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1578d842b7bd9f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1578d842b7bd9f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32dde962258ef2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32dde962258ef2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32dde962258ef2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32dde962258ef2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6bfa33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6bfa33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7c7a914440a713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7c7a914440a713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ad264aa3cbc33da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ad264aa3cbc33da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ad64ef816d5536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ad64ef816d5536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e0909a35c9841b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e0909a35c9841b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ad264aa3cbc33da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ad264aa3cbc33da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0909a35c9841b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0909a35c9841b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0909a35c9841b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0909a35c9841b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03954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50"/>
              <a:t>Factors Driving Anatomic Distribution of Fibropapillomatosis Tumors in Green Sea Turtles in Espírito Santo, Brazil </a:t>
            </a:r>
            <a:endParaRPr sz="335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18905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/>
              <a:t>Lexi Durant</a:t>
            </a:r>
            <a:endParaRPr sz="18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/>
              <a:t>Project Mentors: Dr. Marcela Uhart and Dr. Ralph Vanstreels</a:t>
            </a:r>
            <a:endParaRPr sz="18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Explaining Variation Between FP Presentations  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11700" y="1138648"/>
            <a:ext cx="85206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7200"/>
              <a:t>Use multinomial regression to determine variables explaining variation between FP presentation types </a:t>
            </a:r>
            <a:endParaRPr sz="7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7200"/>
              <a:t>Human impact</a:t>
            </a:r>
            <a:endParaRPr sz="7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7200"/>
              <a:t>Oceanographic conditions</a:t>
            </a:r>
            <a:endParaRPr sz="72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7200"/>
              <a:t>Individual </a:t>
            </a:r>
            <a:endParaRPr sz="7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l="21531" t="4230" r="22887" b="7069"/>
          <a:stretch/>
        </p:blipFill>
        <p:spPr>
          <a:xfrm>
            <a:off x="5533550" y="2733425"/>
            <a:ext cx="1751374" cy="1942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4">
            <a:alphaModFix/>
          </a:blip>
          <a:srcRect l="21207" t="2622" r="21005" b="5024"/>
          <a:stretch/>
        </p:blipFill>
        <p:spPr>
          <a:xfrm>
            <a:off x="3441516" y="2733412"/>
            <a:ext cx="1751374" cy="19449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2" name="Google Shape;142;p22"/>
          <p:cNvSpPr txBox="1"/>
          <p:nvPr/>
        </p:nvSpPr>
        <p:spPr>
          <a:xfrm>
            <a:off x="5533450" y="4678350"/>
            <a:ext cx="175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population</a:t>
            </a: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3441425" y="4678350"/>
            <a:ext cx="175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Metal industries</a:t>
            </a:r>
            <a:endParaRPr/>
          </a:p>
        </p:txBody>
      </p:sp>
      <p:sp>
        <p:nvSpPr>
          <p:cNvPr id="144" name="Google Shape;144;p22"/>
          <p:cNvSpPr txBox="1"/>
          <p:nvPr/>
        </p:nvSpPr>
        <p:spPr>
          <a:xfrm>
            <a:off x="1111525" y="4678350"/>
            <a:ext cx="224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 surface temperature</a:t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5">
            <a:alphaModFix/>
          </a:blip>
          <a:srcRect l="1267" t="1499" r="1267" b="1148"/>
          <a:stretch/>
        </p:blipFill>
        <p:spPr>
          <a:xfrm>
            <a:off x="1389175" y="2732150"/>
            <a:ext cx="1694401" cy="19449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 and Future Directions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Results will illustrate different presentations of FP in sea turtles of Espírito Santo as well as if there are different environmental factors driving these differences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Plan to look at how variables relate to FP severity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Can inform future research on FP as well as conservation initiatives </a:t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t="26772"/>
          <a:stretch/>
        </p:blipFill>
        <p:spPr>
          <a:xfrm>
            <a:off x="2642404" y="3049575"/>
            <a:ext cx="3859200" cy="18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3811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support was provided by the Students Training in Advanced Research (STAR) Program through the SVM Endowment Funds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Financial support for travel was provided by UC Davis Office for Global Programs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Special thanks to IPRAM (Instituto de Pesquisa e Reabilitação de Animais Marinhos), Projeto TAMAR, and LAPCOM-USP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3">
            <a:alphaModFix/>
          </a:blip>
          <a:srcRect t="-9445" r="-9445"/>
          <a:stretch/>
        </p:blipFill>
        <p:spPr>
          <a:xfrm>
            <a:off x="311700" y="3389350"/>
            <a:ext cx="2099775" cy="16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025" y="3668661"/>
            <a:ext cx="375716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1132" y="3441150"/>
            <a:ext cx="1116229" cy="161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sea turtles (</a:t>
            </a:r>
            <a:r>
              <a:rPr lang="en" i="1"/>
              <a:t>Chelonia mydas</a:t>
            </a:r>
            <a:r>
              <a:rPr lang="en"/>
              <a:t>)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96300" y="1312514"/>
            <a:ext cx="417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seven species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Tropical and subtropical oceans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Classified as “Endangered” as per IUCN Red List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Main threats as per IUCN Red List: intentional harvest, fisheries bycatch, habitat degradation  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t="7063"/>
          <a:stretch/>
        </p:blipFill>
        <p:spPr>
          <a:xfrm>
            <a:off x="5676475" y="445025"/>
            <a:ext cx="3014975" cy="24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426" y="2994569"/>
            <a:ext cx="2810274" cy="21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 rot="-5400000">
            <a:off x="8353500" y="2399623"/>
            <a:ext cx="696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Roger D. Hall</a:t>
            </a:r>
            <a:endParaRPr sz="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Fibropapillomatosis (FP)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49350" y="1100681"/>
            <a:ext cx="8445300" cy="3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Neoplastic condition involving epithelial tumors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First described in 1938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Prevalence 1−92% depending on region and time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Juvenile green sea turtles in human-impacted environments 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Caused by </a:t>
            </a:r>
            <a:r>
              <a:rPr lang="en" sz="1700" i="1"/>
              <a:t>Chelonid Herpesvirus 5</a:t>
            </a:r>
            <a:r>
              <a:rPr lang="en" sz="1700"/>
              <a:t> (ChHV5) + other factors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Health outcomes depend on tumor severity and location</a:t>
            </a:r>
            <a:endParaRPr sz="17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88" y="3111750"/>
            <a:ext cx="3588425" cy="1969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 rot="-5398032">
            <a:off x="5378825" y="3901753"/>
            <a:ext cx="2096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Jen Zuber</a:t>
            </a:r>
            <a:endParaRPr sz="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Site 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1050"/>
            <a:ext cx="700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Less studied in Brazil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Prevalence of 58.3% in Espírito Santo (coastline 400 km)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96" y="2498015"/>
            <a:ext cx="3689001" cy="188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426" y="2054880"/>
            <a:ext cx="2512576" cy="251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Hypotheses and Project Aims 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Hypothesis 1: FP has different patterns of anatomic presentation of tumors in green sea turtles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Hypothesis 2: These patterns are triggered by different environmental factors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Specific Project Aims: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Classify patterns of FP presentation in green sea turtles in Espírito Santo, Brazil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Determine individual/environmental factors that explain different patterns 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FP in Green Sea Turtles of Espírito Santo 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251769" y="1017725"/>
            <a:ext cx="8520600" cy="3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275 green sea turtles with FP stranded in Espírito Santo from 2010-2022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Severity index uses number + size of tumors in different anatomic locations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24" y="2461123"/>
            <a:ext cx="2838055" cy="189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2972" y="2461126"/>
            <a:ext cx="2838050" cy="189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099" y="2461126"/>
            <a:ext cx="2838050" cy="189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36" y="1706362"/>
            <a:ext cx="3615276" cy="27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089" y="1706361"/>
            <a:ext cx="3927465" cy="27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500424" y="445217"/>
            <a:ext cx="7300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Data Collection Example</a:t>
            </a: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311575" y="1475375"/>
            <a:ext cx="277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Mild FP </a:t>
            </a:r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3236925" y="1475375"/>
            <a:ext cx="277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 FP</a:t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6213625" y="1475375"/>
            <a:ext cx="277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Severe FP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Severity index scoring 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1" y="1909650"/>
            <a:ext cx="2772824" cy="207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616" y="1909650"/>
            <a:ext cx="2772824" cy="207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6925" y="1928950"/>
            <a:ext cx="2772840" cy="207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20"/>
          <p:cNvCxnSpPr/>
          <p:nvPr/>
        </p:nvCxnSpPr>
        <p:spPr>
          <a:xfrm>
            <a:off x="2079725" y="2738750"/>
            <a:ext cx="244200" cy="1479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5" name="Google Shape;115;p20"/>
          <p:cNvCxnSpPr/>
          <p:nvPr/>
        </p:nvCxnSpPr>
        <p:spPr>
          <a:xfrm rot="10800000" flipH="1">
            <a:off x="2242550" y="3165000"/>
            <a:ext cx="137700" cy="1806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6" name="Google Shape;116;p20"/>
          <p:cNvCxnSpPr/>
          <p:nvPr/>
        </p:nvCxnSpPr>
        <p:spPr>
          <a:xfrm>
            <a:off x="3813700" y="2691300"/>
            <a:ext cx="244200" cy="1479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7" name="Google Shape;117;p20"/>
          <p:cNvCxnSpPr/>
          <p:nvPr/>
        </p:nvCxnSpPr>
        <p:spPr>
          <a:xfrm flipH="1">
            <a:off x="1192850" y="2709150"/>
            <a:ext cx="176400" cy="1122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8" name="Google Shape;118;p20"/>
          <p:cNvCxnSpPr/>
          <p:nvPr/>
        </p:nvCxnSpPr>
        <p:spPr>
          <a:xfrm>
            <a:off x="4966000" y="2191100"/>
            <a:ext cx="176700" cy="2157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9" name="Google Shape;119;p20"/>
          <p:cNvCxnSpPr/>
          <p:nvPr/>
        </p:nvCxnSpPr>
        <p:spPr>
          <a:xfrm rot="10800000" flipH="1">
            <a:off x="3818900" y="3329125"/>
            <a:ext cx="239100" cy="12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" name="Google Shape;120;p20"/>
          <p:cNvCxnSpPr/>
          <p:nvPr/>
        </p:nvCxnSpPr>
        <p:spPr>
          <a:xfrm rot="10800000">
            <a:off x="7374850" y="3456625"/>
            <a:ext cx="174000" cy="1776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1" name="Google Shape;121;p20"/>
          <p:cNvCxnSpPr/>
          <p:nvPr/>
        </p:nvCxnSpPr>
        <p:spPr>
          <a:xfrm flipH="1">
            <a:off x="8365750" y="2376125"/>
            <a:ext cx="56400" cy="2697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2" name="Google Shape;122;p20"/>
          <p:cNvCxnSpPr/>
          <p:nvPr/>
        </p:nvCxnSpPr>
        <p:spPr>
          <a:xfrm rot="10800000" flipH="1">
            <a:off x="7933700" y="3390025"/>
            <a:ext cx="153900" cy="2442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0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Classifying Patterns of FP Presentation </a:t>
            </a: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311700" y="1575025"/>
            <a:ext cx="420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Used agglomerative nesting analysis (AGNES) to identify clusters of individuals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Identified 3 patterns of FP presentation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Classified each turtle according to its presentation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Group A: 47 individuals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Group B: 143 individuals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Group C: 85 individuals 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l="4351"/>
          <a:stretch/>
        </p:blipFill>
        <p:spPr>
          <a:xfrm>
            <a:off x="4572000" y="71450"/>
            <a:ext cx="4572001" cy="191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4843725" y="267400"/>
            <a:ext cx="41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6877500" y="267400"/>
            <a:ext cx="41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8313750" y="267400"/>
            <a:ext cx="41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931" y="2153413"/>
            <a:ext cx="3388549" cy="299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Simple Light</vt:lpstr>
      <vt:lpstr>Factors Driving Anatomic Distribution of Fibropapillomatosis Tumors in Green Sea Turtles in Espírito Santo, Brazil </vt:lpstr>
      <vt:lpstr>Green sea turtles (Chelonia mydas)</vt:lpstr>
      <vt:lpstr>Fibropapillomatosis (FP)</vt:lpstr>
      <vt:lpstr>Study Site </vt:lpstr>
      <vt:lpstr>Hypotheses and Project Aims </vt:lpstr>
      <vt:lpstr>FP in Green Sea Turtles of Espírito Santo </vt:lpstr>
      <vt:lpstr>PowerPoint Presentation</vt:lpstr>
      <vt:lpstr>Severity index scoring </vt:lpstr>
      <vt:lpstr>Classifying Patterns of FP Presentation </vt:lpstr>
      <vt:lpstr>Explaining Variation Between FP Presentations  </vt:lpstr>
      <vt:lpstr>Significance and Future Directions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Driving Anatomic Distribution of Fibropapillomatosis Tumors in Green Sea Turtles in Espírito Santo, Brazil </dc:title>
  <cp:lastModifiedBy>Durant, Lexi</cp:lastModifiedBy>
  <cp:revision>2</cp:revision>
  <dcterms:modified xsi:type="dcterms:W3CDTF">2022-07-26T22:13:33Z</dcterms:modified>
</cp:coreProperties>
</file>