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DDD0"/>
    <a:srgbClr val="E67829"/>
    <a:srgbClr val="DB6D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95511A-F3AA-44AE-BBD8-E5995EBF7EC6}" v="3506" dt="2022-07-21T20:36:17.841"/>
    <p1510:client id="{F08F7C7A-AA50-4184-802D-88709C5C832D}" v="236" dt="2022-07-21T22:36:50.4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39" autoAdjust="0"/>
    <p:restoredTop sz="75493"/>
  </p:normalViewPr>
  <p:slideViewPr>
    <p:cSldViewPr snapToGrid="0">
      <p:cViewPr varScale="1">
        <p:scale>
          <a:sx n="91" d="100"/>
          <a:sy n="91" d="100"/>
        </p:scale>
        <p:origin x="15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leste Pritchard" userId="ZIZ2b24mm5nwq95Lv7gWz1Gg1wxVfrVdf2Ky0XPyKL8=" providerId="None" clId="Web-{F08F7C7A-AA50-4184-802D-88709C5C832D}"/>
    <pc:docChg chg="modSld">
      <pc:chgData name="Celeste Pritchard" userId="ZIZ2b24mm5nwq95Lv7gWz1Gg1wxVfrVdf2Ky0XPyKL8=" providerId="None" clId="Web-{F08F7C7A-AA50-4184-802D-88709C5C832D}" dt="2022-07-21T22:36:50.445" v="224"/>
      <pc:docMkLst>
        <pc:docMk/>
      </pc:docMkLst>
      <pc:sldChg chg="modSp">
        <pc:chgData name="Celeste Pritchard" userId="ZIZ2b24mm5nwq95Lv7gWz1Gg1wxVfrVdf2Ky0XPyKL8=" providerId="None" clId="Web-{F08F7C7A-AA50-4184-802D-88709C5C832D}" dt="2022-07-21T22:32:44.925" v="192" actId="1076"/>
        <pc:sldMkLst>
          <pc:docMk/>
          <pc:sldMk cId="4138436560" sldId="258"/>
        </pc:sldMkLst>
        <pc:spChg chg="mod">
          <ac:chgData name="Celeste Pritchard" userId="ZIZ2b24mm5nwq95Lv7gWz1Gg1wxVfrVdf2Ky0XPyKL8=" providerId="None" clId="Web-{F08F7C7A-AA50-4184-802D-88709C5C832D}" dt="2022-07-21T22:28:05.701" v="144"/>
          <ac:spMkLst>
            <pc:docMk/>
            <pc:sldMk cId="4138436560" sldId="258"/>
            <ac:spMk id="8" creationId="{B0349ABC-977F-3B97-8FCC-42B68966D5C1}"/>
          </ac:spMkLst>
        </pc:spChg>
        <pc:spChg chg="mod">
          <ac:chgData name="Celeste Pritchard" userId="ZIZ2b24mm5nwq95Lv7gWz1Gg1wxVfrVdf2Ky0XPyKL8=" providerId="None" clId="Web-{F08F7C7A-AA50-4184-802D-88709C5C832D}" dt="2022-07-21T22:32:44.925" v="192" actId="1076"/>
          <ac:spMkLst>
            <pc:docMk/>
            <pc:sldMk cId="4138436560" sldId="258"/>
            <ac:spMk id="9" creationId="{A9B29848-8682-654E-CEEA-458360D737CB}"/>
          </ac:spMkLst>
        </pc:spChg>
      </pc:sldChg>
      <pc:sldChg chg="addSp modSp addAnim modAnim">
        <pc:chgData name="Celeste Pritchard" userId="ZIZ2b24mm5nwq95Lv7gWz1Gg1wxVfrVdf2Ky0XPyKL8=" providerId="None" clId="Web-{F08F7C7A-AA50-4184-802D-88709C5C832D}" dt="2022-07-21T22:27:47.544" v="142"/>
        <pc:sldMkLst>
          <pc:docMk/>
          <pc:sldMk cId="4073519602" sldId="259"/>
        </pc:sldMkLst>
        <pc:spChg chg="add mod">
          <ac:chgData name="Celeste Pritchard" userId="ZIZ2b24mm5nwq95Lv7gWz1Gg1wxVfrVdf2Ky0XPyKL8=" providerId="None" clId="Web-{F08F7C7A-AA50-4184-802D-88709C5C832D}" dt="2022-07-21T22:25:32.416" v="133" actId="1076"/>
          <ac:spMkLst>
            <pc:docMk/>
            <pc:sldMk cId="4073519602" sldId="259"/>
            <ac:spMk id="3" creationId="{334B2CD8-07EE-7120-2CC1-CBB918EE6293}"/>
          </ac:spMkLst>
        </pc:spChg>
        <pc:spChg chg="mod">
          <ac:chgData name="Celeste Pritchard" userId="ZIZ2b24mm5nwq95Lv7gWz1Gg1wxVfrVdf2Ky0XPyKL8=" providerId="None" clId="Web-{F08F7C7A-AA50-4184-802D-88709C5C832D}" dt="2022-07-21T22:22:23.772" v="81" actId="20577"/>
          <ac:spMkLst>
            <pc:docMk/>
            <pc:sldMk cId="4073519602" sldId="259"/>
            <ac:spMk id="6" creationId="{CA15ED0A-23D2-1CC9-284D-6639EEFA6E92}"/>
          </ac:spMkLst>
        </pc:spChg>
        <pc:spChg chg="mod">
          <ac:chgData name="Celeste Pritchard" userId="ZIZ2b24mm5nwq95Lv7gWz1Gg1wxVfrVdf2Ky0XPyKL8=" providerId="None" clId="Web-{F08F7C7A-AA50-4184-802D-88709C5C832D}" dt="2022-07-21T22:27:47.544" v="142"/>
          <ac:spMkLst>
            <pc:docMk/>
            <pc:sldMk cId="4073519602" sldId="259"/>
            <ac:spMk id="10" creationId="{36E0309C-25AE-0A8D-0204-4D41E48E8A7D}"/>
          </ac:spMkLst>
        </pc:spChg>
        <pc:spChg chg="mod">
          <ac:chgData name="Celeste Pritchard" userId="ZIZ2b24mm5nwq95Lv7gWz1Gg1wxVfrVdf2Ky0XPyKL8=" providerId="None" clId="Web-{F08F7C7A-AA50-4184-802D-88709C5C832D}" dt="2022-07-21T22:26:59.668" v="138"/>
          <ac:spMkLst>
            <pc:docMk/>
            <pc:sldMk cId="4073519602" sldId="259"/>
            <ac:spMk id="11" creationId="{531E7388-ABC8-A8E6-E8F5-A4227E384984}"/>
          </ac:spMkLst>
        </pc:spChg>
      </pc:sldChg>
      <pc:sldChg chg="delSp modSp">
        <pc:chgData name="Celeste Pritchard" userId="ZIZ2b24mm5nwq95Lv7gWz1Gg1wxVfrVdf2Ky0XPyKL8=" providerId="None" clId="Web-{F08F7C7A-AA50-4184-802D-88709C5C832D}" dt="2022-07-21T22:28:23.232" v="146"/>
        <pc:sldMkLst>
          <pc:docMk/>
          <pc:sldMk cId="2757514606" sldId="260"/>
        </pc:sldMkLst>
        <pc:spChg chg="mod">
          <ac:chgData name="Celeste Pritchard" userId="ZIZ2b24mm5nwq95Lv7gWz1Gg1wxVfrVdf2Ky0XPyKL8=" providerId="None" clId="Web-{F08F7C7A-AA50-4184-802D-88709C5C832D}" dt="2022-07-21T22:25:56.667" v="137" actId="1076"/>
          <ac:spMkLst>
            <pc:docMk/>
            <pc:sldMk cId="2757514606" sldId="260"/>
            <ac:spMk id="2" creationId="{1AC7F55E-E0CD-F2B2-2C3C-2EEBF09275B5}"/>
          </ac:spMkLst>
        </pc:spChg>
        <pc:spChg chg="del">
          <ac:chgData name="Celeste Pritchard" userId="ZIZ2b24mm5nwq95Lv7gWz1Gg1wxVfrVdf2Ky0XPyKL8=" providerId="None" clId="Web-{F08F7C7A-AA50-4184-802D-88709C5C832D}" dt="2022-07-21T22:25:50.635" v="136"/>
          <ac:spMkLst>
            <pc:docMk/>
            <pc:sldMk cId="2757514606" sldId="260"/>
            <ac:spMk id="3" creationId="{E19BCE16-FB2B-F742-7E25-0E44A66DE5DE}"/>
          </ac:spMkLst>
        </pc:spChg>
        <pc:spChg chg="mod">
          <ac:chgData name="Celeste Pritchard" userId="ZIZ2b24mm5nwq95Lv7gWz1Gg1wxVfrVdf2Ky0XPyKL8=" providerId="None" clId="Web-{F08F7C7A-AA50-4184-802D-88709C5C832D}" dt="2022-07-21T22:28:19.201" v="145"/>
          <ac:spMkLst>
            <pc:docMk/>
            <pc:sldMk cId="2757514606" sldId="260"/>
            <ac:spMk id="7" creationId="{E54B9AE1-9754-D758-4F4D-6709BCEA4A4B}"/>
          </ac:spMkLst>
        </pc:spChg>
        <pc:spChg chg="mod">
          <ac:chgData name="Celeste Pritchard" userId="ZIZ2b24mm5nwq95Lv7gWz1Gg1wxVfrVdf2Ky0XPyKL8=" providerId="None" clId="Web-{F08F7C7A-AA50-4184-802D-88709C5C832D}" dt="2022-07-21T22:28:23.232" v="146"/>
          <ac:spMkLst>
            <pc:docMk/>
            <pc:sldMk cId="2757514606" sldId="260"/>
            <ac:spMk id="8" creationId="{5F3AA805-750E-27CD-CB96-DB6B3D546E3D}"/>
          </ac:spMkLst>
        </pc:spChg>
      </pc:sldChg>
      <pc:sldChg chg="modSp">
        <pc:chgData name="Celeste Pritchard" userId="ZIZ2b24mm5nwq95Lv7gWz1Gg1wxVfrVdf2Ky0XPyKL8=" providerId="None" clId="Web-{F08F7C7A-AA50-4184-802D-88709C5C832D}" dt="2022-07-21T22:34:01.379" v="203"/>
        <pc:sldMkLst>
          <pc:docMk/>
          <pc:sldMk cId="884402343" sldId="261"/>
        </pc:sldMkLst>
        <pc:spChg chg="mod">
          <ac:chgData name="Celeste Pritchard" userId="ZIZ2b24mm5nwq95Lv7gWz1Gg1wxVfrVdf2Ky0XPyKL8=" providerId="None" clId="Web-{F08F7C7A-AA50-4184-802D-88709C5C832D}" dt="2022-07-21T22:28:47.764" v="151"/>
          <ac:spMkLst>
            <pc:docMk/>
            <pc:sldMk cId="884402343" sldId="261"/>
            <ac:spMk id="5" creationId="{217B1FD1-8E02-642D-F186-6D6C59642868}"/>
          </ac:spMkLst>
        </pc:spChg>
        <pc:spChg chg="mod">
          <ac:chgData name="Celeste Pritchard" userId="ZIZ2b24mm5nwq95Lv7gWz1Gg1wxVfrVdf2Ky0XPyKL8=" providerId="None" clId="Web-{F08F7C7A-AA50-4184-802D-88709C5C832D}" dt="2022-07-21T22:28:54.451" v="153"/>
          <ac:spMkLst>
            <pc:docMk/>
            <pc:sldMk cId="884402343" sldId="261"/>
            <ac:spMk id="9" creationId="{F4AB6BC4-05F1-D68C-D822-8F36D8975662}"/>
          </ac:spMkLst>
        </pc:spChg>
        <pc:spChg chg="mod">
          <ac:chgData name="Celeste Pritchard" userId="ZIZ2b24mm5nwq95Lv7gWz1Gg1wxVfrVdf2Ky0XPyKL8=" providerId="None" clId="Web-{F08F7C7A-AA50-4184-802D-88709C5C832D}" dt="2022-07-21T22:34:01.379" v="203"/>
          <ac:spMkLst>
            <pc:docMk/>
            <pc:sldMk cId="884402343" sldId="261"/>
            <ac:spMk id="10" creationId="{8EBC361A-5943-759E-5230-1589CDD04B03}"/>
          </ac:spMkLst>
        </pc:spChg>
      </pc:sldChg>
      <pc:sldChg chg="modSp">
        <pc:chgData name="Celeste Pritchard" userId="ZIZ2b24mm5nwq95Lv7gWz1Gg1wxVfrVdf2Ky0XPyKL8=" providerId="None" clId="Web-{F08F7C7A-AA50-4184-802D-88709C5C832D}" dt="2022-07-21T22:31:35.220" v="185"/>
        <pc:sldMkLst>
          <pc:docMk/>
          <pc:sldMk cId="1443619657" sldId="262"/>
        </pc:sldMkLst>
        <pc:spChg chg="mod">
          <ac:chgData name="Celeste Pritchard" userId="ZIZ2b24mm5nwq95Lv7gWz1Gg1wxVfrVdf2Ky0XPyKL8=" providerId="None" clId="Web-{F08F7C7A-AA50-4184-802D-88709C5C832D}" dt="2022-07-21T22:31:29.689" v="183"/>
          <ac:spMkLst>
            <pc:docMk/>
            <pc:sldMk cId="1443619657" sldId="262"/>
            <ac:spMk id="5" creationId="{37C694B7-CEDE-24EB-FA94-6102D22B2F1C}"/>
          </ac:spMkLst>
        </pc:spChg>
        <pc:spChg chg="mod">
          <ac:chgData name="Celeste Pritchard" userId="ZIZ2b24mm5nwq95Lv7gWz1Gg1wxVfrVdf2Ky0XPyKL8=" providerId="None" clId="Web-{F08F7C7A-AA50-4184-802D-88709C5C832D}" dt="2022-07-21T22:31:32.626" v="184"/>
          <ac:spMkLst>
            <pc:docMk/>
            <pc:sldMk cId="1443619657" sldId="262"/>
            <ac:spMk id="6" creationId="{01091B49-5A8B-BC3F-CB74-E05E1C7F54C8}"/>
          </ac:spMkLst>
        </pc:spChg>
        <pc:spChg chg="mod">
          <ac:chgData name="Celeste Pritchard" userId="ZIZ2b24mm5nwq95Lv7gWz1Gg1wxVfrVdf2Ky0XPyKL8=" providerId="None" clId="Web-{F08F7C7A-AA50-4184-802D-88709C5C832D}" dt="2022-07-21T22:31:35.220" v="185"/>
          <ac:spMkLst>
            <pc:docMk/>
            <pc:sldMk cId="1443619657" sldId="262"/>
            <ac:spMk id="7" creationId="{EE1D8B1E-6AD7-78A6-5A2E-C7BD0379466E}"/>
          </ac:spMkLst>
        </pc:spChg>
      </pc:sldChg>
      <pc:sldChg chg="modSp">
        <pc:chgData name="Celeste Pritchard" userId="ZIZ2b24mm5nwq95Lv7gWz1Gg1wxVfrVdf2Ky0XPyKL8=" providerId="None" clId="Web-{F08F7C7A-AA50-4184-802D-88709C5C832D}" dt="2022-07-21T22:33:48.692" v="201"/>
        <pc:sldMkLst>
          <pc:docMk/>
          <pc:sldMk cId="449418127" sldId="263"/>
        </pc:sldMkLst>
        <pc:spChg chg="mod">
          <ac:chgData name="Celeste Pritchard" userId="ZIZ2b24mm5nwq95Lv7gWz1Gg1wxVfrVdf2Ky0XPyKL8=" providerId="None" clId="Web-{F08F7C7A-AA50-4184-802D-88709C5C832D}" dt="2022-07-21T22:33:48.692" v="201"/>
          <ac:spMkLst>
            <pc:docMk/>
            <pc:sldMk cId="449418127" sldId="263"/>
            <ac:spMk id="5" creationId="{865C139F-33C2-0531-CDC8-FB378B494CD4}"/>
          </ac:spMkLst>
        </pc:spChg>
        <pc:spChg chg="mod">
          <ac:chgData name="Celeste Pritchard" userId="ZIZ2b24mm5nwq95Lv7gWz1Gg1wxVfrVdf2Ky0XPyKL8=" providerId="None" clId="Web-{F08F7C7A-AA50-4184-802D-88709C5C832D}" dt="2022-07-21T22:31:43.814" v="186"/>
          <ac:spMkLst>
            <pc:docMk/>
            <pc:sldMk cId="449418127" sldId="263"/>
            <ac:spMk id="9" creationId="{2552166B-B705-351C-827C-D57F63628F41}"/>
          </ac:spMkLst>
        </pc:spChg>
      </pc:sldChg>
      <pc:sldChg chg="modSp">
        <pc:chgData name="Celeste Pritchard" userId="ZIZ2b24mm5nwq95Lv7gWz1Gg1wxVfrVdf2Ky0XPyKL8=" providerId="None" clId="Web-{F08F7C7A-AA50-4184-802D-88709C5C832D}" dt="2022-07-21T22:32:17.330" v="191"/>
        <pc:sldMkLst>
          <pc:docMk/>
          <pc:sldMk cId="1759125886" sldId="264"/>
        </pc:sldMkLst>
        <pc:spChg chg="mod">
          <ac:chgData name="Celeste Pritchard" userId="ZIZ2b24mm5nwq95Lv7gWz1Gg1wxVfrVdf2Ky0XPyKL8=" providerId="None" clId="Web-{F08F7C7A-AA50-4184-802D-88709C5C832D}" dt="2022-07-21T22:32:04.315" v="188"/>
          <ac:spMkLst>
            <pc:docMk/>
            <pc:sldMk cId="1759125886" sldId="264"/>
            <ac:spMk id="6" creationId="{A0C314D7-3B79-1502-4727-61026D0ED4A3}"/>
          </ac:spMkLst>
        </pc:spChg>
        <pc:spChg chg="mod">
          <ac:chgData name="Celeste Pritchard" userId="ZIZ2b24mm5nwq95Lv7gWz1Gg1wxVfrVdf2Ky0XPyKL8=" providerId="None" clId="Web-{F08F7C7A-AA50-4184-802D-88709C5C832D}" dt="2022-07-21T22:32:08.611" v="189"/>
          <ac:spMkLst>
            <pc:docMk/>
            <pc:sldMk cId="1759125886" sldId="264"/>
            <ac:spMk id="7" creationId="{7CFD4ADD-A5AE-3A35-937B-4E43F967A3B6}"/>
          </ac:spMkLst>
        </pc:spChg>
        <pc:graphicFrameChg chg="modGraphic">
          <ac:chgData name="Celeste Pritchard" userId="ZIZ2b24mm5nwq95Lv7gWz1Gg1wxVfrVdf2Ky0XPyKL8=" providerId="None" clId="Web-{F08F7C7A-AA50-4184-802D-88709C5C832D}" dt="2022-07-21T22:32:17.330" v="191"/>
          <ac:graphicFrameMkLst>
            <pc:docMk/>
            <pc:sldMk cId="1759125886" sldId="264"/>
            <ac:graphicFrameMk id="5" creationId="{33C02C4C-2A68-A811-A2D7-9D394A09A4D6}"/>
          </ac:graphicFrameMkLst>
        </pc:graphicFrameChg>
      </pc:sldChg>
      <pc:sldChg chg="modSp">
        <pc:chgData name="Celeste Pritchard" userId="ZIZ2b24mm5nwq95Lv7gWz1Gg1wxVfrVdf2Ky0XPyKL8=" providerId="None" clId="Web-{F08F7C7A-AA50-4184-802D-88709C5C832D}" dt="2022-07-21T22:33:27.129" v="199"/>
        <pc:sldMkLst>
          <pc:docMk/>
          <pc:sldMk cId="1138339438" sldId="265"/>
        </pc:sldMkLst>
        <pc:spChg chg="mod">
          <ac:chgData name="Celeste Pritchard" userId="ZIZ2b24mm5nwq95Lv7gWz1Gg1wxVfrVdf2Ky0XPyKL8=" providerId="None" clId="Web-{F08F7C7A-AA50-4184-802D-88709C5C832D}" dt="2022-07-21T22:33:09.410" v="197" actId="20577"/>
          <ac:spMkLst>
            <pc:docMk/>
            <pc:sldMk cId="1138339438" sldId="265"/>
            <ac:spMk id="5" creationId="{1105461F-E1D3-3983-47AC-A899417E1A95}"/>
          </ac:spMkLst>
        </pc:spChg>
        <pc:spChg chg="mod">
          <ac:chgData name="Celeste Pritchard" userId="ZIZ2b24mm5nwq95Lv7gWz1Gg1wxVfrVdf2Ky0XPyKL8=" providerId="None" clId="Web-{F08F7C7A-AA50-4184-802D-88709C5C832D}" dt="2022-07-21T22:33:27.129" v="199"/>
          <ac:spMkLst>
            <pc:docMk/>
            <pc:sldMk cId="1138339438" sldId="265"/>
            <ac:spMk id="6" creationId="{B3E6E962-C410-0B51-52F9-7095A819D857}"/>
          </ac:spMkLst>
        </pc:spChg>
      </pc:sldChg>
      <pc:sldChg chg="modSp">
        <pc:chgData name="Celeste Pritchard" userId="ZIZ2b24mm5nwq95Lv7gWz1Gg1wxVfrVdf2Ky0XPyKL8=" providerId="None" clId="Web-{F08F7C7A-AA50-4184-802D-88709C5C832D}" dt="2022-07-21T22:34:25.427" v="205"/>
        <pc:sldMkLst>
          <pc:docMk/>
          <pc:sldMk cId="3335778329" sldId="270"/>
        </pc:sldMkLst>
        <pc:spChg chg="mod">
          <ac:chgData name="Celeste Pritchard" userId="ZIZ2b24mm5nwq95Lv7gWz1Gg1wxVfrVdf2Ky0XPyKL8=" providerId="None" clId="Web-{F08F7C7A-AA50-4184-802D-88709C5C832D}" dt="2022-07-21T22:34:20.911" v="204"/>
          <ac:spMkLst>
            <pc:docMk/>
            <pc:sldMk cId="3335778329" sldId="270"/>
            <ac:spMk id="7" creationId="{DB58605E-1AFF-1C6B-7DE1-4AA43C093C0D}"/>
          </ac:spMkLst>
        </pc:spChg>
        <pc:spChg chg="mod">
          <ac:chgData name="Celeste Pritchard" userId="ZIZ2b24mm5nwq95Lv7gWz1Gg1wxVfrVdf2Ky0XPyKL8=" providerId="None" clId="Web-{F08F7C7A-AA50-4184-802D-88709C5C832D}" dt="2022-07-21T22:34:25.427" v="205"/>
          <ac:spMkLst>
            <pc:docMk/>
            <pc:sldMk cId="3335778329" sldId="270"/>
            <ac:spMk id="8" creationId="{032955F9-4C27-7755-9A05-1FD647A6325C}"/>
          </ac:spMkLst>
        </pc:spChg>
      </pc:sldChg>
      <pc:sldChg chg="delSp modSp">
        <pc:chgData name="Celeste Pritchard" userId="ZIZ2b24mm5nwq95Lv7gWz1Gg1wxVfrVdf2Ky0XPyKL8=" providerId="None" clId="Web-{F08F7C7A-AA50-4184-802D-88709C5C832D}" dt="2022-07-21T22:36:33.554" v="220" actId="1076"/>
        <pc:sldMkLst>
          <pc:docMk/>
          <pc:sldMk cId="1521256275" sldId="271"/>
        </pc:sldMkLst>
        <pc:spChg chg="mod">
          <ac:chgData name="Celeste Pritchard" userId="ZIZ2b24mm5nwq95Lv7gWz1Gg1wxVfrVdf2Ky0XPyKL8=" providerId="None" clId="Web-{F08F7C7A-AA50-4184-802D-88709C5C832D}" dt="2022-07-21T22:36:21.569" v="218" actId="1076"/>
          <ac:spMkLst>
            <pc:docMk/>
            <pc:sldMk cId="1521256275" sldId="271"/>
            <ac:spMk id="7" creationId="{8EE06097-7D6D-3C4F-3A2A-95DA4B00DF6F}"/>
          </ac:spMkLst>
        </pc:spChg>
        <pc:spChg chg="del">
          <ac:chgData name="Celeste Pritchard" userId="ZIZ2b24mm5nwq95Lv7gWz1Gg1wxVfrVdf2Ky0XPyKL8=" providerId="None" clId="Web-{F08F7C7A-AA50-4184-802D-88709C5C832D}" dt="2022-07-21T22:34:58.958" v="206"/>
          <ac:spMkLst>
            <pc:docMk/>
            <pc:sldMk cId="1521256275" sldId="271"/>
            <ac:spMk id="8" creationId="{C90F77E9-42AA-65E4-2E9A-3AF8749A568C}"/>
          </ac:spMkLst>
        </pc:spChg>
        <pc:spChg chg="mod">
          <ac:chgData name="Celeste Pritchard" userId="ZIZ2b24mm5nwq95Lv7gWz1Gg1wxVfrVdf2Ky0XPyKL8=" providerId="None" clId="Web-{F08F7C7A-AA50-4184-802D-88709C5C832D}" dt="2022-07-21T22:36:29.445" v="219" actId="1076"/>
          <ac:spMkLst>
            <pc:docMk/>
            <pc:sldMk cId="1521256275" sldId="271"/>
            <ac:spMk id="9" creationId="{B37B31C8-4871-0D9D-5482-32A233A376E9}"/>
          </ac:spMkLst>
        </pc:spChg>
        <pc:picChg chg="mod">
          <ac:chgData name="Celeste Pritchard" userId="ZIZ2b24mm5nwq95Lv7gWz1Gg1wxVfrVdf2Ky0XPyKL8=" providerId="None" clId="Web-{F08F7C7A-AA50-4184-802D-88709C5C832D}" dt="2022-07-21T22:35:34.272" v="213" actId="1076"/>
          <ac:picMkLst>
            <pc:docMk/>
            <pc:sldMk cId="1521256275" sldId="271"/>
            <ac:picMk id="10" creationId="{08822727-1FC8-47B9-7021-760623097C6E}"/>
          </ac:picMkLst>
        </pc:picChg>
        <pc:picChg chg="mod">
          <ac:chgData name="Celeste Pritchard" userId="ZIZ2b24mm5nwq95Lv7gWz1Gg1wxVfrVdf2Ky0XPyKL8=" providerId="None" clId="Web-{F08F7C7A-AA50-4184-802D-88709C5C832D}" dt="2022-07-21T22:36:33.554" v="220" actId="1076"/>
          <ac:picMkLst>
            <pc:docMk/>
            <pc:sldMk cId="1521256275" sldId="271"/>
            <ac:picMk id="11" creationId="{F6FA60C6-B122-3D97-46B3-AAB6FBEACEE4}"/>
          </ac:picMkLst>
        </pc:picChg>
      </pc:sldChg>
      <pc:sldChg chg="modSp">
        <pc:chgData name="Celeste Pritchard" userId="ZIZ2b24mm5nwq95Lv7gWz1Gg1wxVfrVdf2Ky0XPyKL8=" providerId="None" clId="Web-{F08F7C7A-AA50-4184-802D-88709C5C832D}" dt="2022-07-21T22:36:50.445" v="224"/>
        <pc:sldMkLst>
          <pc:docMk/>
          <pc:sldMk cId="2985582364" sldId="272"/>
        </pc:sldMkLst>
        <pc:spChg chg="mod">
          <ac:chgData name="Celeste Pritchard" userId="ZIZ2b24mm5nwq95Lv7gWz1Gg1wxVfrVdf2Ky0XPyKL8=" providerId="None" clId="Web-{F08F7C7A-AA50-4184-802D-88709C5C832D}" dt="2022-07-21T22:36:50.445" v="224"/>
          <ac:spMkLst>
            <pc:docMk/>
            <pc:sldMk cId="2985582364" sldId="272"/>
            <ac:spMk id="7" creationId="{F5420237-CF99-B4D4-215F-8F2EA96ED624}"/>
          </ac:spMkLst>
        </pc:spChg>
      </pc:sldChg>
    </pc:docChg>
  </pc:docChgLst>
  <pc:docChgLst>
    <pc:chgData name="Celeste Pritchard" userId="ZIZ2b24mm5nwq95Lv7gWz1Gg1wxVfrVdf2Ky0XPyKL8=" providerId="None" clId="Web-{1295511A-F3AA-44AE-BBD8-E5995EBF7EC6}"/>
    <pc:docChg chg="addSld delSld modSld addMainMaster delMainMaster">
      <pc:chgData name="Celeste Pritchard" userId="ZIZ2b24mm5nwq95Lv7gWz1Gg1wxVfrVdf2Ky0XPyKL8=" providerId="None" clId="Web-{1295511A-F3AA-44AE-BBD8-E5995EBF7EC6}" dt="2022-07-21T20:36:14.638" v="5810"/>
      <pc:docMkLst>
        <pc:docMk/>
      </pc:docMkLst>
      <pc:sldChg chg="addSp modSp del mod modClrScheme chgLayout">
        <pc:chgData name="Celeste Pritchard" userId="ZIZ2b24mm5nwq95Lv7gWz1Gg1wxVfrVdf2Ky0XPyKL8=" providerId="None" clId="Web-{1295511A-F3AA-44AE-BBD8-E5995EBF7EC6}" dt="2022-07-21T17:38:49.149" v="5"/>
        <pc:sldMkLst>
          <pc:docMk/>
          <pc:sldMk cId="109857222" sldId="256"/>
        </pc:sldMkLst>
        <pc:spChg chg="mod ord">
          <ac:chgData name="Celeste Pritchard" userId="ZIZ2b24mm5nwq95Lv7gWz1Gg1wxVfrVdf2Ky0XPyKL8=" providerId="None" clId="Web-{1295511A-F3AA-44AE-BBD8-E5995EBF7EC6}" dt="2022-07-21T17:38:34.180" v="4"/>
          <ac:spMkLst>
            <pc:docMk/>
            <pc:sldMk cId="109857222" sldId="256"/>
            <ac:spMk id="2" creationId="{00000000-0000-0000-0000-000000000000}"/>
          </ac:spMkLst>
        </pc:spChg>
        <pc:spChg chg="mod ord">
          <ac:chgData name="Celeste Pritchard" userId="ZIZ2b24mm5nwq95Lv7gWz1Gg1wxVfrVdf2Ky0XPyKL8=" providerId="None" clId="Web-{1295511A-F3AA-44AE-BBD8-E5995EBF7EC6}" dt="2022-07-21T17:38:34.180" v="4"/>
          <ac:spMkLst>
            <pc:docMk/>
            <pc:sldMk cId="109857222" sldId="256"/>
            <ac:spMk id="3" creationId="{00000000-0000-0000-0000-000000000000}"/>
          </ac:spMkLst>
        </pc:spChg>
        <pc:spChg chg="add mod ord">
          <ac:chgData name="Celeste Pritchard" userId="ZIZ2b24mm5nwq95Lv7gWz1Gg1wxVfrVdf2Ky0XPyKL8=" providerId="None" clId="Web-{1295511A-F3AA-44AE-BBD8-E5995EBF7EC6}" dt="2022-07-21T17:38:34.180" v="4"/>
          <ac:spMkLst>
            <pc:docMk/>
            <pc:sldMk cId="109857222" sldId="256"/>
            <ac:spMk id="4" creationId="{53BB041B-2509-D7EB-D383-5E71AE9ECF09}"/>
          </ac:spMkLst>
        </pc:spChg>
      </pc:sldChg>
      <pc:sldChg chg="addSp modSp new mod modClrScheme chgLayout modNotes">
        <pc:chgData name="Celeste Pritchard" userId="ZIZ2b24mm5nwq95Lv7gWz1Gg1wxVfrVdf2Ky0XPyKL8=" providerId="None" clId="Web-{1295511A-F3AA-44AE-BBD8-E5995EBF7EC6}" dt="2022-07-21T19:44:43.459" v="3073"/>
        <pc:sldMkLst>
          <pc:docMk/>
          <pc:sldMk cId="2752931590" sldId="257"/>
        </pc:sldMkLst>
        <pc:spChg chg="mod ord">
          <ac:chgData name="Celeste Pritchard" userId="ZIZ2b24mm5nwq95Lv7gWz1Gg1wxVfrVdf2Ky0XPyKL8=" providerId="None" clId="Web-{1295511A-F3AA-44AE-BBD8-E5995EBF7EC6}" dt="2022-07-21T19:12:34.947" v="2772" actId="1076"/>
          <ac:spMkLst>
            <pc:docMk/>
            <pc:sldMk cId="2752931590" sldId="257"/>
            <ac:spMk id="2" creationId="{901A49AB-CC9F-4757-D01D-8B855626CECA}"/>
          </ac:spMkLst>
        </pc:spChg>
        <pc:spChg chg="mod ord">
          <ac:chgData name="Celeste Pritchard" userId="ZIZ2b24mm5nwq95Lv7gWz1Gg1wxVfrVdf2Ky0XPyKL8=" providerId="None" clId="Web-{1295511A-F3AA-44AE-BBD8-E5995EBF7EC6}" dt="2022-07-21T19:12:40.712" v="2773" actId="1076"/>
          <ac:spMkLst>
            <pc:docMk/>
            <pc:sldMk cId="2752931590" sldId="257"/>
            <ac:spMk id="3" creationId="{169D56FC-2F6D-B7D9-7AB8-865DAA12591D}"/>
          </ac:spMkLst>
        </pc:spChg>
        <pc:picChg chg="add mod">
          <ac:chgData name="Celeste Pritchard" userId="ZIZ2b24mm5nwq95Lv7gWz1Gg1wxVfrVdf2Ky0XPyKL8=" providerId="None" clId="Web-{1295511A-F3AA-44AE-BBD8-E5995EBF7EC6}" dt="2022-07-21T19:12:47.494" v="2775" actId="1076"/>
          <ac:picMkLst>
            <pc:docMk/>
            <pc:sldMk cId="2752931590" sldId="257"/>
            <ac:picMk id="5" creationId="{C9055752-64F8-5A8C-BE06-FC0B41F21301}"/>
          </ac:picMkLst>
        </pc:picChg>
      </pc:sldChg>
      <pc:sldChg chg="addSp modSp new mod modClrScheme addAnim delAnim modAnim chgLayout modNotes">
        <pc:chgData name="Celeste Pritchard" userId="ZIZ2b24mm5nwq95Lv7gWz1Gg1wxVfrVdf2Ky0XPyKL8=" providerId="None" clId="Web-{1295511A-F3AA-44AE-BBD8-E5995EBF7EC6}" dt="2022-07-21T20:06:39.754" v="3739"/>
        <pc:sldMkLst>
          <pc:docMk/>
          <pc:sldMk cId="4138436560" sldId="258"/>
        </pc:sldMkLst>
        <pc:spChg chg="mod ord">
          <ac:chgData name="Celeste Pritchard" userId="ZIZ2b24mm5nwq95Lv7gWz1Gg1wxVfrVdf2Ky0XPyKL8=" providerId="None" clId="Web-{1295511A-F3AA-44AE-BBD8-E5995EBF7EC6}" dt="2022-07-21T17:55:00.264" v="436" actId="1076"/>
          <ac:spMkLst>
            <pc:docMk/>
            <pc:sldMk cId="4138436560" sldId="258"/>
            <ac:spMk id="2" creationId="{43434126-EA34-67AA-8AB0-51F550F5DC7E}"/>
          </ac:spMkLst>
        </pc:spChg>
        <pc:spChg chg="mod ord">
          <ac:chgData name="Celeste Pritchard" userId="ZIZ2b24mm5nwq95Lv7gWz1Gg1wxVfrVdf2Ky0XPyKL8=" providerId="None" clId="Web-{1295511A-F3AA-44AE-BBD8-E5995EBF7EC6}" dt="2022-07-21T17:43:03.608" v="165" actId="20577"/>
          <ac:spMkLst>
            <pc:docMk/>
            <pc:sldMk cId="4138436560" sldId="258"/>
            <ac:spMk id="3" creationId="{8778238A-446B-6A6C-562F-EBD5710DF8C4}"/>
          </ac:spMkLst>
        </pc:spChg>
        <pc:spChg chg="add mod ord">
          <ac:chgData name="Celeste Pritchard" userId="ZIZ2b24mm5nwq95Lv7gWz1Gg1wxVfrVdf2Ky0XPyKL8=" providerId="None" clId="Web-{1295511A-F3AA-44AE-BBD8-E5995EBF7EC6}" dt="2022-07-21T17:43:38.546" v="171" actId="20577"/>
          <ac:spMkLst>
            <pc:docMk/>
            <pc:sldMk cId="4138436560" sldId="258"/>
            <ac:spMk id="4" creationId="{C4265A8D-05D1-0BF5-47C1-806589905577}"/>
          </ac:spMkLst>
        </pc:spChg>
        <pc:spChg chg="add mod ord">
          <ac:chgData name="Celeste Pritchard" userId="ZIZ2b24mm5nwq95Lv7gWz1Gg1wxVfrVdf2Ky0XPyKL8=" providerId="None" clId="Web-{1295511A-F3AA-44AE-BBD8-E5995EBF7EC6}" dt="2022-07-21T17:43:54.718" v="173" actId="20577"/>
          <ac:spMkLst>
            <pc:docMk/>
            <pc:sldMk cId="4138436560" sldId="258"/>
            <ac:spMk id="5" creationId="{512C9D74-49EA-D1D2-FC6B-67CC22B1514A}"/>
          </ac:spMkLst>
        </pc:spChg>
        <pc:spChg chg="add mod ord">
          <ac:chgData name="Celeste Pritchard" userId="ZIZ2b24mm5nwq95Lv7gWz1Gg1wxVfrVdf2Ky0XPyKL8=" providerId="None" clId="Web-{1295511A-F3AA-44AE-BBD8-E5995EBF7EC6}" dt="2022-07-21T17:43:10.655" v="168" actId="20577"/>
          <ac:spMkLst>
            <pc:docMk/>
            <pc:sldMk cId="4138436560" sldId="258"/>
            <ac:spMk id="6" creationId="{BBAD6332-66F7-C67E-30D5-3803C264E27B}"/>
          </ac:spMkLst>
        </pc:spChg>
        <pc:spChg chg="add mod">
          <ac:chgData name="Celeste Pritchard" userId="ZIZ2b24mm5nwq95Lv7gWz1Gg1wxVfrVdf2Ky0XPyKL8=" providerId="None" clId="Web-{1295511A-F3AA-44AE-BBD8-E5995EBF7EC6}" dt="2022-07-21T20:06:39.754" v="3739"/>
          <ac:spMkLst>
            <pc:docMk/>
            <pc:sldMk cId="4138436560" sldId="258"/>
            <ac:spMk id="7" creationId="{B5FA68BC-C5BF-4684-74A8-D148302166F9}"/>
          </ac:spMkLst>
        </pc:spChg>
        <pc:spChg chg="add mod">
          <ac:chgData name="Celeste Pritchard" userId="ZIZ2b24mm5nwq95Lv7gWz1Gg1wxVfrVdf2Ky0XPyKL8=" providerId="None" clId="Web-{1295511A-F3AA-44AE-BBD8-E5995EBF7EC6}" dt="2022-07-21T17:46:27.503" v="241" actId="14100"/>
          <ac:spMkLst>
            <pc:docMk/>
            <pc:sldMk cId="4138436560" sldId="258"/>
            <ac:spMk id="8" creationId="{B0349ABC-977F-3B97-8FCC-42B68966D5C1}"/>
          </ac:spMkLst>
        </pc:spChg>
        <pc:spChg chg="add mod">
          <ac:chgData name="Celeste Pritchard" userId="ZIZ2b24mm5nwq95Lv7gWz1Gg1wxVfrVdf2Ky0XPyKL8=" providerId="None" clId="Web-{1295511A-F3AA-44AE-BBD8-E5995EBF7EC6}" dt="2022-07-21T20:05:13.252" v="3729" actId="1076"/>
          <ac:spMkLst>
            <pc:docMk/>
            <pc:sldMk cId="4138436560" sldId="258"/>
            <ac:spMk id="9" creationId="{A9B29848-8682-654E-CEEA-458360D737CB}"/>
          </ac:spMkLst>
        </pc:spChg>
      </pc:sldChg>
      <pc:sldChg chg="addSp delSp modSp new mod modClrScheme addAnim modAnim chgLayout modNotes">
        <pc:chgData name="Celeste Pritchard" userId="ZIZ2b24mm5nwq95Lv7gWz1Gg1wxVfrVdf2Ky0XPyKL8=" providerId="None" clId="Web-{1295511A-F3AA-44AE-BBD8-E5995EBF7EC6}" dt="2022-07-21T20:04:35.251" v="3726" actId="1076"/>
        <pc:sldMkLst>
          <pc:docMk/>
          <pc:sldMk cId="4073519602" sldId="259"/>
        </pc:sldMkLst>
        <pc:spChg chg="mod ord">
          <ac:chgData name="Celeste Pritchard" userId="ZIZ2b24mm5nwq95Lv7gWz1Gg1wxVfrVdf2Ky0XPyKL8=" providerId="None" clId="Web-{1295511A-F3AA-44AE-BBD8-E5995EBF7EC6}" dt="2022-07-21T18:01:47.476" v="631"/>
          <ac:spMkLst>
            <pc:docMk/>
            <pc:sldMk cId="4073519602" sldId="259"/>
            <ac:spMk id="2" creationId="{D5A91E17-55E1-D865-261B-6EA733F71921}"/>
          </ac:spMkLst>
        </pc:spChg>
        <pc:spChg chg="del mod">
          <ac:chgData name="Celeste Pritchard" userId="ZIZ2b24mm5nwq95Lv7gWz1Gg1wxVfrVdf2Ky0XPyKL8=" providerId="None" clId="Web-{1295511A-F3AA-44AE-BBD8-E5995EBF7EC6}" dt="2022-07-21T17:50:55.587" v="318"/>
          <ac:spMkLst>
            <pc:docMk/>
            <pc:sldMk cId="4073519602" sldId="259"/>
            <ac:spMk id="3" creationId="{6874DA37-E3FE-C269-097B-2FEAD3BFF27E}"/>
          </ac:spMkLst>
        </pc:spChg>
        <pc:spChg chg="del">
          <ac:chgData name="Celeste Pritchard" userId="ZIZ2b24mm5nwq95Lv7gWz1Gg1wxVfrVdf2Ky0XPyKL8=" providerId="None" clId="Web-{1295511A-F3AA-44AE-BBD8-E5995EBF7EC6}" dt="2022-07-21T17:49:23.663" v="271"/>
          <ac:spMkLst>
            <pc:docMk/>
            <pc:sldMk cId="4073519602" sldId="259"/>
            <ac:spMk id="4" creationId="{53F6FF9B-10DB-2061-E5CD-357BD90051E7}"/>
          </ac:spMkLst>
        </pc:spChg>
        <pc:spChg chg="mod ord">
          <ac:chgData name="Celeste Pritchard" userId="ZIZ2b24mm5nwq95Lv7gWz1Gg1wxVfrVdf2Ky0XPyKL8=" providerId="None" clId="Web-{1295511A-F3AA-44AE-BBD8-E5995EBF7EC6}" dt="2022-07-21T18:01:47.476" v="631"/>
          <ac:spMkLst>
            <pc:docMk/>
            <pc:sldMk cId="4073519602" sldId="259"/>
            <ac:spMk id="5" creationId="{1F28E170-7615-2BB4-D88B-9F608A2D4F4A}"/>
          </ac:spMkLst>
        </pc:spChg>
        <pc:spChg chg="mod ord">
          <ac:chgData name="Celeste Pritchard" userId="ZIZ2b24mm5nwq95Lv7gWz1Gg1wxVfrVdf2Ky0XPyKL8=" providerId="None" clId="Web-{1295511A-F3AA-44AE-BBD8-E5995EBF7EC6}" dt="2022-07-21T19:29:37.360" v="2899"/>
          <ac:spMkLst>
            <pc:docMk/>
            <pc:sldMk cId="4073519602" sldId="259"/>
            <ac:spMk id="6" creationId="{CA15ED0A-23D2-1CC9-284D-6639EEFA6E92}"/>
          </ac:spMkLst>
        </pc:spChg>
        <pc:spChg chg="add mod">
          <ac:chgData name="Celeste Pritchard" userId="ZIZ2b24mm5nwq95Lv7gWz1Gg1wxVfrVdf2Ky0XPyKL8=" providerId="None" clId="Web-{1295511A-F3AA-44AE-BBD8-E5995EBF7EC6}" dt="2022-07-21T17:51:12.837" v="325" actId="20577"/>
          <ac:spMkLst>
            <pc:docMk/>
            <pc:sldMk cId="4073519602" sldId="259"/>
            <ac:spMk id="8" creationId="{0BC58961-07B5-3071-37C0-0B37AB01119D}"/>
          </ac:spMkLst>
        </pc:spChg>
        <pc:spChg chg="add del mod">
          <ac:chgData name="Celeste Pritchard" userId="ZIZ2b24mm5nwq95Lv7gWz1Gg1wxVfrVdf2Ky0XPyKL8=" providerId="None" clId="Web-{1295511A-F3AA-44AE-BBD8-E5995EBF7EC6}" dt="2022-07-21T17:55:15.640" v="440"/>
          <ac:spMkLst>
            <pc:docMk/>
            <pc:sldMk cId="4073519602" sldId="259"/>
            <ac:spMk id="9" creationId="{3AA9530A-007B-2668-9A5A-74BAB30EDF2D}"/>
          </ac:spMkLst>
        </pc:spChg>
        <pc:spChg chg="add mod">
          <ac:chgData name="Celeste Pritchard" userId="ZIZ2b24mm5nwq95Lv7gWz1Gg1wxVfrVdf2Ky0XPyKL8=" providerId="None" clId="Web-{1295511A-F3AA-44AE-BBD8-E5995EBF7EC6}" dt="2022-07-21T20:04:35.251" v="3726" actId="1076"/>
          <ac:spMkLst>
            <pc:docMk/>
            <pc:sldMk cId="4073519602" sldId="259"/>
            <ac:spMk id="10" creationId="{36E0309C-25AE-0A8D-0204-4D41E48E8A7D}"/>
          </ac:spMkLst>
        </pc:spChg>
        <pc:spChg chg="add mod">
          <ac:chgData name="Celeste Pritchard" userId="ZIZ2b24mm5nwq95Lv7gWz1Gg1wxVfrVdf2Ky0XPyKL8=" providerId="None" clId="Web-{1295511A-F3AA-44AE-BBD8-E5995EBF7EC6}" dt="2022-07-21T20:04:27.032" v="3725" actId="14100"/>
          <ac:spMkLst>
            <pc:docMk/>
            <pc:sldMk cId="4073519602" sldId="259"/>
            <ac:spMk id="11" creationId="{531E7388-ABC8-A8E6-E8F5-A4227E384984}"/>
          </ac:spMkLst>
        </pc:spChg>
        <pc:picChg chg="add mod ord">
          <ac:chgData name="Celeste Pritchard" userId="ZIZ2b24mm5nwq95Lv7gWz1Gg1wxVfrVdf2Ky0XPyKL8=" providerId="None" clId="Web-{1295511A-F3AA-44AE-BBD8-E5995EBF7EC6}" dt="2022-07-21T18:01:47.476" v="631"/>
          <ac:picMkLst>
            <pc:docMk/>
            <pc:sldMk cId="4073519602" sldId="259"/>
            <ac:picMk id="7" creationId="{276860D1-5938-E355-4D7E-56D33FDBEB37}"/>
          </ac:picMkLst>
        </pc:picChg>
      </pc:sldChg>
      <pc:sldChg chg="addSp delSp modSp new mod modClrScheme addAnim modAnim chgLayout modNotes">
        <pc:chgData name="Celeste Pritchard" userId="ZIZ2b24mm5nwq95Lv7gWz1Gg1wxVfrVdf2Ky0XPyKL8=" providerId="None" clId="Web-{1295511A-F3AA-44AE-BBD8-E5995EBF7EC6}" dt="2022-07-21T20:03:01.343" v="3714"/>
        <pc:sldMkLst>
          <pc:docMk/>
          <pc:sldMk cId="2757514606" sldId="260"/>
        </pc:sldMkLst>
        <pc:spChg chg="mod ord">
          <ac:chgData name="Celeste Pritchard" userId="ZIZ2b24mm5nwq95Lv7gWz1Gg1wxVfrVdf2Ky0XPyKL8=" providerId="None" clId="Web-{1295511A-F3AA-44AE-BBD8-E5995EBF7EC6}" dt="2022-07-21T18:03:52.792" v="754" actId="1076"/>
          <ac:spMkLst>
            <pc:docMk/>
            <pc:sldMk cId="2757514606" sldId="260"/>
            <ac:spMk id="2" creationId="{1AC7F55E-E0CD-F2B2-2C3C-2EEBF09275B5}"/>
          </ac:spMkLst>
        </pc:spChg>
        <pc:spChg chg="mod ord">
          <ac:chgData name="Celeste Pritchard" userId="ZIZ2b24mm5nwq95Lv7gWz1Gg1wxVfrVdf2Ky0XPyKL8=" providerId="None" clId="Web-{1295511A-F3AA-44AE-BBD8-E5995EBF7EC6}" dt="2022-07-21T18:01:55.539" v="633"/>
          <ac:spMkLst>
            <pc:docMk/>
            <pc:sldMk cId="2757514606" sldId="260"/>
            <ac:spMk id="3" creationId="{E19BCE16-FB2B-F742-7E25-0E44A66DE5DE}"/>
          </ac:spMkLst>
        </pc:spChg>
        <pc:spChg chg="mod ord">
          <ac:chgData name="Celeste Pritchard" userId="ZIZ2b24mm5nwq95Lv7gWz1Gg1wxVfrVdf2Ky0XPyKL8=" providerId="None" clId="Web-{1295511A-F3AA-44AE-BBD8-E5995EBF7EC6}" dt="2022-07-21T18:03:39.776" v="749" actId="20577"/>
          <ac:spMkLst>
            <pc:docMk/>
            <pc:sldMk cId="2757514606" sldId="260"/>
            <ac:spMk id="4" creationId="{4ADB1CE6-A3DA-40AD-8CF0-E6F5CC478EDF}"/>
          </ac:spMkLst>
        </pc:spChg>
        <pc:spChg chg="del">
          <ac:chgData name="Celeste Pritchard" userId="ZIZ2b24mm5nwq95Lv7gWz1Gg1wxVfrVdf2Ky0XPyKL8=" providerId="None" clId="Web-{1295511A-F3AA-44AE-BBD8-E5995EBF7EC6}" dt="2022-07-21T18:01:55.539" v="633"/>
          <ac:spMkLst>
            <pc:docMk/>
            <pc:sldMk cId="2757514606" sldId="260"/>
            <ac:spMk id="5" creationId="{4BE03916-ED04-54DE-E68F-EDBBA48AC4A0}"/>
          </ac:spMkLst>
        </pc:spChg>
        <pc:spChg chg="del">
          <ac:chgData name="Celeste Pritchard" userId="ZIZ2b24mm5nwq95Lv7gWz1Gg1wxVfrVdf2Ky0XPyKL8=" providerId="None" clId="Web-{1295511A-F3AA-44AE-BBD8-E5995EBF7EC6}" dt="2022-07-21T18:01:55.539" v="633"/>
          <ac:spMkLst>
            <pc:docMk/>
            <pc:sldMk cId="2757514606" sldId="260"/>
            <ac:spMk id="6" creationId="{4A831EBC-87C6-256D-6F94-5A08F27CF584}"/>
          </ac:spMkLst>
        </pc:spChg>
        <pc:spChg chg="add mod">
          <ac:chgData name="Celeste Pritchard" userId="ZIZ2b24mm5nwq95Lv7gWz1Gg1wxVfrVdf2Ky0XPyKL8=" providerId="None" clId="Web-{1295511A-F3AA-44AE-BBD8-E5995EBF7EC6}" dt="2022-07-21T20:02:58.155" v="3713"/>
          <ac:spMkLst>
            <pc:docMk/>
            <pc:sldMk cId="2757514606" sldId="260"/>
            <ac:spMk id="7" creationId="{E54B9AE1-9754-D758-4F4D-6709BCEA4A4B}"/>
          </ac:spMkLst>
        </pc:spChg>
        <pc:spChg chg="add mod">
          <ac:chgData name="Celeste Pritchard" userId="ZIZ2b24mm5nwq95Lv7gWz1Gg1wxVfrVdf2Ky0XPyKL8=" providerId="None" clId="Web-{1295511A-F3AA-44AE-BBD8-E5995EBF7EC6}" dt="2022-07-21T20:03:01.343" v="3714"/>
          <ac:spMkLst>
            <pc:docMk/>
            <pc:sldMk cId="2757514606" sldId="260"/>
            <ac:spMk id="8" creationId="{5F3AA805-750E-27CD-CB96-DB6B3D546E3D}"/>
          </ac:spMkLst>
        </pc:spChg>
      </pc:sldChg>
      <pc:sldChg chg="addSp delSp modSp new addAnim modAnim modNotes">
        <pc:chgData name="Celeste Pritchard" userId="ZIZ2b24mm5nwq95Lv7gWz1Gg1wxVfrVdf2Ky0XPyKL8=" providerId="None" clId="Web-{1295511A-F3AA-44AE-BBD8-E5995EBF7EC6}" dt="2022-07-21T20:13:46.748" v="4069"/>
        <pc:sldMkLst>
          <pc:docMk/>
          <pc:sldMk cId="884402343" sldId="261"/>
        </pc:sldMkLst>
        <pc:spChg chg="mod">
          <ac:chgData name="Celeste Pritchard" userId="ZIZ2b24mm5nwq95Lv7gWz1Gg1wxVfrVdf2Ky0XPyKL8=" providerId="None" clId="Web-{1295511A-F3AA-44AE-BBD8-E5995EBF7EC6}" dt="2022-07-21T18:06:46.733" v="852" actId="20577"/>
          <ac:spMkLst>
            <pc:docMk/>
            <pc:sldMk cId="884402343" sldId="261"/>
            <ac:spMk id="2" creationId="{F8D7403E-9E08-F7B3-2239-06C2F6DB39CC}"/>
          </ac:spMkLst>
        </pc:spChg>
        <pc:spChg chg="mod">
          <ac:chgData name="Celeste Pritchard" userId="ZIZ2b24mm5nwq95Lv7gWz1Gg1wxVfrVdf2Ky0XPyKL8=" providerId="None" clId="Web-{1295511A-F3AA-44AE-BBD8-E5995EBF7EC6}" dt="2022-07-21T20:05:48.206" v="3735" actId="20577"/>
          <ac:spMkLst>
            <pc:docMk/>
            <pc:sldMk cId="884402343" sldId="261"/>
            <ac:spMk id="3" creationId="{9C419118-D508-7123-2C91-AB73D7135ECC}"/>
          </ac:spMkLst>
        </pc:spChg>
        <pc:spChg chg="mod">
          <ac:chgData name="Celeste Pritchard" userId="ZIZ2b24mm5nwq95Lv7gWz1Gg1wxVfrVdf2Ky0XPyKL8=" providerId="None" clId="Web-{1295511A-F3AA-44AE-BBD8-E5995EBF7EC6}" dt="2022-07-21T18:07:16.140" v="868" actId="20577"/>
          <ac:spMkLst>
            <pc:docMk/>
            <pc:sldMk cId="884402343" sldId="261"/>
            <ac:spMk id="4" creationId="{A75AD390-7C42-B6C6-CB24-CA1ABF6E09AF}"/>
          </ac:spMkLst>
        </pc:spChg>
        <pc:spChg chg="add mod">
          <ac:chgData name="Celeste Pritchard" userId="ZIZ2b24mm5nwq95Lv7gWz1Gg1wxVfrVdf2Ky0XPyKL8=" providerId="None" clId="Web-{1295511A-F3AA-44AE-BBD8-E5995EBF7EC6}" dt="2022-07-21T20:07:08.817" v="3741"/>
          <ac:spMkLst>
            <pc:docMk/>
            <pc:sldMk cId="884402343" sldId="261"/>
            <ac:spMk id="5" creationId="{217B1FD1-8E02-642D-F186-6D6C59642868}"/>
          </ac:spMkLst>
        </pc:spChg>
        <pc:spChg chg="add del">
          <ac:chgData name="Celeste Pritchard" userId="ZIZ2b24mm5nwq95Lv7gWz1Gg1wxVfrVdf2Ky0XPyKL8=" providerId="None" clId="Web-{1295511A-F3AA-44AE-BBD8-E5995EBF7EC6}" dt="2022-07-21T18:11:14.552" v="1026"/>
          <ac:spMkLst>
            <pc:docMk/>
            <pc:sldMk cId="884402343" sldId="261"/>
            <ac:spMk id="6" creationId="{71FBE491-5907-6D20-1D97-C9213E3B0D78}"/>
          </ac:spMkLst>
        </pc:spChg>
        <pc:spChg chg="add del mod">
          <ac:chgData name="Celeste Pritchard" userId="ZIZ2b24mm5nwq95Lv7gWz1Gg1wxVfrVdf2Ky0XPyKL8=" providerId="None" clId="Web-{1295511A-F3AA-44AE-BBD8-E5995EBF7EC6}" dt="2022-07-21T20:09:56.446" v="3867"/>
          <ac:spMkLst>
            <pc:docMk/>
            <pc:sldMk cId="884402343" sldId="261"/>
            <ac:spMk id="7" creationId="{4FA5DA43-EC10-FE96-D2F0-B98CB437D9A0}"/>
          </ac:spMkLst>
        </pc:spChg>
        <pc:spChg chg="add mod">
          <ac:chgData name="Celeste Pritchard" userId="ZIZ2b24mm5nwq95Lv7gWz1Gg1wxVfrVdf2Ky0XPyKL8=" providerId="None" clId="Web-{1295511A-F3AA-44AE-BBD8-E5995EBF7EC6}" dt="2022-07-21T20:12:39.544" v="4019" actId="20577"/>
          <ac:spMkLst>
            <pc:docMk/>
            <pc:sldMk cId="884402343" sldId="261"/>
            <ac:spMk id="9" creationId="{F4AB6BC4-05F1-D68C-D822-8F36D8975662}"/>
          </ac:spMkLst>
        </pc:spChg>
        <pc:spChg chg="add mod">
          <ac:chgData name="Celeste Pritchard" userId="ZIZ2b24mm5nwq95Lv7gWz1Gg1wxVfrVdf2Ky0XPyKL8=" providerId="None" clId="Web-{1295511A-F3AA-44AE-BBD8-E5995EBF7EC6}" dt="2022-07-21T20:13:44.045" v="4067" actId="1076"/>
          <ac:spMkLst>
            <pc:docMk/>
            <pc:sldMk cId="884402343" sldId="261"/>
            <ac:spMk id="10" creationId="{8EBC361A-5943-759E-5230-1589CDD04B03}"/>
          </ac:spMkLst>
        </pc:spChg>
      </pc:sldChg>
      <pc:sldChg chg="addSp delSp modSp new addAnim modAnim modNotes">
        <pc:chgData name="Celeste Pritchard" userId="ZIZ2b24mm5nwq95Lv7gWz1Gg1wxVfrVdf2Ky0XPyKL8=" providerId="None" clId="Web-{1295511A-F3AA-44AE-BBD8-E5995EBF7EC6}" dt="2022-07-21T20:14:38.077" v="4072"/>
        <pc:sldMkLst>
          <pc:docMk/>
          <pc:sldMk cId="1443619657" sldId="262"/>
        </pc:sldMkLst>
        <pc:spChg chg="mod">
          <ac:chgData name="Celeste Pritchard" userId="ZIZ2b24mm5nwq95Lv7gWz1Gg1wxVfrVdf2Ky0XPyKL8=" providerId="None" clId="Web-{1295511A-F3AA-44AE-BBD8-E5995EBF7EC6}" dt="2022-07-21T18:11:42.912" v="1052" actId="20577"/>
          <ac:spMkLst>
            <pc:docMk/>
            <pc:sldMk cId="1443619657" sldId="262"/>
            <ac:spMk id="2" creationId="{7D73E012-D5AD-B6B4-E588-E94819FCEDD5}"/>
          </ac:spMkLst>
        </pc:spChg>
        <pc:spChg chg="del mod">
          <ac:chgData name="Celeste Pritchard" userId="ZIZ2b24mm5nwq95Lv7gWz1Gg1wxVfrVdf2Ky0XPyKL8=" providerId="None" clId="Web-{1295511A-F3AA-44AE-BBD8-E5995EBF7EC6}" dt="2022-07-21T18:12:45.554" v="1064"/>
          <ac:spMkLst>
            <pc:docMk/>
            <pc:sldMk cId="1443619657" sldId="262"/>
            <ac:spMk id="3" creationId="{D28C5F2D-3BBA-DCD2-E06B-5BCFA8A6458C}"/>
          </ac:spMkLst>
        </pc:spChg>
        <pc:spChg chg="mod">
          <ac:chgData name="Celeste Pritchard" userId="ZIZ2b24mm5nwq95Lv7gWz1Gg1wxVfrVdf2Ky0XPyKL8=" providerId="None" clId="Web-{1295511A-F3AA-44AE-BBD8-E5995EBF7EC6}" dt="2022-07-21T18:12:22.616" v="1061" actId="20577"/>
          <ac:spMkLst>
            <pc:docMk/>
            <pc:sldMk cId="1443619657" sldId="262"/>
            <ac:spMk id="4" creationId="{F833BA3A-B62A-4CE6-B03A-7B57CDAA1E10}"/>
          </ac:spMkLst>
        </pc:spChg>
        <pc:spChg chg="add mod">
          <ac:chgData name="Celeste Pritchard" userId="ZIZ2b24mm5nwq95Lv7gWz1Gg1wxVfrVdf2Ky0XPyKL8=" providerId="None" clId="Web-{1295511A-F3AA-44AE-BBD8-E5995EBF7EC6}" dt="2022-07-21T18:17:44.045" v="1296" actId="20577"/>
          <ac:spMkLst>
            <pc:docMk/>
            <pc:sldMk cId="1443619657" sldId="262"/>
            <ac:spMk id="5" creationId="{37C694B7-CEDE-24EB-FA94-6102D22B2F1C}"/>
          </ac:spMkLst>
        </pc:spChg>
        <pc:spChg chg="add mod">
          <ac:chgData name="Celeste Pritchard" userId="ZIZ2b24mm5nwq95Lv7gWz1Gg1wxVfrVdf2Ky0XPyKL8=" providerId="None" clId="Web-{1295511A-F3AA-44AE-BBD8-E5995EBF7EC6}" dt="2022-07-21T18:17:40.154" v="1295" actId="20577"/>
          <ac:spMkLst>
            <pc:docMk/>
            <pc:sldMk cId="1443619657" sldId="262"/>
            <ac:spMk id="6" creationId="{01091B49-5A8B-BC3F-CB74-E05E1C7F54C8}"/>
          </ac:spMkLst>
        </pc:spChg>
        <pc:spChg chg="add mod">
          <ac:chgData name="Celeste Pritchard" userId="ZIZ2b24mm5nwq95Lv7gWz1Gg1wxVfrVdf2Ky0XPyKL8=" providerId="None" clId="Web-{1295511A-F3AA-44AE-BBD8-E5995EBF7EC6}" dt="2022-07-21T18:18:32.733" v="1307" actId="14100"/>
          <ac:spMkLst>
            <pc:docMk/>
            <pc:sldMk cId="1443619657" sldId="262"/>
            <ac:spMk id="7" creationId="{EE1D8B1E-6AD7-78A6-5A2E-C7BD0379466E}"/>
          </ac:spMkLst>
        </pc:spChg>
      </pc:sldChg>
      <pc:sldChg chg="addSp delSp modSp new addAnim delAnim modAnim modNotes">
        <pc:chgData name="Celeste Pritchard" userId="ZIZ2b24mm5nwq95Lv7gWz1Gg1wxVfrVdf2Ky0XPyKL8=" providerId="None" clId="Web-{1295511A-F3AA-44AE-BBD8-E5995EBF7EC6}" dt="2022-07-21T20:15:31.344" v="4119"/>
        <pc:sldMkLst>
          <pc:docMk/>
          <pc:sldMk cId="449418127" sldId="263"/>
        </pc:sldMkLst>
        <pc:spChg chg="mod">
          <ac:chgData name="Celeste Pritchard" userId="ZIZ2b24mm5nwq95Lv7gWz1Gg1wxVfrVdf2Ky0XPyKL8=" providerId="None" clId="Web-{1295511A-F3AA-44AE-BBD8-E5995EBF7EC6}" dt="2022-07-21T18:29:32.498" v="1584" actId="20577"/>
          <ac:spMkLst>
            <pc:docMk/>
            <pc:sldMk cId="449418127" sldId="263"/>
            <ac:spMk id="2" creationId="{D6ECC15E-CD2F-9448-904F-A27EA7658653}"/>
          </ac:spMkLst>
        </pc:spChg>
        <pc:spChg chg="mod ord">
          <ac:chgData name="Celeste Pritchard" userId="ZIZ2b24mm5nwq95Lv7gWz1Gg1wxVfrVdf2Ky0XPyKL8=" providerId="None" clId="Web-{1295511A-F3AA-44AE-BBD8-E5995EBF7EC6}" dt="2022-07-21T18:29:13.451" v="1567" actId="20577"/>
          <ac:spMkLst>
            <pc:docMk/>
            <pc:sldMk cId="449418127" sldId="263"/>
            <ac:spMk id="3" creationId="{89F65132-2C7F-5E85-986C-8E1BD7715FC0}"/>
          </ac:spMkLst>
        </pc:spChg>
        <pc:spChg chg="add del mod">
          <ac:chgData name="Celeste Pritchard" userId="ZIZ2b24mm5nwq95Lv7gWz1Gg1wxVfrVdf2Ky0XPyKL8=" providerId="None" clId="Web-{1295511A-F3AA-44AE-BBD8-E5995EBF7EC6}" dt="2022-07-21T18:29:28.279" v="1580" actId="20577"/>
          <ac:spMkLst>
            <pc:docMk/>
            <pc:sldMk cId="449418127" sldId="263"/>
            <ac:spMk id="4" creationId="{726EBE0A-D827-AE87-698A-A56F4A3DED6E}"/>
          </ac:spMkLst>
        </pc:spChg>
        <pc:spChg chg="add mod ord">
          <ac:chgData name="Celeste Pritchard" userId="ZIZ2b24mm5nwq95Lv7gWz1Gg1wxVfrVdf2Ky0XPyKL8=" providerId="None" clId="Web-{1295511A-F3AA-44AE-BBD8-E5995EBF7EC6}" dt="2022-07-21T18:46:17.583" v="2164"/>
          <ac:spMkLst>
            <pc:docMk/>
            <pc:sldMk cId="449418127" sldId="263"/>
            <ac:spMk id="5" creationId="{865C139F-33C2-0531-CDC8-FB378B494CD4}"/>
          </ac:spMkLst>
        </pc:spChg>
        <pc:spChg chg="add mod">
          <ac:chgData name="Celeste Pritchard" userId="ZIZ2b24mm5nwq95Lv7gWz1Gg1wxVfrVdf2Ky0XPyKL8=" providerId="None" clId="Web-{1295511A-F3AA-44AE-BBD8-E5995EBF7EC6}" dt="2022-07-21T18:28:20.200" v="1561" actId="1076"/>
          <ac:spMkLst>
            <pc:docMk/>
            <pc:sldMk cId="449418127" sldId="263"/>
            <ac:spMk id="7" creationId="{FB7C1528-02B5-8979-9CB3-18A4DE2D031E}"/>
          </ac:spMkLst>
        </pc:spChg>
        <pc:spChg chg="add mod">
          <ac:chgData name="Celeste Pritchard" userId="ZIZ2b24mm5nwq95Lv7gWz1Gg1wxVfrVdf2Ky0XPyKL8=" providerId="None" clId="Web-{1295511A-F3AA-44AE-BBD8-E5995EBF7EC6}" dt="2022-07-21T18:28:17.465" v="1560" actId="1076"/>
          <ac:spMkLst>
            <pc:docMk/>
            <pc:sldMk cId="449418127" sldId="263"/>
            <ac:spMk id="8" creationId="{9117F021-051E-C524-0340-91714F8E7B09}"/>
          </ac:spMkLst>
        </pc:spChg>
        <pc:spChg chg="add mod">
          <ac:chgData name="Celeste Pritchard" userId="ZIZ2b24mm5nwq95Lv7gWz1Gg1wxVfrVdf2Ky0XPyKL8=" providerId="None" clId="Web-{1295511A-F3AA-44AE-BBD8-E5995EBF7EC6}" dt="2022-07-21T18:28:25.247" v="1562" actId="1076"/>
          <ac:spMkLst>
            <pc:docMk/>
            <pc:sldMk cId="449418127" sldId="263"/>
            <ac:spMk id="9" creationId="{2552166B-B705-351C-827C-D57F63628F41}"/>
          </ac:spMkLst>
        </pc:spChg>
      </pc:sldChg>
      <pc:sldChg chg="addSp delSp modSp new addAnim delAnim modAnim modNotes">
        <pc:chgData name="Celeste Pritchard" userId="ZIZ2b24mm5nwq95Lv7gWz1Gg1wxVfrVdf2Ky0XPyKL8=" providerId="None" clId="Web-{1295511A-F3AA-44AE-BBD8-E5995EBF7EC6}" dt="2022-07-21T20:16:35.064" v="4270"/>
        <pc:sldMkLst>
          <pc:docMk/>
          <pc:sldMk cId="1759125886" sldId="264"/>
        </pc:sldMkLst>
        <pc:spChg chg="mod">
          <ac:chgData name="Celeste Pritchard" userId="ZIZ2b24mm5nwq95Lv7gWz1Gg1wxVfrVdf2Ky0XPyKL8=" providerId="None" clId="Web-{1295511A-F3AA-44AE-BBD8-E5995EBF7EC6}" dt="2022-07-21T18:30:18.733" v="1605" actId="20577"/>
          <ac:spMkLst>
            <pc:docMk/>
            <pc:sldMk cId="1759125886" sldId="264"/>
            <ac:spMk id="2" creationId="{AD3A5EEA-42D5-6C78-E902-61442E637A1E}"/>
          </ac:spMkLst>
        </pc:spChg>
        <pc:spChg chg="del">
          <ac:chgData name="Celeste Pritchard" userId="ZIZ2b24mm5nwq95Lv7gWz1Gg1wxVfrVdf2Ky0XPyKL8=" providerId="None" clId="Web-{1295511A-F3AA-44AE-BBD8-E5995EBF7EC6}" dt="2022-07-21T18:32:45.752" v="1606"/>
          <ac:spMkLst>
            <pc:docMk/>
            <pc:sldMk cId="1759125886" sldId="264"/>
            <ac:spMk id="3" creationId="{F14DE3AC-614F-C22B-8118-61AD26F4E5D7}"/>
          </ac:spMkLst>
        </pc:spChg>
        <pc:spChg chg="mod">
          <ac:chgData name="Celeste Pritchard" userId="ZIZ2b24mm5nwq95Lv7gWz1Gg1wxVfrVdf2Ky0XPyKL8=" providerId="None" clId="Web-{1295511A-F3AA-44AE-BBD8-E5995EBF7EC6}" dt="2022-07-21T18:41:47.765" v="2063" actId="20577"/>
          <ac:spMkLst>
            <pc:docMk/>
            <pc:sldMk cId="1759125886" sldId="264"/>
            <ac:spMk id="4" creationId="{1EA997B1-7310-AE92-17A7-9C181EEC5FF0}"/>
          </ac:spMkLst>
        </pc:spChg>
        <pc:spChg chg="add mod">
          <ac:chgData name="Celeste Pritchard" userId="ZIZ2b24mm5nwq95Lv7gWz1Gg1wxVfrVdf2Ky0XPyKL8=" providerId="None" clId="Web-{1295511A-F3AA-44AE-BBD8-E5995EBF7EC6}" dt="2022-07-21T18:40:28.232" v="2015" actId="1076"/>
          <ac:spMkLst>
            <pc:docMk/>
            <pc:sldMk cId="1759125886" sldId="264"/>
            <ac:spMk id="6" creationId="{A0C314D7-3B79-1502-4727-61026D0ED4A3}"/>
          </ac:spMkLst>
        </pc:spChg>
        <pc:spChg chg="add mod ord">
          <ac:chgData name="Celeste Pritchard" userId="ZIZ2b24mm5nwq95Lv7gWz1Gg1wxVfrVdf2Ky0XPyKL8=" providerId="None" clId="Web-{1295511A-F3AA-44AE-BBD8-E5995EBF7EC6}" dt="2022-07-21T18:40:21.169" v="2013" actId="14100"/>
          <ac:spMkLst>
            <pc:docMk/>
            <pc:sldMk cId="1759125886" sldId="264"/>
            <ac:spMk id="7" creationId="{7CFD4ADD-A5AE-3A35-937B-4E43F967A3B6}"/>
          </ac:spMkLst>
        </pc:spChg>
        <pc:grpChg chg="add mod">
          <ac:chgData name="Celeste Pritchard" userId="ZIZ2b24mm5nwq95Lv7gWz1Gg1wxVfrVdf2Ky0XPyKL8=" providerId="None" clId="Web-{1295511A-F3AA-44AE-BBD8-E5995EBF7EC6}" dt="2022-07-21T19:33:34.881" v="2906" actId="1076"/>
          <ac:grpSpMkLst>
            <pc:docMk/>
            <pc:sldMk cId="1759125886" sldId="264"/>
            <ac:grpSpMk id="8" creationId="{11487B6A-243E-39A0-0A0C-4306C24FECD7}"/>
          </ac:grpSpMkLst>
        </pc:grpChg>
        <pc:graphicFrameChg chg="add mod ord modGraphic">
          <ac:chgData name="Celeste Pritchard" userId="ZIZ2b24mm5nwq95Lv7gWz1Gg1wxVfrVdf2Ky0XPyKL8=" providerId="None" clId="Web-{1295511A-F3AA-44AE-BBD8-E5995EBF7EC6}" dt="2022-07-21T19:33:26.819" v="2905"/>
          <ac:graphicFrameMkLst>
            <pc:docMk/>
            <pc:sldMk cId="1759125886" sldId="264"/>
            <ac:graphicFrameMk id="5" creationId="{33C02C4C-2A68-A811-A2D7-9D394A09A4D6}"/>
          </ac:graphicFrameMkLst>
        </pc:graphicFrameChg>
      </pc:sldChg>
      <pc:sldChg chg="addSp delSp modSp new addAnim modAnim modNotes">
        <pc:chgData name="Celeste Pritchard" userId="ZIZ2b24mm5nwq95Lv7gWz1Gg1wxVfrVdf2Ky0XPyKL8=" providerId="None" clId="Web-{1295511A-F3AA-44AE-BBD8-E5995EBF7EC6}" dt="2022-07-21T20:19:29.584" v="4477"/>
        <pc:sldMkLst>
          <pc:docMk/>
          <pc:sldMk cId="1138339438" sldId="265"/>
        </pc:sldMkLst>
        <pc:spChg chg="mod">
          <ac:chgData name="Celeste Pritchard" userId="ZIZ2b24mm5nwq95Lv7gWz1Gg1wxVfrVdf2Ky0XPyKL8=" providerId="None" clId="Web-{1295511A-F3AA-44AE-BBD8-E5995EBF7EC6}" dt="2022-07-21T18:41:16.451" v="2033" actId="20577"/>
          <ac:spMkLst>
            <pc:docMk/>
            <pc:sldMk cId="1138339438" sldId="265"/>
            <ac:spMk id="2" creationId="{1A761FEB-1555-1249-2FB5-DC81D5B5E298}"/>
          </ac:spMkLst>
        </pc:spChg>
        <pc:spChg chg="del">
          <ac:chgData name="Celeste Pritchard" userId="ZIZ2b24mm5nwq95Lv7gWz1Gg1wxVfrVdf2Ky0XPyKL8=" providerId="None" clId="Web-{1295511A-F3AA-44AE-BBD8-E5995EBF7EC6}" dt="2022-07-21T18:45:11.566" v="2151"/>
          <ac:spMkLst>
            <pc:docMk/>
            <pc:sldMk cId="1138339438" sldId="265"/>
            <ac:spMk id="3" creationId="{873D0D01-1783-C26D-7BCC-4492B0118E64}"/>
          </ac:spMkLst>
        </pc:spChg>
        <pc:spChg chg="mod">
          <ac:chgData name="Celeste Pritchard" userId="ZIZ2b24mm5nwq95Lv7gWz1Gg1wxVfrVdf2Ky0XPyKL8=" providerId="None" clId="Web-{1295511A-F3AA-44AE-BBD8-E5995EBF7EC6}" dt="2022-07-21T18:41:39.139" v="2062" actId="20577"/>
          <ac:spMkLst>
            <pc:docMk/>
            <pc:sldMk cId="1138339438" sldId="265"/>
            <ac:spMk id="4" creationId="{82F4C76C-DFB3-2656-236B-CA4C5D4571F6}"/>
          </ac:spMkLst>
        </pc:spChg>
        <pc:spChg chg="add mod">
          <ac:chgData name="Celeste Pritchard" userId="ZIZ2b24mm5nwq95Lv7gWz1Gg1wxVfrVdf2Ky0XPyKL8=" providerId="None" clId="Web-{1295511A-F3AA-44AE-BBD8-E5995EBF7EC6}" dt="2022-07-21T18:45:08.566" v="2150" actId="1076"/>
          <ac:spMkLst>
            <pc:docMk/>
            <pc:sldMk cId="1138339438" sldId="265"/>
            <ac:spMk id="5" creationId="{1105461F-E1D3-3983-47AC-A899417E1A95}"/>
          </ac:spMkLst>
        </pc:spChg>
        <pc:spChg chg="add mod">
          <ac:chgData name="Celeste Pritchard" userId="ZIZ2b24mm5nwq95Lv7gWz1Gg1wxVfrVdf2Ky0XPyKL8=" providerId="None" clId="Web-{1295511A-F3AA-44AE-BBD8-E5995EBF7EC6}" dt="2022-07-21T18:46:39.787" v="2166"/>
          <ac:spMkLst>
            <pc:docMk/>
            <pc:sldMk cId="1138339438" sldId="265"/>
            <ac:spMk id="6" creationId="{B3E6E962-C410-0B51-52F9-7095A819D857}"/>
          </ac:spMkLst>
        </pc:spChg>
      </pc:sldChg>
      <pc:sldChg chg="addSp delSp modSp new addAnim modAnim modNotes">
        <pc:chgData name="Celeste Pritchard" userId="ZIZ2b24mm5nwq95Lv7gWz1Gg1wxVfrVdf2Ky0XPyKL8=" providerId="None" clId="Web-{1295511A-F3AA-44AE-BBD8-E5995EBF7EC6}" dt="2022-07-21T20:21:27.352" v="4607"/>
        <pc:sldMkLst>
          <pc:docMk/>
          <pc:sldMk cId="43104667" sldId="266"/>
        </pc:sldMkLst>
        <pc:spChg chg="mod">
          <ac:chgData name="Celeste Pritchard" userId="ZIZ2b24mm5nwq95Lv7gWz1Gg1wxVfrVdf2Ky0XPyKL8=" providerId="None" clId="Web-{1295511A-F3AA-44AE-BBD8-E5995EBF7EC6}" dt="2022-07-21T18:47:21.163" v="2193" actId="20577"/>
          <ac:spMkLst>
            <pc:docMk/>
            <pc:sldMk cId="43104667" sldId="266"/>
            <ac:spMk id="2" creationId="{654A96AD-36F5-3B64-D338-260880CFDCCC}"/>
          </ac:spMkLst>
        </pc:spChg>
        <pc:spChg chg="del">
          <ac:chgData name="Celeste Pritchard" userId="ZIZ2b24mm5nwq95Lv7gWz1Gg1wxVfrVdf2Ky0XPyKL8=" providerId="None" clId="Web-{1295511A-F3AA-44AE-BBD8-E5995EBF7EC6}" dt="2022-07-21T18:49:58.494" v="2195"/>
          <ac:spMkLst>
            <pc:docMk/>
            <pc:sldMk cId="43104667" sldId="266"/>
            <ac:spMk id="3" creationId="{7D15B3F1-4880-5B63-CF20-9C714B801BD7}"/>
          </ac:spMkLst>
        </pc:spChg>
        <pc:spChg chg="mod">
          <ac:chgData name="Celeste Pritchard" userId="ZIZ2b24mm5nwq95Lv7gWz1Gg1wxVfrVdf2Ky0XPyKL8=" providerId="None" clId="Web-{1295511A-F3AA-44AE-BBD8-E5995EBF7EC6}" dt="2022-07-21T18:47:24.397" v="2194" actId="20577"/>
          <ac:spMkLst>
            <pc:docMk/>
            <pc:sldMk cId="43104667" sldId="266"/>
            <ac:spMk id="4" creationId="{B3FFB1B7-64F1-92C0-42F0-98E14CD5E7C5}"/>
          </ac:spMkLst>
        </pc:spChg>
        <pc:picChg chg="add mod ord">
          <ac:chgData name="Celeste Pritchard" userId="ZIZ2b24mm5nwq95Lv7gWz1Gg1wxVfrVdf2Ky0XPyKL8=" providerId="None" clId="Web-{1295511A-F3AA-44AE-BBD8-E5995EBF7EC6}" dt="2022-07-21T18:50:14.323" v="2201" actId="1076"/>
          <ac:picMkLst>
            <pc:docMk/>
            <pc:sldMk cId="43104667" sldId="266"/>
            <ac:picMk id="5" creationId="{E9A9EEAA-CF70-8C68-9339-22C5B923BE99}"/>
          </ac:picMkLst>
        </pc:picChg>
      </pc:sldChg>
      <pc:sldChg chg="new del">
        <pc:chgData name="Celeste Pritchard" userId="ZIZ2b24mm5nwq95Lv7gWz1Gg1wxVfrVdf2Ky0XPyKL8=" providerId="None" clId="Web-{1295511A-F3AA-44AE-BBD8-E5995EBF7EC6}" dt="2022-07-21T18:50:40.230" v="2204"/>
        <pc:sldMkLst>
          <pc:docMk/>
          <pc:sldMk cId="16731483" sldId="267"/>
        </pc:sldMkLst>
      </pc:sldChg>
      <pc:sldChg chg="addSp delSp modSp add replId addAnim modAnim modNotes">
        <pc:chgData name="Celeste Pritchard" userId="ZIZ2b24mm5nwq95Lv7gWz1Gg1wxVfrVdf2Ky0XPyKL8=" providerId="None" clId="Web-{1295511A-F3AA-44AE-BBD8-E5995EBF7EC6}" dt="2022-07-21T20:25:02.498" v="4982"/>
        <pc:sldMkLst>
          <pc:docMk/>
          <pc:sldMk cId="463626134" sldId="268"/>
        </pc:sldMkLst>
        <pc:spChg chg="mod">
          <ac:chgData name="Celeste Pritchard" userId="ZIZ2b24mm5nwq95Lv7gWz1Gg1wxVfrVdf2Ky0XPyKL8=" providerId="None" clId="Web-{1295511A-F3AA-44AE-BBD8-E5995EBF7EC6}" dt="2022-07-21T18:51:23.793" v="2223" actId="20577"/>
          <ac:spMkLst>
            <pc:docMk/>
            <pc:sldMk cId="463626134" sldId="268"/>
            <ac:spMk id="2" creationId="{654A96AD-36F5-3B64-D338-260880CFDCCC}"/>
          </ac:spMkLst>
        </pc:spChg>
        <pc:spChg chg="mod">
          <ac:chgData name="Celeste Pritchard" userId="ZIZ2b24mm5nwq95Lv7gWz1Gg1wxVfrVdf2Ky0XPyKL8=" providerId="None" clId="Web-{1295511A-F3AA-44AE-BBD8-E5995EBF7EC6}" dt="2022-07-21T18:53:52.437" v="2283" actId="14100"/>
          <ac:spMkLst>
            <pc:docMk/>
            <pc:sldMk cId="463626134" sldId="268"/>
            <ac:spMk id="4" creationId="{B3FFB1B7-64F1-92C0-42F0-98E14CD5E7C5}"/>
          </ac:spMkLst>
        </pc:spChg>
        <pc:spChg chg="add del mod">
          <ac:chgData name="Celeste Pritchard" userId="ZIZ2b24mm5nwq95Lv7gWz1Gg1wxVfrVdf2Ky0XPyKL8=" providerId="None" clId="Web-{1295511A-F3AA-44AE-BBD8-E5995EBF7EC6}" dt="2022-07-21T18:51:02.558" v="2206"/>
          <ac:spMkLst>
            <pc:docMk/>
            <pc:sldMk cId="463626134" sldId="268"/>
            <ac:spMk id="6" creationId="{35236EA6-CF43-5555-1263-4C74C55569E4}"/>
          </ac:spMkLst>
        </pc:spChg>
        <pc:picChg chg="del">
          <ac:chgData name="Celeste Pritchard" userId="ZIZ2b24mm5nwq95Lv7gWz1Gg1wxVfrVdf2Ky0XPyKL8=" providerId="None" clId="Web-{1295511A-F3AA-44AE-BBD8-E5995EBF7EC6}" dt="2022-07-21T18:50:43.980" v="2205"/>
          <ac:picMkLst>
            <pc:docMk/>
            <pc:sldMk cId="463626134" sldId="268"/>
            <ac:picMk id="5" creationId="{E9A9EEAA-CF70-8C68-9339-22C5B923BE99}"/>
          </ac:picMkLst>
        </pc:picChg>
        <pc:picChg chg="add mod ord">
          <ac:chgData name="Celeste Pritchard" userId="ZIZ2b24mm5nwq95Lv7gWz1Gg1wxVfrVdf2Ky0XPyKL8=" providerId="None" clId="Web-{1295511A-F3AA-44AE-BBD8-E5995EBF7EC6}" dt="2022-07-21T18:51:09.355" v="2210" actId="1076"/>
          <ac:picMkLst>
            <pc:docMk/>
            <pc:sldMk cId="463626134" sldId="268"/>
            <ac:picMk id="7" creationId="{ECC562F0-37A5-C287-00AD-A6F4C356387F}"/>
          </ac:picMkLst>
        </pc:picChg>
        <pc:picChg chg="add mod">
          <ac:chgData name="Celeste Pritchard" userId="ZIZ2b24mm5nwq95Lv7gWz1Gg1wxVfrVdf2Ky0XPyKL8=" providerId="None" clId="Web-{1295511A-F3AA-44AE-BBD8-E5995EBF7EC6}" dt="2022-07-21T18:51:47.294" v="2228" actId="1076"/>
          <ac:picMkLst>
            <pc:docMk/>
            <pc:sldMk cId="463626134" sldId="268"/>
            <ac:picMk id="8" creationId="{40D46A9D-E807-D7C3-6719-48161F8A8519}"/>
          </ac:picMkLst>
        </pc:picChg>
      </pc:sldChg>
      <pc:sldChg chg="addSp delSp modSp add replId addAnim modAnim modNotes">
        <pc:chgData name="Celeste Pritchard" userId="ZIZ2b24mm5nwq95Lv7gWz1Gg1wxVfrVdf2Ky0XPyKL8=" providerId="None" clId="Web-{1295511A-F3AA-44AE-BBD8-E5995EBF7EC6}" dt="2022-07-21T20:29:06.175" v="5278"/>
        <pc:sldMkLst>
          <pc:docMk/>
          <pc:sldMk cId="3157490481" sldId="269"/>
        </pc:sldMkLst>
        <pc:spChg chg="mod">
          <ac:chgData name="Celeste Pritchard" userId="ZIZ2b24mm5nwq95Lv7gWz1Gg1wxVfrVdf2Ky0XPyKL8=" providerId="None" clId="Web-{1295511A-F3AA-44AE-BBD8-E5995EBF7EC6}" dt="2022-07-21T18:52:07.700" v="2241" actId="20577"/>
          <ac:spMkLst>
            <pc:docMk/>
            <pc:sldMk cId="3157490481" sldId="269"/>
            <ac:spMk id="2" creationId="{654A96AD-36F5-3B64-D338-260880CFDCCC}"/>
          </ac:spMkLst>
        </pc:spChg>
        <pc:spChg chg="mod">
          <ac:chgData name="Celeste Pritchard" userId="ZIZ2b24mm5nwq95Lv7gWz1Gg1wxVfrVdf2Ky0XPyKL8=" providerId="None" clId="Web-{1295511A-F3AA-44AE-BBD8-E5995EBF7EC6}" dt="2022-07-21T18:54:45.298" v="2316" actId="20577"/>
          <ac:spMkLst>
            <pc:docMk/>
            <pc:sldMk cId="3157490481" sldId="269"/>
            <ac:spMk id="4" creationId="{B3FFB1B7-64F1-92C0-42F0-98E14CD5E7C5}"/>
          </ac:spMkLst>
        </pc:spChg>
        <pc:spChg chg="add del mod">
          <ac:chgData name="Celeste Pritchard" userId="ZIZ2b24mm5nwq95Lv7gWz1Gg1wxVfrVdf2Ky0XPyKL8=" providerId="None" clId="Web-{1295511A-F3AA-44AE-BBD8-E5995EBF7EC6}" dt="2022-07-21T18:52:16.982" v="2243"/>
          <ac:spMkLst>
            <pc:docMk/>
            <pc:sldMk cId="3157490481" sldId="269"/>
            <ac:spMk id="6" creationId="{BEF80E4B-0FB9-3923-1D41-870F9BE4595E}"/>
          </ac:spMkLst>
        </pc:spChg>
        <pc:picChg chg="del">
          <ac:chgData name="Celeste Pritchard" userId="ZIZ2b24mm5nwq95Lv7gWz1Gg1wxVfrVdf2Ky0XPyKL8=" providerId="None" clId="Web-{1295511A-F3AA-44AE-BBD8-E5995EBF7EC6}" dt="2022-07-21T18:52:08.372" v="2242"/>
          <ac:picMkLst>
            <pc:docMk/>
            <pc:sldMk cId="3157490481" sldId="269"/>
            <ac:picMk id="5" creationId="{E9A9EEAA-CF70-8C68-9339-22C5B923BE99}"/>
          </ac:picMkLst>
        </pc:picChg>
        <pc:picChg chg="add mod ord">
          <ac:chgData name="Celeste Pritchard" userId="ZIZ2b24mm5nwq95Lv7gWz1Gg1wxVfrVdf2Ky0XPyKL8=" providerId="None" clId="Web-{1295511A-F3AA-44AE-BBD8-E5995EBF7EC6}" dt="2022-07-21T18:52:34.545" v="2247" actId="1076"/>
          <ac:picMkLst>
            <pc:docMk/>
            <pc:sldMk cId="3157490481" sldId="269"/>
            <ac:picMk id="7" creationId="{D20F85E9-92DD-9796-B6CB-BF11895155A4}"/>
          </ac:picMkLst>
        </pc:picChg>
        <pc:picChg chg="add mod">
          <ac:chgData name="Celeste Pritchard" userId="ZIZ2b24mm5nwq95Lv7gWz1Gg1wxVfrVdf2Ky0XPyKL8=" providerId="None" clId="Web-{1295511A-F3AA-44AE-BBD8-E5995EBF7EC6}" dt="2022-07-21T18:52:55.029" v="2251" actId="1076"/>
          <ac:picMkLst>
            <pc:docMk/>
            <pc:sldMk cId="3157490481" sldId="269"/>
            <ac:picMk id="8" creationId="{493C584F-48C3-0082-2716-C3D479DBC894}"/>
          </ac:picMkLst>
        </pc:picChg>
      </pc:sldChg>
      <pc:sldChg chg="addSp delSp modSp new addAnim delAnim modAnim modNotes">
        <pc:chgData name="Celeste Pritchard" userId="ZIZ2b24mm5nwq95Lv7gWz1Gg1wxVfrVdf2Ky0XPyKL8=" providerId="None" clId="Web-{1295511A-F3AA-44AE-BBD8-E5995EBF7EC6}" dt="2022-07-21T20:36:02.153" v="5791"/>
        <pc:sldMkLst>
          <pc:docMk/>
          <pc:sldMk cId="3335778329" sldId="270"/>
        </pc:sldMkLst>
        <pc:spChg chg="mod">
          <ac:chgData name="Celeste Pritchard" userId="ZIZ2b24mm5nwq95Lv7gWz1Gg1wxVfrVdf2Ky0XPyKL8=" providerId="None" clId="Web-{1295511A-F3AA-44AE-BBD8-E5995EBF7EC6}" dt="2022-07-21T18:55:34.205" v="2324" actId="20577"/>
          <ac:spMkLst>
            <pc:docMk/>
            <pc:sldMk cId="3335778329" sldId="270"/>
            <ac:spMk id="2" creationId="{BCEE1444-8631-73AC-9829-AA8CC39727C1}"/>
          </ac:spMkLst>
        </pc:spChg>
        <pc:spChg chg="mod">
          <ac:chgData name="Celeste Pritchard" userId="ZIZ2b24mm5nwq95Lv7gWz1Gg1wxVfrVdf2Ky0XPyKL8=" providerId="None" clId="Web-{1295511A-F3AA-44AE-BBD8-E5995EBF7EC6}" dt="2022-07-21T18:56:03.737" v="2341" actId="20577"/>
          <ac:spMkLst>
            <pc:docMk/>
            <pc:sldMk cId="3335778329" sldId="270"/>
            <ac:spMk id="3" creationId="{2A487F3A-7B40-0A56-4D5B-D30CF388CA41}"/>
          </ac:spMkLst>
        </pc:spChg>
        <pc:spChg chg="mod">
          <ac:chgData name="Celeste Pritchard" userId="ZIZ2b24mm5nwq95Lv7gWz1Gg1wxVfrVdf2Ky0XPyKL8=" providerId="None" clId="Web-{1295511A-F3AA-44AE-BBD8-E5995EBF7EC6}" dt="2022-07-21T20:31:13.600" v="5342" actId="20577"/>
          <ac:spMkLst>
            <pc:docMk/>
            <pc:sldMk cId="3335778329" sldId="270"/>
            <ac:spMk id="4" creationId="{F6A8811A-67BF-2371-3C30-7748C2AB97C3}"/>
          </ac:spMkLst>
        </pc:spChg>
        <pc:spChg chg="del">
          <ac:chgData name="Celeste Pritchard" userId="ZIZ2b24mm5nwq95Lv7gWz1Gg1wxVfrVdf2Ky0XPyKL8=" providerId="None" clId="Web-{1295511A-F3AA-44AE-BBD8-E5995EBF7EC6}" dt="2022-07-21T18:58:57.928" v="2485"/>
          <ac:spMkLst>
            <pc:docMk/>
            <pc:sldMk cId="3335778329" sldId="270"/>
            <ac:spMk id="5" creationId="{04BE9C41-1C4A-B84C-4E73-3D59F8F37363}"/>
          </ac:spMkLst>
        </pc:spChg>
        <pc:spChg chg="del mod">
          <ac:chgData name="Celeste Pritchard" userId="ZIZ2b24mm5nwq95Lv7gWz1Gg1wxVfrVdf2Ky0XPyKL8=" providerId="None" clId="Web-{1295511A-F3AA-44AE-BBD8-E5995EBF7EC6}" dt="2022-07-21T18:58:44.319" v="2483"/>
          <ac:spMkLst>
            <pc:docMk/>
            <pc:sldMk cId="3335778329" sldId="270"/>
            <ac:spMk id="6" creationId="{8EA1CB00-CABC-67A8-010D-C00AC7EBCDEC}"/>
          </ac:spMkLst>
        </pc:spChg>
        <pc:spChg chg="add mod">
          <ac:chgData name="Celeste Pritchard" userId="ZIZ2b24mm5nwq95Lv7gWz1Gg1wxVfrVdf2Ky0XPyKL8=" providerId="None" clId="Web-{1295511A-F3AA-44AE-BBD8-E5995EBF7EC6}" dt="2022-07-21T20:32:58.868" v="5416" actId="20577"/>
          <ac:spMkLst>
            <pc:docMk/>
            <pc:sldMk cId="3335778329" sldId="270"/>
            <ac:spMk id="7" creationId="{DB58605E-1AFF-1C6B-7DE1-4AA43C093C0D}"/>
          </ac:spMkLst>
        </pc:spChg>
        <pc:spChg chg="add mod">
          <ac:chgData name="Celeste Pritchard" userId="ZIZ2b24mm5nwq95Lv7gWz1Gg1wxVfrVdf2Ky0XPyKL8=" providerId="None" clId="Web-{1295511A-F3AA-44AE-BBD8-E5995EBF7EC6}" dt="2022-07-21T19:01:23.182" v="2553" actId="14100"/>
          <ac:spMkLst>
            <pc:docMk/>
            <pc:sldMk cId="3335778329" sldId="270"/>
            <ac:spMk id="8" creationId="{032955F9-4C27-7755-9A05-1FD647A6325C}"/>
          </ac:spMkLst>
        </pc:spChg>
      </pc:sldChg>
      <pc:sldChg chg="addSp delSp modSp new mod modClrScheme addAnim modAnim chgLayout">
        <pc:chgData name="Celeste Pritchard" userId="ZIZ2b24mm5nwq95Lv7gWz1Gg1wxVfrVdf2Ky0XPyKL8=" providerId="None" clId="Web-{1295511A-F3AA-44AE-BBD8-E5995EBF7EC6}" dt="2022-07-21T19:21:03.208" v="2854"/>
        <pc:sldMkLst>
          <pc:docMk/>
          <pc:sldMk cId="1521256275" sldId="271"/>
        </pc:sldMkLst>
        <pc:spChg chg="mod ord">
          <ac:chgData name="Celeste Pritchard" userId="ZIZ2b24mm5nwq95Lv7gWz1Gg1wxVfrVdf2Ky0XPyKL8=" providerId="None" clId="Web-{1295511A-F3AA-44AE-BBD8-E5995EBF7EC6}" dt="2022-07-21T19:04:10.592" v="2680" actId="1076"/>
          <ac:spMkLst>
            <pc:docMk/>
            <pc:sldMk cId="1521256275" sldId="271"/>
            <ac:spMk id="2" creationId="{24247397-95DF-3746-27E0-9F352A99438B}"/>
          </ac:spMkLst>
        </pc:spChg>
        <pc:spChg chg="del mod ord">
          <ac:chgData name="Celeste Pritchard" userId="ZIZ2b24mm5nwq95Lv7gWz1Gg1wxVfrVdf2Ky0XPyKL8=" providerId="None" clId="Web-{1295511A-F3AA-44AE-BBD8-E5995EBF7EC6}" dt="2022-07-21T19:03:41.435" v="2655"/>
          <ac:spMkLst>
            <pc:docMk/>
            <pc:sldMk cId="1521256275" sldId="271"/>
            <ac:spMk id="3" creationId="{6FAD231B-5AD8-01D3-8D30-526EF9652324}"/>
          </ac:spMkLst>
        </pc:spChg>
        <pc:spChg chg="del mod ord">
          <ac:chgData name="Celeste Pritchard" userId="ZIZ2b24mm5nwq95Lv7gWz1Gg1wxVfrVdf2Ky0XPyKL8=" providerId="None" clId="Web-{1295511A-F3AA-44AE-BBD8-E5995EBF7EC6}" dt="2022-07-21T19:04:00.513" v="2677"/>
          <ac:spMkLst>
            <pc:docMk/>
            <pc:sldMk cId="1521256275" sldId="271"/>
            <ac:spMk id="4" creationId="{5A78431E-B9C0-9AD4-F559-F0EED412E323}"/>
          </ac:spMkLst>
        </pc:spChg>
        <pc:spChg chg="del">
          <ac:chgData name="Celeste Pritchard" userId="ZIZ2b24mm5nwq95Lv7gWz1Gg1wxVfrVdf2Ky0XPyKL8=" providerId="None" clId="Web-{1295511A-F3AA-44AE-BBD8-E5995EBF7EC6}" dt="2022-07-21T19:01:41.057" v="2555"/>
          <ac:spMkLst>
            <pc:docMk/>
            <pc:sldMk cId="1521256275" sldId="271"/>
            <ac:spMk id="5" creationId="{DA649218-B953-73D8-5D71-773C1BB692A8}"/>
          </ac:spMkLst>
        </pc:spChg>
        <pc:spChg chg="del">
          <ac:chgData name="Celeste Pritchard" userId="ZIZ2b24mm5nwq95Lv7gWz1Gg1wxVfrVdf2Ky0XPyKL8=" providerId="None" clId="Web-{1295511A-F3AA-44AE-BBD8-E5995EBF7EC6}" dt="2022-07-21T19:01:41.057" v="2555"/>
          <ac:spMkLst>
            <pc:docMk/>
            <pc:sldMk cId="1521256275" sldId="271"/>
            <ac:spMk id="6" creationId="{A6AA5591-2FF0-4654-6227-DA76DEF0B4CE}"/>
          </ac:spMkLst>
        </pc:spChg>
        <pc:spChg chg="add mod">
          <ac:chgData name="Celeste Pritchard" userId="ZIZ2b24mm5nwq95Lv7gWz1Gg1wxVfrVdf2Ky0XPyKL8=" providerId="None" clId="Web-{1295511A-F3AA-44AE-BBD8-E5995EBF7EC6}" dt="2022-07-21T19:09:33.677" v="2753" actId="20577"/>
          <ac:spMkLst>
            <pc:docMk/>
            <pc:sldMk cId="1521256275" sldId="271"/>
            <ac:spMk id="7" creationId="{8EE06097-7D6D-3C4F-3A2A-95DA4B00DF6F}"/>
          </ac:spMkLst>
        </pc:spChg>
        <pc:spChg chg="add mod">
          <ac:chgData name="Celeste Pritchard" userId="ZIZ2b24mm5nwq95Lv7gWz1Gg1wxVfrVdf2Ky0XPyKL8=" providerId="None" clId="Web-{1295511A-F3AA-44AE-BBD8-E5995EBF7EC6}" dt="2022-07-21T19:03:31.747" v="2654" actId="1076"/>
          <ac:spMkLst>
            <pc:docMk/>
            <pc:sldMk cId="1521256275" sldId="271"/>
            <ac:spMk id="8" creationId="{C90F77E9-42AA-65E4-2E9A-3AF8749A568C}"/>
          </ac:spMkLst>
        </pc:spChg>
        <pc:spChg chg="add mod">
          <ac:chgData name="Celeste Pritchard" userId="ZIZ2b24mm5nwq95Lv7gWz1Gg1wxVfrVdf2Ky0XPyKL8=" providerId="None" clId="Web-{1295511A-F3AA-44AE-BBD8-E5995EBF7EC6}" dt="2022-07-21T19:11:48.805" v="2766" actId="1076"/>
          <ac:spMkLst>
            <pc:docMk/>
            <pc:sldMk cId="1521256275" sldId="271"/>
            <ac:spMk id="9" creationId="{B37B31C8-4871-0D9D-5482-32A233A376E9}"/>
          </ac:spMkLst>
        </pc:spChg>
        <pc:picChg chg="add mod">
          <ac:chgData name="Celeste Pritchard" userId="ZIZ2b24mm5nwq95Lv7gWz1Gg1wxVfrVdf2Ky0XPyKL8=" providerId="None" clId="Web-{1295511A-F3AA-44AE-BBD8-E5995EBF7EC6}" dt="2022-07-21T19:11:33.680" v="2762" actId="14100"/>
          <ac:picMkLst>
            <pc:docMk/>
            <pc:sldMk cId="1521256275" sldId="271"/>
            <ac:picMk id="10" creationId="{08822727-1FC8-47B9-7021-760623097C6E}"/>
          </ac:picMkLst>
        </pc:picChg>
        <pc:picChg chg="add mod">
          <ac:chgData name="Celeste Pritchard" userId="ZIZ2b24mm5nwq95Lv7gWz1Gg1wxVfrVdf2Ky0XPyKL8=" providerId="None" clId="Web-{1295511A-F3AA-44AE-BBD8-E5995EBF7EC6}" dt="2022-07-21T19:11:36.539" v="2763" actId="1076"/>
          <ac:picMkLst>
            <pc:docMk/>
            <pc:sldMk cId="1521256275" sldId="271"/>
            <ac:picMk id="11" creationId="{F6FA60C6-B122-3D97-46B3-AAB6FBEACEE4}"/>
          </ac:picMkLst>
        </pc:picChg>
      </pc:sldChg>
      <pc:sldChg chg="addSp delSp modSp new addAnim modAnim modNotes">
        <pc:chgData name="Celeste Pritchard" userId="ZIZ2b24mm5nwq95Lv7gWz1Gg1wxVfrVdf2Ky0XPyKL8=" providerId="None" clId="Web-{1295511A-F3AA-44AE-BBD8-E5995EBF7EC6}" dt="2022-07-21T20:36:14.638" v="5810"/>
        <pc:sldMkLst>
          <pc:docMk/>
          <pc:sldMk cId="2985582364" sldId="272"/>
        </pc:sldMkLst>
        <pc:spChg chg="mod">
          <ac:chgData name="Celeste Pritchard" userId="ZIZ2b24mm5nwq95Lv7gWz1Gg1wxVfrVdf2Ky0XPyKL8=" providerId="None" clId="Web-{1295511A-F3AA-44AE-BBD8-E5995EBF7EC6}" dt="2022-07-21T19:05:06.577" v="2710" actId="20577"/>
          <ac:spMkLst>
            <pc:docMk/>
            <pc:sldMk cId="2985582364" sldId="272"/>
            <ac:spMk id="2" creationId="{983F265C-662B-9B67-D9C2-4DBC8BDC4C67}"/>
          </ac:spMkLst>
        </pc:spChg>
        <pc:spChg chg="del mod">
          <ac:chgData name="Celeste Pritchard" userId="ZIZ2b24mm5nwq95Lv7gWz1Gg1wxVfrVdf2Ky0XPyKL8=" providerId="None" clId="Web-{1295511A-F3AA-44AE-BBD8-E5995EBF7EC6}" dt="2022-07-21T19:21:09.661" v="2856"/>
          <ac:spMkLst>
            <pc:docMk/>
            <pc:sldMk cId="2985582364" sldId="272"/>
            <ac:spMk id="3" creationId="{5FEF2D2E-B6C3-1C4C-F13E-6B66A91E95C0}"/>
          </ac:spMkLst>
        </pc:spChg>
        <pc:spChg chg="add">
          <ac:chgData name="Celeste Pritchard" userId="ZIZ2b24mm5nwq95Lv7gWz1Gg1wxVfrVdf2Ky0XPyKL8=" providerId="None" clId="Web-{1295511A-F3AA-44AE-BBD8-E5995EBF7EC6}" dt="2022-07-21T19:21:06.911" v="2855"/>
          <ac:spMkLst>
            <pc:docMk/>
            <pc:sldMk cId="2985582364" sldId="272"/>
            <ac:spMk id="4" creationId="{02752F2E-2ECA-0B83-0177-58583DC262CE}"/>
          </ac:spMkLst>
        </pc:spChg>
        <pc:spChg chg="add del mod">
          <ac:chgData name="Celeste Pritchard" userId="ZIZ2b24mm5nwq95Lv7gWz1Gg1wxVfrVdf2Ky0XPyKL8=" providerId="None" clId="Web-{1295511A-F3AA-44AE-BBD8-E5995EBF7EC6}" dt="2022-07-21T19:22:46.492" v="2878"/>
          <ac:spMkLst>
            <pc:docMk/>
            <pc:sldMk cId="2985582364" sldId="272"/>
            <ac:spMk id="6" creationId="{9B985446-3AF1-094D-8642-30E9B8976644}"/>
          </ac:spMkLst>
        </pc:spChg>
        <pc:spChg chg="add mod">
          <ac:chgData name="Celeste Pritchard" userId="ZIZ2b24mm5nwq95Lv7gWz1Gg1wxVfrVdf2Ky0XPyKL8=" providerId="None" clId="Web-{1295511A-F3AA-44AE-BBD8-E5995EBF7EC6}" dt="2022-07-21T19:23:03.273" v="2882" actId="1076"/>
          <ac:spMkLst>
            <pc:docMk/>
            <pc:sldMk cId="2985582364" sldId="272"/>
            <ac:spMk id="7" creationId="{F5420237-CF99-B4D4-215F-8F2EA96ED624}"/>
          </ac:spMkLst>
        </pc:spChg>
        <pc:picChg chg="add mod ord">
          <ac:chgData name="Celeste Pritchard" userId="ZIZ2b24mm5nwq95Lv7gWz1Gg1wxVfrVdf2Ky0XPyKL8=" providerId="None" clId="Web-{1295511A-F3AA-44AE-BBD8-E5995EBF7EC6}" dt="2022-07-21T19:23:10.008" v="2884" actId="1076"/>
          <ac:picMkLst>
            <pc:docMk/>
            <pc:sldMk cId="2985582364" sldId="272"/>
            <ac:picMk id="8" creationId="{3C8F48EE-3FCE-5499-D115-39C9164CA7C9}"/>
          </ac:picMkLst>
        </pc:picChg>
      </pc:sldChg>
      <pc:sldMasterChg chg="del delSldLayout">
        <pc:chgData name="Celeste Pritchard" userId="ZIZ2b24mm5nwq95Lv7gWz1Gg1wxVfrVdf2Ky0XPyKL8=" providerId="None" clId="Web-{1295511A-F3AA-44AE-BBD8-E5995EBF7EC6}" dt="2022-07-21T17:38:08.445" v="0"/>
        <pc:sldMasterMkLst>
          <pc:docMk/>
          <pc:sldMasterMk cId="2460954070" sldId="2147483660"/>
        </pc:sldMasterMkLst>
        <pc:sldLayoutChg chg="del">
          <pc:chgData name="Celeste Pritchard" userId="ZIZ2b24mm5nwq95Lv7gWz1Gg1wxVfrVdf2Ky0XPyKL8=" providerId="None" clId="Web-{1295511A-F3AA-44AE-BBD8-E5995EBF7EC6}" dt="2022-07-21T17:38:08.445" v="0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Celeste Pritchard" userId="ZIZ2b24mm5nwq95Lv7gWz1Gg1wxVfrVdf2Ky0XPyKL8=" providerId="None" clId="Web-{1295511A-F3AA-44AE-BBD8-E5995EBF7EC6}" dt="2022-07-21T17:38:08.445" v="0"/>
          <pc:sldLayoutMkLst>
            <pc:docMk/>
            <pc:sldMasterMk cId="2460954070" sldId="2147483660"/>
            <pc:sldLayoutMk cId="949138452" sldId="2147483662"/>
          </pc:sldLayoutMkLst>
        </pc:sldLayoutChg>
        <pc:sldLayoutChg chg="del">
          <pc:chgData name="Celeste Pritchard" userId="ZIZ2b24mm5nwq95Lv7gWz1Gg1wxVfrVdf2Ky0XPyKL8=" providerId="None" clId="Web-{1295511A-F3AA-44AE-BBD8-E5995EBF7EC6}" dt="2022-07-21T17:38:08.445" v="0"/>
          <pc:sldLayoutMkLst>
            <pc:docMk/>
            <pc:sldMasterMk cId="2460954070" sldId="2147483660"/>
            <pc:sldLayoutMk cId="2591524520" sldId="2147483663"/>
          </pc:sldLayoutMkLst>
        </pc:sldLayoutChg>
        <pc:sldLayoutChg chg="del">
          <pc:chgData name="Celeste Pritchard" userId="ZIZ2b24mm5nwq95Lv7gWz1Gg1wxVfrVdf2Ky0XPyKL8=" providerId="None" clId="Web-{1295511A-F3AA-44AE-BBD8-E5995EBF7EC6}" dt="2022-07-21T17:38:08.445" v="0"/>
          <pc:sldLayoutMkLst>
            <pc:docMk/>
            <pc:sldMasterMk cId="2460954070" sldId="2147483660"/>
            <pc:sldLayoutMk cId="1203092039" sldId="2147483664"/>
          </pc:sldLayoutMkLst>
        </pc:sldLayoutChg>
        <pc:sldLayoutChg chg="del">
          <pc:chgData name="Celeste Pritchard" userId="ZIZ2b24mm5nwq95Lv7gWz1Gg1wxVfrVdf2Ky0XPyKL8=" providerId="None" clId="Web-{1295511A-F3AA-44AE-BBD8-E5995EBF7EC6}" dt="2022-07-21T17:38:08.445" v="0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Celeste Pritchard" userId="ZIZ2b24mm5nwq95Lv7gWz1Gg1wxVfrVdf2Ky0XPyKL8=" providerId="None" clId="Web-{1295511A-F3AA-44AE-BBD8-E5995EBF7EC6}" dt="2022-07-21T17:38:08.445" v="0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Celeste Pritchard" userId="ZIZ2b24mm5nwq95Lv7gWz1Gg1wxVfrVdf2Ky0XPyKL8=" providerId="None" clId="Web-{1295511A-F3AA-44AE-BBD8-E5995EBF7EC6}" dt="2022-07-21T17:38:08.445" v="0"/>
          <pc:sldLayoutMkLst>
            <pc:docMk/>
            <pc:sldMasterMk cId="2460954070" sldId="2147483660"/>
            <pc:sldLayoutMk cId="3146388984" sldId="2147483667"/>
          </pc:sldLayoutMkLst>
        </pc:sldLayoutChg>
        <pc:sldLayoutChg chg="del">
          <pc:chgData name="Celeste Pritchard" userId="ZIZ2b24mm5nwq95Lv7gWz1Gg1wxVfrVdf2Ky0XPyKL8=" providerId="None" clId="Web-{1295511A-F3AA-44AE-BBD8-E5995EBF7EC6}" dt="2022-07-21T17:38:08.445" v="0"/>
          <pc:sldLayoutMkLst>
            <pc:docMk/>
            <pc:sldMasterMk cId="2460954070" sldId="2147483660"/>
            <pc:sldLayoutMk cId="3171841454" sldId="2147483668"/>
          </pc:sldLayoutMkLst>
        </pc:sldLayoutChg>
        <pc:sldLayoutChg chg="del">
          <pc:chgData name="Celeste Pritchard" userId="ZIZ2b24mm5nwq95Lv7gWz1Gg1wxVfrVdf2Ky0XPyKL8=" providerId="None" clId="Web-{1295511A-F3AA-44AE-BBD8-E5995EBF7EC6}" dt="2022-07-21T17:38:08.445" v="0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Celeste Pritchard" userId="ZIZ2b24mm5nwq95Lv7gWz1Gg1wxVfrVdf2Ky0XPyKL8=" providerId="None" clId="Web-{1295511A-F3AA-44AE-BBD8-E5995EBF7EC6}" dt="2022-07-21T17:38:08.445" v="0"/>
          <pc:sldLayoutMkLst>
            <pc:docMk/>
            <pc:sldMasterMk cId="2460954070" sldId="2147483660"/>
            <pc:sldLayoutMk cId="2202905451" sldId="2147483670"/>
          </pc:sldLayoutMkLst>
        </pc:sldLayoutChg>
        <pc:sldLayoutChg chg="del">
          <pc:chgData name="Celeste Pritchard" userId="ZIZ2b24mm5nwq95Lv7gWz1Gg1wxVfrVdf2Ky0XPyKL8=" providerId="None" clId="Web-{1295511A-F3AA-44AE-BBD8-E5995EBF7EC6}" dt="2022-07-21T17:38:08.445" v="0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del addSldLayout delSldLayout modSldLayout">
        <pc:chgData name="Celeste Pritchard" userId="ZIZ2b24mm5nwq95Lv7gWz1Gg1wxVfrVdf2Ky0XPyKL8=" providerId="None" clId="Web-{1295511A-F3AA-44AE-BBD8-E5995EBF7EC6}" dt="2022-07-21T17:38:12.617" v="1"/>
        <pc:sldMasterMkLst>
          <pc:docMk/>
          <pc:sldMasterMk cId="1266653388" sldId="2147483672"/>
        </pc:sldMasterMkLst>
        <pc:sldLayoutChg chg="add del mod replId">
          <pc:chgData name="Celeste Pritchard" userId="ZIZ2b24mm5nwq95Lv7gWz1Gg1wxVfrVdf2Ky0XPyKL8=" providerId="None" clId="Web-{1295511A-F3AA-44AE-BBD8-E5995EBF7EC6}" dt="2022-07-21T17:38:12.617" v="1"/>
          <pc:sldLayoutMkLst>
            <pc:docMk/>
            <pc:sldMasterMk cId="1266653388" sldId="2147483672"/>
            <pc:sldLayoutMk cId="3883686171" sldId="2147483673"/>
          </pc:sldLayoutMkLst>
        </pc:sldLayoutChg>
        <pc:sldLayoutChg chg="add del mod replId">
          <pc:chgData name="Celeste Pritchard" userId="ZIZ2b24mm5nwq95Lv7gWz1Gg1wxVfrVdf2Ky0XPyKL8=" providerId="None" clId="Web-{1295511A-F3AA-44AE-BBD8-E5995EBF7EC6}" dt="2022-07-21T17:38:12.617" v="1"/>
          <pc:sldLayoutMkLst>
            <pc:docMk/>
            <pc:sldMasterMk cId="1266653388" sldId="2147483672"/>
            <pc:sldLayoutMk cId="2674316072" sldId="2147483674"/>
          </pc:sldLayoutMkLst>
        </pc:sldLayoutChg>
        <pc:sldLayoutChg chg="add del mod replId">
          <pc:chgData name="Celeste Pritchard" userId="ZIZ2b24mm5nwq95Lv7gWz1Gg1wxVfrVdf2Ky0XPyKL8=" providerId="None" clId="Web-{1295511A-F3AA-44AE-BBD8-E5995EBF7EC6}" dt="2022-07-21T17:38:12.617" v="1"/>
          <pc:sldLayoutMkLst>
            <pc:docMk/>
            <pc:sldMasterMk cId="1266653388" sldId="2147483672"/>
            <pc:sldLayoutMk cId="2251588041" sldId="2147483675"/>
          </pc:sldLayoutMkLst>
        </pc:sldLayoutChg>
        <pc:sldLayoutChg chg="add del mod replId">
          <pc:chgData name="Celeste Pritchard" userId="ZIZ2b24mm5nwq95Lv7gWz1Gg1wxVfrVdf2Ky0XPyKL8=" providerId="None" clId="Web-{1295511A-F3AA-44AE-BBD8-E5995EBF7EC6}" dt="2022-07-21T17:38:12.617" v="1"/>
          <pc:sldLayoutMkLst>
            <pc:docMk/>
            <pc:sldMasterMk cId="1266653388" sldId="2147483672"/>
            <pc:sldLayoutMk cId="1272402260" sldId="2147483676"/>
          </pc:sldLayoutMkLst>
        </pc:sldLayoutChg>
        <pc:sldLayoutChg chg="add del mod replId">
          <pc:chgData name="Celeste Pritchard" userId="ZIZ2b24mm5nwq95Lv7gWz1Gg1wxVfrVdf2Ky0XPyKL8=" providerId="None" clId="Web-{1295511A-F3AA-44AE-BBD8-E5995EBF7EC6}" dt="2022-07-21T17:38:12.617" v="1"/>
          <pc:sldLayoutMkLst>
            <pc:docMk/>
            <pc:sldMasterMk cId="1266653388" sldId="2147483672"/>
            <pc:sldLayoutMk cId="754118632" sldId="2147483677"/>
          </pc:sldLayoutMkLst>
        </pc:sldLayoutChg>
        <pc:sldLayoutChg chg="add del mod replId">
          <pc:chgData name="Celeste Pritchard" userId="ZIZ2b24mm5nwq95Lv7gWz1Gg1wxVfrVdf2Ky0XPyKL8=" providerId="None" clId="Web-{1295511A-F3AA-44AE-BBD8-E5995EBF7EC6}" dt="2022-07-21T17:38:12.617" v="1"/>
          <pc:sldLayoutMkLst>
            <pc:docMk/>
            <pc:sldMasterMk cId="1266653388" sldId="2147483672"/>
            <pc:sldLayoutMk cId="563265840" sldId="2147483678"/>
          </pc:sldLayoutMkLst>
        </pc:sldLayoutChg>
        <pc:sldLayoutChg chg="add del mod replId">
          <pc:chgData name="Celeste Pritchard" userId="ZIZ2b24mm5nwq95Lv7gWz1Gg1wxVfrVdf2Ky0XPyKL8=" providerId="None" clId="Web-{1295511A-F3AA-44AE-BBD8-E5995EBF7EC6}" dt="2022-07-21T17:38:12.617" v="1"/>
          <pc:sldLayoutMkLst>
            <pc:docMk/>
            <pc:sldMasterMk cId="1266653388" sldId="2147483672"/>
            <pc:sldLayoutMk cId="2568797802" sldId="2147483679"/>
          </pc:sldLayoutMkLst>
        </pc:sldLayoutChg>
        <pc:sldLayoutChg chg="add del mod replId">
          <pc:chgData name="Celeste Pritchard" userId="ZIZ2b24mm5nwq95Lv7gWz1Gg1wxVfrVdf2Ky0XPyKL8=" providerId="None" clId="Web-{1295511A-F3AA-44AE-BBD8-E5995EBF7EC6}" dt="2022-07-21T17:38:12.617" v="1"/>
          <pc:sldLayoutMkLst>
            <pc:docMk/>
            <pc:sldMasterMk cId="1266653388" sldId="2147483672"/>
            <pc:sldLayoutMk cId="2209382613" sldId="2147483680"/>
          </pc:sldLayoutMkLst>
        </pc:sldLayoutChg>
        <pc:sldLayoutChg chg="add del mod replId">
          <pc:chgData name="Celeste Pritchard" userId="ZIZ2b24mm5nwq95Lv7gWz1Gg1wxVfrVdf2Ky0XPyKL8=" providerId="None" clId="Web-{1295511A-F3AA-44AE-BBD8-E5995EBF7EC6}" dt="2022-07-21T17:38:12.617" v="1"/>
          <pc:sldLayoutMkLst>
            <pc:docMk/>
            <pc:sldMasterMk cId="1266653388" sldId="2147483672"/>
            <pc:sldLayoutMk cId="1449607828" sldId="2147483681"/>
          </pc:sldLayoutMkLst>
        </pc:sldLayoutChg>
        <pc:sldLayoutChg chg="add del mod replId">
          <pc:chgData name="Celeste Pritchard" userId="ZIZ2b24mm5nwq95Lv7gWz1Gg1wxVfrVdf2Ky0XPyKL8=" providerId="None" clId="Web-{1295511A-F3AA-44AE-BBD8-E5995EBF7EC6}" dt="2022-07-21T17:38:12.617" v="1"/>
          <pc:sldLayoutMkLst>
            <pc:docMk/>
            <pc:sldMasterMk cId="1266653388" sldId="2147483672"/>
            <pc:sldLayoutMk cId="4098694143" sldId="2147483682"/>
          </pc:sldLayoutMkLst>
        </pc:sldLayoutChg>
        <pc:sldLayoutChg chg="add del mod replId">
          <pc:chgData name="Celeste Pritchard" userId="ZIZ2b24mm5nwq95Lv7gWz1Gg1wxVfrVdf2Ky0XPyKL8=" providerId="None" clId="Web-{1295511A-F3AA-44AE-BBD8-E5995EBF7EC6}" dt="2022-07-21T17:38:12.617" v="1"/>
          <pc:sldLayoutMkLst>
            <pc:docMk/>
            <pc:sldMasterMk cId="1266653388" sldId="2147483672"/>
            <pc:sldLayoutMk cId="3403612315" sldId="2147483683"/>
          </pc:sldLayoutMkLst>
        </pc:sldLayoutChg>
      </pc:sldMasterChg>
      <pc:sldMasterChg chg="add del addSldLayout delSldLayout modSldLayout">
        <pc:chgData name="Celeste Pritchard" userId="ZIZ2b24mm5nwq95Lv7gWz1Gg1wxVfrVdf2Ky0XPyKL8=" providerId="None" clId="Web-{1295511A-F3AA-44AE-BBD8-E5995EBF7EC6}" dt="2022-07-21T17:38:15.851" v="2"/>
        <pc:sldMasterMkLst>
          <pc:docMk/>
          <pc:sldMasterMk cId="1985273064" sldId="2147483684"/>
        </pc:sldMasterMkLst>
        <pc:sldLayoutChg chg="add del mod replId">
          <pc:chgData name="Celeste Pritchard" userId="ZIZ2b24mm5nwq95Lv7gWz1Gg1wxVfrVdf2Ky0XPyKL8=" providerId="None" clId="Web-{1295511A-F3AA-44AE-BBD8-E5995EBF7EC6}" dt="2022-07-21T17:38:15.851" v="2"/>
          <pc:sldLayoutMkLst>
            <pc:docMk/>
            <pc:sldMasterMk cId="1985273064" sldId="2147483684"/>
            <pc:sldLayoutMk cId="3480527464" sldId="2147483685"/>
          </pc:sldLayoutMkLst>
        </pc:sldLayoutChg>
        <pc:sldLayoutChg chg="add del mod replId">
          <pc:chgData name="Celeste Pritchard" userId="ZIZ2b24mm5nwq95Lv7gWz1Gg1wxVfrVdf2Ky0XPyKL8=" providerId="None" clId="Web-{1295511A-F3AA-44AE-BBD8-E5995EBF7EC6}" dt="2022-07-21T17:38:15.851" v="2"/>
          <pc:sldLayoutMkLst>
            <pc:docMk/>
            <pc:sldMasterMk cId="1985273064" sldId="2147483684"/>
            <pc:sldLayoutMk cId="1446966168" sldId="2147483686"/>
          </pc:sldLayoutMkLst>
        </pc:sldLayoutChg>
        <pc:sldLayoutChg chg="add del mod replId">
          <pc:chgData name="Celeste Pritchard" userId="ZIZ2b24mm5nwq95Lv7gWz1Gg1wxVfrVdf2Ky0XPyKL8=" providerId="None" clId="Web-{1295511A-F3AA-44AE-BBD8-E5995EBF7EC6}" dt="2022-07-21T17:38:15.851" v="2"/>
          <pc:sldLayoutMkLst>
            <pc:docMk/>
            <pc:sldMasterMk cId="1985273064" sldId="2147483684"/>
            <pc:sldLayoutMk cId="1980107299" sldId="2147483687"/>
          </pc:sldLayoutMkLst>
        </pc:sldLayoutChg>
        <pc:sldLayoutChg chg="add del mod replId">
          <pc:chgData name="Celeste Pritchard" userId="ZIZ2b24mm5nwq95Lv7gWz1Gg1wxVfrVdf2Ky0XPyKL8=" providerId="None" clId="Web-{1295511A-F3AA-44AE-BBD8-E5995EBF7EC6}" dt="2022-07-21T17:38:15.851" v="2"/>
          <pc:sldLayoutMkLst>
            <pc:docMk/>
            <pc:sldMasterMk cId="1985273064" sldId="2147483684"/>
            <pc:sldLayoutMk cId="1318239026" sldId="2147483688"/>
          </pc:sldLayoutMkLst>
        </pc:sldLayoutChg>
        <pc:sldLayoutChg chg="add del mod replId">
          <pc:chgData name="Celeste Pritchard" userId="ZIZ2b24mm5nwq95Lv7gWz1Gg1wxVfrVdf2Ky0XPyKL8=" providerId="None" clId="Web-{1295511A-F3AA-44AE-BBD8-E5995EBF7EC6}" dt="2022-07-21T17:38:15.851" v="2"/>
          <pc:sldLayoutMkLst>
            <pc:docMk/>
            <pc:sldMasterMk cId="1985273064" sldId="2147483684"/>
            <pc:sldLayoutMk cId="501469744" sldId="2147483689"/>
          </pc:sldLayoutMkLst>
        </pc:sldLayoutChg>
        <pc:sldLayoutChg chg="add del mod replId">
          <pc:chgData name="Celeste Pritchard" userId="ZIZ2b24mm5nwq95Lv7gWz1Gg1wxVfrVdf2Ky0XPyKL8=" providerId="None" clId="Web-{1295511A-F3AA-44AE-BBD8-E5995EBF7EC6}" dt="2022-07-21T17:38:15.851" v="2"/>
          <pc:sldLayoutMkLst>
            <pc:docMk/>
            <pc:sldMasterMk cId="1985273064" sldId="2147483684"/>
            <pc:sldLayoutMk cId="437056150" sldId="2147483690"/>
          </pc:sldLayoutMkLst>
        </pc:sldLayoutChg>
        <pc:sldLayoutChg chg="add del mod replId">
          <pc:chgData name="Celeste Pritchard" userId="ZIZ2b24mm5nwq95Lv7gWz1Gg1wxVfrVdf2Ky0XPyKL8=" providerId="None" clId="Web-{1295511A-F3AA-44AE-BBD8-E5995EBF7EC6}" dt="2022-07-21T17:38:15.851" v="2"/>
          <pc:sldLayoutMkLst>
            <pc:docMk/>
            <pc:sldMasterMk cId="1985273064" sldId="2147483684"/>
            <pc:sldLayoutMk cId="3123919954" sldId="2147483691"/>
          </pc:sldLayoutMkLst>
        </pc:sldLayoutChg>
        <pc:sldLayoutChg chg="add del mod replId">
          <pc:chgData name="Celeste Pritchard" userId="ZIZ2b24mm5nwq95Lv7gWz1Gg1wxVfrVdf2Ky0XPyKL8=" providerId="None" clId="Web-{1295511A-F3AA-44AE-BBD8-E5995EBF7EC6}" dt="2022-07-21T17:38:15.851" v="2"/>
          <pc:sldLayoutMkLst>
            <pc:docMk/>
            <pc:sldMasterMk cId="1985273064" sldId="2147483684"/>
            <pc:sldLayoutMk cId="2579000981" sldId="2147483692"/>
          </pc:sldLayoutMkLst>
        </pc:sldLayoutChg>
        <pc:sldLayoutChg chg="add del mod replId">
          <pc:chgData name="Celeste Pritchard" userId="ZIZ2b24mm5nwq95Lv7gWz1Gg1wxVfrVdf2Ky0XPyKL8=" providerId="None" clId="Web-{1295511A-F3AA-44AE-BBD8-E5995EBF7EC6}" dt="2022-07-21T17:38:15.851" v="2"/>
          <pc:sldLayoutMkLst>
            <pc:docMk/>
            <pc:sldMasterMk cId="1985273064" sldId="2147483684"/>
            <pc:sldLayoutMk cId="4150566032" sldId="2147483693"/>
          </pc:sldLayoutMkLst>
        </pc:sldLayoutChg>
        <pc:sldLayoutChg chg="add del mod replId">
          <pc:chgData name="Celeste Pritchard" userId="ZIZ2b24mm5nwq95Lv7gWz1Gg1wxVfrVdf2Ky0XPyKL8=" providerId="None" clId="Web-{1295511A-F3AA-44AE-BBD8-E5995EBF7EC6}" dt="2022-07-21T17:38:15.851" v="2"/>
          <pc:sldLayoutMkLst>
            <pc:docMk/>
            <pc:sldMasterMk cId="1985273064" sldId="2147483684"/>
            <pc:sldLayoutMk cId="2812757650" sldId="2147483694"/>
          </pc:sldLayoutMkLst>
        </pc:sldLayoutChg>
        <pc:sldLayoutChg chg="add del mod replId">
          <pc:chgData name="Celeste Pritchard" userId="ZIZ2b24mm5nwq95Lv7gWz1Gg1wxVfrVdf2Ky0XPyKL8=" providerId="None" clId="Web-{1295511A-F3AA-44AE-BBD8-E5995EBF7EC6}" dt="2022-07-21T17:38:15.851" v="2"/>
          <pc:sldLayoutMkLst>
            <pc:docMk/>
            <pc:sldMasterMk cId="1985273064" sldId="2147483684"/>
            <pc:sldLayoutMk cId="2468958469" sldId="2147483695"/>
          </pc:sldLayoutMkLst>
        </pc:sldLayoutChg>
      </pc:sldMasterChg>
      <pc:sldMasterChg chg="add addSldLayout modSldLayout">
        <pc:chgData name="Celeste Pritchard" userId="ZIZ2b24mm5nwq95Lv7gWz1Gg1wxVfrVdf2Ky0XPyKL8=" providerId="None" clId="Web-{1295511A-F3AA-44AE-BBD8-E5995EBF7EC6}" dt="2022-07-21T17:38:15.851" v="2"/>
        <pc:sldMasterMkLst>
          <pc:docMk/>
          <pc:sldMasterMk cId="494652063" sldId="2147483696"/>
        </pc:sldMasterMkLst>
        <pc:sldLayoutChg chg="add mod replId">
          <pc:chgData name="Celeste Pritchard" userId="ZIZ2b24mm5nwq95Lv7gWz1Gg1wxVfrVdf2Ky0XPyKL8=" providerId="None" clId="Web-{1295511A-F3AA-44AE-BBD8-E5995EBF7EC6}" dt="2022-07-21T17:38:15.851" v="2"/>
          <pc:sldLayoutMkLst>
            <pc:docMk/>
            <pc:sldMasterMk cId="494652063" sldId="2147483696"/>
            <pc:sldLayoutMk cId="3990217569" sldId="2147483697"/>
          </pc:sldLayoutMkLst>
        </pc:sldLayoutChg>
        <pc:sldLayoutChg chg="add mod replId">
          <pc:chgData name="Celeste Pritchard" userId="ZIZ2b24mm5nwq95Lv7gWz1Gg1wxVfrVdf2Ky0XPyKL8=" providerId="None" clId="Web-{1295511A-F3AA-44AE-BBD8-E5995EBF7EC6}" dt="2022-07-21T17:38:15.851" v="2"/>
          <pc:sldLayoutMkLst>
            <pc:docMk/>
            <pc:sldMasterMk cId="494652063" sldId="2147483696"/>
            <pc:sldLayoutMk cId="1183803834" sldId="2147483698"/>
          </pc:sldLayoutMkLst>
        </pc:sldLayoutChg>
        <pc:sldLayoutChg chg="add mod replId">
          <pc:chgData name="Celeste Pritchard" userId="ZIZ2b24mm5nwq95Lv7gWz1Gg1wxVfrVdf2Ky0XPyKL8=" providerId="None" clId="Web-{1295511A-F3AA-44AE-BBD8-E5995EBF7EC6}" dt="2022-07-21T17:38:15.851" v="2"/>
          <pc:sldLayoutMkLst>
            <pc:docMk/>
            <pc:sldMasterMk cId="494652063" sldId="2147483696"/>
            <pc:sldLayoutMk cId="2898979353" sldId="2147483699"/>
          </pc:sldLayoutMkLst>
        </pc:sldLayoutChg>
        <pc:sldLayoutChg chg="add mod replId">
          <pc:chgData name="Celeste Pritchard" userId="ZIZ2b24mm5nwq95Lv7gWz1Gg1wxVfrVdf2Ky0XPyKL8=" providerId="None" clId="Web-{1295511A-F3AA-44AE-BBD8-E5995EBF7EC6}" dt="2022-07-21T17:38:15.851" v="2"/>
          <pc:sldLayoutMkLst>
            <pc:docMk/>
            <pc:sldMasterMk cId="494652063" sldId="2147483696"/>
            <pc:sldLayoutMk cId="1549194082" sldId="2147483700"/>
          </pc:sldLayoutMkLst>
        </pc:sldLayoutChg>
        <pc:sldLayoutChg chg="add mod replId">
          <pc:chgData name="Celeste Pritchard" userId="ZIZ2b24mm5nwq95Lv7gWz1Gg1wxVfrVdf2Ky0XPyKL8=" providerId="None" clId="Web-{1295511A-F3AA-44AE-BBD8-E5995EBF7EC6}" dt="2022-07-21T17:38:15.851" v="2"/>
          <pc:sldLayoutMkLst>
            <pc:docMk/>
            <pc:sldMasterMk cId="494652063" sldId="2147483696"/>
            <pc:sldLayoutMk cId="2441307731" sldId="2147483701"/>
          </pc:sldLayoutMkLst>
        </pc:sldLayoutChg>
        <pc:sldLayoutChg chg="add mod replId">
          <pc:chgData name="Celeste Pritchard" userId="ZIZ2b24mm5nwq95Lv7gWz1Gg1wxVfrVdf2Ky0XPyKL8=" providerId="None" clId="Web-{1295511A-F3AA-44AE-BBD8-E5995EBF7EC6}" dt="2022-07-21T17:38:15.851" v="2"/>
          <pc:sldLayoutMkLst>
            <pc:docMk/>
            <pc:sldMasterMk cId="494652063" sldId="2147483696"/>
            <pc:sldLayoutMk cId="1674289448" sldId="2147483702"/>
          </pc:sldLayoutMkLst>
        </pc:sldLayoutChg>
        <pc:sldLayoutChg chg="add mod replId">
          <pc:chgData name="Celeste Pritchard" userId="ZIZ2b24mm5nwq95Lv7gWz1Gg1wxVfrVdf2Ky0XPyKL8=" providerId="None" clId="Web-{1295511A-F3AA-44AE-BBD8-E5995EBF7EC6}" dt="2022-07-21T17:38:15.851" v="2"/>
          <pc:sldLayoutMkLst>
            <pc:docMk/>
            <pc:sldMasterMk cId="494652063" sldId="2147483696"/>
            <pc:sldLayoutMk cId="2833572358" sldId="2147483703"/>
          </pc:sldLayoutMkLst>
        </pc:sldLayoutChg>
        <pc:sldLayoutChg chg="add mod replId">
          <pc:chgData name="Celeste Pritchard" userId="ZIZ2b24mm5nwq95Lv7gWz1Gg1wxVfrVdf2Ky0XPyKL8=" providerId="None" clId="Web-{1295511A-F3AA-44AE-BBD8-E5995EBF7EC6}" dt="2022-07-21T17:38:15.851" v="2"/>
          <pc:sldLayoutMkLst>
            <pc:docMk/>
            <pc:sldMasterMk cId="494652063" sldId="2147483696"/>
            <pc:sldLayoutMk cId="2988572455" sldId="2147483704"/>
          </pc:sldLayoutMkLst>
        </pc:sldLayoutChg>
        <pc:sldLayoutChg chg="add mod replId">
          <pc:chgData name="Celeste Pritchard" userId="ZIZ2b24mm5nwq95Lv7gWz1Gg1wxVfrVdf2Ky0XPyKL8=" providerId="None" clId="Web-{1295511A-F3AA-44AE-BBD8-E5995EBF7EC6}" dt="2022-07-21T17:38:15.851" v="2"/>
          <pc:sldLayoutMkLst>
            <pc:docMk/>
            <pc:sldMasterMk cId="494652063" sldId="2147483696"/>
            <pc:sldLayoutMk cId="1635202726" sldId="2147483705"/>
          </pc:sldLayoutMkLst>
        </pc:sldLayoutChg>
        <pc:sldLayoutChg chg="add mod replId">
          <pc:chgData name="Celeste Pritchard" userId="ZIZ2b24mm5nwq95Lv7gWz1Gg1wxVfrVdf2Ky0XPyKL8=" providerId="None" clId="Web-{1295511A-F3AA-44AE-BBD8-E5995EBF7EC6}" dt="2022-07-21T17:38:15.851" v="2"/>
          <pc:sldLayoutMkLst>
            <pc:docMk/>
            <pc:sldMasterMk cId="494652063" sldId="2147483696"/>
            <pc:sldLayoutMk cId="4149947780" sldId="2147483706"/>
          </pc:sldLayoutMkLst>
        </pc:sldLayoutChg>
        <pc:sldLayoutChg chg="add mod replId">
          <pc:chgData name="Celeste Pritchard" userId="ZIZ2b24mm5nwq95Lv7gWz1Gg1wxVfrVdf2Ky0XPyKL8=" providerId="None" clId="Web-{1295511A-F3AA-44AE-BBD8-E5995EBF7EC6}" dt="2022-07-21T17:38:15.851" v="2"/>
          <pc:sldLayoutMkLst>
            <pc:docMk/>
            <pc:sldMasterMk cId="494652063" sldId="2147483696"/>
            <pc:sldLayoutMk cId="1467258219" sldId="2147483707"/>
          </pc:sldLayoutMkLst>
        </pc:sldLayoutChg>
      </pc:sldMasterChg>
    </pc:docChg>
  </pc:docChgLst>
  <pc:docChgLst>
    <pc:chgData name="Celeste Pritchard" userId="ZIZ2b24mm5nwq95Lv7gWz1Gg1wxVfrVdf2Ky0XPyKL8=" providerId="None" clId="Web-{43104850-1ECF-4557-968A-98AFCEF6DB02}"/>
    <pc:docChg chg="modSld">
      <pc:chgData name="Celeste Pritchard" userId="ZIZ2b24mm5nwq95Lv7gWz1Gg1wxVfrVdf2Ky0XPyKL8=" providerId="None" clId="Web-{43104850-1ECF-4557-968A-98AFCEF6DB02}" dt="2022-07-21T21:27:04.691" v="5"/>
      <pc:docMkLst>
        <pc:docMk/>
      </pc:docMkLst>
      <pc:sldChg chg="modNotes">
        <pc:chgData name="Celeste Pritchard" userId="ZIZ2b24mm5nwq95Lv7gWz1Gg1wxVfrVdf2Ky0XPyKL8=" providerId="None" clId="Web-{43104850-1ECF-4557-968A-98AFCEF6DB02}" dt="2022-07-21T21:27:04.691" v="5"/>
        <pc:sldMkLst>
          <pc:docMk/>
          <pc:sldMk cId="2752931590" sldId="2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52B1EB-5242-47CD-8246-29998B39088D}" type="datetimeFigureOut">
              <a:t>7/23/22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324B4E-D366-4C1D-A5DA-4E795054518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10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4B4E-D366-4C1D-A5DA-4E795054518D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5963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Outliers: one died very early (the dog that had the grade 5 neutropenia), one that responded for a very long time (12 total treatments)</a:t>
            </a: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4B4E-D366-4C1D-A5DA-4E795054518D}" type="slidenum"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8601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Advanced stage have different outcome?</a:t>
            </a:r>
          </a:p>
          <a:p>
            <a:endParaRPr lang="en-US" dirty="0"/>
          </a:p>
          <a:p>
            <a:r>
              <a:rPr lang="en-US" dirty="0"/>
              <a:t>We also wanted to assess the impact of disease status, either having local or distant disease, on the progression-free interval (CLICK)</a:t>
            </a:r>
          </a:p>
          <a:p>
            <a:endParaRPr lang="en-US" dirty="0"/>
          </a:p>
          <a:p>
            <a:r>
              <a:rPr lang="en-US" dirty="0">
                <a:cs typeface="Calibri" panose="020F0502020204030204"/>
              </a:rPr>
              <a:t>Local median was 23 days </a:t>
            </a:r>
          </a:p>
          <a:p>
            <a:endParaRPr lang="en-US" dirty="0">
              <a:cs typeface="Calibri" panose="020F0502020204030204"/>
            </a:endParaRPr>
          </a:p>
          <a:p>
            <a:r>
              <a:rPr lang="en-US" dirty="0">
                <a:cs typeface="Calibri" panose="020F0502020204030204"/>
              </a:rPr>
              <a:t>distant median was 49 days.</a:t>
            </a:r>
          </a:p>
          <a:p>
            <a:endParaRPr lang="en-US" dirty="0"/>
          </a:p>
          <a:p>
            <a:r>
              <a:rPr lang="en-US" dirty="0">
                <a:cs typeface="Calibri"/>
              </a:rPr>
              <a:t>This may be a significant finding (p&lt;0.05). </a:t>
            </a:r>
            <a:endParaRPr lang="en-US" dirty="0"/>
          </a:p>
          <a:p>
            <a:endParaRPr lang="en-US" dirty="0"/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4B4E-D366-4C1D-A5DA-4E795054518D}" type="slidenum"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911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We also looked at naive patients vs. patients with prior treatment</a:t>
            </a:r>
          </a:p>
          <a:p>
            <a:r>
              <a:rPr lang="en-US" dirty="0">
                <a:cs typeface="Calibri"/>
              </a:rPr>
              <a:t>(CLICK)</a:t>
            </a:r>
          </a:p>
          <a:p>
            <a:endParaRPr lang="en-US" dirty="0"/>
          </a:p>
          <a:p>
            <a:r>
              <a:rPr lang="en-US" dirty="0"/>
              <a:t>Interestingly, this was not a statistically significant finding</a:t>
            </a:r>
            <a:endParaRPr lang="en-US" dirty="0">
              <a:cs typeface="Calibri" panose="020F0502020204030204"/>
            </a:endParaRPr>
          </a:p>
          <a:p>
            <a:r>
              <a:rPr lang="en-US" dirty="0"/>
              <a:t>P-value = 0.7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4B4E-D366-4C1D-A5DA-4E795054518D}" type="slidenum"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5316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4B4E-D366-4C1D-A5DA-4E795054518D}" type="slidenum"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689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4B4E-D366-4C1D-A5DA-4E795054518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6868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What questions do you have for me?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4B4E-D366-4C1D-A5DA-4E795054518D}" type="slidenum"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90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as you can see, dose-intense chemotherapy or metronomic chemotherapy as a single treatment modality has not proven to be effective in local tumor control with variable RR and often short control times (CLICK)</a:t>
            </a: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r>
              <a:rPr lang="en-US" dirty="0"/>
              <a:t>What other treatment options do we have for non-osseous sarcomas? </a:t>
            </a: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4B4E-D366-4C1D-A5DA-4E795054518D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727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Phase I study of carboplatin in dogs, only 40% of dogs experienced toxicity of any grade </a:t>
            </a:r>
          </a:p>
          <a:p>
            <a:endParaRPr lang="en-US" dirty="0">
              <a:cs typeface="Calibri"/>
            </a:endParaRPr>
          </a:p>
          <a:p>
            <a:endParaRPr lang="en-US" b="1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4B4E-D366-4C1D-A5DA-4E795054518D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563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4B4E-D366-4C1D-A5DA-4E795054518D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26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Veterinary Cooperative Oncology Group (VCOG) Common Terminology Criteria for Adverse Events (version 2) to determine classification of adverse events post carboplatin administration.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Response Evaluation Criteria for Solid Tumors in dogs (RECIST) to evaluate tumor response to carboplatin. (click)</a:t>
            </a: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4B4E-D366-4C1D-A5DA-4E795054518D}" type="slidenum"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8235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Summary statistics were calculated for measured variables. 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Categorical variables such as breed, sex, initial stage and substage were described as frequencies and percentages. </a:t>
            </a:r>
            <a:endParaRPr lang="en-US" dirty="0">
              <a:cs typeface="Calibri"/>
            </a:endParaRPr>
          </a:p>
          <a:p>
            <a:pPr algn="just"/>
            <a:endParaRPr lang="en-US" dirty="0"/>
          </a:p>
          <a:p>
            <a:pPr algn="just"/>
            <a:r>
              <a:rPr lang="en-US" dirty="0"/>
              <a:t>Continuous variables such as age, weight, and duration of treatment were evaluated for normalcy and were described as means and standard deviations or medians and ranges. (CLICK)</a:t>
            </a:r>
          </a:p>
          <a:p>
            <a:pPr algn="just"/>
            <a:endParaRPr lang="en-US" dirty="0">
              <a:cs typeface="Calibri"/>
            </a:endParaRPr>
          </a:p>
          <a:p>
            <a:pPr algn="jus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Complete response was defined as an at least a 30% decrease in size of their tumor burden</a:t>
            </a:r>
          </a:p>
          <a:p>
            <a:pPr algn="just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Partial response was defined as </a:t>
            </a:r>
          </a:p>
          <a:p>
            <a:pPr algn="just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Progression of disease was defined as 20% increase in tumor burden</a:t>
            </a:r>
          </a:p>
          <a:p>
            <a:pPr algn="just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Stable disease was defined as between CR and PD. 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The Kaplan–Meier product limit method was used to describe the survival functions for Overall response rate and Progression free interval.</a:t>
            </a:r>
          </a:p>
          <a:p>
            <a:pPr algn="just"/>
            <a:endParaRPr lang="en-US" dirty="0">
              <a:cs typeface="Calibri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Dogs that were alive or lost to follow-up at the time of data analysis were </a:t>
            </a:r>
            <a:r>
              <a:rPr lang="en-US" b="1" dirty="0"/>
              <a:t>censored </a:t>
            </a:r>
            <a:r>
              <a:rPr lang="en-US" dirty="0"/>
              <a:t>at the date of last known status. </a:t>
            </a:r>
            <a:endParaRPr lang="en-US" dirty="0">
              <a:cs typeface="Calibri"/>
            </a:endParaRPr>
          </a:p>
          <a:p>
            <a:pPr algn="just"/>
            <a:endParaRPr lang="en-US" dirty="0">
              <a:cs typeface="Calibri"/>
            </a:endParaRPr>
          </a:p>
          <a:p>
            <a:pPr algn="just"/>
            <a:r>
              <a:rPr lang="en-US" dirty="0"/>
              <a:t>Analysis was performed with statistical software (Graph Pad Prism) and P &lt; 0.05 was considered statistically significant.</a:t>
            </a: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4B4E-D366-4C1D-A5DA-4E795054518D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921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demographics of our study population fit the common presentation of dogs with STS and HSA seen at the VMTH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4B4E-D366-4C1D-A5DA-4E795054518D}" type="slidenum"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656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This table shows the toxicity profile and includes all the adverse events in the study (CLICK)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Most toxicities were low grade and/or self-limiting at  grade 1 or 2 (65.5% of the total number of adverse events) </a:t>
            </a:r>
          </a:p>
          <a:p>
            <a:r>
              <a:rPr lang="en-US" dirty="0">
                <a:cs typeface="Calibri"/>
              </a:rPr>
              <a:t>Grade 3 or 4 (11.1%)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And one participant had a grade 5 toxicity - a neutropenia that led to sepsis and ultimately death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4B4E-D366-4C1D-A5DA-4E795054518D}" type="slidenum"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0977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4B4E-D366-4C1D-A5DA-4E795054518D}" type="slidenum"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423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7/23/22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0217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7/23/22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947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7/23/22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258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EF3B-A037-46D0-B02C-1428F07E9383}" type="datetimeFigureOut">
              <a:rPr lang="en-US" dirty="0"/>
              <a:t>7/23/22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803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7/23/22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8979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7/23/22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194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7/23/22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307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7/23/22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289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7/23/22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572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7/23/22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572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7/23/22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202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7/23/22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4652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A49AB-CC9F-4757-D01D-8B855626CE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59809"/>
            <a:ext cx="10058400" cy="3566160"/>
          </a:xfrm>
        </p:spPr>
        <p:txBody>
          <a:bodyPr>
            <a:normAutofit/>
          </a:bodyPr>
          <a:lstStyle/>
          <a:p>
            <a:r>
              <a:rPr lang="en-US" sz="5400" dirty="0">
                <a:cs typeface="Calibri Light"/>
              </a:rPr>
              <a:t>Efficacy and toxicity of carboplatin in the treatment of macroscopic non osseous sarcomas in dogs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D56FC-2F6D-B7D9-7AB8-865DAA1259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1003" y="4745907"/>
            <a:ext cx="10058400" cy="114300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3200" cap="none" dirty="0">
                <a:cs typeface="Calibri Light"/>
              </a:rPr>
              <a:t>Céleste M. Pritchard</a:t>
            </a:r>
          </a:p>
          <a:p>
            <a:r>
              <a:rPr lang="en-US" sz="3200" cap="none" dirty="0">
                <a:cs typeface="Calibri Light"/>
              </a:rPr>
              <a:t>PI: Dr. Amandine Lejeune</a:t>
            </a:r>
          </a:p>
        </p:txBody>
      </p:sp>
      <p:pic>
        <p:nvPicPr>
          <p:cNvPr id="5" name="Picture 10" descr="Text&#10;&#10;Description automatically generated">
            <a:extLst>
              <a:ext uri="{FF2B5EF4-FFF2-40B4-BE49-F238E27FC236}">
                <a16:creationId xmlns:a16="http://schemas.microsoft.com/office/drawing/2014/main" id="{C9055752-64F8-5A8C-BE06-FC0B41F213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509" y="485742"/>
            <a:ext cx="3251200" cy="712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931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A96AD-36F5-3B64-D338-260880CFD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cs typeface="Calibri Light"/>
              </a:rPr>
              <a:t>Progression Free Interval</a:t>
            </a:r>
            <a:endParaRPr lang="en-US" sz="4000" dirty="0">
              <a:cs typeface="Calibri Light" panose="020F0302020204030204"/>
            </a:endParaRPr>
          </a:p>
        </p:txBody>
      </p:sp>
      <p:pic>
        <p:nvPicPr>
          <p:cNvPr id="5" name="Picture 5" descr="Chart, histogram&#10;&#10;Description automatically generated">
            <a:extLst>
              <a:ext uri="{FF2B5EF4-FFF2-40B4-BE49-F238E27FC236}">
                <a16:creationId xmlns:a16="http://schemas.microsoft.com/office/drawing/2014/main" id="{E9A9EEAA-CF70-8C68-9339-22C5B923BE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182373" y="415603"/>
            <a:ext cx="7886843" cy="6033408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FFB1B7-64F1-92C0-42F0-98E14CD5E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sz="2800" dirty="0">
              <a:solidFill>
                <a:schemeClr val="tx1"/>
              </a:solidFill>
              <a:cs typeface="Calibri"/>
            </a:endParaRPr>
          </a:p>
          <a:p>
            <a:r>
              <a:rPr lang="en-US" sz="3200" dirty="0">
                <a:solidFill>
                  <a:schemeClr val="tx1"/>
                </a:solidFill>
                <a:cs typeface="Calibri"/>
              </a:rPr>
              <a:t>Median 42 days</a:t>
            </a:r>
            <a:endParaRPr lang="en-US" sz="1600" dirty="0">
              <a:solidFill>
                <a:schemeClr val="tx1"/>
              </a:solidFill>
            </a:endParaRPr>
          </a:p>
          <a:p>
            <a:r>
              <a:rPr lang="en-US" sz="3200" dirty="0">
                <a:solidFill>
                  <a:schemeClr val="tx1"/>
                </a:solidFill>
                <a:cs typeface="Calibri"/>
              </a:rPr>
              <a:t>(Range 6-252)</a:t>
            </a:r>
          </a:p>
        </p:txBody>
      </p:sp>
    </p:spTree>
    <p:extLst>
      <p:ext uri="{BB962C8B-B14F-4D97-AF65-F5344CB8AC3E}">
        <p14:creationId xmlns:p14="http://schemas.microsoft.com/office/powerpoint/2010/main" val="43104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A96AD-36F5-3B64-D338-260880CFD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cs typeface="Calibri Light"/>
              </a:rPr>
              <a:t>Local vs. Distant Disease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FFB1B7-64F1-92C0-42F0-98E14CD5E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1220" y="2880359"/>
            <a:ext cx="3933645" cy="3407878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3200" dirty="0">
              <a:solidFill>
                <a:schemeClr val="tx1"/>
              </a:solidFill>
              <a:cs typeface="Calibri"/>
            </a:endParaRPr>
          </a:p>
          <a:p>
            <a:r>
              <a:rPr lang="en-US" sz="2800" dirty="0">
                <a:solidFill>
                  <a:schemeClr val="tx1"/>
                </a:solidFill>
                <a:cs typeface="Calibri"/>
              </a:rPr>
              <a:t>Local median 23 days</a:t>
            </a:r>
          </a:p>
          <a:p>
            <a:r>
              <a:rPr lang="en-US" sz="2800" dirty="0">
                <a:solidFill>
                  <a:schemeClr val="tx1"/>
                </a:solidFill>
                <a:cs typeface="Calibri"/>
              </a:rPr>
              <a:t>Distant median 49 days</a:t>
            </a:r>
          </a:p>
          <a:p>
            <a:r>
              <a:rPr lang="en-US" sz="2800" dirty="0">
                <a:solidFill>
                  <a:schemeClr val="tx1"/>
                </a:solidFill>
                <a:cs typeface="Calibri"/>
              </a:rPr>
              <a:t>P&lt;0.05</a:t>
            </a:r>
          </a:p>
        </p:txBody>
      </p:sp>
      <p:pic>
        <p:nvPicPr>
          <p:cNvPr id="7" name="Picture 7" descr="Chart, histogram&#10;&#10;Description automatically generated">
            <a:extLst>
              <a:ext uri="{FF2B5EF4-FFF2-40B4-BE49-F238E27FC236}">
                <a16:creationId xmlns:a16="http://schemas.microsoft.com/office/drawing/2014/main" id="{ECC562F0-37A5-C287-00AD-A6F4C35638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124865" y="418939"/>
            <a:ext cx="8073748" cy="6026736"/>
          </a:xfrm>
        </p:spPr>
      </p:pic>
      <p:pic>
        <p:nvPicPr>
          <p:cNvPr id="8" name="Picture 8" descr="Diagram&#10;&#10;Description automatically generated">
            <a:extLst>
              <a:ext uri="{FF2B5EF4-FFF2-40B4-BE49-F238E27FC236}">
                <a16:creationId xmlns:a16="http://schemas.microsoft.com/office/drawing/2014/main" id="{40D46A9D-E807-D7C3-6719-48161F8A85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20557" y="1740559"/>
            <a:ext cx="158115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626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A96AD-36F5-3B64-D338-260880CFD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cs typeface="Calibri Light"/>
              </a:rPr>
              <a:t>Naïve vs. Prior Treatment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FFB1B7-64F1-92C0-42F0-98E14CD5E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7556" y="2889181"/>
            <a:ext cx="3679688" cy="3407878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3200" dirty="0">
              <a:solidFill>
                <a:schemeClr val="tx1"/>
              </a:solidFill>
              <a:cs typeface="Calibri"/>
            </a:endParaRPr>
          </a:p>
          <a:p>
            <a:r>
              <a:rPr lang="en-US" sz="2800" dirty="0">
                <a:solidFill>
                  <a:schemeClr val="tx1"/>
                </a:solidFill>
                <a:cs typeface="Calibri"/>
              </a:rPr>
              <a:t>Naïve median 48.5 days</a:t>
            </a:r>
          </a:p>
          <a:p>
            <a:r>
              <a:rPr lang="en-US" sz="2800" dirty="0">
                <a:solidFill>
                  <a:schemeClr val="tx1"/>
                </a:solidFill>
                <a:cs typeface="Calibri"/>
              </a:rPr>
              <a:t>Prior </a:t>
            </a:r>
            <a:r>
              <a:rPr lang="en-US" sz="2800" dirty="0" err="1">
                <a:solidFill>
                  <a:schemeClr val="tx1"/>
                </a:solidFill>
                <a:cs typeface="Calibri"/>
              </a:rPr>
              <a:t>tx</a:t>
            </a:r>
            <a:r>
              <a:rPr lang="en-US" sz="2800" dirty="0">
                <a:solidFill>
                  <a:schemeClr val="tx1"/>
                </a:solidFill>
                <a:cs typeface="Calibri"/>
              </a:rPr>
              <a:t> median 42 days</a:t>
            </a:r>
          </a:p>
          <a:p>
            <a:r>
              <a:rPr lang="en-US" sz="2800" dirty="0">
                <a:solidFill>
                  <a:schemeClr val="tx1"/>
                </a:solidFill>
                <a:cs typeface="Calibri"/>
              </a:rPr>
              <a:t>P&gt;0.05</a:t>
            </a:r>
          </a:p>
        </p:txBody>
      </p:sp>
      <p:pic>
        <p:nvPicPr>
          <p:cNvPr id="7" name="Picture 7" descr="Chart, histogram&#10;&#10;Description automatically generated">
            <a:extLst>
              <a:ext uri="{FF2B5EF4-FFF2-40B4-BE49-F238E27FC236}">
                <a16:creationId xmlns:a16="http://schemas.microsoft.com/office/drawing/2014/main" id="{D20F85E9-92DD-9796-B6CB-BF11895155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136888" y="294628"/>
            <a:ext cx="7963438" cy="6260979"/>
          </a:xfrm>
        </p:spPr>
      </p:pic>
      <p:pic>
        <p:nvPicPr>
          <p:cNvPr id="8" name="Picture 8" descr="Diagram&#10;&#10;Description automatically generated">
            <a:extLst>
              <a:ext uri="{FF2B5EF4-FFF2-40B4-BE49-F238E27FC236}">
                <a16:creationId xmlns:a16="http://schemas.microsoft.com/office/drawing/2014/main" id="{493C584F-48C3-0082-2716-C3D479DBC8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5384" y="1721509"/>
            <a:ext cx="172402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490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6">
            <a:extLst>
              <a:ext uri="{FF2B5EF4-FFF2-40B4-BE49-F238E27FC236}">
                <a16:creationId xmlns:a16="http://schemas.microsoft.com/office/drawing/2014/main" id="{F9391FFC-0CBE-5E49-B77D-3FBB981DEDCB}"/>
              </a:ext>
            </a:extLst>
          </p:cNvPr>
          <p:cNvSpPr/>
          <p:nvPr/>
        </p:nvSpPr>
        <p:spPr>
          <a:xfrm>
            <a:off x="4918157" y="4189005"/>
            <a:ext cx="6749716" cy="2300375"/>
          </a:xfrm>
          <a:prstGeom prst="round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  <a:cs typeface="Calibri"/>
              </a:rPr>
              <a:t>HSA may have favorable response up to 42 days </a:t>
            </a:r>
            <a:endParaRPr lang="en-US" sz="3600" dirty="0">
              <a:cs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EE1444-8631-73AC-9829-AA8CC3972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594359"/>
            <a:ext cx="3360821" cy="2286000"/>
          </a:xfrm>
        </p:spPr>
        <p:txBody>
          <a:bodyPr>
            <a:normAutofit/>
          </a:bodyPr>
          <a:lstStyle/>
          <a:p>
            <a:r>
              <a:rPr lang="en-US" sz="4800" dirty="0">
                <a:cs typeface="Calibri Light"/>
              </a:rPr>
              <a:t>Discussion &amp; Conclusions</a:t>
            </a:r>
            <a:endParaRPr lang="en-US" sz="4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A8811A-67BF-2371-3C30-7748C2AB9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0" y="731520"/>
            <a:ext cx="6749716" cy="525780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sz="2800" dirty="0">
                <a:cs typeface="Calibri"/>
              </a:rPr>
              <a:t>Acceptable toxicity profile</a:t>
            </a:r>
          </a:p>
          <a:p>
            <a:r>
              <a:rPr lang="en-US" sz="2800" dirty="0">
                <a:cs typeface="Calibri"/>
              </a:rPr>
              <a:t>Response rate low and of short duration</a:t>
            </a:r>
            <a:endParaRPr lang="en-US" sz="2400" dirty="0"/>
          </a:p>
          <a:p>
            <a:r>
              <a:rPr lang="en-US" sz="2800" dirty="0">
                <a:cs typeface="Calibri"/>
              </a:rPr>
              <a:t>Variable efficacy</a:t>
            </a:r>
          </a:p>
          <a:p>
            <a:r>
              <a:rPr lang="en-US" sz="2800" dirty="0">
                <a:cs typeface="Calibri"/>
              </a:rPr>
              <a:t>HSA was more sensitive </a:t>
            </a:r>
          </a:p>
          <a:p>
            <a:r>
              <a:rPr lang="en-US" sz="2800" dirty="0">
                <a:cs typeface="Calibri"/>
              </a:rPr>
              <a:t>Patients with distant disease may have better response</a:t>
            </a:r>
            <a:endParaRPr lang="en-US" sz="2400" dirty="0"/>
          </a:p>
          <a:p>
            <a:pPr marL="0" indent="0">
              <a:buNone/>
            </a:pPr>
            <a:endParaRPr lang="en-US" sz="2800" dirty="0">
              <a:cs typeface="Calibri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B58605E-1AFF-1C6B-7DE1-4AA43C093C0D}"/>
              </a:ext>
            </a:extLst>
          </p:cNvPr>
          <p:cNvSpPr/>
          <p:nvPr/>
        </p:nvSpPr>
        <p:spPr>
          <a:xfrm>
            <a:off x="4918157" y="4189004"/>
            <a:ext cx="6749716" cy="2300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  <a:cs typeface="Calibri"/>
              </a:rPr>
              <a:t>Limitations</a:t>
            </a:r>
          </a:p>
          <a:p>
            <a:pPr algn="ctr"/>
            <a:r>
              <a:rPr lang="en-US" sz="3600" dirty="0">
                <a:cs typeface="Calibri"/>
              </a:rPr>
              <a:t>Inherent to retrospective nature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32955F9-4C27-7755-9A05-1FD647A6325C}"/>
              </a:ext>
            </a:extLst>
          </p:cNvPr>
          <p:cNvSpPr/>
          <p:nvPr/>
        </p:nvSpPr>
        <p:spPr>
          <a:xfrm>
            <a:off x="4918158" y="4189004"/>
            <a:ext cx="6749715" cy="2300375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  <a:cs typeface="Calibri"/>
              </a:rPr>
              <a:t>Phase II clinical trial focusing on the use of carboplatin in dogs with macroscopic HSA</a:t>
            </a:r>
          </a:p>
        </p:txBody>
      </p:sp>
    </p:spTree>
    <p:extLst>
      <p:ext uri="{BB962C8B-B14F-4D97-AF65-F5344CB8AC3E}">
        <p14:creationId xmlns:p14="http://schemas.microsoft.com/office/powerpoint/2010/main" val="3335778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8F184C16-525C-C640-8249-67112E7CC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Acknowledgements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16589D-7170-F44C-9DB5-F850109CB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399128"/>
            <a:ext cx="10461308" cy="3386138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Dr. Lejeune</a:t>
            </a:r>
            <a:endParaRPr lang="en-US" sz="2800" dirty="0">
              <a:cs typeface="Calibri"/>
            </a:endParaRPr>
          </a:p>
          <a:p>
            <a:pPr algn="ctr"/>
            <a:r>
              <a:rPr lang="en-US" sz="2800" dirty="0">
                <a:cs typeface="Calibri"/>
              </a:rPr>
              <a:t>Dr. </a:t>
            </a:r>
            <a:r>
              <a:rPr lang="en-US" sz="2800" dirty="0" err="1">
                <a:cs typeface="Calibri"/>
              </a:rPr>
              <a:t>Pessah</a:t>
            </a:r>
            <a:r>
              <a:rPr lang="en-US" sz="2800" dirty="0">
                <a:cs typeface="Calibri"/>
              </a:rPr>
              <a:t> and his team</a:t>
            </a:r>
            <a:endParaRPr lang="en-US" sz="2400" dirty="0">
              <a:ea typeface="+mn-lt"/>
              <a:cs typeface="+mn-lt"/>
            </a:endParaRPr>
          </a:p>
          <a:p>
            <a:pPr marL="0" indent="0" algn="ctr">
              <a:buNone/>
            </a:pPr>
            <a:endParaRPr lang="en-US" sz="2400" dirty="0">
              <a:ea typeface="+mn-lt"/>
              <a:cs typeface="+mn-lt"/>
            </a:endParaRPr>
          </a:p>
          <a:p>
            <a:pPr algn="ctr"/>
            <a:r>
              <a:rPr lang="en-US" sz="2400" dirty="0">
                <a:ea typeface="+mn-lt"/>
                <a:cs typeface="+mn-lt"/>
              </a:rPr>
              <a:t>This project was supported by</a:t>
            </a:r>
          </a:p>
          <a:p>
            <a:pPr algn="ctr"/>
            <a:r>
              <a:rPr lang="en-US" sz="2400" dirty="0">
                <a:ea typeface="+mn-lt"/>
                <a:cs typeface="+mn-lt"/>
              </a:rPr>
              <a:t> NIH 5T35OD010956 </a:t>
            </a:r>
          </a:p>
          <a:p>
            <a:pPr algn="ctr"/>
            <a:r>
              <a:rPr lang="en-US" sz="2400" dirty="0">
                <a:ea typeface="+mn-lt"/>
                <a:cs typeface="+mn-lt"/>
              </a:rPr>
              <a:t>Student Advanced Training in Research grant fund</a:t>
            </a:r>
            <a:endParaRPr lang="en-US" sz="2400" dirty="0">
              <a:cs typeface="Calibri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37B31C8-4871-0D9D-5482-32A233A376E9}"/>
              </a:ext>
            </a:extLst>
          </p:cNvPr>
          <p:cNvSpPr/>
          <p:nvPr/>
        </p:nvSpPr>
        <p:spPr>
          <a:xfrm>
            <a:off x="4699018" y="5538322"/>
            <a:ext cx="3257832" cy="648165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  <a:cs typeface="Calibri"/>
              </a:rPr>
              <a:t>Thank you! </a:t>
            </a: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11" name="Picture 11" descr="Text&#10;&#10;Description automatically generated">
            <a:extLst>
              <a:ext uri="{FF2B5EF4-FFF2-40B4-BE49-F238E27FC236}">
                <a16:creationId xmlns:a16="http://schemas.microsoft.com/office/drawing/2014/main" id="{F6FA60C6-B122-3D97-46B3-AAB6FBEACE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3615" y="3935112"/>
            <a:ext cx="1029608" cy="1017512"/>
          </a:xfrm>
          <a:prstGeom prst="rect">
            <a:avLst/>
          </a:prstGeom>
        </p:spPr>
      </p:pic>
      <p:pic>
        <p:nvPicPr>
          <p:cNvPr id="12" name="Picture 10">
            <a:extLst>
              <a:ext uri="{FF2B5EF4-FFF2-40B4-BE49-F238E27FC236}">
                <a16:creationId xmlns:a16="http://schemas.microsoft.com/office/drawing/2014/main" id="{2EE8EC25-544D-A647-9237-ABD6B3B405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3615" y="2240134"/>
            <a:ext cx="2970596" cy="65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256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F265C-662B-9B67-D9C2-4DBC8BDC4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cs typeface="Calibri Light"/>
              </a:rPr>
              <a:t>References </a:t>
            </a:r>
            <a:endParaRPr lang="en-US" sz="6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752F2E-2ECA-0B83-0177-58583DC262CE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pic>
        <p:nvPicPr>
          <p:cNvPr id="8" name="Picture 8" descr="Qr code&#10;&#10;Description automatically generated">
            <a:extLst>
              <a:ext uri="{FF2B5EF4-FFF2-40B4-BE49-F238E27FC236}">
                <a16:creationId xmlns:a16="http://schemas.microsoft.com/office/drawing/2014/main" id="{3C8F48EE-3FCE-5499-D115-39C9164CA7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77155" y="2018263"/>
            <a:ext cx="4046799" cy="4066492"/>
          </a:xfr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5420237-CF99-B4D4-215F-8F2EA96ED624}"/>
              </a:ext>
            </a:extLst>
          </p:cNvPr>
          <p:cNvSpPr/>
          <p:nvPr/>
        </p:nvSpPr>
        <p:spPr>
          <a:xfrm>
            <a:off x="7323026" y="3374706"/>
            <a:ext cx="3047999" cy="919655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  <a:cs typeface="Calibri"/>
              </a:rPr>
              <a:t>Questions?</a:t>
            </a:r>
            <a:endParaRPr lang="en-US" sz="3200" dirty="0">
              <a:solidFill>
                <a:schemeClr val="tx1"/>
              </a:solidFill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98558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Rounded Corners 7">
            <a:extLst>
              <a:ext uri="{FF2B5EF4-FFF2-40B4-BE49-F238E27FC236}">
                <a16:creationId xmlns:a16="http://schemas.microsoft.com/office/drawing/2014/main" id="{1EAC1051-45DA-3E4B-9FE4-9CD1A212DFD9}"/>
              </a:ext>
            </a:extLst>
          </p:cNvPr>
          <p:cNvSpPr/>
          <p:nvPr/>
        </p:nvSpPr>
        <p:spPr>
          <a:xfrm>
            <a:off x="6249352" y="4923394"/>
            <a:ext cx="4763505" cy="57287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800" dirty="0">
                <a:cs typeface="Calibri"/>
              </a:rPr>
              <a:t>2% of all canine tumors</a:t>
            </a:r>
            <a:endParaRPr lang="en-US" sz="2800" dirty="0"/>
          </a:p>
        </p:txBody>
      </p:sp>
      <p:sp>
        <p:nvSpPr>
          <p:cNvPr id="23" name="Rectangle: Rounded Corners 7">
            <a:extLst>
              <a:ext uri="{FF2B5EF4-FFF2-40B4-BE49-F238E27FC236}">
                <a16:creationId xmlns:a16="http://schemas.microsoft.com/office/drawing/2014/main" id="{DE622B53-CE63-6941-A462-55ED2E03DCDF}"/>
              </a:ext>
            </a:extLst>
          </p:cNvPr>
          <p:cNvSpPr/>
          <p:nvPr/>
        </p:nvSpPr>
        <p:spPr>
          <a:xfrm>
            <a:off x="1179143" y="4923394"/>
            <a:ext cx="4763505" cy="57287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800" dirty="0">
                <a:cs typeface="Calibri"/>
              </a:rPr>
              <a:t>20.3% malignant skin tumors</a:t>
            </a:r>
            <a:endParaRPr lang="en-US" sz="2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434126-EA34-67AA-8AB0-51F550F5D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525" y="157207"/>
            <a:ext cx="10058400" cy="1450757"/>
          </a:xfrm>
        </p:spPr>
        <p:txBody>
          <a:bodyPr>
            <a:normAutofit/>
          </a:bodyPr>
          <a:lstStyle/>
          <a:p>
            <a:r>
              <a:rPr lang="en-US" sz="6600" dirty="0">
                <a:cs typeface="Calibri Light"/>
              </a:rPr>
              <a:t>Non-osseous Sarcomas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8238A-446B-6A6C-562F-EBD5710DF8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66514" cy="1877779"/>
          </a:xfrm>
        </p:spPr>
        <p:txBody>
          <a:bodyPr vert="horz" lIns="0" tIns="45720" rIns="0" bIns="45720" rtlCol="0" anchor="t">
            <a:noAutofit/>
          </a:bodyPr>
          <a:lstStyle/>
          <a:p>
            <a:r>
              <a:rPr lang="en-US" sz="2800" dirty="0">
                <a:cs typeface="Calibri"/>
              </a:rPr>
              <a:t>Mesenchymal</a:t>
            </a:r>
          </a:p>
          <a:p>
            <a:r>
              <a:rPr lang="en-US" sz="2800" dirty="0">
                <a:cs typeface="Calibri"/>
              </a:rPr>
              <a:t>Variable classification</a:t>
            </a:r>
          </a:p>
          <a:p>
            <a:r>
              <a:rPr lang="en-US" sz="2800" dirty="0">
                <a:cs typeface="Calibri"/>
              </a:rPr>
              <a:t>Locally invasive</a:t>
            </a:r>
          </a:p>
          <a:p>
            <a:r>
              <a:rPr lang="en-US" sz="2800" dirty="0">
                <a:cs typeface="Calibri"/>
              </a:rPr>
              <a:t>Low rate of metastasis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5FA68BC-C5BF-4684-74A8-D148302166F9}"/>
              </a:ext>
            </a:extLst>
          </p:cNvPr>
          <p:cNvSpPr/>
          <p:nvPr/>
        </p:nvSpPr>
        <p:spPr>
          <a:xfrm>
            <a:off x="1097281" y="4845208"/>
            <a:ext cx="2560319" cy="139229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cs typeface="Calibri"/>
              </a:rPr>
              <a:t>Chemotherapy</a:t>
            </a:r>
            <a:endParaRPr lang="en-US" sz="2000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0349ABC-977F-3B97-8FCC-42B68966D5C1}"/>
              </a:ext>
            </a:extLst>
          </p:cNvPr>
          <p:cNvSpPr/>
          <p:nvPr/>
        </p:nvSpPr>
        <p:spPr>
          <a:xfrm>
            <a:off x="3657600" y="4845207"/>
            <a:ext cx="7629525" cy="1392299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3200" dirty="0">
                <a:cs typeface="Calibri"/>
              </a:rPr>
              <a:t>Metronomic or dose intense (MTD)</a:t>
            </a:r>
            <a:endParaRPr lang="en-US" sz="3200" dirty="0"/>
          </a:p>
          <a:p>
            <a:r>
              <a:rPr lang="en-US" sz="3200" dirty="0">
                <a:cs typeface="Calibri"/>
              </a:rPr>
              <a:t>Response rates STS 0-36%, HSA 0-48% (86%)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9B29848-8682-654E-CEEA-458360D737CB}"/>
              </a:ext>
            </a:extLst>
          </p:cNvPr>
          <p:cNvSpPr/>
          <p:nvPr/>
        </p:nvSpPr>
        <p:spPr>
          <a:xfrm>
            <a:off x="1097280" y="4830047"/>
            <a:ext cx="10304145" cy="1450757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cs typeface="Calibri"/>
              </a:rPr>
              <a:t>Other treatment options?</a:t>
            </a:r>
            <a:endParaRPr lang="en-US" sz="4400" dirty="0">
              <a:cs typeface="Calibri" panose="020F0502020204030204"/>
            </a:endParaRPr>
          </a:p>
        </p:txBody>
      </p:sp>
      <p:sp>
        <p:nvSpPr>
          <p:cNvPr id="10" name="Rectangle: Rounded Corners 7">
            <a:extLst>
              <a:ext uri="{FF2B5EF4-FFF2-40B4-BE49-F238E27FC236}">
                <a16:creationId xmlns:a16="http://schemas.microsoft.com/office/drawing/2014/main" id="{33A1F04E-68BE-7047-A39E-007EF4F2C75D}"/>
              </a:ext>
            </a:extLst>
          </p:cNvPr>
          <p:cNvSpPr/>
          <p:nvPr/>
        </p:nvSpPr>
        <p:spPr>
          <a:xfrm>
            <a:off x="1210574" y="1927756"/>
            <a:ext cx="4763505" cy="572874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200" dirty="0">
                <a:cs typeface="Calibri"/>
              </a:rPr>
              <a:t>Soft Tissue Sarcomas (STS)</a:t>
            </a:r>
            <a:endParaRPr lang="en-US" sz="3200" dirty="0"/>
          </a:p>
        </p:txBody>
      </p:sp>
      <p:pic>
        <p:nvPicPr>
          <p:cNvPr id="21" name="Picture 20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2D50A852-C772-AE4C-92F6-A56A66838B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8208" y="1835502"/>
            <a:ext cx="5116873" cy="2995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436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3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15ED0A-23D2-1CC9-284D-6639EEFA6E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69283" y="1875395"/>
            <a:ext cx="5837206" cy="2601822"/>
          </a:xfrm>
        </p:spPr>
        <p:txBody>
          <a:bodyPr vert="horz" lIns="0" tIns="45720" rIns="0" bIns="45720" rtlCol="0" anchor="t"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sz="3500" dirty="0">
                <a:cs typeface="Calibri"/>
              </a:rPr>
              <a:t>Limitations of Doxorubicin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cs typeface="Calibri"/>
              </a:rPr>
              <a:t>Resistant tumors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cs typeface="Calibri"/>
              </a:rPr>
              <a:t>Severe AEs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cs typeface="Calibri"/>
              </a:rPr>
              <a:t>Cardiotoxicity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cs typeface="Calibri"/>
              </a:rPr>
              <a:t>P-glycoprotein substrate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A91E17-55E1-D865-261B-6EA733F71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525" y="171584"/>
            <a:ext cx="10058400" cy="1450757"/>
          </a:xfrm>
        </p:spPr>
        <p:txBody>
          <a:bodyPr>
            <a:normAutofit/>
          </a:bodyPr>
          <a:lstStyle/>
          <a:p>
            <a:r>
              <a:rPr lang="en-US" sz="6600" dirty="0">
                <a:cs typeface="Calibri Light"/>
              </a:rPr>
              <a:t>Carboplatin</a:t>
            </a:r>
          </a:p>
        </p:txBody>
      </p:sp>
      <p:pic>
        <p:nvPicPr>
          <p:cNvPr id="7" name="Picture 7" descr="Diagram, schematic&#10;&#10;Description automatically generated">
            <a:extLst>
              <a:ext uri="{FF2B5EF4-FFF2-40B4-BE49-F238E27FC236}">
                <a16:creationId xmlns:a16="http://schemas.microsoft.com/office/drawing/2014/main" id="{276860D1-5938-E355-4D7E-56D33FDBEB3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338264" y="1840769"/>
            <a:ext cx="3261144" cy="2636448"/>
          </a:xfrm>
        </p:spPr>
      </p:pic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1326B0CD-4DDE-FE45-A78D-90E42D88CC71}"/>
              </a:ext>
            </a:extLst>
          </p:cNvPr>
          <p:cNvSpPr/>
          <p:nvPr/>
        </p:nvSpPr>
        <p:spPr>
          <a:xfrm>
            <a:off x="6805077" y="4471707"/>
            <a:ext cx="4652211" cy="165086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Platinum agent</a:t>
            </a:r>
            <a:endParaRPr lang="en-US" sz="2400" dirty="0">
              <a:cs typeface="Calibri"/>
            </a:endParaRPr>
          </a:p>
          <a:p>
            <a:r>
              <a:rPr lang="en-US" sz="2400" dirty="0">
                <a:cs typeface="Calibri"/>
              </a:rPr>
              <a:t>Non-cell-cycle dependent</a:t>
            </a:r>
          </a:p>
          <a:p>
            <a:r>
              <a:rPr lang="en-US" sz="2400" dirty="0">
                <a:cs typeface="Calibri"/>
              </a:rPr>
              <a:t>Commonly used for osteosarcoma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0039858F-D203-0F42-8B14-BCBED4B0E94A}"/>
              </a:ext>
            </a:extLst>
          </p:cNvPr>
          <p:cNvSpPr/>
          <p:nvPr/>
        </p:nvSpPr>
        <p:spPr>
          <a:xfrm>
            <a:off x="6756073" y="4471706"/>
            <a:ext cx="4652211" cy="165086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Favorable toxicity profile</a:t>
            </a:r>
          </a:p>
          <a:p>
            <a:r>
              <a:rPr lang="en-US" sz="2400" dirty="0">
                <a:cs typeface="Calibri"/>
              </a:rPr>
              <a:t>Not a P-glycoprotein substrate</a:t>
            </a:r>
          </a:p>
          <a:p>
            <a:r>
              <a:rPr lang="en-US" sz="2400" dirty="0">
                <a:cs typeface="Calibri"/>
              </a:rPr>
              <a:t>Similar outcomes as doxorubicin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9D48AFD4-0B80-1A48-99FA-7C7D01450AE8}"/>
              </a:ext>
            </a:extLst>
          </p:cNvPr>
          <p:cNvSpPr/>
          <p:nvPr/>
        </p:nvSpPr>
        <p:spPr>
          <a:xfrm>
            <a:off x="6756072" y="4471706"/>
            <a:ext cx="4652211" cy="165086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cs typeface="Calibri"/>
              </a:rPr>
              <a:t>Intralesional post surgery of STS</a:t>
            </a:r>
          </a:p>
          <a:p>
            <a:r>
              <a:rPr lang="en-US" sz="2400" dirty="0">
                <a:cs typeface="Calibri"/>
              </a:rPr>
              <a:t>Adjuvant for HSA</a:t>
            </a:r>
          </a:p>
          <a:p>
            <a:r>
              <a:rPr lang="en-US" sz="2400" dirty="0">
                <a:cs typeface="Calibri"/>
              </a:rPr>
              <a:t>Used at UC Davis for STS and HSA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E90ED98E-2667-774D-BAB9-B8577F13E4C0}"/>
              </a:ext>
            </a:extLst>
          </p:cNvPr>
          <p:cNvSpPr/>
          <p:nvPr/>
        </p:nvSpPr>
        <p:spPr>
          <a:xfrm>
            <a:off x="6745637" y="4415765"/>
            <a:ext cx="4701215" cy="172087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tx1"/>
                </a:solidFill>
                <a:cs typeface="Calibri"/>
              </a:rPr>
              <a:t>Response rates remain unknown!</a:t>
            </a:r>
          </a:p>
        </p:txBody>
      </p:sp>
      <p:pic>
        <p:nvPicPr>
          <p:cNvPr id="19" name="Picture 18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B1F5B9F0-6BEE-B84E-8317-4D14807AF1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051" y="1875394"/>
            <a:ext cx="5955734" cy="246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519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0" animBg="1"/>
      <p:bldP spid="13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7F55E-E0CD-F2B2-2C3C-2EEBF0927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945" y="1361961"/>
            <a:ext cx="3703607" cy="2314754"/>
          </a:xfrm>
        </p:spPr>
        <p:txBody>
          <a:bodyPr/>
          <a:lstStyle/>
          <a:p>
            <a:r>
              <a:rPr lang="en-US" sz="5400" dirty="0">
                <a:cs typeface="Calibri Light"/>
              </a:rPr>
              <a:t>Hypotheses </a:t>
            </a:r>
            <a:br>
              <a:rPr lang="en-US" sz="5400" dirty="0">
                <a:cs typeface="Calibri Light"/>
              </a:rPr>
            </a:br>
            <a:r>
              <a:rPr lang="en-US" sz="5400" dirty="0">
                <a:cs typeface="Calibri Light"/>
              </a:rPr>
              <a:t>&amp; Aims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F3AA805-750E-27CD-CB96-DB6B3D546E3D}"/>
              </a:ext>
            </a:extLst>
          </p:cNvPr>
          <p:cNvSpPr/>
          <p:nvPr/>
        </p:nvSpPr>
        <p:spPr>
          <a:xfrm>
            <a:off x="4804912" y="5350322"/>
            <a:ext cx="6570451" cy="130715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400" dirty="0">
                <a:cs typeface="Calibri"/>
              </a:rPr>
              <a:t>Aim 2: Describe the toxicity profile and adverse events (AEs) </a:t>
            </a:r>
            <a:endParaRPr lang="en-US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AD60F22-57BC-364E-AEFD-DEB84622262F}"/>
              </a:ext>
            </a:extLst>
          </p:cNvPr>
          <p:cNvSpPr/>
          <p:nvPr/>
        </p:nvSpPr>
        <p:spPr>
          <a:xfrm>
            <a:off x="4800600" y="2291720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cs typeface="Calibri"/>
              </a:rPr>
              <a:t>Variable sensitivity</a:t>
            </a:r>
          </a:p>
          <a:p>
            <a:r>
              <a:rPr lang="en-US" sz="2800" dirty="0">
                <a:cs typeface="Calibri"/>
              </a:rPr>
              <a:t>histologic subtype</a:t>
            </a:r>
          </a:p>
          <a:p>
            <a:r>
              <a:rPr lang="en-US" sz="2800" dirty="0">
                <a:cs typeface="Calibri"/>
              </a:rPr>
              <a:t>number of prior treatments 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96867D-8882-0D44-91C4-1DFF8141C487}"/>
              </a:ext>
            </a:extLst>
          </p:cNvPr>
          <p:cNvSpPr/>
          <p:nvPr/>
        </p:nvSpPr>
        <p:spPr>
          <a:xfrm>
            <a:off x="4800600" y="669463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cs typeface="Calibri"/>
              </a:rPr>
              <a:t>Carboplatin</a:t>
            </a:r>
          </a:p>
          <a:p>
            <a:r>
              <a:rPr lang="en-US" sz="2800" dirty="0">
                <a:cs typeface="Calibri"/>
              </a:rPr>
              <a:t>Well tolerated</a:t>
            </a:r>
          </a:p>
          <a:p>
            <a:r>
              <a:rPr lang="en-US" sz="2800" dirty="0">
                <a:cs typeface="Calibri"/>
              </a:rPr>
              <a:t>Similar adverse events (AEs)</a:t>
            </a:r>
          </a:p>
        </p:txBody>
      </p:sp>
      <p:sp>
        <p:nvSpPr>
          <p:cNvPr id="10" name="Rectangle: Rounded Corners 7">
            <a:extLst>
              <a:ext uri="{FF2B5EF4-FFF2-40B4-BE49-F238E27FC236}">
                <a16:creationId xmlns:a16="http://schemas.microsoft.com/office/drawing/2014/main" id="{B125A9C5-7B85-AF45-8B2C-4799D0C1953A}"/>
              </a:ext>
            </a:extLst>
          </p:cNvPr>
          <p:cNvSpPr/>
          <p:nvPr/>
        </p:nvSpPr>
        <p:spPr>
          <a:xfrm>
            <a:off x="4804912" y="3947197"/>
            <a:ext cx="6570451" cy="130715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400" dirty="0">
                <a:cs typeface="Calibri"/>
              </a:rPr>
              <a:t>Aim 1: Determine efficacy of carboplatin in the treatment of macroscopic non osseous sarcoma in dogs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57514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/>
      <p:bldP spid="9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17B1FD1-8E02-642D-F186-6D6C59642868}"/>
              </a:ext>
            </a:extLst>
          </p:cNvPr>
          <p:cNvSpPr/>
          <p:nvPr/>
        </p:nvSpPr>
        <p:spPr>
          <a:xfrm>
            <a:off x="6931789" y="2388489"/>
            <a:ext cx="5068498" cy="4225603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cs typeface="Calibri"/>
              </a:rPr>
              <a:t>Included if...</a:t>
            </a:r>
          </a:p>
          <a:p>
            <a:r>
              <a:rPr lang="en-US" sz="2400" dirty="0">
                <a:cs typeface="Calibri"/>
              </a:rPr>
              <a:t>Dogs with macroscopic STS or HSA</a:t>
            </a:r>
          </a:p>
          <a:p>
            <a:r>
              <a:rPr lang="en-US" sz="2400" dirty="0">
                <a:cs typeface="Calibri"/>
              </a:rPr>
              <a:t>Received carboplatin</a:t>
            </a:r>
          </a:p>
          <a:p>
            <a:r>
              <a:rPr lang="en-US" sz="2400" dirty="0">
                <a:cs typeface="Calibri"/>
              </a:rPr>
              <a:t>Adequate follow-up data</a:t>
            </a:r>
          </a:p>
          <a:p>
            <a:endParaRPr lang="en-US" sz="2400" dirty="0">
              <a:cs typeface="Calibri"/>
            </a:endParaRPr>
          </a:p>
          <a:p>
            <a:r>
              <a:rPr lang="en-US" sz="2400" dirty="0">
                <a:solidFill>
                  <a:schemeClr val="tx1"/>
                </a:solidFill>
                <a:cs typeface="Calibri"/>
              </a:rPr>
              <a:t>Excluded if...</a:t>
            </a:r>
          </a:p>
          <a:p>
            <a:r>
              <a:rPr lang="en-US" sz="2400" dirty="0">
                <a:cs typeface="Calibri"/>
              </a:rPr>
              <a:t>Sarcoma of bone</a:t>
            </a:r>
          </a:p>
          <a:p>
            <a:r>
              <a:rPr lang="en-US" sz="2400" dirty="0">
                <a:cs typeface="Calibri"/>
              </a:rPr>
              <a:t>Only microscopic disease</a:t>
            </a:r>
          </a:p>
          <a:p>
            <a:r>
              <a:rPr lang="en-US" sz="2400" dirty="0">
                <a:cs typeface="Calibri"/>
              </a:rPr>
              <a:t>Insufficient follow-up data</a:t>
            </a:r>
          </a:p>
        </p:txBody>
      </p:sp>
      <p:sp>
        <p:nvSpPr>
          <p:cNvPr id="11" name="Rectangle: Rounded Corners 4">
            <a:extLst>
              <a:ext uri="{FF2B5EF4-FFF2-40B4-BE49-F238E27FC236}">
                <a16:creationId xmlns:a16="http://schemas.microsoft.com/office/drawing/2014/main" id="{3074FF26-2B6A-9E4D-B738-14586ECE27D5}"/>
              </a:ext>
            </a:extLst>
          </p:cNvPr>
          <p:cNvSpPr/>
          <p:nvPr/>
        </p:nvSpPr>
        <p:spPr>
          <a:xfrm>
            <a:off x="6931788" y="2388489"/>
            <a:ext cx="5068497" cy="4225603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cs typeface="Calibri"/>
              </a:rPr>
              <a:t>Signalment</a:t>
            </a:r>
          </a:p>
          <a:p>
            <a:r>
              <a:rPr lang="en-US" sz="2800" dirty="0">
                <a:cs typeface="Calibri"/>
              </a:rPr>
              <a:t>Diagnosis</a:t>
            </a:r>
          </a:p>
          <a:p>
            <a:r>
              <a:rPr lang="en-US" sz="2800" dirty="0">
                <a:cs typeface="Calibri"/>
              </a:rPr>
              <a:t>Distant vs. Local disease</a:t>
            </a:r>
          </a:p>
          <a:p>
            <a:r>
              <a:rPr lang="en-US" sz="2800" dirty="0">
                <a:cs typeface="Calibri"/>
              </a:rPr>
              <a:t>Previous treatments</a:t>
            </a:r>
          </a:p>
          <a:p>
            <a:endParaRPr lang="en-US" sz="2800" dirty="0">
              <a:solidFill>
                <a:schemeClr val="tx1"/>
              </a:solidFill>
              <a:highlight>
                <a:srgbClr val="00FFFF"/>
              </a:highlight>
              <a:cs typeface="Calibri"/>
            </a:endParaRPr>
          </a:p>
          <a:p>
            <a:endParaRPr lang="en-US" sz="2400" dirty="0">
              <a:solidFill>
                <a:schemeClr val="tx1"/>
              </a:solidFill>
              <a:highlight>
                <a:srgbClr val="00FFFF"/>
              </a:highlight>
              <a:cs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D7403E-9E08-F7B3-2239-06C2F6DB3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594359"/>
            <a:ext cx="3376863" cy="2286000"/>
          </a:xfrm>
        </p:spPr>
        <p:txBody>
          <a:bodyPr>
            <a:normAutofit/>
          </a:bodyPr>
          <a:lstStyle/>
          <a:p>
            <a:r>
              <a:rPr lang="en-US" sz="5400" dirty="0">
                <a:cs typeface="Calibri Light"/>
              </a:rPr>
              <a:t>Materials &amp;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19118-D508-7123-2C91-AB73D7135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7540" y="380349"/>
            <a:ext cx="6492240" cy="2626743"/>
          </a:xfrm>
        </p:spPr>
        <p:txBody>
          <a:bodyPr vert="horz" lIns="0" tIns="45720" rIns="0" bIns="45720" rtlCol="0" anchor="t"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  <a:cs typeface="Calibri"/>
              </a:rPr>
              <a:t>Retrospective (1990 – 2022)</a:t>
            </a:r>
          </a:p>
          <a:p>
            <a:r>
              <a:rPr lang="en-US" sz="2400" dirty="0">
                <a:solidFill>
                  <a:schemeClr val="tx1"/>
                </a:solidFill>
                <a:cs typeface="Calibri"/>
              </a:rPr>
              <a:t>Computerized search of VMACS using keywords</a:t>
            </a:r>
          </a:p>
          <a:p>
            <a:r>
              <a:rPr lang="en-US" sz="2400" dirty="0">
                <a:solidFill>
                  <a:schemeClr val="tx1"/>
                </a:solidFill>
                <a:cs typeface="Calibri"/>
              </a:rPr>
              <a:t>DVMs or clients contacted </a:t>
            </a:r>
          </a:p>
          <a:p>
            <a:r>
              <a:rPr lang="en-US" sz="2400" dirty="0">
                <a:solidFill>
                  <a:schemeClr val="tx1"/>
                </a:solidFill>
                <a:cs typeface="Calibri"/>
              </a:rPr>
              <a:t>VCOG – Adverse Events</a:t>
            </a:r>
          </a:p>
          <a:p>
            <a:r>
              <a:rPr lang="en-US" sz="2400" dirty="0">
                <a:solidFill>
                  <a:schemeClr val="tx1"/>
                </a:solidFill>
                <a:cs typeface="Calibri"/>
              </a:rPr>
              <a:t>RECIST - Response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5AD390-7C42-B6C6-CB24-CA1ABF6E09A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solidFill>
                  <a:schemeClr val="tx1"/>
                </a:solidFill>
                <a:cs typeface="Calibri"/>
              </a:rPr>
              <a:t>Data Collection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BC361A-5943-759E-5230-1589CDD04B03}"/>
              </a:ext>
            </a:extLst>
          </p:cNvPr>
          <p:cNvSpPr/>
          <p:nvPr/>
        </p:nvSpPr>
        <p:spPr>
          <a:xfrm>
            <a:off x="7301495" y="5144210"/>
            <a:ext cx="4329086" cy="956318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cs typeface="Calibri"/>
              </a:rPr>
              <a:t>Tumor Response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cs typeface="Calibri"/>
              </a:rPr>
              <a:t>Adverse Effects post carboplatin</a:t>
            </a:r>
          </a:p>
        </p:txBody>
      </p:sp>
    </p:spTree>
    <p:extLst>
      <p:ext uri="{BB962C8B-B14F-4D97-AF65-F5344CB8AC3E}">
        <p14:creationId xmlns:p14="http://schemas.microsoft.com/office/powerpoint/2010/main" val="88440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3E012-D5AD-B6B4-E588-E94819FCE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594359"/>
            <a:ext cx="3392905" cy="2286000"/>
          </a:xfrm>
        </p:spPr>
        <p:txBody>
          <a:bodyPr>
            <a:normAutofit/>
          </a:bodyPr>
          <a:lstStyle/>
          <a:p>
            <a:r>
              <a:rPr lang="en-US" sz="5400" dirty="0">
                <a:cs typeface="Calibri Light"/>
              </a:rPr>
              <a:t>Materials &amp; Methods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33BA3A-B62A-4CE6-B03A-7B57CDAA1E1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 dirty="0">
                <a:solidFill>
                  <a:schemeClr val="tx1"/>
                </a:solidFill>
                <a:cs typeface="Calibri"/>
              </a:rPr>
              <a:t>Statistics</a:t>
            </a:r>
            <a:endParaRPr lang="en-US" sz="2400" dirty="0">
              <a:solidFill>
                <a:schemeClr val="tx1"/>
              </a:solidFill>
              <a:cs typeface="Calibri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56EF40A-1A05-764F-B831-30567904E033}"/>
              </a:ext>
            </a:extLst>
          </p:cNvPr>
          <p:cNvGrpSpPr/>
          <p:nvPr/>
        </p:nvGrpSpPr>
        <p:grpSpPr>
          <a:xfrm>
            <a:off x="4251156" y="268856"/>
            <a:ext cx="7766150" cy="2913749"/>
            <a:chOff x="4251156" y="268856"/>
            <a:chExt cx="7766150" cy="2913749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37C694B7-CEDE-24EB-FA94-6102D22B2F1C}"/>
                </a:ext>
              </a:extLst>
            </p:cNvPr>
            <p:cNvSpPr/>
            <p:nvPr/>
          </p:nvSpPr>
          <p:spPr>
            <a:xfrm>
              <a:off x="6577264" y="268856"/>
              <a:ext cx="5440042" cy="2913749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cs typeface="Calibri"/>
                </a:rPr>
                <a:t>Patient &amp; treatment(s)</a:t>
              </a:r>
            </a:p>
            <a:p>
              <a:pPr algn="ctr"/>
              <a:endParaRPr lang="en-US" sz="2400" dirty="0">
                <a:cs typeface="Calibri"/>
              </a:endParaRPr>
            </a:p>
            <a:p>
              <a:pPr algn="ctr"/>
              <a:r>
                <a:rPr lang="en-US" sz="2400" dirty="0">
                  <a:cs typeface="Calibri"/>
                </a:rPr>
                <a:t>Complete response (CR), Partial response (PR), Stable disease (SD), Progression of disease (PD)</a:t>
              </a:r>
            </a:p>
            <a:p>
              <a:pPr algn="ctr"/>
              <a:endParaRPr lang="en-US" sz="2400" dirty="0">
                <a:cs typeface="Calibri"/>
              </a:endParaRPr>
            </a:p>
            <a:p>
              <a:pPr algn="ctr"/>
              <a:r>
                <a:rPr lang="en-US" sz="2400" dirty="0">
                  <a:cs typeface="Calibri"/>
                </a:rPr>
                <a:t>Adverse events (AEs)</a:t>
              </a:r>
            </a:p>
          </p:txBody>
        </p:sp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073E4CD7-17C2-8F4C-A043-D06308F2C93B}"/>
                </a:ext>
              </a:extLst>
            </p:cNvPr>
            <p:cNvSpPr/>
            <p:nvPr/>
          </p:nvSpPr>
          <p:spPr>
            <a:xfrm>
              <a:off x="4251156" y="268856"/>
              <a:ext cx="2261939" cy="2913749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Descriptive</a:t>
              </a:r>
            </a:p>
            <a:p>
              <a:pPr algn="ctr"/>
              <a:r>
                <a:rPr lang="en-US" sz="2400" dirty="0"/>
                <a:t>Statistics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3E28B79-E097-7A46-90BF-98D2AB2EE06D}"/>
              </a:ext>
            </a:extLst>
          </p:cNvPr>
          <p:cNvGrpSpPr/>
          <p:nvPr/>
        </p:nvGrpSpPr>
        <p:grpSpPr>
          <a:xfrm>
            <a:off x="4251155" y="3251658"/>
            <a:ext cx="7766149" cy="1315456"/>
            <a:chOff x="4251155" y="3251658"/>
            <a:chExt cx="7766149" cy="1315456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01091B49-5A8B-BC3F-CB74-E05E1C7F54C8}"/>
                </a:ext>
              </a:extLst>
            </p:cNvPr>
            <p:cNvSpPr/>
            <p:nvPr/>
          </p:nvSpPr>
          <p:spPr>
            <a:xfrm>
              <a:off x="6577263" y="3251660"/>
              <a:ext cx="5440041" cy="1315454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2400" dirty="0">
                  <a:cs typeface="Calibri"/>
                </a:rPr>
                <a:t>Number dogs achieving best response divided by total number dogs</a:t>
              </a:r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3E827988-E1E6-2341-B8A3-6BBBB4F87981}"/>
                </a:ext>
              </a:extLst>
            </p:cNvPr>
            <p:cNvSpPr/>
            <p:nvPr/>
          </p:nvSpPr>
          <p:spPr>
            <a:xfrm>
              <a:off x="4251155" y="3251658"/>
              <a:ext cx="2261939" cy="1315455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Overall Response Rate (ORR)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2AC155-B858-3247-9080-E145B15BC7D4}"/>
              </a:ext>
            </a:extLst>
          </p:cNvPr>
          <p:cNvGrpSpPr/>
          <p:nvPr/>
        </p:nvGrpSpPr>
        <p:grpSpPr>
          <a:xfrm>
            <a:off x="4251154" y="4636166"/>
            <a:ext cx="7766150" cy="2030614"/>
            <a:chOff x="4251154" y="4636166"/>
            <a:chExt cx="7766150" cy="2030614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EE1D8B1E-6AD7-78A6-5A2E-C7BD0379466E}"/>
                </a:ext>
              </a:extLst>
            </p:cNvPr>
            <p:cNvSpPr/>
            <p:nvPr/>
          </p:nvSpPr>
          <p:spPr>
            <a:xfrm>
              <a:off x="6577263" y="4636166"/>
              <a:ext cx="5440041" cy="2030614"/>
            </a:xfrm>
            <a:prstGeom prst="round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2400" dirty="0">
                  <a:cs typeface="Calibri"/>
                </a:rPr>
                <a:t>Initial carboplatin to date of PD (or death w/o evidence of PD)</a:t>
              </a:r>
            </a:p>
            <a:p>
              <a:pPr algn="ctr"/>
              <a:endParaRPr lang="en-US" sz="2400" dirty="0">
                <a:cs typeface="Calibri"/>
              </a:endParaRPr>
            </a:p>
            <a:p>
              <a:pPr algn="ctr"/>
              <a:r>
                <a:rPr lang="en-US" sz="2400" dirty="0">
                  <a:cs typeface="Calibri"/>
                </a:rPr>
                <a:t>Effect of stage and pre-treatment 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D6FEC7AD-3AFB-814E-803E-8D3E15784C50}"/>
                </a:ext>
              </a:extLst>
            </p:cNvPr>
            <p:cNvSpPr/>
            <p:nvPr/>
          </p:nvSpPr>
          <p:spPr>
            <a:xfrm>
              <a:off x="4251154" y="4636166"/>
              <a:ext cx="2261939" cy="203061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Progression-Free Interval (PFI)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3619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CC15E-CD2F-9448-904F-A27EA7658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1684421"/>
          </a:xfrm>
        </p:spPr>
        <p:txBody>
          <a:bodyPr>
            <a:normAutofit/>
          </a:bodyPr>
          <a:lstStyle/>
          <a:p>
            <a:r>
              <a:rPr lang="en-US" sz="6600" dirty="0">
                <a:cs typeface="Calibri Light"/>
              </a:rPr>
              <a:t>Results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6EBE0A-D827-AE87-698A-A56F4A3DED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422358"/>
            <a:ext cx="3200400" cy="388284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  <a:cs typeface="Calibri"/>
              </a:rPr>
              <a:t>Study Population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65132-2C7F-5E85-986C-8E1BD7715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9024" y="594359"/>
            <a:ext cx="6420353" cy="3124162"/>
          </a:xfrm>
        </p:spPr>
        <p:txBody>
          <a:bodyPr vert="horz" lIns="0" tIns="45720" rIns="0" bIns="45720" rtlCol="0" anchor="t">
            <a:noAutofit/>
          </a:bodyPr>
          <a:lstStyle/>
          <a:p>
            <a:endParaRPr lang="en-US" sz="2400" dirty="0">
              <a:solidFill>
                <a:schemeClr val="bg1"/>
              </a:solidFill>
              <a:cs typeface="Calibri"/>
            </a:endParaRPr>
          </a:p>
          <a:p>
            <a:r>
              <a:rPr lang="en-US" sz="2400" dirty="0">
                <a:solidFill>
                  <a:schemeClr val="bg1"/>
                </a:solidFill>
                <a:cs typeface="Calibri"/>
              </a:rPr>
              <a:t>)</a:t>
            </a:r>
            <a:endParaRPr lang="en-US" dirty="0">
              <a:solidFill>
                <a:srgbClr val="FFFFFF"/>
              </a:solidFill>
              <a:cs typeface="Calibri"/>
            </a:endParaRPr>
          </a:p>
          <a:p>
            <a:endParaRPr lang="en-US" sz="2600" dirty="0">
              <a:solidFill>
                <a:srgbClr val="FFFFFF"/>
              </a:solidFill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65C139F-33C2-0531-CDC8-FB378B494CD4}"/>
              </a:ext>
            </a:extLst>
          </p:cNvPr>
          <p:cNvSpPr/>
          <p:nvPr/>
        </p:nvSpPr>
        <p:spPr>
          <a:xfrm>
            <a:off x="9509781" y="430139"/>
            <a:ext cx="2361587" cy="139788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  <a:cs typeface="Calibri"/>
              </a:rPr>
              <a:t>17 STS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  <a:cs typeface="Calibri"/>
              </a:rPr>
              <a:t>12 HSA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4A85F028-EE23-C847-8833-B1CAD73C8267}"/>
              </a:ext>
            </a:extLst>
          </p:cNvPr>
          <p:cNvSpPr/>
          <p:nvPr/>
        </p:nvSpPr>
        <p:spPr>
          <a:xfrm>
            <a:off x="4395536" y="429338"/>
            <a:ext cx="5085347" cy="232146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bg1"/>
                </a:solidFill>
                <a:cs typeface="Calibri"/>
              </a:rPr>
              <a:t>29 dogs (16 F, 13 M)</a:t>
            </a:r>
          </a:p>
          <a:p>
            <a:r>
              <a:rPr lang="en-US" sz="3200" dirty="0">
                <a:solidFill>
                  <a:schemeClr val="bg1"/>
                </a:solidFill>
                <a:cs typeface="Calibri"/>
              </a:rPr>
              <a:t>9.7 years (range 2.5-13.8)</a:t>
            </a:r>
          </a:p>
          <a:p>
            <a:r>
              <a:rPr lang="en-US" sz="3200" dirty="0">
                <a:solidFill>
                  <a:schemeClr val="bg1"/>
                </a:solidFill>
                <a:cs typeface="Calibri"/>
              </a:rPr>
              <a:t>24.75 kg (range 5.6-45)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6A8404D0-7709-9445-8826-DF85A3A5AEC0}"/>
              </a:ext>
            </a:extLst>
          </p:cNvPr>
          <p:cNvSpPr/>
          <p:nvPr/>
        </p:nvSpPr>
        <p:spPr>
          <a:xfrm>
            <a:off x="4395536" y="2811664"/>
            <a:ext cx="7475833" cy="155073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bg1"/>
                </a:solidFill>
                <a:cs typeface="Calibri"/>
              </a:rPr>
              <a:t>Median # doses 2 (1-12)</a:t>
            </a:r>
          </a:p>
          <a:p>
            <a:r>
              <a:rPr lang="en-US" sz="3200" dirty="0">
                <a:solidFill>
                  <a:schemeClr val="bg1"/>
                </a:solidFill>
                <a:cs typeface="Calibri"/>
              </a:rPr>
              <a:t>Median dose (mg/m</a:t>
            </a:r>
            <a:r>
              <a:rPr lang="en-US" sz="3200" baseline="30000" dirty="0">
                <a:solidFill>
                  <a:schemeClr val="bg1"/>
                </a:solidFill>
                <a:cs typeface="Calibri"/>
              </a:rPr>
              <a:t>2</a:t>
            </a:r>
            <a:r>
              <a:rPr lang="en-US" sz="3200" dirty="0">
                <a:solidFill>
                  <a:schemeClr val="bg1"/>
                </a:solidFill>
                <a:cs typeface="Calibri"/>
              </a:rPr>
              <a:t>) 263.7 (148.2-332.8)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F092F996-2285-C047-97DB-B43FAAC812D7}"/>
              </a:ext>
            </a:extLst>
          </p:cNvPr>
          <p:cNvSpPr/>
          <p:nvPr/>
        </p:nvSpPr>
        <p:spPr>
          <a:xfrm>
            <a:off x="4395537" y="4435091"/>
            <a:ext cx="7475833" cy="100210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bg1"/>
                </a:solidFill>
                <a:cs typeface="Calibri"/>
              </a:rPr>
              <a:t>62% failed doxorubicin prior to carboplatin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FAC28712-75D3-8949-B176-AD00011FC957}"/>
              </a:ext>
            </a:extLst>
          </p:cNvPr>
          <p:cNvSpPr/>
          <p:nvPr/>
        </p:nvSpPr>
        <p:spPr>
          <a:xfrm>
            <a:off x="4395538" y="5509881"/>
            <a:ext cx="7475833" cy="1002103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900" dirty="0">
                <a:solidFill>
                  <a:schemeClr val="bg1"/>
                </a:solidFill>
                <a:cs typeface="Calibri"/>
              </a:rPr>
              <a:t>58% had metastatic disease prior to carboplatin</a:t>
            </a:r>
          </a:p>
        </p:txBody>
      </p:sp>
      <p:sp>
        <p:nvSpPr>
          <p:cNvPr id="19" name="Rectangle: Rounded Corners 4">
            <a:extLst>
              <a:ext uri="{FF2B5EF4-FFF2-40B4-BE49-F238E27FC236}">
                <a16:creationId xmlns:a16="http://schemas.microsoft.com/office/drawing/2014/main" id="{E30BBF54-3E48-0C47-BA94-B71DC04A02B8}"/>
              </a:ext>
            </a:extLst>
          </p:cNvPr>
          <p:cNvSpPr/>
          <p:nvPr/>
        </p:nvSpPr>
        <p:spPr>
          <a:xfrm>
            <a:off x="9509781" y="1866444"/>
            <a:ext cx="2361588" cy="86270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  <a:cs typeface="Calibri"/>
              </a:rPr>
              <a:t>3 ABCB1-1△ mutants</a:t>
            </a:r>
          </a:p>
        </p:txBody>
      </p:sp>
    </p:spTree>
    <p:extLst>
      <p:ext uri="{BB962C8B-B14F-4D97-AF65-F5344CB8AC3E}">
        <p14:creationId xmlns:p14="http://schemas.microsoft.com/office/powerpoint/2010/main" val="449418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  <p:bldP spid="17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3C02C4C-2A68-A811-A2D7-9D394A09A4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5958451"/>
              </p:ext>
            </p:extLst>
          </p:nvPr>
        </p:nvGraphicFramePr>
        <p:xfrm>
          <a:off x="4205844" y="702623"/>
          <a:ext cx="7885503" cy="24965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1448">
                  <a:extLst>
                    <a:ext uri="{9D8B030D-6E8A-4147-A177-3AD203B41FA5}">
                      <a16:colId xmlns:a16="http://schemas.microsoft.com/office/drawing/2014/main" val="366703674"/>
                    </a:ext>
                  </a:extLst>
                </a:gridCol>
                <a:gridCol w="2003960">
                  <a:extLst>
                    <a:ext uri="{9D8B030D-6E8A-4147-A177-3AD203B41FA5}">
                      <a16:colId xmlns:a16="http://schemas.microsoft.com/office/drawing/2014/main" val="1737830184"/>
                    </a:ext>
                  </a:extLst>
                </a:gridCol>
                <a:gridCol w="1531307">
                  <a:extLst>
                    <a:ext uri="{9D8B030D-6E8A-4147-A177-3AD203B41FA5}">
                      <a16:colId xmlns:a16="http://schemas.microsoft.com/office/drawing/2014/main" val="2116818590"/>
                    </a:ext>
                  </a:extLst>
                </a:gridCol>
                <a:gridCol w="865909">
                  <a:extLst>
                    <a:ext uri="{9D8B030D-6E8A-4147-A177-3AD203B41FA5}">
                      <a16:colId xmlns:a16="http://schemas.microsoft.com/office/drawing/2014/main" val="2461273008"/>
                    </a:ext>
                  </a:extLst>
                </a:gridCol>
                <a:gridCol w="1562152">
                  <a:extLst>
                    <a:ext uri="{9D8B030D-6E8A-4147-A177-3AD203B41FA5}">
                      <a16:colId xmlns:a16="http://schemas.microsoft.com/office/drawing/2014/main" val="3669699429"/>
                    </a:ext>
                  </a:extLst>
                </a:gridCol>
                <a:gridCol w="840727">
                  <a:extLst>
                    <a:ext uri="{9D8B030D-6E8A-4147-A177-3AD203B41FA5}">
                      <a16:colId xmlns:a16="http://schemas.microsoft.com/office/drawing/2014/main" val="716293075"/>
                    </a:ext>
                  </a:extLst>
                </a:gridCol>
              </a:tblGrid>
              <a:tr h="642383">
                <a:tc>
                  <a:txBody>
                    <a:bodyPr/>
                    <a:lstStyle/>
                    <a:p>
                      <a:r>
                        <a:rPr lang="en-US" dirty="0"/>
                        <a:t>VCOG 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Thrombocytopenia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Neutropenia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PCV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Constitutional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780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Grade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13.8%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4169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Grade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9201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Grade 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6455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Grade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2052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Grade 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76074"/>
                  </a:ext>
                </a:extLst>
              </a:tr>
            </a:tbl>
          </a:graphicData>
        </a:graphic>
      </p:graphicFrame>
      <p:sp>
        <p:nvSpPr>
          <p:cNvPr id="13" name="Rectangle: Rounded Corners 6">
            <a:extLst>
              <a:ext uri="{FF2B5EF4-FFF2-40B4-BE49-F238E27FC236}">
                <a16:creationId xmlns:a16="http://schemas.microsoft.com/office/drawing/2014/main" id="{F89B0A45-B24C-1046-B357-7C0D40404093}"/>
              </a:ext>
            </a:extLst>
          </p:cNvPr>
          <p:cNvSpPr/>
          <p:nvPr/>
        </p:nvSpPr>
        <p:spPr>
          <a:xfrm>
            <a:off x="4747704" y="3359374"/>
            <a:ext cx="6754486" cy="81817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Grade I and II: 65.5%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F94333E-72CB-284B-BD1B-F93D87DCBD42}"/>
              </a:ext>
            </a:extLst>
          </p:cNvPr>
          <p:cNvSpPr/>
          <p:nvPr/>
        </p:nvSpPr>
        <p:spPr>
          <a:xfrm>
            <a:off x="4205844" y="2840640"/>
            <a:ext cx="7986156" cy="5039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: Rounded Corners 6">
            <a:extLst>
              <a:ext uri="{FF2B5EF4-FFF2-40B4-BE49-F238E27FC236}">
                <a16:creationId xmlns:a16="http://schemas.microsoft.com/office/drawing/2014/main" id="{ECA98027-7A5D-374F-A4C1-25253D3A35BE}"/>
              </a:ext>
            </a:extLst>
          </p:cNvPr>
          <p:cNvSpPr/>
          <p:nvPr/>
        </p:nvSpPr>
        <p:spPr>
          <a:xfrm>
            <a:off x="4747702" y="4228076"/>
            <a:ext cx="6754486" cy="818179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Grade III and IV: 11.1%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17CE473-7DB1-3043-9968-CF4D93BD3E77}"/>
              </a:ext>
            </a:extLst>
          </p:cNvPr>
          <p:cNvSpPr/>
          <p:nvPr/>
        </p:nvSpPr>
        <p:spPr>
          <a:xfrm>
            <a:off x="4155517" y="2062404"/>
            <a:ext cx="7986156" cy="1224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: Rounded Corners 6">
            <a:extLst>
              <a:ext uri="{FF2B5EF4-FFF2-40B4-BE49-F238E27FC236}">
                <a16:creationId xmlns:a16="http://schemas.microsoft.com/office/drawing/2014/main" id="{3559326F-5D09-AF47-B1D6-9ECB76FD5224}"/>
              </a:ext>
            </a:extLst>
          </p:cNvPr>
          <p:cNvSpPr/>
          <p:nvPr/>
        </p:nvSpPr>
        <p:spPr>
          <a:xfrm>
            <a:off x="4747702" y="5111534"/>
            <a:ext cx="6754486" cy="81817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Grade V: 1.3%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65B9DF24-0D89-4C46-9D70-8D4D0AF9C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1684421"/>
          </a:xfrm>
        </p:spPr>
        <p:txBody>
          <a:bodyPr>
            <a:normAutofit/>
          </a:bodyPr>
          <a:lstStyle/>
          <a:p>
            <a:r>
              <a:rPr lang="en-US" sz="6600" dirty="0">
                <a:cs typeface="Calibri Light"/>
              </a:rPr>
              <a:t>Results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B2E83AF3-66D4-084D-B534-436BC1F097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422358"/>
            <a:ext cx="3200400" cy="388284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 dirty="0">
                <a:solidFill>
                  <a:schemeClr val="tx1"/>
                </a:solidFill>
                <a:cs typeface="Calibri"/>
              </a:rPr>
              <a:t>Toxicity</a:t>
            </a:r>
            <a:endParaRPr lang="en-US" sz="4400" dirty="0">
              <a:solidFill>
                <a:schemeClr val="tx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9125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 animBg="1"/>
      <p:bldP spid="15" grpId="0" animBg="1"/>
      <p:bldP spid="17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105461F-E1D3-3983-47AC-A899417E1A95}"/>
              </a:ext>
            </a:extLst>
          </p:cNvPr>
          <p:cNvSpPr/>
          <p:nvPr/>
        </p:nvSpPr>
        <p:spPr>
          <a:xfrm>
            <a:off x="7124135" y="387512"/>
            <a:ext cx="4610665" cy="171514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000" dirty="0">
                <a:cs typeface="Calibri"/>
              </a:rPr>
              <a:t>ORR all tumors 13.8%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3E6E962-C410-0B51-52F9-7095A819D857}"/>
              </a:ext>
            </a:extLst>
          </p:cNvPr>
          <p:cNvSpPr/>
          <p:nvPr/>
        </p:nvSpPr>
        <p:spPr>
          <a:xfrm>
            <a:off x="4349601" y="4415479"/>
            <a:ext cx="7420950" cy="171514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cs typeface="Calibri"/>
              </a:rPr>
              <a:t>Median duration of response 103 days (39-252)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7F7640-C30F-0346-A358-F7C813DFE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1684421"/>
          </a:xfrm>
        </p:spPr>
        <p:txBody>
          <a:bodyPr>
            <a:normAutofit/>
          </a:bodyPr>
          <a:lstStyle/>
          <a:p>
            <a:r>
              <a:rPr lang="en-US" sz="6600" dirty="0">
                <a:cs typeface="Calibri Light"/>
              </a:rPr>
              <a:t>Results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9559FE5-6C50-1E46-A98C-E6C2773B5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422358"/>
            <a:ext cx="3200400" cy="388284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400" dirty="0">
                <a:solidFill>
                  <a:schemeClr val="tx1"/>
                </a:solidFill>
                <a:cs typeface="Calibri"/>
              </a:rPr>
              <a:t>Efficacy</a:t>
            </a:r>
            <a:endParaRPr lang="en-US" sz="440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12" name="Rectangle: Rounded Corners 4">
            <a:extLst>
              <a:ext uri="{FF2B5EF4-FFF2-40B4-BE49-F238E27FC236}">
                <a16:creationId xmlns:a16="http://schemas.microsoft.com/office/drawing/2014/main" id="{D087BBFD-1F6A-F84E-BB72-EA2D6C388095}"/>
              </a:ext>
            </a:extLst>
          </p:cNvPr>
          <p:cNvSpPr/>
          <p:nvPr/>
        </p:nvSpPr>
        <p:spPr>
          <a:xfrm>
            <a:off x="4349601" y="418232"/>
            <a:ext cx="2724968" cy="168442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3600" dirty="0">
                <a:cs typeface="Calibri"/>
              </a:rPr>
              <a:t>CR 1/29</a:t>
            </a:r>
          </a:p>
          <a:p>
            <a:pPr algn="ctr"/>
            <a:r>
              <a:rPr lang="en-US" sz="3600" dirty="0">
                <a:cs typeface="Calibri"/>
              </a:rPr>
              <a:t>PR 3/29</a:t>
            </a:r>
          </a:p>
        </p:txBody>
      </p:sp>
      <p:sp>
        <p:nvSpPr>
          <p:cNvPr id="14" name="Rectangle: Rounded Corners 4">
            <a:extLst>
              <a:ext uri="{FF2B5EF4-FFF2-40B4-BE49-F238E27FC236}">
                <a16:creationId xmlns:a16="http://schemas.microsoft.com/office/drawing/2014/main" id="{A9D27E5C-70C1-D249-938A-5F63456A7621}"/>
              </a:ext>
            </a:extLst>
          </p:cNvPr>
          <p:cNvSpPr/>
          <p:nvPr/>
        </p:nvSpPr>
        <p:spPr>
          <a:xfrm>
            <a:off x="7124135" y="2177616"/>
            <a:ext cx="4646416" cy="104385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800" dirty="0">
                <a:cs typeface="Calibri"/>
              </a:rPr>
              <a:t>HSA 33.3%</a:t>
            </a:r>
          </a:p>
        </p:txBody>
      </p:sp>
      <p:sp>
        <p:nvSpPr>
          <p:cNvPr id="15" name="Rectangle: Rounded Corners 4">
            <a:extLst>
              <a:ext uri="{FF2B5EF4-FFF2-40B4-BE49-F238E27FC236}">
                <a16:creationId xmlns:a16="http://schemas.microsoft.com/office/drawing/2014/main" id="{B2710466-1D44-7343-B22B-3D9368BD7197}"/>
              </a:ext>
            </a:extLst>
          </p:cNvPr>
          <p:cNvSpPr/>
          <p:nvPr/>
        </p:nvSpPr>
        <p:spPr>
          <a:xfrm>
            <a:off x="7124135" y="3290954"/>
            <a:ext cx="4646417" cy="104385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800" dirty="0">
                <a:cs typeface="Calibri"/>
              </a:rPr>
              <a:t>STS 0%</a:t>
            </a:r>
          </a:p>
        </p:txBody>
      </p:sp>
      <p:sp>
        <p:nvSpPr>
          <p:cNvPr id="16" name="Rectangle: Rounded Corners 4">
            <a:extLst>
              <a:ext uri="{FF2B5EF4-FFF2-40B4-BE49-F238E27FC236}">
                <a16:creationId xmlns:a16="http://schemas.microsoft.com/office/drawing/2014/main" id="{E96F093D-8EB5-954E-B355-7080401BB358}"/>
              </a:ext>
            </a:extLst>
          </p:cNvPr>
          <p:cNvSpPr/>
          <p:nvPr/>
        </p:nvSpPr>
        <p:spPr>
          <a:xfrm>
            <a:off x="4349601" y="2183327"/>
            <a:ext cx="2724968" cy="2151477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4400" dirty="0">
                <a:cs typeface="Calibri"/>
              </a:rPr>
              <a:t>Response Rates</a:t>
            </a:r>
          </a:p>
        </p:txBody>
      </p:sp>
    </p:spTree>
    <p:extLst>
      <p:ext uri="{BB962C8B-B14F-4D97-AF65-F5344CB8AC3E}">
        <p14:creationId xmlns:p14="http://schemas.microsoft.com/office/powerpoint/2010/main" val="1138339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2" grpId="0" animBg="1"/>
      <p:bldP spid="14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4261</TotalTime>
  <Words>1149</Words>
  <Application>Microsoft Macintosh PowerPoint</Application>
  <PresentationFormat>Widescreen</PresentationFormat>
  <Paragraphs>243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Calibri</vt:lpstr>
      <vt:lpstr>Calibri Light</vt:lpstr>
      <vt:lpstr>Retrospect</vt:lpstr>
      <vt:lpstr>Efficacy and toxicity of carboplatin in the treatment of macroscopic non osseous sarcomas in dogs</vt:lpstr>
      <vt:lpstr>Non-osseous Sarcomas</vt:lpstr>
      <vt:lpstr>Carboplatin</vt:lpstr>
      <vt:lpstr>Hypotheses  &amp; Aims</vt:lpstr>
      <vt:lpstr>Materials &amp; Methods</vt:lpstr>
      <vt:lpstr>Materials &amp; Methods</vt:lpstr>
      <vt:lpstr>Results</vt:lpstr>
      <vt:lpstr>Results</vt:lpstr>
      <vt:lpstr>Results</vt:lpstr>
      <vt:lpstr>Progression Free Interval</vt:lpstr>
      <vt:lpstr>Local vs. Distant Disease</vt:lpstr>
      <vt:lpstr>Naïve vs. Prior Treatment</vt:lpstr>
      <vt:lpstr>Discussion &amp; Conclusions</vt:lpstr>
      <vt:lpstr>Acknowledgements</vt:lpstr>
      <vt:lpstr>References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Celeste Marie Catherine Pritchard</cp:lastModifiedBy>
  <cp:revision>1046</cp:revision>
  <dcterms:created xsi:type="dcterms:W3CDTF">2022-07-20T03:13:00Z</dcterms:created>
  <dcterms:modified xsi:type="dcterms:W3CDTF">2022-07-25T18:32:58Z</dcterms:modified>
</cp:coreProperties>
</file>