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275" r:id="rId4"/>
    <p:sldId id="359" r:id="rId5"/>
    <p:sldId id="278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5" r:id="rId14"/>
    <p:sldId id="287" r:id="rId15"/>
    <p:sldId id="289" r:id="rId16"/>
    <p:sldId id="290" r:id="rId17"/>
    <p:sldId id="291" r:id="rId18"/>
    <p:sldId id="292" r:id="rId19"/>
    <p:sldId id="316" r:id="rId20"/>
    <p:sldId id="317" r:id="rId21"/>
    <p:sldId id="318" r:id="rId22"/>
    <p:sldId id="319" r:id="rId23"/>
    <p:sldId id="320" r:id="rId24"/>
    <p:sldId id="321" r:id="rId25"/>
    <p:sldId id="340" r:id="rId26"/>
    <p:sldId id="341" r:id="rId27"/>
    <p:sldId id="322" r:id="rId28"/>
    <p:sldId id="329" r:id="rId29"/>
    <p:sldId id="330" r:id="rId30"/>
    <p:sldId id="331" r:id="rId31"/>
    <p:sldId id="332" r:id="rId32"/>
    <p:sldId id="336" r:id="rId33"/>
    <p:sldId id="349" r:id="rId34"/>
    <p:sldId id="350" r:id="rId35"/>
    <p:sldId id="351" r:id="rId36"/>
    <p:sldId id="353" r:id="rId37"/>
    <p:sldId id="356" r:id="rId38"/>
    <p:sldId id="357" r:id="rId39"/>
    <p:sldId id="35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EC39A-D116-4782-9D26-7CC1A898CD9F}" v="15" dt="2023-07-22T04:48:12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86" autoAdjust="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eesh Ramarapu" userId="31cf9b36-ee62-4217-a4ab-384ef448e3f4" providerId="ADAL" clId="{1A9EC39A-D116-4782-9D26-7CC1A898CD9F}"/>
    <pc:docChg chg="undo custSel addSld delSld modSld">
      <pc:chgData name="Raneesh Ramarapu" userId="31cf9b36-ee62-4217-a4ab-384ef448e3f4" providerId="ADAL" clId="{1A9EC39A-D116-4782-9D26-7CC1A898CD9F}" dt="2023-07-22T05:03:30.134" v="221" actId="20577"/>
      <pc:docMkLst>
        <pc:docMk/>
      </pc:docMkLst>
      <pc:sldChg chg="addSp delSp modSp mod">
        <pc:chgData name="Raneesh Ramarapu" userId="31cf9b36-ee62-4217-a4ab-384ef448e3f4" providerId="ADAL" clId="{1A9EC39A-D116-4782-9D26-7CC1A898CD9F}" dt="2023-07-22T04:48:02.640" v="204" actId="1076"/>
        <pc:sldMkLst>
          <pc:docMk/>
          <pc:sldMk cId="3520732304" sldId="256"/>
        </pc:sldMkLst>
        <pc:spChg chg="mod">
          <ac:chgData name="Raneesh Ramarapu" userId="31cf9b36-ee62-4217-a4ab-384ef448e3f4" providerId="ADAL" clId="{1A9EC39A-D116-4782-9D26-7CC1A898CD9F}" dt="2023-07-22T04:47:57.216" v="202" actId="1076"/>
          <ac:spMkLst>
            <pc:docMk/>
            <pc:sldMk cId="3520732304" sldId="256"/>
            <ac:spMk id="2" creationId="{D9B2E3BE-E36B-F3C3-6B95-CE6DCB26FB20}"/>
          </ac:spMkLst>
        </pc:spChg>
        <pc:spChg chg="mod">
          <ac:chgData name="Raneesh Ramarapu" userId="31cf9b36-ee62-4217-a4ab-384ef448e3f4" providerId="ADAL" clId="{1A9EC39A-D116-4782-9D26-7CC1A898CD9F}" dt="2023-07-22T04:47:59.856" v="203" actId="1076"/>
          <ac:spMkLst>
            <pc:docMk/>
            <pc:sldMk cId="3520732304" sldId="256"/>
            <ac:spMk id="3" creationId="{7E765974-66B1-D19A-32BA-4305ED43E557}"/>
          </ac:spMkLst>
        </pc:spChg>
        <pc:picChg chg="del">
          <ac:chgData name="Raneesh Ramarapu" userId="31cf9b36-ee62-4217-a4ab-384ef448e3f4" providerId="ADAL" clId="{1A9EC39A-D116-4782-9D26-7CC1A898CD9F}" dt="2023-07-22T04:47:07.953" v="175" actId="478"/>
          <ac:picMkLst>
            <pc:docMk/>
            <pc:sldMk cId="3520732304" sldId="256"/>
            <ac:picMk id="4" creationId="{156E7C51-EFE3-6D4C-A222-1733D53E2E03}"/>
          </ac:picMkLst>
        </pc:picChg>
        <pc:picChg chg="add mod">
          <ac:chgData name="Raneesh Ramarapu" userId="31cf9b36-ee62-4217-a4ab-384ef448e3f4" providerId="ADAL" clId="{1A9EC39A-D116-4782-9D26-7CC1A898CD9F}" dt="2023-07-22T04:48:02.640" v="204" actId="1076"/>
          <ac:picMkLst>
            <pc:docMk/>
            <pc:sldMk cId="3520732304" sldId="256"/>
            <ac:picMk id="5" creationId="{6A9716B1-B2CB-C5EE-F01E-3E3634B5D680}"/>
          </ac:picMkLst>
        </pc:picChg>
      </pc:sldChg>
      <pc:sldChg chg="del">
        <pc:chgData name="Raneesh Ramarapu" userId="31cf9b36-ee62-4217-a4ab-384ef448e3f4" providerId="ADAL" clId="{1A9EC39A-D116-4782-9D26-7CC1A898CD9F}" dt="2023-07-22T04:45:09.774" v="169" actId="47"/>
        <pc:sldMkLst>
          <pc:docMk/>
          <pc:sldMk cId="1642672943" sldId="258"/>
        </pc:sldMkLst>
      </pc:sldChg>
      <pc:sldChg chg="del">
        <pc:chgData name="Raneesh Ramarapu" userId="31cf9b36-ee62-4217-a4ab-384ef448e3f4" providerId="ADAL" clId="{1A9EC39A-D116-4782-9D26-7CC1A898CD9F}" dt="2023-07-22T04:46:36.981" v="172" actId="47"/>
        <pc:sldMkLst>
          <pc:docMk/>
          <pc:sldMk cId="1443749195" sldId="260"/>
        </pc:sldMkLst>
      </pc:sldChg>
      <pc:sldChg chg="del">
        <pc:chgData name="Raneesh Ramarapu" userId="31cf9b36-ee62-4217-a4ab-384ef448e3f4" providerId="ADAL" clId="{1A9EC39A-D116-4782-9D26-7CC1A898CD9F}" dt="2023-07-22T04:46:36.981" v="172" actId="47"/>
        <pc:sldMkLst>
          <pc:docMk/>
          <pc:sldMk cId="2613120674" sldId="261"/>
        </pc:sldMkLst>
      </pc:sldChg>
      <pc:sldChg chg="del">
        <pc:chgData name="Raneesh Ramarapu" userId="31cf9b36-ee62-4217-a4ab-384ef448e3f4" providerId="ADAL" clId="{1A9EC39A-D116-4782-9D26-7CC1A898CD9F}" dt="2023-07-22T04:46:36.981" v="172" actId="47"/>
        <pc:sldMkLst>
          <pc:docMk/>
          <pc:sldMk cId="2888385306" sldId="262"/>
        </pc:sldMkLst>
      </pc:sldChg>
      <pc:sldChg chg="del">
        <pc:chgData name="Raneesh Ramarapu" userId="31cf9b36-ee62-4217-a4ab-384ef448e3f4" providerId="ADAL" clId="{1A9EC39A-D116-4782-9D26-7CC1A898CD9F}" dt="2023-07-22T04:46:36.981" v="172" actId="47"/>
        <pc:sldMkLst>
          <pc:docMk/>
          <pc:sldMk cId="3763350783" sldId="263"/>
        </pc:sldMkLst>
      </pc:sldChg>
      <pc:sldChg chg="modSp del mod">
        <pc:chgData name="Raneesh Ramarapu" userId="31cf9b36-ee62-4217-a4ab-384ef448e3f4" providerId="ADAL" clId="{1A9EC39A-D116-4782-9D26-7CC1A898CD9F}" dt="2023-07-22T04:46:36.981" v="172" actId="47"/>
        <pc:sldMkLst>
          <pc:docMk/>
          <pc:sldMk cId="2931178577" sldId="264"/>
        </pc:sldMkLst>
        <pc:spChg chg="mod">
          <ac:chgData name="Raneesh Ramarapu" userId="31cf9b36-ee62-4217-a4ab-384ef448e3f4" providerId="ADAL" clId="{1A9EC39A-D116-4782-9D26-7CC1A898CD9F}" dt="2023-07-22T04:17:45.309" v="6" actId="20577"/>
          <ac:spMkLst>
            <pc:docMk/>
            <pc:sldMk cId="2931178577" sldId="264"/>
            <ac:spMk id="7" creationId="{B0738B4F-4375-8E4F-D727-A1B9E59FCFA0}"/>
          </ac:spMkLst>
        </pc:spChg>
      </pc:sldChg>
      <pc:sldChg chg="addSp delSp modSp mod modNotesTx">
        <pc:chgData name="Raneesh Ramarapu" userId="31cf9b36-ee62-4217-a4ab-384ef448e3f4" providerId="ADAL" clId="{1A9EC39A-D116-4782-9D26-7CC1A898CD9F}" dt="2023-07-22T04:48:09.106" v="207" actId="1076"/>
        <pc:sldMkLst>
          <pc:docMk/>
          <pc:sldMk cId="4239145973" sldId="265"/>
        </pc:sldMkLst>
        <pc:spChg chg="mod">
          <ac:chgData name="Raneesh Ramarapu" userId="31cf9b36-ee62-4217-a4ab-384ef448e3f4" providerId="ADAL" clId="{1A9EC39A-D116-4782-9D26-7CC1A898CD9F}" dt="2023-07-22T04:47:35.084" v="184" actId="14100"/>
          <ac:spMkLst>
            <pc:docMk/>
            <pc:sldMk cId="4239145973" sldId="265"/>
            <ac:spMk id="3" creationId="{85BA3951-5AF6-3CD0-11FE-566FEAD8A379}"/>
          </ac:spMkLst>
        </pc:spChg>
        <pc:spChg chg="mod">
          <ac:chgData name="Raneesh Ramarapu" userId="31cf9b36-ee62-4217-a4ab-384ef448e3f4" providerId="ADAL" clId="{1A9EC39A-D116-4782-9D26-7CC1A898CD9F}" dt="2023-07-22T04:48:09.106" v="207" actId="1076"/>
          <ac:spMkLst>
            <pc:docMk/>
            <pc:sldMk cId="4239145973" sldId="265"/>
            <ac:spMk id="8" creationId="{014AFCBD-66DE-D235-E847-2EE71AC74313}"/>
          </ac:spMkLst>
        </pc:spChg>
        <pc:picChg chg="add del mod">
          <ac:chgData name="Raneesh Ramarapu" userId="31cf9b36-ee62-4217-a4ab-384ef448e3f4" providerId="ADAL" clId="{1A9EC39A-D116-4782-9D26-7CC1A898CD9F}" dt="2023-07-22T04:48:05.377" v="205" actId="478"/>
          <ac:picMkLst>
            <pc:docMk/>
            <pc:sldMk cId="4239145973" sldId="265"/>
            <ac:picMk id="4" creationId="{D4E344B2-E38B-6AB2-B730-147AD5668189}"/>
          </ac:picMkLst>
        </pc:picChg>
        <pc:picChg chg="add mod">
          <ac:chgData name="Raneesh Ramarapu" userId="31cf9b36-ee62-4217-a4ab-384ef448e3f4" providerId="ADAL" clId="{1A9EC39A-D116-4782-9D26-7CC1A898CD9F}" dt="2023-07-22T04:48:05.836" v="206"/>
          <ac:picMkLst>
            <pc:docMk/>
            <pc:sldMk cId="4239145973" sldId="265"/>
            <ac:picMk id="5" creationId="{BD199355-7BFD-E7B8-5E28-7B72948EE230}"/>
          </ac:picMkLst>
        </pc:picChg>
        <pc:picChg chg="del mod modCrop">
          <ac:chgData name="Raneesh Ramarapu" userId="31cf9b36-ee62-4217-a4ab-384ef448e3f4" providerId="ADAL" clId="{1A9EC39A-D116-4782-9D26-7CC1A898CD9F}" dt="2023-07-22T04:47:15.459" v="178" actId="478"/>
          <ac:picMkLst>
            <pc:docMk/>
            <pc:sldMk cId="4239145973" sldId="265"/>
            <ac:picMk id="7" creationId="{A2AAB867-73E2-C741-D8C7-62C978CEBD09}"/>
          </ac:picMkLst>
        </pc:picChg>
      </pc:sldChg>
      <pc:sldChg chg="del">
        <pc:chgData name="Raneesh Ramarapu" userId="31cf9b36-ee62-4217-a4ab-384ef448e3f4" providerId="ADAL" clId="{1A9EC39A-D116-4782-9D26-7CC1A898CD9F}" dt="2023-07-22T04:18:58.910" v="7" actId="47"/>
        <pc:sldMkLst>
          <pc:docMk/>
          <pc:sldMk cId="545823194" sldId="274"/>
        </pc:sldMkLst>
      </pc:sldChg>
      <pc:sldChg chg="modSp mod">
        <pc:chgData name="Raneesh Ramarapu" userId="31cf9b36-ee62-4217-a4ab-384ef448e3f4" providerId="ADAL" clId="{1A9EC39A-D116-4782-9D26-7CC1A898CD9F}" dt="2023-07-22T05:03:30.134" v="221" actId="20577"/>
        <pc:sldMkLst>
          <pc:docMk/>
          <pc:sldMk cId="3473991981" sldId="275"/>
        </pc:sldMkLst>
        <pc:spChg chg="mod">
          <ac:chgData name="Raneesh Ramarapu" userId="31cf9b36-ee62-4217-a4ab-384ef448e3f4" providerId="ADAL" clId="{1A9EC39A-D116-4782-9D26-7CC1A898CD9F}" dt="2023-07-22T04:19:09.803" v="16" actId="20577"/>
          <ac:spMkLst>
            <pc:docMk/>
            <pc:sldMk cId="3473991981" sldId="275"/>
            <ac:spMk id="2" creationId="{FA2B7697-9CBE-E095-9C2A-9FFF1D4E62C9}"/>
          </ac:spMkLst>
        </pc:spChg>
        <pc:spChg chg="mod">
          <ac:chgData name="Raneesh Ramarapu" userId="31cf9b36-ee62-4217-a4ab-384ef448e3f4" providerId="ADAL" clId="{1A9EC39A-D116-4782-9D26-7CC1A898CD9F}" dt="2023-07-22T04:48:18.605" v="209" actId="20577"/>
          <ac:spMkLst>
            <pc:docMk/>
            <pc:sldMk cId="3473991981" sldId="275"/>
            <ac:spMk id="3" creationId="{F5E780DB-6E01-3670-DE3C-03D541276C56}"/>
          </ac:spMkLst>
        </pc:spChg>
        <pc:spChg chg="mod">
          <ac:chgData name="Raneesh Ramarapu" userId="31cf9b36-ee62-4217-a4ab-384ef448e3f4" providerId="ADAL" clId="{1A9EC39A-D116-4782-9D26-7CC1A898CD9F}" dt="2023-07-22T05:03:30.134" v="221" actId="20577"/>
          <ac:spMkLst>
            <pc:docMk/>
            <pc:sldMk cId="3473991981" sldId="275"/>
            <ac:spMk id="8" creationId="{F6DE606D-D62A-11D7-2518-0EFC2A6B6B6E}"/>
          </ac:spMkLst>
        </pc:spChg>
      </pc:sldChg>
      <pc:sldChg chg="modSp mod">
        <pc:chgData name="Raneesh Ramarapu" userId="31cf9b36-ee62-4217-a4ab-384ef448e3f4" providerId="ADAL" clId="{1A9EC39A-D116-4782-9D26-7CC1A898CD9F}" dt="2023-07-22T04:19:21.211" v="20" actId="27636"/>
        <pc:sldMkLst>
          <pc:docMk/>
          <pc:sldMk cId="3651686553" sldId="276"/>
        </pc:sldMkLst>
        <pc:spChg chg="mod">
          <ac:chgData name="Raneesh Ramarapu" userId="31cf9b36-ee62-4217-a4ab-384ef448e3f4" providerId="ADAL" clId="{1A9EC39A-D116-4782-9D26-7CC1A898CD9F}" dt="2023-07-22T04:19:21.211" v="20" actId="27636"/>
          <ac:spMkLst>
            <pc:docMk/>
            <pc:sldMk cId="3651686553" sldId="276"/>
            <ac:spMk id="2" creationId="{FA2B7697-9CBE-E095-9C2A-9FFF1D4E62C9}"/>
          </ac:spMkLst>
        </pc:spChg>
      </pc:sldChg>
      <pc:sldChg chg="modSp mod">
        <pc:chgData name="Raneesh Ramarapu" userId="31cf9b36-ee62-4217-a4ab-384ef448e3f4" providerId="ADAL" clId="{1A9EC39A-D116-4782-9D26-7CC1A898CD9F}" dt="2023-07-22T04:21:16.917" v="34" actId="20577"/>
        <pc:sldMkLst>
          <pc:docMk/>
          <pc:sldMk cId="1081307112" sldId="277"/>
        </pc:sldMkLst>
        <pc:spChg chg="mod">
          <ac:chgData name="Raneesh Ramarapu" userId="31cf9b36-ee62-4217-a4ab-384ef448e3f4" providerId="ADAL" clId="{1A9EC39A-D116-4782-9D26-7CC1A898CD9F}" dt="2023-07-22T04:21:16.917" v="34" actId="20577"/>
          <ac:spMkLst>
            <pc:docMk/>
            <pc:sldMk cId="1081307112" sldId="277"/>
            <ac:spMk id="3" creationId="{F5E780DB-6E01-3670-DE3C-03D541276C56}"/>
          </ac:spMkLst>
        </pc:spChg>
      </pc:sldChg>
      <pc:sldChg chg="modSp mod">
        <pc:chgData name="Raneesh Ramarapu" userId="31cf9b36-ee62-4217-a4ab-384ef448e3f4" providerId="ADAL" clId="{1A9EC39A-D116-4782-9D26-7CC1A898CD9F}" dt="2023-07-22T04:50:56.241" v="219" actId="20577"/>
        <pc:sldMkLst>
          <pc:docMk/>
          <pc:sldMk cId="2020315524" sldId="278"/>
        </pc:sldMkLst>
        <pc:spChg chg="mod">
          <ac:chgData name="Raneesh Ramarapu" userId="31cf9b36-ee62-4217-a4ab-384ef448e3f4" providerId="ADAL" clId="{1A9EC39A-D116-4782-9D26-7CC1A898CD9F}" dt="2023-07-22T04:19:18.792" v="18" actId="27636"/>
          <ac:spMkLst>
            <pc:docMk/>
            <pc:sldMk cId="2020315524" sldId="278"/>
            <ac:spMk id="2" creationId="{FA2B7697-9CBE-E095-9C2A-9FFF1D4E62C9}"/>
          </ac:spMkLst>
        </pc:spChg>
        <pc:spChg chg="mod">
          <ac:chgData name="Raneesh Ramarapu" userId="31cf9b36-ee62-4217-a4ab-384ef448e3f4" providerId="ADAL" clId="{1A9EC39A-D116-4782-9D26-7CC1A898CD9F}" dt="2023-07-22T04:50:56.241" v="219" actId="20577"/>
          <ac:spMkLst>
            <pc:docMk/>
            <pc:sldMk cId="2020315524" sldId="278"/>
            <ac:spMk id="3" creationId="{F5E780DB-6E01-3670-DE3C-03D541276C56}"/>
          </ac:spMkLst>
        </pc:spChg>
        <pc:spChg chg="mod">
          <ac:chgData name="Raneesh Ramarapu" userId="31cf9b36-ee62-4217-a4ab-384ef448e3f4" providerId="ADAL" clId="{1A9EC39A-D116-4782-9D26-7CC1A898CD9F}" dt="2023-07-22T04:20:52.162" v="28" actId="20577"/>
          <ac:spMkLst>
            <pc:docMk/>
            <pc:sldMk cId="2020315524" sldId="278"/>
            <ac:spMk id="6" creationId="{612BF220-BEC9-CC07-ADBC-DC810C3ED33F}"/>
          </ac:spMkLst>
        </pc:spChg>
      </pc:sldChg>
      <pc:sldChg chg="modSp mod">
        <pc:chgData name="Raneesh Ramarapu" userId="31cf9b36-ee62-4217-a4ab-384ef448e3f4" providerId="ADAL" clId="{1A9EC39A-D116-4782-9D26-7CC1A898CD9F}" dt="2023-07-22T04:21:25.197" v="36" actId="20577"/>
        <pc:sldMkLst>
          <pc:docMk/>
          <pc:sldMk cId="366374644" sldId="279"/>
        </pc:sldMkLst>
        <pc:spChg chg="mod">
          <ac:chgData name="Raneesh Ramarapu" userId="31cf9b36-ee62-4217-a4ab-384ef448e3f4" providerId="ADAL" clId="{1A9EC39A-D116-4782-9D26-7CC1A898CD9F}" dt="2023-07-22T04:21:25.197" v="36" actId="20577"/>
          <ac:spMkLst>
            <pc:docMk/>
            <pc:sldMk cId="366374644" sldId="279"/>
            <ac:spMk id="3" creationId="{F5E780DB-6E01-3670-DE3C-03D541276C56}"/>
          </ac:spMkLst>
        </pc:spChg>
      </pc:sldChg>
      <pc:sldChg chg="addSp modSp mod">
        <pc:chgData name="Raneesh Ramarapu" userId="31cf9b36-ee62-4217-a4ab-384ef448e3f4" providerId="ADAL" clId="{1A9EC39A-D116-4782-9D26-7CC1A898CD9F}" dt="2023-07-22T04:22:38.486" v="54" actId="1076"/>
        <pc:sldMkLst>
          <pc:docMk/>
          <pc:sldMk cId="1921802245" sldId="280"/>
        </pc:sldMkLst>
        <pc:spChg chg="mod">
          <ac:chgData name="Raneesh Ramarapu" userId="31cf9b36-ee62-4217-a4ab-384ef448e3f4" providerId="ADAL" clId="{1A9EC39A-D116-4782-9D26-7CC1A898CD9F}" dt="2023-07-22T04:22:19.850" v="45" actId="20577"/>
          <ac:spMkLst>
            <pc:docMk/>
            <pc:sldMk cId="1921802245" sldId="280"/>
            <ac:spMk id="3" creationId="{966F580C-4BCD-90F8-64DC-9756A321B56A}"/>
          </ac:spMkLst>
        </pc:spChg>
        <pc:spChg chg="add mod">
          <ac:chgData name="Raneesh Ramarapu" userId="31cf9b36-ee62-4217-a4ab-384ef448e3f4" providerId="ADAL" clId="{1A9EC39A-D116-4782-9D26-7CC1A898CD9F}" dt="2023-07-22T04:22:38.486" v="54" actId="1076"/>
          <ac:spMkLst>
            <pc:docMk/>
            <pc:sldMk cId="1921802245" sldId="280"/>
            <ac:spMk id="4" creationId="{067A43AC-BCB4-011D-79ED-C47C03CAAE58}"/>
          </ac:spMkLst>
        </pc:spChg>
      </pc:sldChg>
      <pc:sldChg chg="modSp mod">
        <pc:chgData name="Raneesh Ramarapu" userId="31cf9b36-ee62-4217-a4ab-384ef448e3f4" providerId="ADAL" clId="{1A9EC39A-D116-4782-9D26-7CC1A898CD9F}" dt="2023-07-22T04:22:51.598" v="61" actId="20577"/>
        <pc:sldMkLst>
          <pc:docMk/>
          <pc:sldMk cId="1106462828" sldId="281"/>
        </pc:sldMkLst>
        <pc:spChg chg="mod">
          <ac:chgData name="Raneesh Ramarapu" userId="31cf9b36-ee62-4217-a4ab-384ef448e3f4" providerId="ADAL" clId="{1A9EC39A-D116-4782-9D26-7CC1A898CD9F}" dt="2023-07-22T04:22:51.598" v="61" actId="20577"/>
          <ac:spMkLst>
            <pc:docMk/>
            <pc:sldMk cId="1106462828" sldId="281"/>
            <ac:spMk id="3" creationId="{966F580C-4BCD-90F8-64DC-9756A321B56A}"/>
          </ac:spMkLst>
        </pc:spChg>
      </pc:sldChg>
      <pc:sldChg chg="del">
        <pc:chgData name="Raneesh Ramarapu" userId="31cf9b36-ee62-4217-a4ab-384ef448e3f4" providerId="ADAL" clId="{1A9EC39A-D116-4782-9D26-7CC1A898CD9F}" dt="2023-07-22T04:45:09.774" v="169" actId="47"/>
        <pc:sldMkLst>
          <pc:docMk/>
          <pc:sldMk cId="1718960747" sldId="286"/>
        </pc:sldMkLst>
      </pc:sldChg>
      <pc:sldChg chg="add">
        <pc:chgData name="Raneesh Ramarapu" userId="31cf9b36-ee62-4217-a4ab-384ef448e3f4" providerId="ADAL" clId="{1A9EC39A-D116-4782-9D26-7CC1A898CD9F}" dt="2023-07-22T04:17:14.568" v="3"/>
        <pc:sldMkLst>
          <pc:docMk/>
          <pc:sldMk cId="782572419" sldId="287"/>
        </pc:sldMkLst>
      </pc:sldChg>
      <pc:sldChg chg="del">
        <pc:chgData name="Raneesh Ramarapu" userId="31cf9b36-ee62-4217-a4ab-384ef448e3f4" providerId="ADAL" clId="{1A9EC39A-D116-4782-9D26-7CC1A898CD9F}" dt="2023-07-22T04:17:12.515" v="2" actId="2696"/>
        <pc:sldMkLst>
          <pc:docMk/>
          <pc:sldMk cId="1126380152" sldId="287"/>
        </pc:sldMkLst>
      </pc:sldChg>
      <pc:sldChg chg="del">
        <pc:chgData name="Raneesh Ramarapu" userId="31cf9b36-ee62-4217-a4ab-384ef448e3f4" providerId="ADAL" clId="{1A9EC39A-D116-4782-9D26-7CC1A898CD9F}" dt="2023-07-22T04:17:12.515" v="2" actId="2696"/>
        <pc:sldMkLst>
          <pc:docMk/>
          <pc:sldMk cId="233707510" sldId="289"/>
        </pc:sldMkLst>
      </pc:sldChg>
      <pc:sldChg chg="addSp modSp add">
        <pc:chgData name="Raneesh Ramarapu" userId="31cf9b36-ee62-4217-a4ab-384ef448e3f4" providerId="ADAL" clId="{1A9EC39A-D116-4782-9D26-7CC1A898CD9F}" dt="2023-07-22T04:24:21.087" v="76"/>
        <pc:sldMkLst>
          <pc:docMk/>
          <pc:sldMk cId="1622990213" sldId="289"/>
        </pc:sldMkLst>
        <pc:spChg chg="add mod">
          <ac:chgData name="Raneesh Ramarapu" userId="31cf9b36-ee62-4217-a4ab-384ef448e3f4" providerId="ADAL" clId="{1A9EC39A-D116-4782-9D26-7CC1A898CD9F}" dt="2023-07-22T04:24:21.087" v="76"/>
          <ac:spMkLst>
            <pc:docMk/>
            <pc:sldMk cId="1622990213" sldId="289"/>
            <ac:spMk id="2" creationId="{0399F759-04B3-9413-7E65-5C652EF95244}"/>
          </ac:spMkLst>
        </pc:spChg>
      </pc:sldChg>
      <pc:sldChg chg="del">
        <pc:chgData name="Raneesh Ramarapu" userId="31cf9b36-ee62-4217-a4ab-384ef448e3f4" providerId="ADAL" clId="{1A9EC39A-D116-4782-9D26-7CC1A898CD9F}" dt="2023-07-22T04:17:12.515" v="2" actId="2696"/>
        <pc:sldMkLst>
          <pc:docMk/>
          <pc:sldMk cId="2469367687" sldId="290"/>
        </pc:sldMkLst>
      </pc:sldChg>
      <pc:sldChg chg="addSp delSp modSp add mod">
        <pc:chgData name="Raneesh Ramarapu" userId="31cf9b36-ee62-4217-a4ab-384ef448e3f4" providerId="ADAL" clId="{1A9EC39A-D116-4782-9D26-7CC1A898CD9F}" dt="2023-07-22T04:24:23.155" v="77"/>
        <pc:sldMkLst>
          <pc:docMk/>
          <pc:sldMk cId="2692624387" sldId="290"/>
        </pc:sldMkLst>
        <pc:spChg chg="add del mod">
          <ac:chgData name="Raneesh Ramarapu" userId="31cf9b36-ee62-4217-a4ab-384ef448e3f4" providerId="ADAL" clId="{1A9EC39A-D116-4782-9D26-7CC1A898CD9F}" dt="2023-07-22T04:24:19.138" v="75" actId="21"/>
          <ac:spMkLst>
            <pc:docMk/>
            <pc:sldMk cId="2692624387" sldId="290"/>
            <ac:spMk id="2" creationId="{3ABBAE9E-3313-8C27-A180-0CAD6F8731A0}"/>
          </ac:spMkLst>
        </pc:spChg>
        <pc:spChg chg="add mod">
          <ac:chgData name="Raneesh Ramarapu" userId="31cf9b36-ee62-4217-a4ab-384ef448e3f4" providerId="ADAL" clId="{1A9EC39A-D116-4782-9D26-7CC1A898CD9F}" dt="2023-07-22T04:24:23.155" v="77"/>
          <ac:spMkLst>
            <pc:docMk/>
            <pc:sldMk cId="2692624387" sldId="290"/>
            <ac:spMk id="3" creationId="{41348265-724F-2DFD-7E14-7D202989A241}"/>
          </ac:spMkLst>
        </pc:spChg>
        <pc:picChg chg="mod">
          <ac:chgData name="Raneesh Ramarapu" userId="31cf9b36-ee62-4217-a4ab-384ef448e3f4" providerId="ADAL" clId="{1A9EC39A-D116-4782-9D26-7CC1A898CD9F}" dt="2023-07-22T04:23:18.449" v="63" actId="732"/>
          <ac:picMkLst>
            <pc:docMk/>
            <pc:sldMk cId="2692624387" sldId="290"/>
            <ac:picMk id="13314" creationId="{B2C11BAE-5A7D-C74D-344A-46AD653D8C7F}"/>
          </ac:picMkLst>
        </pc:picChg>
      </pc:sldChg>
      <pc:sldChg chg="addSp modSp add mod">
        <pc:chgData name="Raneesh Ramarapu" userId="31cf9b36-ee62-4217-a4ab-384ef448e3f4" providerId="ADAL" clId="{1A9EC39A-D116-4782-9D26-7CC1A898CD9F}" dt="2023-07-22T04:24:33.909" v="82" actId="20577"/>
        <pc:sldMkLst>
          <pc:docMk/>
          <pc:sldMk cId="1216746089" sldId="291"/>
        </pc:sldMkLst>
        <pc:spChg chg="add mod">
          <ac:chgData name="Raneesh Ramarapu" userId="31cf9b36-ee62-4217-a4ab-384ef448e3f4" providerId="ADAL" clId="{1A9EC39A-D116-4782-9D26-7CC1A898CD9F}" dt="2023-07-22T04:24:28.296" v="78"/>
          <ac:spMkLst>
            <pc:docMk/>
            <pc:sldMk cId="1216746089" sldId="291"/>
            <ac:spMk id="2" creationId="{6F52C91A-5EC8-1F13-70D9-21D036AF507F}"/>
          </ac:spMkLst>
        </pc:spChg>
        <pc:spChg chg="add mod">
          <ac:chgData name="Raneesh Ramarapu" userId="31cf9b36-ee62-4217-a4ab-384ef448e3f4" providerId="ADAL" clId="{1A9EC39A-D116-4782-9D26-7CC1A898CD9F}" dt="2023-07-22T04:24:33.909" v="82" actId="20577"/>
          <ac:spMkLst>
            <pc:docMk/>
            <pc:sldMk cId="1216746089" sldId="291"/>
            <ac:spMk id="3" creationId="{843A71F0-B3D0-C673-3489-3B821E6B0A17}"/>
          </ac:spMkLst>
        </pc:spChg>
      </pc:sldChg>
      <pc:sldChg chg="del">
        <pc:chgData name="Raneesh Ramarapu" userId="31cf9b36-ee62-4217-a4ab-384ef448e3f4" providerId="ADAL" clId="{1A9EC39A-D116-4782-9D26-7CC1A898CD9F}" dt="2023-07-22T04:17:12.515" v="2" actId="2696"/>
        <pc:sldMkLst>
          <pc:docMk/>
          <pc:sldMk cId="3473711239" sldId="291"/>
        </pc:sldMkLst>
      </pc:sldChg>
      <pc:sldChg chg="del">
        <pc:chgData name="Raneesh Ramarapu" userId="31cf9b36-ee62-4217-a4ab-384ef448e3f4" providerId="ADAL" clId="{1A9EC39A-D116-4782-9D26-7CC1A898CD9F}" dt="2023-07-22T04:17:12.515" v="2" actId="2696"/>
        <pc:sldMkLst>
          <pc:docMk/>
          <pc:sldMk cId="915858725" sldId="292"/>
        </pc:sldMkLst>
      </pc:sldChg>
      <pc:sldChg chg="add">
        <pc:chgData name="Raneesh Ramarapu" userId="31cf9b36-ee62-4217-a4ab-384ef448e3f4" providerId="ADAL" clId="{1A9EC39A-D116-4782-9D26-7CC1A898CD9F}" dt="2023-07-22T04:17:14.568" v="3"/>
        <pc:sldMkLst>
          <pc:docMk/>
          <pc:sldMk cId="1229211900" sldId="292"/>
        </pc:sldMkLst>
      </pc:sldChg>
      <pc:sldChg chg="del">
        <pc:chgData name="Raneesh Ramarapu" userId="31cf9b36-ee62-4217-a4ab-384ef448e3f4" providerId="ADAL" clId="{1A9EC39A-D116-4782-9D26-7CC1A898CD9F}" dt="2023-07-22T04:17:32.694" v="4" actId="47"/>
        <pc:sldMkLst>
          <pc:docMk/>
          <pc:sldMk cId="3627517954" sldId="294"/>
        </pc:sldMkLst>
      </pc:sldChg>
      <pc:sldChg chg="del">
        <pc:chgData name="Raneesh Ramarapu" userId="31cf9b36-ee62-4217-a4ab-384ef448e3f4" providerId="ADAL" clId="{1A9EC39A-D116-4782-9D26-7CC1A898CD9F}" dt="2023-07-22T04:17:32.694" v="4" actId="47"/>
        <pc:sldMkLst>
          <pc:docMk/>
          <pc:sldMk cId="3053203353" sldId="295"/>
        </pc:sldMkLst>
      </pc:sldChg>
      <pc:sldChg chg="del">
        <pc:chgData name="Raneesh Ramarapu" userId="31cf9b36-ee62-4217-a4ab-384ef448e3f4" providerId="ADAL" clId="{1A9EC39A-D116-4782-9D26-7CC1A898CD9F}" dt="2023-07-22T04:17:32.694" v="4" actId="47"/>
        <pc:sldMkLst>
          <pc:docMk/>
          <pc:sldMk cId="1737644094" sldId="296"/>
        </pc:sldMkLst>
      </pc:sldChg>
      <pc:sldChg chg="del">
        <pc:chgData name="Raneesh Ramarapu" userId="31cf9b36-ee62-4217-a4ab-384ef448e3f4" providerId="ADAL" clId="{1A9EC39A-D116-4782-9D26-7CC1A898CD9F}" dt="2023-07-22T04:17:03.411" v="1" actId="47"/>
        <pc:sldMkLst>
          <pc:docMk/>
          <pc:sldMk cId="1359485171" sldId="297"/>
        </pc:sldMkLst>
      </pc:sldChg>
      <pc:sldChg chg="del">
        <pc:chgData name="Raneesh Ramarapu" userId="31cf9b36-ee62-4217-a4ab-384ef448e3f4" providerId="ADAL" clId="{1A9EC39A-D116-4782-9D26-7CC1A898CD9F}" dt="2023-07-22T04:17:03.411" v="1" actId="47"/>
        <pc:sldMkLst>
          <pc:docMk/>
          <pc:sldMk cId="1694083473" sldId="298"/>
        </pc:sldMkLst>
      </pc:sldChg>
      <pc:sldChg chg="del">
        <pc:chgData name="Raneesh Ramarapu" userId="31cf9b36-ee62-4217-a4ab-384ef448e3f4" providerId="ADAL" clId="{1A9EC39A-D116-4782-9D26-7CC1A898CD9F}" dt="2023-07-22T04:17:03.411" v="1" actId="47"/>
        <pc:sldMkLst>
          <pc:docMk/>
          <pc:sldMk cId="3663796527" sldId="311"/>
        </pc:sldMkLst>
      </pc:sldChg>
      <pc:sldChg chg="del">
        <pc:chgData name="Raneesh Ramarapu" userId="31cf9b36-ee62-4217-a4ab-384ef448e3f4" providerId="ADAL" clId="{1A9EC39A-D116-4782-9D26-7CC1A898CD9F}" dt="2023-07-22T04:17:03.411" v="1" actId="47"/>
        <pc:sldMkLst>
          <pc:docMk/>
          <pc:sldMk cId="2323757423" sldId="313"/>
        </pc:sldMkLst>
      </pc:sldChg>
      <pc:sldChg chg="del">
        <pc:chgData name="Raneesh Ramarapu" userId="31cf9b36-ee62-4217-a4ab-384ef448e3f4" providerId="ADAL" clId="{1A9EC39A-D116-4782-9D26-7CC1A898CD9F}" dt="2023-07-22T04:17:03.411" v="1" actId="47"/>
        <pc:sldMkLst>
          <pc:docMk/>
          <pc:sldMk cId="3138618809" sldId="314"/>
        </pc:sldMkLst>
      </pc:sldChg>
      <pc:sldChg chg="modSp mod">
        <pc:chgData name="Raneesh Ramarapu" userId="31cf9b36-ee62-4217-a4ab-384ef448e3f4" providerId="ADAL" clId="{1A9EC39A-D116-4782-9D26-7CC1A898CD9F}" dt="2023-07-22T04:25:20.985" v="87" actId="20577"/>
        <pc:sldMkLst>
          <pc:docMk/>
          <pc:sldMk cId="813462176" sldId="322"/>
        </pc:sldMkLst>
        <pc:spChg chg="mod">
          <ac:chgData name="Raneesh Ramarapu" userId="31cf9b36-ee62-4217-a4ab-384ef448e3f4" providerId="ADAL" clId="{1A9EC39A-D116-4782-9D26-7CC1A898CD9F}" dt="2023-07-22T04:25:20.985" v="87" actId="20577"/>
          <ac:spMkLst>
            <pc:docMk/>
            <pc:sldMk cId="813462176" sldId="322"/>
            <ac:spMk id="5" creationId="{D938D593-5642-9002-F0AB-61B203BCB2A0}"/>
          </ac:spMkLst>
        </pc:spChg>
      </pc:sldChg>
      <pc:sldChg chg="modSp mod">
        <pc:chgData name="Raneesh Ramarapu" userId="31cf9b36-ee62-4217-a4ab-384ef448e3f4" providerId="ADAL" clId="{1A9EC39A-D116-4782-9D26-7CC1A898CD9F}" dt="2023-07-22T04:25:40.378" v="95" actId="20577"/>
        <pc:sldMkLst>
          <pc:docMk/>
          <pc:sldMk cId="3364948489" sldId="329"/>
        </pc:sldMkLst>
        <pc:spChg chg="mod">
          <ac:chgData name="Raneesh Ramarapu" userId="31cf9b36-ee62-4217-a4ab-384ef448e3f4" providerId="ADAL" clId="{1A9EC39A-D116-4782-9D26-7CC1A898CD9F}" dt="2023-07-22T04:25:40.378" v="95" actId="20577"/>
          <ac:spMkLst>
            <pc:docMk/>
            <pc:sldMk cId="3364948489" sldId="329"/>
            <ac:spMk id="5" creationId="{D938D593-5642-9002-F0AB-61B203BCB2A0}"/>
          </ac:spMkLst>
        </pc:spChg>
      </pc:sldChg>
      <pc:sldChg chg="modSp mod">
        <pc:chgData name="Raneesh Ramarapu" userId="31cf9b36-ee62-4217-a4ab-384ef448e3f4" providerId="ADAL" clId="{1A9EC39A-D116-4782-9D26-7CC1A898CD9F}" dt="2023-07-22T04:25:50.513" v="102" actId="20577"/>
        <pc:sldMkLst>
          <pc:docMk/>
          <pc:sldMk cId="1128081009" sldId="330"/>
        </pc:sldMkLst>
        <pc:spChg chg="mod">
          <ac:chgData name="Raneesh Ramarapu" userId="31cf9b36-ee62-4217-a4ab-384ef448e3f4" providerId="ADAL" clId="{1A9EC39A-D116-4782-9D26-7CC1A898CD9F}" dt="2023-07-22T04:25:50.513" v="102" actId="20577"/>
          <ac:spMkLst>
            <pc:docMk/>
            <pc:sldMk cId="1128081009" sldId="330"/>
            <ac:spMk id="5" creationId="{D938D593-5642-9002-F0AB-61B203BCB2A0}"/>
          </ac:spMkLst>
        </pc:spChg>
      </pc:sldChg>
      <pc:sldChg chg="modSp mod modNotesTx">
        <pc:chgData name="Raneesh Ramarapu" userId="31cf9b36-ee62-4217-a4ab-384ef448e3f4" providerId="ADAL" clId="{1A9EC39A-D116-4782-9D26-7CC1A898CD9F}" dt="2023-07-22T04:26:34.346" v="110" actId="20577"/>
        <pc:sldMkLst>
          <pc:docMk/>
          <pc:sldMk cId="1385088812" sldId="332"/>
        </pc:sldMkLst>
        <pc:spChg chg="mod">
          <ac:chgData name="Raneesh Ramarapu" userId="31cf9b36-ee62-4217-a4ab-384ef448e3f4" providerId="ADAL" clId="{1A9EC39A-D116-4782-9D26-7CC1A898CD9F}" dt="2023-07-22T04:26:34.346" v="110" actId="20577"/>
          <ac:spMkLst>
            <pc:docMk/>
            <pc:sldMk cId="1385088812" sldId="332"/>
            <ac:spMk id="4" creationId="{9FFECCE5-8A27-065B-6056-B34C9D3EE181}"/>
          </ac:spMkLst>
        </pc:spChg>
      </pc:sldChg>
      <pc:sldChg chg="addSp modSp del mod modNotesTx">
        <pc:chgData name="Raneesh Ramarapu" userId="31cf9b36-ee62-4217-a4ab-384ef448e3f4" providerId="ADAL" clId="{1A9EC39A-D116-4782-9D26-7CC1A898CD9F}" dt="2023-07-22T04:43:41.092" v="164" actId="47"/>
        <pc:sldMkLst>
          <pc:docMk/>
          <pc:sldMk cId="3773477385" sldId="333"/>
        </pc:sldMkLst>
        <pc:spChg chg="add mod">
          <ac:chgData name="Raneesh Ramarapu" userId="31cf9b36-ee62-4217-a4ab-384ef448e3f4" providerId="ADAL" clId="{1A9EC39A-D116-4782-9D26-7CC1A898CD9F}" dt="2023-07-22T04:27:23.293" v="120" actId="20577"/>
          <ac:spMkLst>
            <pc:docMk/>
            <pc:sldMk cId="3773477385" sldId="333"/>
            <ac:spMk id="3" creationId="{2C3D8A57-FE36-740E-0532-BB9CA8B6EBA0}"/>
          </ac:spMkLst>
        </pc:spChg>
        <pc:spChg chg="mod">
          <ac:chgData name="Raneesh Ramarapu" userId="31cf9b36-ee62-4217-a4ab-384ef448e3f4" providerId="ADAL" clId="{1A9EC39A-D116-4782-9D26-7CC1A898CD9F}" dt="2023-07-22T04:27:33.074" v="126" actId="20577"/>
          <ac:spMkLst>
            <pc:docMk/>
            <pc:sldMk cId="3773477385" sldId="333"/>
            <ac:spMk id="9" creationId="{D93E0654-B609-D385-DA79-73BFD2292509}"/>
          </ac:spMkLst>
        </pc:spChg>
      </pc:sldChg>
      <pc:sldChg chg="del">
        <pc:chgData name="Raneesh Ramarapu" userId="31cf9b36-ee62-4217-a4ab-384ef448e3f4" providerId="ADAL" clId="{1A9EC39A-D116-4782-9D26-7CC1A898CD9F}" dt="2023-07-22T04:43:45.061" v="165" actId="47"/>
        <pc:sldMkLst>
          <pc:docMk/>
          <pc:sldMk cId="1582721965" sldId="334"/>
        </pc:sldMkLst>
      </pc:sldChg>
      <pc:sldChg chg="del">
        <pc:chgData name="Raneesh Ramarapu" userId="31cf9b36-ee62-4217-a4ab-384ef448e3f4" providerId="ADAL" clId="{1A9EC39A-D116-4782-9D26-7CC1A898CD9F}" dt="2023-07-22T04:29:18.093" v="129" actId="47"/>
        <pc:sldMkLst>
          <pc:docMk/>
          <pc:sldMk cId="2250390947" sldId="335"/>
        </pc:sldMkLst>
      </pc:sldChg>
      <pc:sldChg chg="del">
        <pc:chgData name="Raneesh Ramarapu" userId="31cf9b36-ee62-4217-a4ab-384ef448e3f4" providerId="ADAL" clId="{1A9EC39A-D116-4782-9D26-7CC1A898CD9F}" dt="2023-07-22T04:29:19.629" v="130" actId="47"/>
        <pc:sldMkLst>
          <pc:docMk/>
          <pc:sldMk cId="481116505" sldId="337"/>
        </pc:sldMkLst>
      </pc:sldChg>
      <pc:sldChg chg="del">
        <pc:chgData name="Raneesh Ramarapu" userId="31cf9b36-ee62-4217-a4ab-384ef448e3f4" providerId="ADAL" clId="{1A9EC39A-D116-4782-9D26-7CC1A898CD9F}" dt="2023-07-22T04:44:22.560" v="167" actId="47"/>
        <pc:sldMkLst>
          <pc:docMk/>
          <pc:sldMk cId="3466048775" sldId="338"/>
        </pc:sldMkLst>
      </pc:sldChg>
      <pc:sldChg chg="del">
        <pc:chgData name="Raneesh Ramarapu" userId="31cf9b36-ee62-4217-a4ab-384ef448e3f4" providerId="ADAL" clId="{1A9EC39A-D116-4782-9D26-7CC1A898CD9F}" dt="2023-07-22T04:44:03.078" v="166" actId="47"/>
        <pc:sldMkLst>
          <pc:docMk/>
          <pc:sldMk cId="3680974381" sldId="339"/>
        </pc:sldMkLst>
      </pc:sldChg>
      <pc:sldChg chg="modSp mod">
        <pc:chgData name="Raneesh Ramarapu" userId="31cf9b36-ee62-4217-a4ab-384ef448e3f4" providerId="ADAL" clId="{1A9EC39A-D116-4782-9D26-7CC1A898CD9F}" dt="2023-07-22T04:25:09.306" v="84" actId="20577"/>
        <pc:sldMkLst>
          <pc:docMk/>
          <pc:sldMk cId="416254086" sldId="340"/>
        </pc:sldMkLst>
        <pc:spChg chg="mod">
          <ac:chgData name="Raneesh Ramarapu" userId="31cf9b36-ee62-4217-a4ab-384ef448e3f4" providerId="ADAL" clId="{1A9EC39A-D116-4782-9D26-7CC1A898CD9F}" dt="2023-07-22T04:25:09.306" v="84" actId="20577"/>
          <ac:spMkLst>
            <pc:docMk/>
            <pc:sldMk cId="416254086" sldId="340"/>
            <ac:spMk id="5" creationId="{D938D593-5642-9002-F0AB-61B203BCB2A0}"/>
          </ac:spMkLst>
        </pc:spChg>
      </pc:sldChg>
      <pc:sldChg chg="modSp mod">
        <pc:chgData name="Raneesh Ramarapu" userId="31cf9b36-ee62-4217-a4ab-384ef448e3f4" providerId="ADAL" clId="{1A9EC39A-D116-4782-9D26-7CC1A898CD9F}" dt="2023-07-22T04:25:15.090" v="86" actId="20577"/>
        <pc:sldMkLst>
          <pc:docMk/>
          <pc:sldMk cId="1016836602" sldId="341"/>
        </pc:sldMkLst>
        <pc:spChg chg="mod">
          <ac:chgData name="Raneesh Ramarapu" userId="31cf9b36-ee62-4217-a4ab-384ef448e3f4" providerId="ADAL" clId="{1A9EC39A-D116-4782-9D26-7CC1A898CD9F}" dt="2023-07-22T04:25:15.090" v="86" actId="20577"/>
          <ac:spMkLst>
            <pc:docMk/>
            <pc:sldMk cId="1016836602" sldId="341"/>
            <ac:spMk id="5" creationId="{D938D593-5642-9002-F0AB-61B203BCB2A0}"/>
          </ac:spMkLst>
        </pc:spChg>
      </pc:sldChg>
      <pc:sldChg chg="modSp del mod">
        <pc:chgData name="Raneesh Ramarapu" userId="31cf9b36-ee62-4217-a4ab-384ef448e3f4" providerId="ADAL" clId="{1A9EC39A-D116-4782-9D26-7CC1A898CD9F}" dt="2023-07-22T04:44:03.078" v="166" actId="47"/>
        <pc:sldMkLst>
          <pc:docMk/>
          <pc:sldMk cId="4257648767" sldId="342"/>
        </pc:sldMkLst>
        <pc:spChg chg="mod">
          <ac:chgData name="Raneesh Ramarapu" userId="31cf9b36-ee62-4217-a4ab-384ef448e3f4" providerId="ADAL" clId="{1A9EC39A-D116-4782-9D26-7CC1A898CD9F}" dt="2023-07-22T04:30:01.829" v="135" actId="20577"/>
          <ac:spMkLst>
            <pc:docMk/>
            <pc:sldMk cId="4257648767" sldId="342"/>
            <ac:spMk id="5" creationId="{D938D593-5642-9002-F0AB-61B203BCB2A0}"/>
          </ac:spMkLst>
        </pc:spChg>
      </pc:sldChg>
      <pc:sldChg chg="modSp del mod">
        <pc:chgData name="Raneesh Ramarapu" userId="31cf9b36-ee62-4217-a4ab-384ef448e3f4" providerId="ADAL" clId="{1A9EC39A-D116-4782-9D26-7CC1A898CD9F}" dt="2023-07-22T04:44:03.078" v="166" actId="47"/>
        <pc:sldMkLst>
          <pc:docMk/>
          <pc:sldMk cId="4209079785" sldId="343"/>
        </pc:sldMkLst>
        <pc:spChg chg="mod">
          <ac:chgData name="Raneesh Ramarapu" userId="31cf9b36-ee62-4217-a4ab-384ef448e3f4" providerId="ADAL" clId="{1A9EC39A-D116-4782-9D26-7CC1A898CD9F}" dt="2023-07-22T04:30:10.732" v="139" actId="20577"/>
          <ac:spMkLst>
            <pc:docMk/>
            <pc:sldMk cId="4209079785" sldId="343"/>
            <ac:spMk id="4" creationId="{63C12A5E-B855-0671-0924-A256616C283F}"/>
          </ac:spMkLst>
        </pc:spChg>
      </pc:sldChg>
      <pc:sldChg chg="del">
        <pc:chgData name="Raneesh Ramarapu" userId="31cf9b36-ee62-4217-a4ab-384ef448e3f4" providerId="ADAL" clId="{1A9EC39A-D116-4782-9D26-7CC1A898CD9F}" dt="2023-07-22T04:44:22.560" v="167" actId="47"/>
        <pc:sldMkLst>
          <pc:docMk/>
          <pc:sldMk cId="46500902" sldId="344"/>
        </pc:sldMkLst>
      </pc:sldChg>
      <pc:sldChg chg="del">
        <pc:chgData name="Raneesh Ramarapu" userId="31cf9b36-ee62-4217-a4ab-384ef448e3f4" providerId="ADAL" clId="{1A9EC39A-D116-4782-9D26-7CC1A898CD9F}" dt="2023-07-22T04:44:22.560" v="167" actId="47"/>
        <pc:sldMkLst>
          <pc:docMk/>
          <pc:sldMk cId="3779189214" sldId="345"/>
        </pc:sldMkLst>
      </pc:sldChg>
      <pc:sldChg chg="del">
        <pc:chgData name="Raneesh Ramarapu" userId="31cf9b36-ee62-4217-a4ab-384ef448e3f4" providerId="ADAL" clId="{1A9EC39A-D116-4782-9D26-7CC1A898CD9F}" dt="2023-07-22T04:44:22.560" v="167" actId="47"/>
        <pc:sldMkLst>
          <pc:docMk/>
          <pc:sldMk cId="956893569" sldId="346"/>
        </pc:sldMkLst>
      </pc:sldChg>
      <pc:sldChg chg="del">
        <pc:chgData name="Raneesh Ramarapu" userId="31cf9b36-ee62-4217-a4ab-384ef448e3f4" providerId="ADAL" clId="{1A9EC39A-D116-4782-9D26-7CC1A898CD9F}" dt="2023-07-22T04:44:22.560" v="167" actId="47"/>
        <pc:sldMkLst>
          <pc:docMk/>
          <pc:sldMk cId="3030076421" sldId="347"/>
        </pc:sldMkLst>
      </pc:sldChg>
      <pc:sldChg chg="del">
        <pc:chgData name="Raneesh Ramarapu" userId="31cf9b36-ee62-4217-a4ab-384ef448e3f4" providerId="ADAL" clId="{1A9EC39A-D116-4782-9D26-7CC1A898CD9F}" dt="2023-07-22T04:44:22.560" v="167" actId="47"/>
        <pc:sldMkLst>
          <pc:docMk/>
          <pc:sldMk cId="3192534306" sldId="348"/>
        </pc:sldMkLst>
      </pc:sldChg>
      <pc:sldChg chg="modSp mod">
        <pc:chgData name="Raneesh Ramarapu" userId="31cf9b36-ee62-4217-a4ab-384ef448e3f4" providerId="ADAL" clId="{1A9EC39A-D116-4782-9D26-7CC1A898CD9F}" dt="2023-07-22T04:49:30.812" v="213" actId="20577"/>
        <pc:sldMkLst>
          <pc:docMk/>
          <pc:sldMk cId="3466403837" sldId="349"/>
        </pc:sldMkLst>
        <pc:spChg chg="mod">
          <ac:chgData name="Raneesh Ramarapu" userId="31cf9b36-ee62-4217-a4ab-384ef448e3f4" providerId="ADAL" clId="{1A9EC39A-D116-4782-9D26-7CC1A898CD9F}" dt="2023-07-22T04:49:13.471" v="210" actId="20577"/>
          <ac:spMkLst>
            <pc:docMk/>
            <pc:sldMk cId="3466403837" sldId="349"/>
            <ac:spMk id="2" creationId="{CFFFA3DD-3E97-CF28-66BC-7F629B466C67}"/>
          </ac:spMkLst>
        </pc:spChg>
        <pc:spChg chg="mod">
          <ac:chgData name="Raneesh Ramarapu" userId="31cf9b36-ee62-4217-a4ab-384ef448e3f4" providerId="ADAL" clId="{1A9EC39A-D116-4782-9D26-7CC1A898CD9F}" dt="2023-07-22T04:49:30.812" v="213" actId="20577"/>
          <ac:spMkLst>
            <pc:docMk/>
            <pc:sldMk cId="3466403837" sldId="349"/>
            <ac:spMk id="5" creationId="{D938D593-5642-9002-F0AB-61B203BCB2A0}"/>
          </ac:spMkLst>
        </pc:spChg>
      </pc:sldChg>
      <pc:sldChg chg="del">
        <pc:chgData name="Raneesh Ramarapu" userId="31cf9b36-ee62-4217-a4ab-384ef448e3f4" providerId="ADAL" clId="{1A9EC39A-D116-4782-9D26-7CC1A898CD9F}" dt="2023-07-22T04:44:33.976" v="168" actId="47"/>
        <pc:sldMkLst>
          <pc:docMk/>
          <pc:sldMk cId="2659661013" sldId="352"/>
        </pc:sldMkLst>
      </pc:sldChg>
      <pc:sldChg chg="modSp mod">
        <pc:chgData name="Raneesh Ramarapu" userId="31cf9b36-ee62-4217-a4ab-384ef448e3f4" providerId="ADAL" clId="{1A9EC39A-D116-4782-9D26-7CC1A898CD9F}" dt="2023-07-22T04:16:36.658" v="0" actId="20577"/>
        <pc:sldMkLst>
          <pc:docMk/>
          <pc:sldMk cId="700474929" sldId="353"/>
        </pc:sldMkLst>
        <pc:spChg chg="mod">
          <ac:chgData name="Raneesh Ramarapu" userId="31cf9b36-ee62-4217-a4ab-384ef448e3f4" providerId="ADAL" clId="{1A9EC39A-D116-4782-9D26-7CC1A898CD9F}" dt="2023-07-22T04:16:36.658" v="0" actId="20577"/>
          <ac:spMkLst>
            <pc:docMk/>
            <pc:sldMk cId="700474929" sldId="353"/>
            <ac:spMk id="3" creationId="{866D57D5-0213-6FD2-3D24-8133251094CD}"/>
          </ac:spMkLst>
        </pc:spChg>
      </pc:sldChg>
      <pc:sldChg chg="modSp new mod">
        <pc:chgData name="Raneesh Ramarapu" userId="31cf9b36-ee62-4217-a4ab-384ef448e3f4" providerId="ADAL" clId="{1A9EC39A-D116-4782-9D26-7CC1A898CD9F}" dt="2023-07-22T04:46:16.313" v="171" actId="27636"/>
        <pc:sldMkLst>
          <pc:docMk/>
          <pc:sldMk cId="480393478" sldId="358"/>
        </pc:sldMkLst>
        <pc:spChg chg="mod">
          <ac:chgData name="Raneesh Ramarapu" userId="31cf9b36-ee62-4217-a4ab-384ef448e3f4" providerId="ADAL" clId="{1A9EC39A-D116-4782-9D26-7CC1A898CD9F}" dt="2023-07-22T04:32:02.089" v="153" actId="113"/>
          <ac:spMkLst>
            <pc:docMk/>
            <pc:sldMk cId="480393478" sldId="358"/>
            <ac:spMk id="2" creationId="{4C28784E-10D3-4592-129B-206365B232A3}"/>
          </ac:spMkLst>
        </pc:spChg>
        <pc:spChg chg="mod">
          <ac:chgData name="Raneesh Ramarapu" userId="31cf9b36-ee62-4217-a4ab-384ef448e3f4" providerId="ADAL" clId="{1A9EC39A-D116-4782-9D26-7CC1A898CD9F}" dt="2023-07-22T04:46:16.313" v="171" actId="27636"/>
          <ac:spMkLst>
            <pc:docMk/>
            <pc:sldMk cId="480393478" sldId="358"/>
            <ac:spMk id="3" creationId="{0EE032F9-3D38-7B5B-51A5-AD9A82135D1A}"/>
          </ac:spMkLst>
        </pc:spChg>
      </pc:sldChg>
      <pc:sldChg chg="del">
        <pc:chgData name="Raneesh Ramarapu" userId="31cf9b36-ee62-4217-a4ab-384ef448e3f4" providerId="ADAL" clId="{1A9EC39A-D116-4782-9D26-7CC1A898CD9F}" dt="2023-07-22T04:17:03.411" v="1" actId="47"/>
        <pc:sldMkLst>
          <pc:docMk/>
          <pc:sldMk cId="1630922843" sldId="358"/>
        </pc:sldMkLst>
      </pc:sldChg>
      <pc:sldChg chg="modSp add mod">
        <pc:chgData name="Raneesh Ramarapu" userId="31cf9b36-ee62-4217-a4ab-384ef448e3f4" providerId="ADAL" clId="{1A9EC39A-D116-4782-9D26-7CC1A898CD9F}" dt="2023-07-22T04:50:52.099" v="217" actId="20577"/>
        <pc:sldMkLst>
          <pc:docMk/>
          <pc:sldMk cId="1654831623" sldId="359"/>
        </pc:sldMkLst>
        <pc:spChg chg="mod">
          <ac:chgData name="Raneesh Ramarapu" userId="31cf9b36-ee62-4217-a4ab-384ef448e3f4" providerId="ADAL" clId="{1A9EC39A-D116-4782-9D26-7CC1A898CD9F}" dt="2023-07-22T04:50:52.099" v="217" actId="20577"/>
          <ac:spMkLst>
            <pc:docMk/>
            <pc:sldMk cId="1654831623" sldId="359"/>
            <ac:spMk id="3" creationId="{F5E780DB-6E01-3670-DE3C-03D541276C56}"/>
          </ac:spMkLst>
        </pc:spChg>
        <pc:spChg chg="mod">
          <ac:chgData name="Raneesh Ramarapu" userId="31cf9b36-ee62-4217-a4ab-384ef448e3f4" providerId="ADAL" clId="{1A9EC39A-D116-4782-9D26-7CC1A898CD9F}" dt="2023-07-22T04:50:49.601" v="215" actId="20577"/>
          <ac:spMkLst>
            <pc:docMk/>
            <pc:sldMk cId="1654831623" sldId="359"/>
            <ac:spMk id="8" creationId="{F6DE606D-D62A-11D7-2518-0EFC2A6B6B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56F8-0F1D-49F6-B658-E444FA20C315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8322-397D-4A81-BC96-9D7FD92A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7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[] Meir, Y.-J. J., Chen, H.-C., Chen, C.-C. &amp; Ma, H.-K. D. Revisiting Existing Evidence of Corneal Endothelial Progenitors and Their Potential Therapeutic Applications in Corneal Endothelial Dysfunction. </a:t>
            </a:r>
            <a:r>
              <a:rPr lang="en-US" i="1" dirty="0"/>
              <a:t>Adv. </a:t>
            </a:r>
            <a:r>
              <a:rPr lang="en-US" i="1" dirty="0" err="1"/>
              <a:t>Ther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37</a:t>
            </a:r>
            <a:r>
              <a:rPr lang="en-US" dirty="0"/>
              <a:t>, 1034–1048 (2020)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9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Cai, Yu, Jyothi </a:t>
            </a:r>
            <a:r>
              <a:rPr lang="en-US" dirty="0" err="1"/>
              <a:t>Arikkath</a:t>
            </a:r>
            <a:r>
              <a:rPr lang="en-US" dirty="0"/>
              <a:t>, Lu Yang, Ming-Lei Guo, </a:t>
            </a:r>
            <a:r>
              <a:rPr lang="en-US" dirty="0" err="1"/>
              <a:t>Palsamy</a:t>
            </a:r>
            <a:r>
              <a:rPr lang="en-US" dirty="0"/>
              <a:t> </a:t>
            </a:r>
            <a:r>
              <a:rPr lang="en-US" dirty="0" err="1"/>
              <a:t>Periyasamy</a:t>
            </a:r>
            <a:r>
              <a:rPr lang="en-US" dirty="0"/>
              <a:t>, and Shilpa Buch. 2016. “Interplay of Endoplasmic Reticulum Stress and Autophagy in Neurodegenerative Disorders.” </a:t>
            </a:r>
            <a:r>
              <a:rPr lang="en-US" i="1" dirty="0"/>
              <a:t>Autophagy</a:t>
            </a:r>
            <a:r>
              <a:rPr lang="en-US" dirty="0"/>
              <a:t> 12 (2): 225–44.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Guérin, R., Arseneault, G., Dumont, S. &amp; Rokeach, L. A. Calnexin is involved in apoptosis induced by endoplasmic reticulum stress in the fission yeast. </a:t>
            </a:r>
            <a:r>
              <a:rPr lang="en-US" i="1" dirty="0"/>
              <a:t>Mol. Biol. Cell</a:t>
            </a:r>
            <a:r>
              <a:rPr lang="en-US" dirty="0"/>
              <a:t> </a:t>
            </a:r>
            <a:r>
              <a:rPr lang="en-US" b="1" dirty="0"/>
              <a:t>19</a:t>
            </a:r>
            <a:r>
              <a:rPr lang="en-US" dirty="0"/>
              <a:t>, 4404–4420 (2008)</a:t>
            </a:r>
          </a:p>
          <a:p>
            <a:endParaRPr lang="en-US" dirty="0"/>
          </a:p>
          <a:p>
            <a:r>
              <a:rPr lang="en-US" dirty="0"/>
              <a:t>Gutiérrez, T. </a:t>
            </a:r>
            <a:r>
              <a:rPr lang="en-US" i="1" dirty="0"/>
              <a:t>et al.</a:t>
            </a:r>
            <a:r>
              <a:rPr lang="en-US" dirty="0"/>
              <a:t> The ER chaperone calnexin controls mitochondrial positioning and respiration. </a:t>
            </a:r>
            <a:r>
              <a:rPr lang="en-US" i="1" dirty="0"/>
              <a:t>Sci. Signal.</a:t>
            </a:r>
            <a:r>
              <a:rPr lang="en-US" dirty="0"/>
              <a:t> </a:t>
            </a:r>
            <a:r>
              <a:rPr lang="en-US" b="1" dirty="0"/>
              <a:t>13</a:t>
            </a:r>
            <a:r>
              <a:rPr lang="en-US" dirty="0"/>
              <a:t>,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9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Ren, </a:t>
            </a:r>
            <a:r>
              <a:rPr lang="en-US" dirty="0" err="1"/>
              <a:t>Bingyu</a:t>
            </a:r>
            <a:r>
              <a:rPr lang="en-US" dirty="0"/>
              <a:t>, </a:t>
            </a:r>
            <a:r>
              <a:rPr lang="en-US" dirty="0" err="1"/>
              <a:t>Yanmei</a:t>
            </a:r>
            <a:r>
              <a:rPr lang="en-US" dirty="0"/>
              <a:t> Huang, Chen Zou, Yingying Wu, </a:t>
            </a:r>
            <a:r>
              <a:rPr lang="en-US" dirty="0" err="1"/>
              <a:t>Yuru</a:t>
            </a:r>
            <a:r>
              <a:rPr lang="en-US" dirty="0"/>
              <a:t> Huang, </a:t>
            </a:r>
            <a:r>
              <a:rPr lang="en-US" dirty="0" err="1"/>
              <a:t>Jiazuan</a:t>
            </a:r>
            <a:r>
              <a:rPr lang="en-US" dirty="0"/>
              <a:t> Ni, and Jing Tian. 2019. “Transcriptional Regulation of </a:t>
            </a:r>
            <a:r>
              <a:rPr lang="en-US" dirty="0" err="1"/>
              <a:t>Selenoprotein</a:t>
            </a:r>
            <a:r>
              <a:rPr lang="en-US" dirty="0"/>
              <a:t> F by Heat Shock Factor 1 during Selenium Supplementation and Stress Response.” </a:t>
            </a:r>
            <a:r>
              <a:rPr lang="en-US" i="1" dirty="0"/>
              <a:t>Cells </a:t>
            </a:r>
            <a:r>
              <a:rPr lang="en-US" dirty="0"/>
              <a:t>8 (5). https://doi.org/10.3390/cells8050479.</a:t>
            </a:r>
          </a:p>
          <a:p>
            <a:endParaRPr lang="en-US" dirty="0"/>
          </a:p>
          <a:p>
            <a:r>
              <a:rPr lang="en-US" dirty="0"/>
              <a:t>Shin, Young-</a:t>
            </a:r>
            <a:r>
              <a:rPr lang="en-US" dirty="0" err="1"/>
              <a:t>Hee</a:t>
            </a:r>
            <a:r>
              <a:rPr lang="en-US" dirty="0"/>
              <a:t>, Hana Cho, Bo Young Choi, </a:t>
            </a:r>
            <a:r>
              <a:rPr lang="en-US" dirty="0" err="1"/>
              <a:t>Jonghoon</a:t>
            </a:r>
            <a:r>
              <a:rPr lang="en-US" dirty="0"/>
              <a:t> Kim, </a:t>
            </a:r>
            <a:r>
              <a:rPr lang="en-US" dirty="0" err="1"/>
              <a:t>Jaeyoung</a:t>
            </a:r>
            <a:r>
              <a:rPr lang="en-US" dirty="0"/>
              <a:t> Ha, Sang Won Suh, and Seung Bum Park. 2021. “Phenotypic Discovery of Neuroprotective Agents by Regulation of Tau </a:t>
            </a:r>
            <a:r>
              <a:rPr lang="en-US" dirty="0" err="1"/>
              <a:t>Proteostasis</a:t>
            </a:r>
            <a:r>
              <a:rPr lang="en-US" dirty="0"/>
              <a:t> via Stress-Responsive Activation of PERK Signaling.” </a:t>
            </a:r>
            <a:r>
              <a:rPr lang="en-US" i="1" dirty="0" err="1"/>
              <a:t>Angewandte</a:t>
            </a:r>
            <a:r>
              <a:rPr lang="en-US" i="1" dirty="0"/>
              <a:t> </a:t>
            </a:r>
            <a:r>
              <a:rPr lang="en-US" i="1" dirty="0" err="1"/>
              <a:t>Chemie</a:t>
            </a:r>
            <a:r>
              <a:rPr lang="en-US" i="1" dirty="0"/>
              <a:t> </a:t>
            </a:r>
            <a:r>
              <a:rPr lang="en-US" dirty="0"/>
              <a:t>60 (4): 1831–38.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6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Nies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VJ,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Sancar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G, Liu W, van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Zutphen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T,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Struik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D, Yu RT, Atkins AR, Evans RM, Jonker JW, Downes MR. Fibroblast Growth Factor Signaling in Metabolic Regulation. Front Endocrinol (Lausanne). 2016 Jan 19;6:193.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10.3389/fendo.2015.00193. PMID: 26834701; PMCID: PMC4718082.</a:t>
            </a:r>
          </a:p>
          <a:p>
            <a:b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9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5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Aiello F, Gallo </a:t>
            </a:r>
            <a:r>
              <a:rPr lang="en-US" dirty="0" err="1"/>
              <a:t>Afflitto</a:t>
            </a:r>
            <a:r>
              <a:rPr lang="en-US" dirty="0"/>
              <a:t> G, </a:t>
            </a:r>
            <a:r>
              <a:rPr lang="en-US" dirty="0" err="1"/>
              <a:t>Ceccarelli</a:t>
            </a:r>
            <a:r>
              <a:rPr lang="en-US" dirty="0"/>
              <a:t> F, Cesareo M, Nucci C. Global Prevalence of Fuchs Endothelial Corneal Dystrophy (FECD) in Adult Population: A Systematic Review and Meta-Analysis. J </a:t>
            </a:r>
            <a:r>
              <a:rPr lang="en-US" dirty="0" err="1"/>
              <a:t>Ophthalmol</a:t>
            </a:r>
            <a:r>
              <a:rPr lang="en-US" dirty="0"/>
              <a:t>. 2022;2022: 3091695.</a:t>
            </a:r>
          </a:p>
          <a:p>
            <a:pPr marL="228600" indent="-228600">
              <a:buAutoNum type="arabicPeriod"/>
            </a:pPr>
            <a:r>
              <a:rPr lang="en-US" dirty="0"/>
              <a:t>Matthaei M, </a:t>
            </a:r>
            <a:r>
              <a:rPr lang="en-US" dirty="0" err="1"/>
              <a:t>Hribek</a:t>
            </a:r>
            <a:r>
              <a:rPr lang="en-US" dirty="0"/>
              <a:t> A, </a:t>
            </a:r>
            <a:r>
              <a:rPr lang="en-US" dirty="0" err="1"/>
              <a:t>Clahsen</a:t>
            </a:r>
            <a:r>
              <a:rPr lang="en-US" dirty="0"/>
              <a:t> T, Bachmann B, </a:t>
            </a:r>
            <a:r>
              <a:rPr lang="en-US" dirty="0" err="1"/>
              <a:t>Cursiefen</a:t>
            </a:r>
            <a:r>
              <a:rPr lang="en-US" dirty="0"/>
              <a:t> C, Jun AS. Fuchs Endothelial Corneal Dystrophy: Clinical, Genetic, Pathophysiologic, and Therapeutic Aspects. Annu Rev Vis Sci. 2019;5: 151–175.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Xia D, Zhang S, Nielsen E, et al. The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ultrastructures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 and mechanical properties of the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Descement's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 membrane in Fuchs endothelial corneal dystrophy. </a:t>
            </a:r>
            <a:r>
              <a:rPr lang="en-US" b="0" i="1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Sci Rep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. 2016; 6: 23096.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Cui, Z. </a:t>
            </a:r>
            <a:r>
              <a:rPr lang="en-US" i="1" dirty="0"/>
              <a:t>et al.</a:t>
            </a:r>
            <a:r>
              <a:rPr lang="en-US" dirty="0"/>
              <a:t> Pathological molecular mechanism of symptomatic late-onset Fuchs endothelial corneal dystrophy by bioinformatic analysis.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 </a:t>
            </a:r>
            <a:r>
              <a:rPr lang="en-US" b="1" dirty="0"/>
              <a:t>13</a:t>
            </a:r>
            <a:r>
              <a:rPr lang="en-US" dirty="0"/>
              <a:t>, e0197750 (2018)</a:t>
            </a:r>
          </a:p>
          <a:p>
            <a:pPr marL="228600" indent="-228600">
              <a:buAutoNum type="arabicPeriod"/>
            </a:pPr>
            <a:endParaRPr lang="en-US" b="0" i="0" dirty="0">
              <a:solidFill>
                <a:srgbClr val="1C1C1C"/>
              </a:solidFill>
              <a:effectLst/>
              <a:latin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Aiello F, Gallo </a:t>
            </a:r>
            <a:r>
              <a:rPr lang="en-US" dirty="0" err="1"/>
              <a:t>Afflitto</a:t>
            </a:r>
            <a:r>
              <a:rPr lang="en-US" dirty="0"/>
              <a:t> G, </a:t>
            </a:r>
            <a:r>
              <a:rPr lang="en-US" dirty="0" err="1"/>
              <a:t>Ceccarelli</a:t>
            </a:r>
            <a:r>
              <a:rPr lang="en-US" dirty="0"/>
              <a:t> F, Cesareo M, Nucci C. Global Prevalence of Fuchs Endothelial Corneal Dystrophy (FECD) in Adult Population: A Systematic Review and Meta-Analysis. J </a:t>
            </a:r>
            <a:r>
              <a:rPr lang="en-US" dirty="0" err="1"/>
              <a:t>Ophthalmol</a:t>
            </a:r>
            <a:r>
              <a:rPr lang="en-US" dirty="0"/>
              <a:t>. 2022;2022: 3091695.</a:t>
            </a:r>
          </a:p>
          <a:p>
            <a:pPr marL="228600" indent="-228600">
              <a:buAutoNum type="arabicPeriod"/>
            </a:pPr>
            <a:r>
              <a:rPr lang="en-US" dirty="0"/>
              <a:t>Matthaei M, </a:t>
            </a:r>
            <a:r>
              <a:rPr lang="en-US" dirty="0" err="1"/>
              <a:t>Hribek</a:t>
            </a:r>
            <a:r>
              <a:rPr lang="en-US" dirty="0"/>
              <a:t> A, </a:t>
            </a:r>
            <a:r>
              <a:rPr lang="en-US" dirty="0" err="1"/>
              <a:t>Clahsen</a:t>
            </a:r>
            <a:r>
              <a:rPr lang="en-US" dirty="0"/>
              <a:t> T, Bachmann B, </a:t>
            </a:r>
            <a:r>
              <a:rPr lang="en-US" dirty="0" err="1"/>
              <a:t>Cursiefen</a:t>
            </a:r>
            <a:r>
              <a:rPr lang="en-US" dirty="0"/>
              <a:t> C, Jun AS. Fuchs Endothelial Corneal Dystrophy: Clinical, Genetic, Pathophysiologic, and Therapeutic Aspects. Annu Rev Vis Sci. 2019;5: 151–175.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Xia D, Zhang S, Nielsen E, et al. The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ultrastructures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 and mechanical properties of the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Descement's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 membrane in Fuchs endothelial corneal dystrophy. </a:t>
            </a:r>
            <a:r>
              <a:rPr lang="en-US" b="0" i="1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Sci Rep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. 2016; 6: 23096.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Cui, Z. </a:t>
            </a:r>
            <a:r>
              <a:rPr lang="en-US" i="1" dirty="0"/>
              <a:t>et al.</a:t>
            </a:r>
            <a:r>
              <a:rPr lang="en-US" dirty="0"/>
              <a:t> Pathological molecular mechanism of symptomatic late-onset Fuchs endothelial corneal dystrophy by bioinformatic analysis.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 </a:t>
            </a:r>
            <a:r>
              <a:rPr lang="en-US" b="1" dirty="0"/>
              <a:t>13</a:t>
            </a:r>
            <a:r>
              <a:rPr lang="en-US" dirty="0"/>
              <a:t>, e0197750 (2018)</a:t>
            </a:r>
          </a:p>
          <a:p>
            <a:pPr marL="228600" indent="-228600">
              <a:buAutoNum type="arabicPeriod"/>
            </a:pPr>
            <a:endParaRPr lang="en-US" b="0" i="0" dirty="0">
              <a:solidFill>
                <a:srgbClr val="1C1C1C"/>
              </a:solidFill>
              <a:effectLst/>
              <a:latin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9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Aiello F, Gallo </a:t>
            </a:r>
            <a:r>
              <a:rPr lang="en-US" dirty="0" err="1"/>
              <a:t>Afflitto</a:t>
            </a:r>
            <a:r>
              <a:rPr lang="en-US" dirty="0"/>
              <a:t> G, </a:t>
            </a:r>
            <a:r>
              <a:rPr lang="en-US" dirty="0" err="1"/>
              <a:t>Ceccarelli</a:t>
            </a:r>
            <a:r>
              <a:rPr lang="en-US" dirty="0"/>
              <a:t> F, Cesareo M, Nucci C. Global Prevalence of Fuchs Endothelial Corneal Dystrophy (FECD) in Adult Population: A Systematic Review and Meta-Analysis. J </a:t>
            </a:r>
            <a:r>
              <a:rPr lang="en-US" dirty="0" err="1"/>
              <a:t>Ophthalmol</a:t>
            </a:r>
            <a:r>
              <a:rPr lang="en-US" dirty="0"/>
              <a:t>. 2022;2022: 3091695.</a:t>
            </a:r>
          </a:p>
          <a:p>
            <a:pPr marL="228600" indent="-228600">
              <a:buAutoNum type="arabicPeriod"/>
            </a:pPr>
            <a:r>
              <a:rPr lang="en-US" dirty="0"/>
              <a:t>Matthaei M, </a:t>
            </a:r>
            <a:r>
              <a:rPr lang="en-US" dirty="0" err="1"/>
              <a:t>Hribek</a:t>
            </a:r>
            <a:r>
              <a:rPr lang="en-US" dirty="0"/>
              <a:t> A, </a:t>
            </a:r>
            <a:r>
              <a:rPr lang="en-US" dirty="0" err="1"/>
              <a:t>Clahsen</a:t>
            </a:r>
            <a:r>
              <a:rPr lang="en-US" dirty="0"/>
              <a:t> T, Bachmann B, </a:t>
            </a:r>
            <a:r>
              <a:rPr lang="en-US" dirty="0" err="1"/>
              <a:t>Cursiefen</a:t>
            </a:r>
            <a:r>
              <a:rPr lang="en-US" dirty="0"/>
              <a:t> C, Jun AS. Fuchs Endothelial Corneal Dystrophy: Clinical, Genetic, Pathophysiologic, and Therapeutic Aspects. Annu Rev Vis Sci. 2019;5: 151–175.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Xia D, Zhang S, Nielsen E, et al. The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ultrastructures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 and mechanical properties of the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Descement's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 membrane in Fuchs endothelial corneal dystrophy. </a:t>
            </a:r>
            <a:r>
              <a:rPr lang="en-US" b="0" i="1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Sci Rep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. 2016; 6: 23096.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Cui, Z. </a:t>
            </a:r>
            <a:r>
              <a:rPr lang="en-US" i="1" dirty="0"/>
              <a:t>et al.</a:t>
            </a:r>
            <a:r>
              <a:rPr lang="en-US" dirty="0"/>
              <a:t> Pathological molecular mechanism of symptomatic late-onset Fuchs endothelial corneal dystrophy by bioinformatic analysis.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 </a:t>
            </a:r>
            <a:r>
              <a:rPr lang="en-US" b="1" dirty="0"/>
              <a:t>13</a:t>
            </a:r>
            <a:r>
              <a:rPr lang="en-US" dirty="0"/>
              <a:t>, e0197750 (2018)</a:t>
            </a:r>
          </a:p>
          <a:p>
            <a:pPr marL="228600" indent="-228600">
              <a:buAutoNum type="arabicPeriod"/>
            </a:pPr>
            <a:endParaRPr lang="en-US" b="0" i="0" dirty="0">
              <a:solidFill>
                <a:srgbClr val="1C1C1C"/>
              </a:solidFill>
              <a:effectLst/>
              <a:latin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1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Aiello F, Gallo </a:t>
            </a:r>
            <a:r>
              <a:rPr lang="en-US" dirty="0" err="1"/>
              <a:t>Afflitto</a:t>
            </a:r>
            <a:r>
              <a:rPr lang="en-US" dirty="0"/>
              <a:t> G, </a:t>
            </a:r>
            <a:r>
              <a:rPr lang="en-US" dirty="0" err="1"/>
              <a:t>Ceccarelli</a:t>
            </a:r>
            <a:r>
              <a:rPr lang="en-US" dirty="0"/>
              <a:t> F, Cesareo M, Nucci C. Global Prevalence of Fuchs Endothelial Corneal Dystrophy (FECD) in Adult Population: A Systematic Review and Meta-Analysis. J </a:t>
            </a:r>
            <a:r>
              <a:rPr lang="en-US" dirty="0" err="1"/>
              <a:t>Ophthalmol</a:t>
            </a:r>
            <a:r>
              <a:rPr lang="en-US" dirty="0"/>
              <a:t>. 2022;2022: 3091695.</a:t>
            </a:r>
          </a:p>
          <a:p>
            <a:pPr marL="228600" indent="-228600">
              <a:buAutoNum type="arabicPeriod"/>
            </a:pPr>
            <a:r>
              <a:rPr lang="en-US" dirty="0"/>
              <a:t>Matthaei M, </a:t>
            </a:r>
            <a:r>
              <a:rPr lang="en-US" dirty="0" err="1"/>
              <a:t>Hribek</a:t>
            </a:r>
            <a:r>
              <a:rPr lang="en-US" dirty="0"/>
              <a:t> A, </a:t>
            </a:r>
            <a:r>
              <a:rPr lang="en-US" dirty="0" err="1"/>
              <a:t>Clahsen</a:t>
            </a:r>
            <a:r>
              <a:rPr lang="en-US" dirty="0"/>
              <a:t> T, Bachmann B, </a:t>
            </a:r>
            <a:r>
              <a:rPr lang="en-US" dirty="0" err="1"/>
              <a:t>Cursiefen</a:t>
            </a:r>
            <a:r>
              <a:rPr lang="en-US" dirty="0"/>
              <a:t> C, Jun AS. Fuchs Endothelial Corneal Dystrophy: Clinical, Genetic, Pathophysiologic, and Therapeutic Aspects. Annu Rev Vis Sci. 2019;5: 151–175.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Xia D, Zhang S, Nielsen E, et al. The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ultrastructures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 and mechanical properties of the </a:t>
            </a:r>
            <a:r>
              <a:rPr lang="en-US" b="0" i="0" dirty="0" err="1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Descement's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 membrane in Fuchs endothelial corneal dystrophy. </a:t>
            </a:r>
            <a:r>
              <a:rPr lang="en-US" b="0" i="1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Sci Rep</a:t>
            </a:r>
            <a:r>
              <a:rPr lang="en-US" b="0" i="0" dirty="0">
                <a:solidFill>
                  <a:srgbClr val="1C1C1C"/>
                </a:solidFill>
                <a:effectLst/>
                <a:latin typeface="Open Sans" panose="020B0606030504020204" pitchFamily="34" charset="0"/>
              </a:rPr>
              <a:t>. 2016; 6: 23096.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Cui, Z. </a:t>
            </a:r>
            <a:r>
              <a:rPr lang="en-US" i="1" dirty="0"/>
              <a:t>et al.</a:t>
            </a:r>
            <a:r>
              <a:rPr lang="en-US" dirty="0"/>
              <a:t> Pathological molecular mechanism of symptomatic late-onset Fuchs endothelial corneal dystrophy by bioinformatic analysis.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 </a:t>
            </a:r>
            <a:r>
              <a:rPr lang="en-US" b="1" dirty="0"/>
              <a:t>13</a:t>
            </a:r>
            <a:r>
              <a:rPr lang="en-US" dirty="0"/>
              <a:t>, e0197750 (2018)</a:t>
            </a:r>
          </a:p>
          <a:p>
            <a:pPr marL="228600" indent="-228600">
              <a:buAutoNum type="arabicPeriod"/>
            </a:pPr>
            <a:endParaRPr lang="en-US" b="0" i="0" dirty="0">
              <a:solidFill>
                <a:srgbClr val="1C1C1C"/>
              </a:solidFill>
              <a:effectLst/>
              <a:latin typeface="Open Sans" panose="020B0606030504020204" pitchFamily="34" charset="0"/>
            </a:endParaRPr>
          </a:p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 S, Leonard B, Kim S, </a:t>
            </a:r>
            <a:r>
              <a:rPr lang="en-US" dirty="0" err="1"/>
              <a:t>Mccorkell</a:t>
            </a:r>
            <a:r>
              <a:rPr lang="en-US" dirty="0"/>
              <a:t> ME, Murphy CJ, Raghunathan V, et al. Evaluation of function-related corneal endothelial markers in TAZ deficient mice over time. Invest </a:t>
            </a:r>
            <a:r>
              <a:rPr lang="en-US" dirty="0" err="1"/>
              <a:t>Ophthalmol</a:t>
            </a:r>
            <a:r>
              <a:rPr lang="en-US" dirty="0"/>
              <a:t> Vis Sci. 2021;62: 840–840.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 S, Leonard B, Kim S, </a:t>
            </a:r>
            <a:r>
              <a:rPr lang="en-US" dirty="0" err="1"/>
              <a:t>Mccorkell</a:t>
            </a:r>
            <a:r>
              <a:rPr lang="en-US" dirty="0"/>
              <a:t> ME, Murphy CJ, Raghunathan V, et al. Evaluation of function-related corneal endothelial markers in TAZ deficient mice over time. Invest </a:t>
            </a:r>
            <a:r>
              <a:rPr lang="en-US" dirty="0" err="1"/>
              <a:t>Ophthalmol</a:t>
            </a:r>
            <a:r>
              <a:rPr lang="en-US" dirty="0"/>
              <a:t> Vis Sci. 2021;62: 840–840.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Varelas</a:t>
            </a:r>
            <a:r>
              <a:rPr lang="en-US" dirty="0"/>
              <a:t> X, Sakuma R, </a:t>
            </a:r>
            <a:r>
              <a:rPr lang="en-US" dirty="0" err="1"/>
              <a:t>Samavarchi</a:t>
            </a:r>
            <a:r>
              <a:rPr lang="en-US" dirty="0"/>
              <a:t>-Tehrani P, </a:t>
            </a:r>
            <a:r>
              <a:rPr lang="en-US" dirty="0" err="1"/>
              <a:t>Peerani</a:t>
            </a:r>
            <a:r>
              <a:rPr lang="en-US" dirty="0"/>
              <a:t> R, Rao BM, </a:t>
            </a:r>
            <a:r>
              <a:rPr lang="en-US" dirty="0" err="1"/>
              <a:t>Dembowy</a:t>
            </a:r>
            <a:r>
              <a:rPr lang="en-US" dirty="0"/>
              <a:t> J, et al. TAZ controls Smad nucleocytoplasmic shuttling and regulates human embryonic stem-cell self-renewal. Nat Cell Biol. 2008;10: 837–848. 9. Dupont S, </a:t>
            </a:r>
            <a:r>
              <a:rPr lang="en-US" dirty="0" err="1"/>
              <a:t>Morsut</a:t>
            </a:r>
            <a:r>
              <a:rPr lang="en-US" dirty="0"/>
              <a:t> L, </a:t>
            </a:r>
            <a:r>
              <a:rPr lang="en-US" dirty="0" err="1"/>
              <a:t>Aragona</a:t>
            </a:r>
            <a:r>
              <a:rPr lang="en-US" dirty="0"/>
              <a:t> M, Enzo E, </a:t>
            </a:r>
            <a:r>
              <a:rPr lang="en-US" dirty="0" err="1"/>
              <a:t>Giulitti</a:t>
            </a:r>
            <a:r>
              <a:rPr lang="en-US" dirty="0"/>
              <a:t> S, </a:t>
            </a:r>
            <a:r>
              <a:rPr lang="en-US" dirty="0" err="1"/>
              <a:t>Cordenonsi</a:t>
            </a:r>
            <a:r>
              <a:rPr lang="en-US" dirty="0"/>
              <a:t> M, et al. Role of YAP/TAZ in </a:t>
            </a:r>
            <a:r>
              <a:rPr lang="en-US" dirty="0" err="1"/>
              <a:t>mechanotransduction</a:t>
            </a:r>
            <a:r>
              <a:rPr lang="en-US" dirty="0"/>
              <a:t>. Nature. 2011;474: 179–183. 10. Okumura N, Nakamura T, Kay EP, Nakahara M, Kinoshita S, Koizumi N. R-spondin1 regulates cell proliferation of corneal endothelial cells via the Wnt3a/</a:t>
            </a:r>
            <a:r>
              <a:rPr lang="el-GR" dirty="0"/>
              <a:t>β-</a:t>
            </a:r>
            <a:r>
              <a:rPr lang="en-US" dirty="0"/>
              <a:t>catenin pathway. Invest </a:t>
            </a:r>
            <a:r>
              <a:rPr lang="en-US" dirty="0" err="1"/>
              <a:t>Ophthalmol</a:t>
            </a:r>
            <a:r>
              <a:rPr lang="en-US" dirty="0"/>
              <a:t> Vis Sci. 2014;55: 6861–6869. 11. Morgan JT, Murphy CJ, Russell P. What do </a:t>
            </a:r>
            <a:r>
              <a:rPr lang="en-US" dirty="0" err="1"/>
              <a:t>mechanotransduction</a:t>
            </a:r>
            <a:r>
              <a:rPr lang="en-US" dirty="0"/>
              <a:t>, Hippo, </a:t>
            </a:r>
            <a:r>
              <a:rPr lang="en-US" dirty="0" err="1"/>
              <a:t>Wnt</a:t>
            </a:r>
            <a:r>
              <a:rPr lang="en-US" dirty="0"/>
              <a:t>, and TGF</a:t>
            </a:r>
            <a:r>
              <a:rPr lang="el-GR" dirty="0"/>
              <a:t>β </a:t>
            </a:r>
            <a:r>
              <a:rPr lang="en-US" dirty="0"/>
              <a:t>have in common? YAP and TAZ as key orchestrating molecules in ocular health and disease. Exp Eye Res. 2013;115: 1–12. 12. Okumura N, Hashimoto K, </a:t>
            </a:r>
            <a:r>
              <a:rPr lang="en-US" dirty="0" err="1"/>
              <a:t>Kitahara</a:t>
            </a:r>
            <a:r>
              <a:rPr lang="en-US" dirty="0"/>
              <a:t> M, Okuda H, Ueda E, Watanabe K, et al. Activation of TGF-</a:t>
            </a:r>
            <a:r>
              <a:rPr lang="el-GR" dirty="0"/>
              <a:t>β </a:t>
            </a:r>
            <a:r>
              <a:rPr lang="en-US" dirty="0"/>
              <a:t>signaling induces cell death via the unfolded protein response in Fuchs endothelial corneal dystrophy. Sci Rep. 2017;7: 6801. 13. Okumura N, </a:t>
            </a:r>
            <a:r>
              <a:rPr lang="en-US" dirty="0" err="1"/>
              <a:t>Minamiyama</a:t>
            </a:r>
            <a:r>
              <a:rPr lang="en-US" dirty="0"/>
              <a:t> R, Ho LT, Kay EP, Kawasaki S, </a:t>
            </a:r>
            <a:r>
              <a:rPr lang="en-US" dirty="0" err="1"/>
              <a:t>Tourtas</a:t>
            </a:r>
            <a:r>
              <a:rPr lang="en-US" dirty="0"/>
              <a:t> T, et al. Involvement of ZEB1 and Snail1 in excessive production of extracellular matrix in Fuchs endothelial corneal dystrophy. Lab Invest. 2015;95: 1291–1304. 14. </a:t>
            </a:r>
            <a:r>
              <a:rPr lang="en-US" dirty="0" err="1"/>
              <a:t>Losick</a:t>
            </a:r>
            <a:r>
              <a:rPr lang="en-US" dirty="0"/>
              <a:t> VP, Jun AS, </a:t>
            </a:r>
            <a:r>
              <a:rPr lang="en-US" dirty="0" err="1"/>
              <a:t>Spradling</a:t>
            </a:r>
            <a:r>
              <a:rPr lang="en-US" dirty="0"/>
              <a:t> AC. Wound-Induced Polyploidization: Regulation by Hippo and JNK Signaling and Conservation in Mammals. </a:t>
            </a:r>
            <a:r>
              <a:rPr lang="en-US" dirty="0" err="1"/>
              <a:t>PLoS</a:t>
            </a:r>
            <a:r>
              <a:rPr lang="en-US" dirty="0"/>
              <a:t> One. 2016;11: e0151251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Varelas</a:t>
            </a:r>
            <a:r>
              <a:rPr lang="en-US" dirty="0"/>
              <a:t> X, Sakuma R, </a:t>
            </a:r>
            <a:r>
              <a:rPr lang="en-US" dirty="0" err="1"/>
              <a:t>Samavarchi</a:t>
            </a:r>
            <a:r>
              <a:rPr lang="en-US" dirty="0"/>
              <a:t>-Tehrani P, </a:t>
            </a:r>
            <a:r>
              <a:rPr lang="en-US" dirty="0" err="1"/>
              <a:t>Peerani</a:t>
            </a:r>
            <a:r>
              <a:rPr lang="en-US" dirty="0"/>
              <a:t> R, Rao BM, </a:t>
            </a:r>
            <a:r>
              <a:rPr lang="en-US" dirty="0" err="1"/>
              <a:t>Dembowy</a:t>
            </a:r>
            <a:r>
              <a:rPr lang="en-US" dirty="0"/>
              <a:t> J, et al. TAZ controls Smad nucleocytoplasmic shuttling and regulates human embryonic stem-cell self-renewal. Nat Cell Biol. 2008;10: 837–848. 9. Dupont S, </a:t>
            </a:r>
            <a:r>
              <a:rPr lang="en-US" dirty="0" err="1"/>
              <a:t>Morsut</a:t>
            </a:r>
            <a:r>
              <a:rPr lang="en-US" dirty="0"/>
              <a:t> L, </a:t>
            </a:r>
            <a:r>
              <a:rPr lang="en-US" dirty="0" err="1"/>
              <a:t>Aragona</a:t>
            </a:r>
            <a:r>
              <a:rPr lang="en-US" dirty="0"/>
              <a:t> M, Enzo E, </a:t>
            </a:r>
            <a:r>
              <a:rPr lang="en-US" dirty="0" err="1"/>
              <a:t>Giulitti</a:t>
            </a:r>
            <a:r>
              <a:rPr lang="en-US" dirty="0"/>
              <a:t> S, </a:t>
            </a:r>
            <a:r>
              <a:rPr lang="en-US" dirty="0" err="1"/>
              <a:t>Cordenonsi</a:t>
            </a:r>
            <a:r>
              <a:rPr lang="en-US" dirty="0"/>
              <a:t> M, et al. Role of YAP/TAZ in </a:t>
            </a:r>
            <a:r>
              <a:rPr lang="en-US" dirty="0" err="1"/>
              <a:t>mechanotransduction</a:t>
            </a:r>
            <a:r>
              <a:rPr lang="en-US" dirty="0"/>
              <a:t>. Nature. 2011;474: 179–183. 10. Okumura N, Nakamura T, Kay EP, Nakahara M, Kinoshita S, Koizumi N. R-spondin1 regulates cell proliferation of corneal endothelial cells via the Wnt3a/</a:t>
            </a:r>
            <a:r>
              <a:rPr lang="el-GR" dirty="0"/>
              <a:t>β-</a:t>
            </a:r>
            <a:r>
              <a:rPr lang="en-US" dirty="0"/>
              <a:t>catenin pathway. Invest </a:t>
            </a:r>
            <a:r>
              <a:rPr lang="en-US" dirty="0" err="1"/>
              <a:t>Ophthalmol</a:t>
            </a:r>
            <a:r>
              <a:rPr lang="en-US" dirty="0"/>
              <a:t> Vis Sci. 2014;55: 6861–6869. 11. Morgan JT, Murphy CJ, Russell P. What do </a:t>
            </a:r>
            <a:r>
              <a:rPr lang="en-US" dirty="0" err="1"/>
              <a:t>mechanotransduction</a:t>
            </a:r>
            <a:r>
              <a:rPr lang="en-US" dirty="0"/>
              <a:t>, Hippo, </a:t>
            </a:r>
            <a:r>
              <a:rPr lang="en-US" dirty="0" err="1"/>
              <a:t>Wnt</a:t>
            </a:r>
            <a:r>
              <a:rPr lang="en-US" dirty="0"/>
              <a:t>, and TGF</a:t>
            </a:r>
            <a:r>
              <a:rPr lang="el-GR" dirty="0"/>
              <a:t>β </a:t>
            </a:r>
            <a:r>
              <a:rPr lang="en-US" dirty="0"/>
              <a:t>have in common? YAP and TAZ as key orchestrating molecules in ocular health and disease. Exp Eye Res. 2013;115: 1–12. 12. Okumura N, Hashimoto K, </a:t>
            </a:r>
            <a:r>
              <a:rPr lang="en-US" dirty="0" err="1"/>
              <a:t>Kitahara</a:t>
            </a:r>
            <a:r>
              <a:rPr lang="en-US" dirty="0"/>
              <a:t> M, Okuda H, Ueda E, Watanabe K, et al. Activation of TGF-</a:t>
            </a:r>
            <a:r>
              <a:rPr lang="el-GR" dirty="0"/>
              <a:t>β </a:t>
            </a:r>
            <a:r>
              <a:rPr lang="en-US" dirty="0"/>
              <a:t>signaling induces cell death via the unfolded protein response in Fuchs endothelial corneal dystrophy. Sci Rep. 2017;7: 6801. 13. Okumura N, </a:t>
            </a:r>
            <a:r>
              <a:rPr lang="en-US" dirty="0" err="1"/>
              <a:t>Minamiyama</a:t>
            </a:r>
            <a:r>
              <a:rPr lang="en-US" dirty="0"/>
              <a:t> R, Ho LT, Kay EP, Kawasaki S, </a:t>
            </a:r>
            <a:r>
              <a:rPr lang="en-US" dirty="0" err="1"/>
              <a:t>Tourtas</a:t>
            </a:r>
            <a:r>
              <a:rPr lang="en-US" dirty="0"/>
              <a:t> T, et al. Involvement of ZEB1 and Snail1 in excessive production of extracellular matrix in Fuchs endothelial corneal dystrophy. Lab Invest. 2015;95: 1291–1304. 14. </a:t>
            </a:r>
            <a:r>
              <a:rPr lang="en-US" dirty="0" err="1"/>
              <a:t>Losick</a:t>
            </a:r>
            <a:r>
              <a:rPr lang="en-US" dirty="0"/>
              <a:t> VP, Jun AS, </a:t>
            </a:r>
            <a:r>
              <a:rPr lang="en-US" dirty="0" err="1"/>
              <a:t>Spradling</a:t>
            </a:r>
            <a:r>
              <a:rPr lang="en-US" dirty="0"/>
              <a:t> AC. Wound-Induced Polyploidization: Regulation by Hippo and JNK Signaling and Conservation in Mammals. </a:t>
            </a:r>
            <a:r>
              <a:rPr lang="en-US" dirty="0" err="1"/>
              <a:t>PLoS</a:t>
            </a:r>
            <a:r>
              <a:rPr lang="en-US" dirty="0"/>
              <a:t> One. 2016;11: e0151251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8322-397D-4A81-BC96-9D7FD92A1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6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5A22-F9E7-ECCD-217E-2F7C5862D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2733-1B78-CDDF-EB9B-C3F45FCAA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0D224-344C-E3E4-ABC1-116F0663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960C-90A7-CD0A-5A85-379BCFA7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B17F9-5859-8AF9-3024-9F03CACF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6588-E13C-575E-ED29-EC3D09A4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37DB5-2177-6509-E362-61CCE8FD1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29869-0F01-34FD-B23C-FCE3912E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B1323-3BCB-89E3-48C0-6035E24C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3B8E9-1013-914D-3C62-3894C5A0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0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B68CC-363D-5CA7-4E93-20C60F9D5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E9F42-051D-F70D-BEA9-D2DAC70AD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22684-10E0-9E88-EB39-BE93F075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79091-6CD8-5E6C-C8CA-497C2A7F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290E0-D771-C234-2186-8A7C84D1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814E-FA98-C61F-36D0-65594BD5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1633E-9203-C55A-A675-F7D3AB5B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23018-54B1-767D-BF5D-746E0C4F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342A9-1CDB-A2A1-D631-C9E6479B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6017B-6241-7EA9-A55E-94523E10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1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38F0-E794-F41C-FFD8-2F48EBD8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0B77F-648C-E6F2-B581-01749BF6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DAD63-64CC-7EF8-1522-D94E42F6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6BD3F-83C4-8CD6-26FE-805A813C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8658E-29FE-2697-5A13-8DC72367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0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6FE6-DB88-6BD2-930D-27E7435C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CE0D-3546-00D9-A12D-6D7C2D684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7E986-B034-4D08-7CA0-82423627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4DA32-35A1-D4C2-3639-48D561EA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5CDBD-048F-B423-34A9-62144C72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D0673-D792-014B-7F2B-29BE2D42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3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687B-CE91-D911-CFBA-9DA94044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DECD9-D18A-507F-783B-C18FEC4FB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0231F-5C06-1A8C-6E41-3FAFF8EB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8891A-A8DA-C5F5-A53B-32E932EDB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0FFC3-E7EC-69EC-C0B2-6D84468AD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0A2ED-67FD-CB70-0BB4-4095548B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07645-2F39-0C40-4168-37A5CA27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734C5-4964-45D8-3644-55458B3C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C7D7-8866-B3C4-1414-14CDC912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DB811-49DC-E8FF-33D8-8C6BD714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6F46F-C9AC-A207-54CC-69F0D87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A40FC-5AB0-0F73-A09C-0D558613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F5811-4301-ADBE-9F15-77B2B219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9D5A7-389E-F189-47A1-2EFDD65F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19ED3-793A-816F-41CA-7D42635D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8535-8926-707E-39EC-E17B3474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D3E44-2213-C661-BEAE-B1F6E4D2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6923A-424F-E86D-23D2-EF794624B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C7CFD-017F-FB0D-C3E7-B31AAF4B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43E7A-D371-8908-8D4D-A5ED5410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A31A4-84F2-EB75-61BC-BDBD7120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1002-A56C-D11D-7A14-E8DAA49A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645C6-8EBD-974B-A7B7-9FD0DF51E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10930-0832-6590-3BE5-AC3A0BF2B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AAEFC-9EC5-FEA6-2ECB-E67C2306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C7AE6-3F93-A3D8-E660-5BBE00C3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C89ED-EA68-D1CE-C2BC-9D098135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7390D-46C8-7ED0-ACE9-3EAF3684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59A2A-E75B-EEAF-732E-97A9E87E6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1D7BF-231D-CDFB-6D35-8CF2035E8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D5C9-913F-4B6D-B237-3B2DFC1A648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139B3-F7C5-D766-B56A-062E05161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7C4CB-C13D-2E26-F077-BE3CA33F7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0D64A-2DC3-41F6-9DBC-EEADF2F97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1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E3BE-E36B-F3C3-6B95-CE6DCB26F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06" y="2309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Cell Transcriptomics of the TAZ-deficient Murine Corneal Endothelium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65974-66B1-D19A-32BA-4305ED43E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4572000" cy="230950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Raneesh Ramarapu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Mentor: Dr. Sara Thomasy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Comparative Ophthalmology and Vision Sciences Laboratory (COVSL)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716B1-B2CB-C5EE-F01E-3E3634B5D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" t="7105" r="38688"/>
          <a:stretch/>
        </p:blipFill>
        <p:spPr>
          <a:xfrm>
            <a:off x="7109927" y="2695809"/>
            <a:ext cx="3488079" cy="35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524B-696A-7D10-C314-9EF13630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Wwtr1</a:t>
            </a:r>
            <a:r>
              <a:rPr lang="en-US" dirty="0"/>
              <a:t> (TAZ)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F580C-4BCD-90F8-64DC-9756A321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667249"/>
          </a:xfrm>
        </p:spPr>
        <p:txBody>
          <a:bodyPr>
            <a:normAutofit/>
          </a:bodyPr>
          <a:lstStyle/>
          <a:p>
            <a:r>
              <a:rPr lang="en-US" dirty="0"/>
              <a:t>Encodes transcriptional co-activator with PDZ-binding motif (TAZ)</a:t>
            </a:r>
          </a:p>
          <a:p>
            <a:r>
              <a:rPr lang="en-US" dirty="0"/>
              <a:t>Multifunctional Gene [7-13]</a:t>
            </a:r>
          </a:p>
          <a:p>
            <a:pPr lvl="1"/>
            <a:r>
              <a:rPr lang="en-US" dirty="0"/>
              <a:t>Mechanotransducer of DM stiffness </a:t>
            </a:r>
          </a:p>
          <a:p>
            <a:pPr lvl="1"/>
            <a:r>
              <a:rPr lang="en-US" dirty="0"/>
              <a:t>Central orchestrator of multiple pathways </a:t>
            </a:r>
          </a:p>
          <a:p>
            <a:pPr lvl="2"/>
            <a:r>
              <a:rPr lang="en-US" dirty="0"/>
              <a:t>Hippo</a:t>
            </a:r>
          </a:p>
          <a:p>
            <a:pPr lvl="2"/>
            <a:r>
              <a:rPr lang="en-US" dirty="0" err="1"/>
              <a:t>Wnt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TGF-Beta</a:t>
            </a:r>
          </a:p>
          <a:p>
            <a:pPr lvl="2"/>
            <a:r>
              <a:rPr lang="en-US" dirty="0"/>
              <a:t>NF-kB</a:t>
            </a:r>
          </a:p>
        </p:txBody>
      </p:sp>
      <p:pic>
        <p:nvPicPr>
          <p:cNvPr id="11266" name="Picture 2" descr="Biomechanical relationships between the corneal endothelium and Descemet's  membrane. - Abstract - Europe PMC">
            <a:extLst>
              <a:ext uri="{FF2B5EF4-FFF2-40B4-BE49-F238E27FC236}">
                <a16:creationId xmlns:a16="http://schemas.microsoft.com/office/drawing/2014/main" id="{DA04E03D-F424-0A98-E971-488C80903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68" y="1509713"/>
            <a:ext cx="6077904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6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B6C6-8CED-E803-467D-333B45F4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79BDF-A182-C500-47F8-E3E67AE7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transcriptomic landscape of TAZ deficiency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4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B6C6-8CED-E803-467D-333B45F4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79BDF-A182-C500-47F8-E3E67AE7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transcriptomic landscape of TAZ deficiency</a:t>
            </a:r>
          </a:p>
          <a:p>
            <a:r>
              <a:rPr lang="en-US" dirty="0"/>
              <a:t>We have single cell transcriptomic data of 3 genotypes of 3 age groups: </a:t>
            </a:r>
          </a:p>
          <a:p>
            <a:pPr lvl="1"/>
            <a:r>
              <a:rPr lang="en-US" dirty="0"/>
              <a:t>Wildtype (WT): 2-, 6-, 11-month-old </a:t>
            </a:r>
          </a:p>
          <a:p>
            <a:pPr lvl="1"/>
            <a:r>
              <a:rPr lang="en-US" i="1" dirty="0"/>
              <a:t>Wwtr1</a:t>
            </a:r>
            <a:r>
              <a:rPr lang="en-US" dirty="0"/>
              <a:t> Heterozygous</a:t>
            </a:r>
            <a:r>
              <a:rPr lang="en-US" i="1" dirty="0"/>
              <a:t> </a:t>
            </a:r>
            <a:r>
              <a:rPr lang="en-US" dirty="0"/>
              <a:t>knockout (TAZ HET): 2-, 6-, 11-month-old </a:t>
            </a:r>
          </a:p>
          <a:p>
            <a:pPr lvl="1"/>
            <a:r>
              <a:rPr lang="en-US" i="1" dirty="0"/>
              <a:t>Wwtr1</a:t>
            </a:r>
            <a:r>
              <a:rPr lang="en-US" dirty="0"/>
              <a:t> Homozygous knockout (TAZ KO): 2-, 6-, 11-month-old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B6C6-8CED-E803-467D-333B45F4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Cell RNA-sequencing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79BDF-A182-C500-47F8-E3E67AE7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1305" cy="4351338"/>
          </a:xfrm>
        </p:spPr>
        <p:txBody>
          <a:bodyPr/>
          <a:lstStyle/>
          <a:p>
            <a:r>
              <a:rPr lang="en-US" dirty="0"/>
              <a:t>High dimensionality data analysis </a:t>
            </a:r>
          </a:p>
          <a:p>
            <a:r>
              <a:rPr lang="en-US" dirty="0"/>
              <a:t>Sequence all the RNA from individual cells </a:t>
            </a:r>
          </a:p>
          <a:p>
            <a:r>
              <a:rPr lang="en-US" dirty="0"/>
              <a:t>Allows us to assess heterogenous tissues such as the cornea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Workflow of single-cell RNA sequencing analysis of mouse and human... |  Download Scientific Diagram">
            <a:extLst>
              <a:ext uri="{FF2B5EF4-FFF2-40B4-BE49-F238E27FC236}">
                <a16:creationId xmlns:a16="http://schemas.microsoft.com/office/drawing/2014/main" id="{8AF54799-32D9-8FC0-31F6-1A63B3AA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2" y="3429000"/>
            <a:ext cx="5447167" cy="32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9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E9E093-BBCB-488B-32C3-5176CB65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ScRNA</a:t>
            </a:r>
            <a:r>
              <a:rPr lang="en-US" dirty="0"/>
              <a:t>-seq Analysis in a nutshell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58B56-8B56-C6C5-5F7D-4F2366EE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US" dirty="0"/>
              <a:t>Allows us to engage with and interpret multidimensional complex data by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7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E9E093-BBCB-488B-32C3-5176CB65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ScRNA</a:t>
            </a:r>
            <a:r>
              <a:rPr lang="en-US" dirty="0"/>
              <a:t>-seq Analysis in a nut shell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58B56-8B56-C6C5-5F7D-4F2366EE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US" dirty="0"/>
              <a:t>Allows us to engage with and interpret multidimensional complex data by </a:t>
            </a:r>
          </a:p>
          <a:p>
            <a:pPr marL="514350" indent="-514350">
              <a:buAutoNum type="arabicPeriod"/>
            </a:pPr>
            <a:r>
              <a:rPr lang="en-US" dirty="0"/>
              <a:t>Dimensionality reduction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13314" name="Picture 2" descr="UMAP: Uniform Manifold Approximation and Projection for Dimension Reduction  | Jérémie">
            <a:extLst>
              <a:ext uri="{FF2B5EF4-FFF2-40B4-BE49-F238E27FC236}">
                <a16:creationId xmlns:a16="http://schemas.microsoft.com/office/drawing/2014/main" id="{B2C11BAE-5A7D-C74D-344A-46AD653D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596" y="1825625"/>
            <a:ext cx="42957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99F759-04B3-9413-7E65-5C652EF95244}"/>
              </a:ext>
            </a:extLst>
          </p:cNvPr>
          <p:cNvSpPr txBox="1"/>
          <p:nvPr/>
        </p:nvSpPr>
        <p:spPr>
          <a:xfrm>
            <a:off x="8406778" y="4001294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 [14]</a:t>
            </a:r>
          </a:p>
        </p:txBody>
      </p:sp>
    </p:spTree>
    <p:extLst>
      <p:ext uri="{BB962C8B-B14F-4D97-AF65-F5344CB8AC3E}">
        <p14:creationId xmlns:p14="http://schemas.microsoft.com/office/powerpoint/2010/main" val="162299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E9E093-BBCB-488B-32C3-5176CB65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ScRNA</a:t>
            </a:r>
            <a:r>
              <a:rPr lang="en-US" dirty="0"/>
              <a:t>-seq Analysis in a nut shell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58B56-8B56-C6C5-5F7D-4F2366EE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US" dirty="0"/>
              <a:t>Allows us to engage with and interpret multidimensional complex data by </a:t>
            </a:r>
          </a:p>
          <a:p>
            <a:pPr marL="514350" indent="-514350">
              <a:buAutoNum type="arabicPeriod"/>
            </a:pPr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But how do we define cell types?</a:t>
            </a:r>
          </a:p>
        </p:txBody>
      </p:sp>
      <p:pic>
        <p:nvPicPr>
          <p:cNvPr id="13314" name="Picture 2" descr="UMAP: Uniform Manifold Approximation and Projection for Dimension Reduction  | Jérémie">
            <a:extLst>
              <a:ext uri="{FF2B5EF4-FFF2-40B4-BE49-F238E27FC236}">
                <a16:creationId xmlns:a16="http://schemas.microsoft.com/office/drawing/2014/main" id="{B2C11BAE-5A7D-C74D-344A-46AD653D8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8596" y="1825625"/>
            <a:ext cx="42957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348265-724F-2DFD-7E14-7D202989A241}"/>
              </a:ext>
            </a:extLst>
          </p:cNvPr>
          <p:cNvSpPr txBox="1"/>
          <p:nvPr/>
        </p:nvSpPr>
        <p:spPr>
          <a:xfrm>
            <a:off x="8406778" y="4001294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 [14]</a:t>
            </a:r>
          </a:p>
        </p:txBody>
      </p:sp>
    </p:spTree>
    <p:extLst>
      <p:ext uri="{BB962C8B-B14F-4D97-AF65-F5344CB8AC3E}">
        <p14:creationId xmlns:p14="http://schemas.microsoft.com/office/powerpoint/2010/main" val="269262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E9E093-BBCB-488B-32C3-5176CB65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ScRNA</a:t>
            </a:r>
            <a:r>
              <a:rPr lang="en-US" dirty="0"/>
              <a:t>-seq Analysis in a nut shell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58B56-8B56-C6C5-5F7D-4F2366EE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US" dirty="0"/>
              <a:t>Allows us to engage with and interpret multidimensional complex data by </a:t>
            </a:r>
          </a:p>
          <a:p>
            <a:pPr marL="514350" indent="-514350">
              <a:buAutoNum type="arabicPeriod"/>
            </a:pPr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But how do we define cell types?</a:t>
            </a:r>
          </a:p>
          <a:p>
            <a:pPr marL="514350" indent="-514350">
              <a:buAutoNum type="arabicPeriod"/>
            </a:pPr>
            <a:r>
              <a:rPr lang="en-US" dirty="0"/>
              <a:t>K-means Clustering</a:t>
            </a:r>
          </a:p>
        </p:txBody>
      </p:sp>
      <p:pic>
        <p:nvPicPr>
          <p:cNvPr id="13314" name="Picture 2" descr="UMAP: Uniform Manifold Approximation and Projection for Dimension Reduction  | Jérémie">
            <a:extLst>
              <a:ext uri="{FF2B5EF4-FFF2-40B4-BE49-F238E27FC236}">
                <a16:creationId xmlns:a16="http://schemas.microsoft.com/office/drawing/2014/main" id="{B2C11BAE-5A7D-C74D-344A-46AD653D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596" y="1825625"/>
            <a:ext cx="42957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K-means: A Complete Introduction. K-means is an unsupervised clustering… |  by Alan Jeffares | Towards Data Science">
            <a:extLst>
              <a:ext uri="{FF2B5EF4-FFF2-40B4-BE49-F238E27FC236}">
                <a16:creationId xmlns:a16="http://schemas.microsoft.com/office/drawing/2014/main" id="{67F4965B-72F7-27EF-E9DA-55BADB15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21" y="4340527"/>
            <a:ext cx="4224149" cy="176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52C91A-5EC8-1F13-70D9-21D036AF507F}"/>
              </a:ext>
            </a:extLst>
          </p:cNvPr>
          <p:cNvSpPr txBox="1"/>
          <p:nvPr/>
        </p:nvSpPr>
        <p:spPr>
          <a:xfrm>
            <a:off x="8406778" y="4001294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 [14]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A71F0-B3D0-C673-3489-3B821E6B0A17}"/>
              </a:ext>
            </a:extLst>
          </p:cNvPr>
          <p:cNvSpPr txBox="1"/>
          <p:nvPr/>
        </p:nvSpPr>
        <p:spPr>
          <a:xfrm>
            <a:off x="8406778" y="6100589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 [15]</a:t>
            </a:r>
          </a:p>
        </p:txBody>
      </p:sp>
    </p:spTree>
    <p:extLst>
      <p:ext uri="{BB962C8B-B14F-4D97-AF65-F5344CB8AC3E}">
        <p14:creationId xmlns:p14="http://schemas.microsoft.com/office/powerpoint/2010/main" val="121674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E9E093-BBCB-488B-32C3-5176CB65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ScRNA</a:t>
            </a:r>
            <a:r>
              <a:rPr lang="en-US" dirty="0"/>
              <a:t>-seq Analysis in a nut shell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58B56-8B56-C6C5-5F7D-4F2366EE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892046"/>
          </a:xfrm>
        </p:spPr>
        <p:txBody>
          <a:bodyPr>
            <a:normAutofit/>
          </a:bodyPr>
          <a:lstStyle/>
          <a:p>
            <a:r>
              <a:rPr lang="en-US" dirty="0"/>
              <a:t>Allows us to engage with and interpret multidimensional complex data by </a:t>
            </a:r>
          </a:p>
          <a:p>
            <a:pPr marL="514350" indent="-514350">
              <a:buAutoNum type="arabicPeriod"/>
            </a:pPr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But how do we define cell types?</a:t>
            </a:r>
          </a:p>
          <a:p>
            <a:pPr marL="514350" indent="-514350">
              <a:buAutoNum type="arabicPeriod"/>
            </a:pPr>
            <a:r>
              <a:rPr lang="en-US" dirty="0"/>
              <a:t>K-means Clustering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now have statistically defined cell types that can be further analyzed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9FB1ED-B97B-74DE-133F-45073AA11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771" y="2252003"/>
            <a:ext cx="5250988" cy="34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035D-E52A-D296-0452-3EBAA9DC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WT, TAZ HET and TAZ KO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9A261-3522-8FEC-5CC3-53AA4F6CD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CEn cells clustered separately from the CEp and Limbus</a:t>
            </a:r>
          </a:p>
          <a:p>
            <a:r>
              <a:rPr lang="en-US" dirty="0"/>
              <a:t>These were validated with previously described markers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D0097-DBEF-E665-42B7-CF46DCE69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35" y="2063136"/>
            <a:ext cx="5183109" cy="39192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24AD91-8E68-59DC-758D-DA37DA0A1AA6}"/>
              </a:ext>
            </a:extLst>
          </p:cNvPr>
          <p:cNvSpPr/>
          <p:nvPr/>
        </p:nvSpPr>
        <p:spPr>
          <a:xfrm>
            <a:off x="7813141" y="2770360"/>
            <a:ext cx="660903" cy="65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8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1705-F7A6-A89F-CA1B-AF4C5674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Corneal Endothelium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3951-5AF6-3CD0-11FE-566FEAD8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3106" cy="4351338"/>
          </a:xfrm>
        </p:spPr>
        <p:txBody>
          <a:bodyPr/>
          <a:lstStyle/>
          <a:p>
            <a:r>
              <a:rPr lang="en-US" dirty="0"/>
              <a:t>Hexagonal single cell layer </a:t>
            </a:r>
          </a:p>
          <a:p>
            <a:r>
              <a:rPr lang="en-US" dirty="0"/>
              <a:t>Non-proliferative in most species </a:t>
            </a:r>
          </a:p>
          <a:p>
            <a:r>
              <a:rPr lang="en-US" dirty="0"/>
              <a:t>Active cells that constantly pump out water – maintain corneal transparency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AFCBD-66DE-D235-E847-2EE71AC74313}"/>
              </a:ext>
            </a:extLst>
          </p:cNvPr>
          <p:cNvSpPr txBox="1"/>
          <p:nvPr/>
        </p:nvSpPr>
        <p:spPr>
          <a:xfrm>
            <a:off x="8449015" y="6274662"/>
            <a:ext cx="491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 [1]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99355-7BFD-E7B8-5E28-7B72948EE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" t="7105" r="38688"/>
          <a:stretch/>
        </p:blipFill>
        <p:spPr>
          <a:xfrm>
            <a:off x="7109927" y="2695809"/>
            <a:ext cx="3488079" cy="35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4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035D-E52A-D296-0452-3EBAA9DC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 2MO versus KO 2MO CEn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EE536-B867-7A5E-C45E-9F693612B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2"/>
          <a:stretch/>
        </p:blipFill>
        <p:spPr>
          <a:xfrm>
            <a:off x="3027458" y="1634104"/>
            <a:ext cx="6137084" cy="5142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4795FF-835E-38B1-4187-F67EFCB8079D}"/>
              </a:ext>
            </a:extLst>
          </p:cNvPr>
          <p:cNvSpPr txBox="1"/>
          <p:nvPr/>
        </p:nvSpPr>
        <p:spPr>
          <a:xfrm>
            <a:off x="3829615" y="2534970"/>
            <a:ext cx="109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KO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A5A7A-8248-9738-767A-D91BA3918E90}"/>
              </a:ext>
            </a:extLst>
          </p:cNvPr>
          <p:cNvSpPr txBox="1"/>
          <p:nvPr/>
        </p:nvSpPr>
        <p:spPr>
          <a:xfrm>
            <a:off x="6719183" y="2534970"/>
            <a:ext cx="109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793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CEDC-3AD7-0D48-90EF-21A9D6BE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Compiles the 1000s of upregulated genes between WT and KO </a:t>
            </a:r>
          </a:p>
          <a:p>
            <a:r>
              <a:rPr lang="en-US" dirty="0"/>
              <a:t>Compares it to a database of genes categorized and labelled by function and networks</a:t>
            </a:r>
          </a:p>
        </p:txBody>
      </p:sp>
    </p:spTree>
    <p:extLst>
      <p:ext uri="{BB962C8B-B14F-4D97-AF65-F5344CB8AC3E}">
        <p14:creationId xmlns:p14="http://schemas.microsoft.com/office/powerpoint/2010/main" val="391710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6F8ED-40BE-7D4A-480D-DAFEF8D60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26" y="1530276"/>
            <a:ext cx="8337896" cy="49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4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Based on comparisons to multiple databases and Electron microscopy work, we focused on</a:t>
            </a:r>
          </a:p>
          <a:p>
            <a:pPr marL="514350" indent="-514350">
              <a:buAutoNum type="arabicPeriod"/>
            </a:pPr>
            <a:r>
              <a:rPr lang="en-US" dirty="0"/>
              <a:t>Endoplasmic reticulum stress </a:t>
            </a:r>
          </a:p>
          <a:p>
            <a:pPr marL="514350" indent="-514350">
              <a:buAutoNum type="arabicPeriod"/>
            </a:pPr>
            <a:r>
              <a:rPr lang="en-US" dirty="0"/>
              <a:t>Mitochondrial function </a:t>
            </a:r>
          </a:p>
        </p:txBody>
      </p:sp>
    </p:spTree>
    <p:extLst>
      <p:ext uri="{BB962C8B-B14F-4D97-AF65-F5344CB8AC3E}">
        <p14:creationId xmlns:p14="http://schemas.microsoft.com/office/powerpoint/2010/main" val="619519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WT2MO v KO2MO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KO downregulated functional markers</a:t>
            </a:r>
          </a:p>
          <a:p>
            <a:pPr lvl="1"/>
            <a:r>
              <a:rPr lang="en-US" dirty="0"/>
              <a:t>Slc4a11 – anion exchanger</a:t>
            </a:r>
          </a:p>
          <a:p>
            <a:pPr lvl="1"/>
            <a:r>
              <a:rPr lang="en-US" dirty="0"/>
              <a:t>Slc4a4 – Na/bicarbonate transporter</a:t>
            </a:r>
          </a:p>
          <a:p>
            <a:pPr lvl="1"/>
            <a:r>
              <a:rPr lang="en-US" dirty="0"/>
              <a:t>Aqp1/5 – Aquaporins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ADD97-6719-25DF-E71C-E8BE41C7C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41" r="66414" b="32556"/>
          <a:stretch/>
        </p:blipFill>
        <p:spPr>
          <a:xfrm>
            <a:off x="8667286" y="3648473"/>
            <a:ext cx="2278086" cy="2804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992F7-5755-BFE1-3FA8-5D673FDEC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2" b="69388"/>
          <a:stretch/>
        </p:blipFill>
        <p:spPr>
          <a:xfrm>
            <a:off x="6313657" y="1159281"/>
            <a:ext cx="4414058" cy="2488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74043C-A371-E6E1-D696-1CD99E050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29" r="66414" b="-269"/>
          <a:stretch/>
        </p:blipFill>
        <p:spPr>
          <a:xfrm>
            <a:off x="6351429" y="3647807"/>
            <a:ext cx="2278086" cy="26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0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WT2MO v KO2MO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KO downregulated functional markers</a:t>
            </a:r>
          </a:p>
          <a:p>
            <a:pPr lvl="1"/>
            <a:r>
              <a:rPr lang="en-US" dirty="0"/>
              <a:t>Interestingly it downregulates type I collagens responsible for DM stiffness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D14B2D-0D66-FECB-9D3B-C44E2DF60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76" r="50672" b="34434"/>
          <a:stretch/>
        </p:blipFill>
        <p:spPr>
          <a:xfrm>
            <a:off x="6542162" y="1299988"/>
            <a:ext cx="4957412" cy="27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WT2MO v KO2MO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KO downregulated functional markers</a:t>
            </a:r>
          </a:p>
          <a:p>
            <a:pPr lvl="1"/>
            <a:r>
              <a:rPr lang="en-US" dirty="0"/>
              <a:t>Interestingly it downregulates type I collagens responsible for DM stiffness</a:t>
            </a:r>
          </a:p>
          <a:p>
            <a:pPr lvl="1"/>
            <a:r>
              <a:rPr lang="en-US" dirty="0"/>
              <a:t>Although fibroblastic marker fibronectin is upregulated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920AB-F1F9-9EE8-C494-A0E6EE27E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0" t="33276" r="25307" b="34434"/>
          <a:stretch/>
        </p:blipFill>
        <p:spPr>
          <a:xfrm>
            <a:off x="7474225" y="2240498"/>
            <a:ext cx="2864627" cy="31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6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WT2MO v KO2MO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KO downregulated functional markers</a:t>
            </a:r>
          </a:p>
          <a:p>
            <a:r>
              <a:rPr lang="en-US" dirty="0"/>
              <a:t>KO upregulates ER Stress transcripts</a:t>
            </a:r>
          </a:p>
          <a:p>
            <a:pPr lvl="1"/>
            <a:r>
              <a:rPr lang="en-US" dirty="0"/>
              <a:t>Hspa5 is integral to the ER stress response [16]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27DDE-80DE-2B2A-4CE7-091391E88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153" b="68112"/>
          <a:stretch/>
        </p:blipFill>
        <p:spPr>
          <a:xfrm>
            <a:off x="8119103" y="4352939"/>
            <a:ext cx="2078505" cy="2139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292CEA-8712-8B54-A0E7-E4E92407E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514" y="480624"/>
            <a:ext cx="4826286" cy="36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62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WT2MO v KO2MO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KO downregulated functional markers</a:t>
            </a:r>
          </a:p>
          <a:p>
            <a:r>
              <a:rPr lang="en-US" dirty="0"/>
              <a:t>KO upregulates ER Stress transcripts</a:t>
            </a:r>
          </a:p>
          <a:p>
            <a:pPr lvl="1"/>
            <a:r>
              <a:rPr lang="en-US" dirty="0"/>
              <a:t>Calnexin regulates mitochondrial function with ER stress, calcium movement and ER stress associated cell death [17,18] </a:t>
            </a:r>
          </a:p>
          <a:p>
            <a:pPr lvl="1"/>
            <a:endParaRPr lang="en-US" dirty="0"/>
          </a:p>
        </p:txBody>
      </p:sp>
      <p:pic>
        <p:nvPicPr>
          <p:cNvPr id="3" name="Picture 2" descr="The ER chaperone calnexin controls mitochondrial positioning and  respiration | Science Signaling">
            <a:extLst>
              <a:ext uri="{FF2B5EF4-FFF2-40B4-BE49-F238E27FC236}">
                <a16:creationId xmlns:a16="http://schemas.microsoft.com/office/drawing/2014/main" id="{12D3310E-2E01-AFD2-70CD-1C4E9D335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24" y="484792"/>
            <a:ext cx="5294857" cy="35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C6F68-084C-87B5-ABA4-D31A51E82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903" b="68307"/>
          <a:stretch/>
        </p:blipFill>
        <p:spPr>
          <a:xfrm>
            <a:off x="8027356" y="4246367"/>
            <a:ext cx="2031044" cy="21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8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WT2MO v KO2MO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KO downregulated functional markers</a:t>
            </a:r>
          </a:p>
          <a:p>
            <a:r>
              <a:rPr lang="en-US" dirty="0"/>
              <a:t>KO upregulates ER Stress transcripts</a:t>
            </a:r>
          </a:p>
          <a:p>
            <a:r>
              <a:rPr lang="en-US" dirty="0"/>
              <a:t>KO upregulates calcium binding genes</a:t>
            </a:r>
          </a:p>
          <a:p>
            <a:pPr lvl="1"/>
            <a:r>
              <a:rPr lang="en-US" dirty="0"/>
              <a:t>These genes are upregulated with ER stress and calcium binding [19, 20]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3A904-F95A-3A59-41E0-7E3F7DC7E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7906"/>
            <a:ext cx="5383960" cy="4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7697-9CBE-E095-9C2A-9FFF1D4E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Pathology of Interest: </a:t>
            </a:r>
            <a:br>
              <a:rPr lang="en-US" dirty="0"/>
            </a:br>
            <a:r>
              <a:rPr lang="en-US" dirty="0"/>
              <a:t>Fuchs Endothelial Corneal Dystrophy (FECD)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80DB-6E01-3670-DE3C-03D54127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Pathological molecular mechanism of symptomatic late-onset Fuchs  endothelial corneal dystrophy by bioinformatic analysis | PLOS ONE">
            <a:extLst>
              <a:ext uri="{FF2B5EF4-FFF2-40B4-BE49-F238E27FC236}">
                <a16:creationId xmlns:a16="http://schemas.microsoft.com/office/drawing/2014/main" id="{1AF603D0-F56A-D582-8F28-13C95421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84" y="1988437"/>
            <a:ext cx="5117432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AAFBE7-4009-539E-7E66-FBBC3F21ADC6}"/>
              </a:ext>
            </a:extLst>
          </p:cNvPr>
          <p:cNvSpPr/>
          <p:nvPr/>
        </p:nvSpPr>
        <p:spPr>
          <a:xfrm>
            <a:off x="7686392" y="2951430"/>
            <a:ext cx="4110273" cy="332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5C77C-3AD8-236D-A6D0-D86607A7E525}"/>
              </a:ext>
            </a:extLst>
          </p:cNvPr>
          <p:cNvSpPr/>
          <p:nvPr/>
        </p:nvSpPr>
        <p:spPr>
          <a:xfrm>
            <a:off x="5759117" y="4237022"/>
            <a:ext cx="2379948" cy="1912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E606D-D62A-11D7-2518-0EFC2A6B6B6E}"/>
              </a:ext>
            </a:extLst>
          </p:cNvPr>
          <p:cNvSpPr txBox="1"/>
          <p:nvPr/>
        </p:nvSpPr>
        <p:spPr>
          <a:xfrm>
            <a:off x="8991600" y="6311899"/>
            <a:ext cx="98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Ref [2]</a:t>
            </a:r>
          </a:p>
        </p:txBody>
      </p:sp>
    </p:spTree>
    <p:extLst>
      <p:ext uri="{BB962C8B-B14F-4D97-AF65-F5344CB8AC3E}">
        <p14:creationId xmlns:p14="http://schemas.microsoft.com/office/powerpoint/2010/main" val="3473991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WT2MO v KO2MO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5251036"/>
          </a:xfrm>
        </p:spPr>
        <p:txBody>
          <a:bodyPr/>
          <a:lstStyle/>
          <a:p>
            <a:r>
              <a:rPr lang="en-US" dirty="0"/>
              <a:t>KO downregulated functional markers</a:t>
            </a:r>
          </a:p>
          <a:p>
            <a:r>
              <a:rPr lang="en-US" dirty="0"/>
              <a:t>KO upregulates ER Stress transcripts</a:t>
            </a:r>
          </a:p>
          <a:p>
            <a:r>
              <a:rPr lang="en-US" dirty="0"/>
              <a:t>KO upregulates calcium binding gene</a:t>
            </a:r>
          </a:p>
          <a:p>
            <a:r>
              <a:rPr lang="en-US" dirty="0"/>
              <a:t>KO upregulates genes associated with stress metabolism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AD3D4-A742-1593-7187-513AE5CD5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43" y="484650"/>
            <a:ext cx="4793221" cy="43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WT2MO v KO2MO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5251036"/>
          </a:xfrm>
        </p:spPr>
        <p:txBody>
          <a:bodyPr/>
          <a:lstStyle/>
          <a:p>
            <a:r>
              <a:rPr lang="en-US" dirty="0"/>
              <a:t>KO downregulated functional markers</a:t>
            </a:r>
          </a:p>
          <a:p>
            <a:r>
              <a:rPr lang="en-US" dirty="0"/>
              <a:t>KO upregulates ER Stress transcripts</a:t>
            </a:r>
          </a:p>
          <a:p>
            <a:r>
              <a:rPr lang="en-US" dirty="0"/>
              <a:t>KO upregulates calcium binding gene</a:t>
            </a:r>
          </a:p>
          <a:p>
            <a:r>
              <a:rPr lang="en-US" dirty="0"/>
              <a:t>KO upregulates genes associated with stress metabolism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AD3D4-A742-1593-7187-513AE5CD5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43" y="484650"/>
            <a:ext cx="4793221" cy="4358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ECCE5-8A27-065B-6056-B34C9D3EE181}"/>
              </a:ext>
            </a:extLst>
          </p:cNvPr>
          <p:cNvSpPr txBox="1"/>
          <p:nvPr/>
        </p:nvSpPr>
        <p:spPr>
          <a:xfrm>
            <a:off x="6599583" y="4949687"/>
            <a:ext cx="4959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Slc2a1 – glucose transporter </a:t>
            </a:r>
          </a:p>
          <a:p>
            <a:r>
              <a:rPr lang="en-US" dirty="0" err="1"/>
              <a:t>Pkm</a:t>
            </a:r>
            <a:r>
              <a:rPr lang="en-US" dirty="0"/>
              <a:t> – Phosphofructokinase</a:t>
            </a:r>
          </a:p>
          <a:p>
            <a:r>
              <a:rPr lang="en-US" dirty="0"/>
              <a:t>Fgfr1 – associated with metabolic changes in stress [21]</a:t>
            </a:r>
          </a:p>
          <a:p>
            <a:r>
              <a:rPr lang="en-US" dirty="0" err="1"/>
              <a:t>Ldha</a:t>
            </a:r>
            <a:r>
              <a:rPr lang="en-US" dirty="0"/>
              <a:t> – lactate dehydrogenase</a:t>
            </a:r>
          </a:p>
        </p:txBody>
      </p:sp>
    </p:spTree>
    <p:extLst>
      <p:ext uri="{BB962C8B-B14F-4D97-AF65-F5344CB8AC3E}">
        <p14:creationId xmlns:p14="http://schemas.microsoft.com/office/powerpoint/2010/main" val="1385088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WT2MO v KO2MO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5251036"/>
          </a:xfrm>
        </p:spPr>
        <p:txBody>
          <a:bodyPr/>
          <a:lstStyle/>
          <a:p>
            <a:r>
              <a:rPr lang="en-US" dirty="0"/>
              <a:t>KO downregulated functional markers</a:t>
            </a:r>
          </a:p>
          <a:p>
            <a:r>
              <a:rPr lang="en-US" dirty="0"/>
              <a:t>KO upregulates ER Stress transcripts</a:t>
            </a:r>
          </a:p>
          <a:p>
            <a:r>
              <a:rPr lang="en-US" dirty="0"/>
              <a:t>KO upregulates calcium binding gene</a:t>
            </a:r>
          </a:p>
          <a:p>
            <a:r>
              <a:rPr lang="en-US" dirty="0"/>
              <a:t>KO upregulates genes associated with stress metabolism </a:t>
            </a:r>
          </a:p>
          <a:p>
            <a:r>
              <a:rPr lang="en-US" dirty="0"/>
              <a:t>KO upregulates mitochondrial genes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3B760-ACDD-1BAE-0A14-F92A656DC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359" y="1124156"/>
            <a:ext cx="2253352" cy="4905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881715-A148-AC91-D94A-CB7F6BB6C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070" y="1824000"/>
            <a:ext cx="3105583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30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Putting it together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22835" cy="5251036"/>
          </a:xfrm>
        </p:spPr>
        <p:txBody>
          <a:bodyPr/>
          <a:lstStyle/>
          <a:p>
            <a:r>
              <a:rPr lang="en-US" dirty="0"/>
              <a:t>Improper TAZ signaling negatively impacts the CEn healing response due to cytoplasmic retention</a:t>
            </a:r>
          </a:p>
          <a:p>
            <a:r>
              <a:rPr lang="en-US" dirty="0"/>
              <a:t>This coupled with TAZ’s key role in orchestrating multiple pathways likely causes the trifecta of ER stress, change in metabolism and </a:t>
            </a:r>
            <a:r>
              <a:rPr lang="en-US"/>
              <a:t>mitochondrial upregulation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3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WT11MO vs KO11MO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B3FCF-2B16-E03D-0780-85AAAEF9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15" y="1342403"/>
            <a:ext cx="7357028" cy="5338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1C736E-A0EE-4CD6-EDE3-6D69D50B648E}"/>
              </a:ext>
            </a:extLst>
          </p:cNvPr>
          <p:cNvSpPr txBox="1"/>
          <p:nvPr/>
        </p:nvSpPr>
        <p:spPr>
          <a:xfrm>
            <a:off x="3392293" y="1948561"/>
            <a:ext cx="109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KO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7208B-BB27-6C88-FDA0-18C0216CFDB1}"/>
              </a:ext>
            </a:extLst>
          </p:cNvPr>
          <p:cNvSpPr txBox="1"/>
          <p:nvPr/>
        </p:nvSpPr>
        <p:spPr>
          <a:xfrm>
            <a:off x="6281861" y="1948561"/>
            <a:ext cx="109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09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3DD-3E97-CF28-66BC-7F629B4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WT11MO vs KO11MO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8D593-5642-9002-F0AB-61B203B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5251036"/>
          </a:xfrm>
        </p:spPr>
        <p:txBody>
          <a:bodyPr/>
          <a:lstStyle/>
          <a:p>
            <a:r>
              <a:rPr lang="en-US" dirty="0"/>
              <a:t>KO11MO has only downregulated genes except RIK gene (unknown function, maybe associated with mitophagy/mitochondrial function)</a:t>
            </a:r>
          </a:p>
          <a:p>
            <a:r>
              <a:rPr lang="en-US" dirty="0"/>
              <a:t>GO indicates KO11MO are likely low functioning WT11MO cells (downregulation of protein synthesis and regulation of apoptosis)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25101-973F-2A2A-3B45-8B8D3F087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48" y="1449149"/>
            <a:ext cx="4846983" cy="51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7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A0AE-C20C-A47D-7B9F-838E7EAA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57D5-0213-6FD2-3D24-81332510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greater understanding of the mechanisms driving CEn dysfunction in FECD in the TAZ model </a:t>
            </a:r>
          </a:p>
          <a:p>
            <a:r>
              <a:rPr lang="en-US" dirty="0"/>
              <a:t>With age, TAZ dysfunction causes a reduction in cell function (at least at the transcriptomic level)</a:t>
            </a:r>
          </a:p>
        </p:txBody>
      </p:sp>
    </p:spTree>
    <p:extLst>
      <p:ext uri="{BB962C8B-B14F-4D97-AF65-F5344CB8AC3E}">
        <p14:creationId xmlns:p14="http://schemas.microsoft.com/office/powerpoint/2010/main" val="700474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A0AE-C20C-A47D-7B9F-838E7EAA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57D5-0213-6FD2-3D24-81332510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 these transcriptomic differences through qPCR and localization through fluorescent </a:t>
            </a:r>
            <a:r>
              <a:rPr lang="en-US" i="1" dirty="0"/>
              <a:t>in situ</a:t>
            </a:r>
            <a:r>
              <a:rPr lang="en-US" dirty="0"/>
              <a:t> hybridization</a:t>
            </a:r>
          </a:p>
          <a:p>
            <a:r>
              <a:rPr lang="en-US" dirty="0"/>
              <a:t>Functionally validate the pathways of interest using immunohistochemistry </a:t>
            </a:r>
          </a:p>
        </p:txBody>
      </p:sp>
    </p:spTree>
    <p:extLst>
      <p:ext uri="{BB962C8B-B14F-4D97-AF65-F5344CB8AC3E}">
        <p14:creationId xmlns:p14="http://schemas.microsoft.com/office/powerpoint/2010/main" val="3033910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A0AE-C20C-A47D-7B9F-838E7EAA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57D5-0213-6FD2-3D24-81332510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958"/>
          </a:xfrm>
        </p:spPr>
        <p:txBody>
          <a:bodyPr>
            <a:normAutofit/>
          </a:bodyPr>
          <a:lstStyle/>
          <a:p>
            <a:r>
              <a:rPr lang="en-US" dirty="0"/>
              <a:t>I’d like to thank Drs. Sara Thomasy and Brian Leonard for their incredible support both in and outside the lab </a:t>
            </a:r>
          </a:p>
          <a:p>
            <a:r>
              <a:rPr lang="en-US" dirty="0"/>
              <a:t>I would like to thank the members of the wet lab portion (Sangwan Park, Nayeli Echeverria, Michelle </a:t>
            </a:r>
            <a:r>
              <a:rPr lang="en-US" dirty="0" err="1"/>
              <a:t>Ferneding</a:t>
            </a:r>
            <a:r>
              <a:rPr lang="en-US" dirty="0"/>
              <a:t>, Sophie Le and Monica </a:t>
            </a:r>
            <a:r>
              <a:rPr lang="en-US" dirty="0" err="1"/>
              <a:t>Ardon</a:t>
            </a:r>
            <a:r>
              <a:rPr lang="en-US" dirty="0"/>
              <a:t>) for procuring this data </a:t>
            </a:r>
          </a:p>
          <a:p>
            <a:r>
              <a:rPr lang="en-US" dirty="0"/>
              <a:t>I would also like to thank Dr. Vijay Raghunathan for his critical comments that improved these projects</a:t>
            </a:r>
          </a:p>
          <a:p>
            <a:endParaRPr lang="en-US" dirty="0"/>
          </a:p>
          <a:p>
            <a:pPr marL="0" indent="0">
              <a:buNone/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Financial support was provided by the Students Training in Advanced Research (STAR) Program through the NIH T35 OD010956-22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56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784E-10D3-4592-129B-206365B2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32F9-3D38-7B5B-51A5-AD9A82135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Meir, Y.-J. J., Chen, H.-C., Chen, C.-C. &amp; Ma, H.-K. D. Revisiting Existing Evidence of Corneal Endothelial Progenitors and Their Potential Therapeutic Applications in Corneal Endothelial Dysfunction. 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Adv. </a:t>
            </a:r>
            <a:r>
              <a:rPr lang="en-US" sz="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1034–1048 (2020)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Aiello F, Gallo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Afflitto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Ceccarelli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Cesareo M, Nucci C. Global Prevalence of Fuchs Endothelial Corneal Dystrophy (FECD) in Adult Population: A Systematic Review and Meta-Analysis. J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2022;2022: 3091695.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Xia D, Zhang S, Nielsen E, et al. The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ultrastructures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mechanical properties of the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Descement's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membrane in Fuchs endothelial corneal dystrophy. 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 Rep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2016; 6: 23096.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Matthaei M,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Hribek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Clahsen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Bachmann B,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Cursiefen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Jun AS. Fuchs Endothelial Corneal Dystrophy: Clinical, Genetic, Pathophysiologic, and Therapeutic Aspects. Annu Rev Vis Sci. 2019;5: 151–175.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Cui, Z. 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Pathological molecular mechanism of symptomatic late-onset Fuchs endothelial corneal dystrophy by bioinformatic analysis. </a:t>
            </a:r>
            <a:r>
              <a:rPr lang="en-US" sz="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e0197750 (2018)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 S, Leonard B, Kim S,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Mccorkell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ME, Murphy CJ, Raghunathan V, et al. Evaluation of function-related corneal endothelial markers in TAZ deficient mice over time. Invest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 Sci. 2021;62: 840–840.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Varelas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X, Sakuma R,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Samavarchi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-Tehrani P,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Peerani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Rao BM,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Dembowy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et al. TAZ controls Smad nucleocytoplasmic shuttling and regulates human embryonic stem-cell self-renewal. Nat Cell Biol. 2008;10: 837–848.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Dupont S,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Morsut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Aragona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Enzo E,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Giulitti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Cordenonsi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et al. Role of YAP/TAZ in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mechanotransduction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Nature. 2011;474: 179–183.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Okumura N, Nakamura T, Kay EP, Nakahara M, Kinoshita S, Koizumi N. R-spondin1 regulates cell proliferation of corneal endothelial cells via the Wnt3a/</a:t>
            </a:r>
            <a:r>
              <a:rPr lang="el-G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β-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catenin pathway. Invest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 Sci. 2014;55: 6861–6869.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Morgan JT, Murphy CJ, Russell P. What do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mechanotransduction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Hippo,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Wnt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TGF</a:t>
            </a:r>
            <a:r>
              <a:rPr lang="el-G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 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in common? YAP and TAZ as key orchestrating molecules in ocular health and disease. Exp Eye Res. 2013;115: 1–12.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Okumura N, Hashimoto K,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Kitahara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Okuda H, Ueda E, Watanabe K, et al. Activation of TGF-</a:t>
            </a:r>
            <a:r>
              <a:rPr lang="el-G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 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signaling induces cell death via the unfolded protein response in Fuchs endothelial corneal dystrophy. Sci Rep. 2017;7: 6801.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Okumura N,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Minamiyama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Ho LT, Kay EP, Kawasaki S,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Tourtas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et al. Involvement of ZEB1 and Snail1 in excessive production of extracellular matrix in Fuchs endothelial corneal dystrophy. Lab Invest. 2015;95: 1291–1304.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Losick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VP, Jun AS,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Spradling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AC. Wound-Induced Polyploidization: Regulation by Hippo and JNK Signaling and Conservation in Mammals.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One. 2016;11: e0151251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https://www.jkobject.com/blog/umap-explanation/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https://towardsdatascience.com/k-means-a-complete-introduction-1702af9cd8c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Cai, Yu, Jyothi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Arikkath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Lu Yang, Ming-Lei Guo,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Palsamy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Periyasamy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Shilpa Buch. 2016. “Interplay of Endoplasmic Reticulum Stress and Autophagy in Neurodegenerative Disorders.” 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Autophagy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(2): 225–44.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Guérin, R., Arseneault, G., Dumont, S. &amp; Rokeach, L. A. Calnexin is involved in apoptosis induced by endoplasmic reticulum stress in the fission yeast. 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Mol. Biol. Cell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4404–4420 (2008)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Gutiérrez, T. 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ER chaperone calnexin controls mitochondrial positioning and respiration. 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Sci. Signal.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(2020)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Bingyu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Yanmei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Huang, Chen Zou, Yingying Wu,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Yuru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Huang,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Jiazuan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Ni, and Jing Tian. 2019. “Transcriptional Regulation of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Selenoprotein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by Heat Shock Factor 1 during Selenium Supplementation and Stress Response.” 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Cells 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(5). https://doi.org/10.3390/cells8050479.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Shin, Young-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Hana Cho, Bo Young Choi,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Jonghoon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Kim,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Jaeyoung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Ha, Sang Won Suh, and Seung Bum Park. 2021. “Phenotypic Discovery of Neuroprotective Agents by Regulation of Tau 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Proteostasis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Stress-Responsive Activation of PERK Signaling.” </a:t>
            </a:r>
            <a:r>
              <a:rPr lang="en-US" sz="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Angewandte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Chemie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(4): 1831–38.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00" kern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Nies</a:t>
            </a:r>
            <a:r>
              <a:rPr lang="en-US" sz="900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VJ, </a:t>
            </a:r>
            <a:r>
              <a:rPr lang="en-US" sz="900" kern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Sancar</a:t>
            </a:r>
            <a:r>
              <a:rPr lang="en-US" sz="900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G, Liu W, van </a:t>
            </a:r>
            <a:r>
              <a:rPr lang="en-US" sz="900" kern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Zutphen</a:t>
            </a:r>
            <a:r>
              <a:rPr lang="en-US" sz="900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T, </a:t>
            </a:r>
            <a:r>
              <a:rPr lang="en-US" sz="900" kern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Struik</a:t>
            </a:r>
            <a:r>
              <a:rPr lang="en-US" sz="900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D, Yu RT, Atkins AR, Evans RM, Jonker JW, Downes MR. Fibroblast Growth Factor Signaling in Metabolic Regulation. Front Endocrinol (Lausanne). 2016 Jan 19;6:193. </a:t>
            </a:r>
            <a:r>
              <a:rPr lang="en-US" sz="900" kern="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</a:t>
            </a:r>
            <a:r>
              <a:rPr lang="en-US" sz="900" kern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10.3389/fendo.2015.00193. PMID: 26834701; PMCID: PMC4718082.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9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7697-9CBE-E095-9C2A-9FFF1D4E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Pathology of Interest: </a:t>
            </a:r>
            <a:br>
              <a:rPr lang="en-US" dirty="0"/>
            </a:br>
            <a:r>
              <a:rPr lang="en-US" dirty="0"/>
              <a:t>Fuchs Endothelial Corneal Dystrophy (FECD)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80DB-6E01-3670-DE3C-03D54127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Polygenic Disease </a:t>
            </a:r>
          </a:p>
          <a:p>
            <a:r>
              <a:rPr lang="en-US" dirty="0"/>
              <a:t>&gt;300 million human patients globally under the age of 30 [3]</a:t>
            </a:r>
          </a:p>
          <a:p>
            <a:endParaRPr lang="en-US" dirty="0"/>
          </a:p>
        </p:txBody>
      </p:sp>
      <p:pic>
        <p:nvPicPr>
          <p:cNvPr id="4098" name="Picture 2" descr="Pathological molecular mechanism of symptomatic late-onset Fuchs  endothelial corneal dystrophy by bioinformatic analysis | PLOS ONE">
            <a:extLst>
              <a:ext uri="{FF2B5EF4-FFF2-40B4-BE49-F238E27FC236}">
                <a16:creationId xmlns:a16="http://schemas.microsoft.com/office/drawing/2014/main" id="{1AF603D0-F56A-D582-8F28-13C95421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84" y="1988437"/>
            <a:ext cx="5117432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AAFBE7-4009-539E-7E66-FBBC3F21ADC6}"/>
              </a:ext>
            </a:extLst>
          </p:cNvPr>
          <p:cNvSpPr/>
          <p:nvPr/>
        </p:nvSpPr>
        <p:spPr>
          <a:xfrm>
            <a:off x="7686392" y="2951430"/>
            <a:ext cx="4110273" cy="332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5C77C-3AD8-236D-A6D0-D86607A7E525}"/>
              </a:ext>
            </a:extLst>
          </p:cNvPr>
          <p:cNvSpPr/>
          <p:nvPr/>
        </p:nvSpPr>
        <p:spPr>
          <a:xfrm>
            <a:off x="5759117" y="4237022"/>
            <a:ext cx="2379948" cy="1912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E606D-D62A-11D7-2518-0EFC2A6B6B6E}"/>
              </a:ext>
            </a:extLst>
          </p:cNvPr>
          <p:cNvSpPr txBox="1"/>
          <p:nvPr/>
        </p:nvSpPr>
        <p:spPr>
          <a:xfrm>
            <a:off x="8991600" y="6311899"/>
            <a:ext cx="98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Ref [2]</a:t>
            </a:r>
          </a:p>
        </p:txBody>
      </p:sp>
    </p:spTree>
    <p:extLst>
      <p:ext uri="{BB962C8B-B14F-4D97-AF65-F5344CB8AC3E}">
        <p14:creationId xmlns:p14="http://schemas.microsoft.com/office/powerpoint/2010/main" val="165483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7697-9CBE-E095-9C2A-9FFF1D4E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Pathology of Interest: </a:t>
            </a:r>
            <a:br>
              <a:rPr lang="en-US" dirty="0"/>
            </a:br>
            <a:r>
              <a:rPr lang="en-US" dirty="0"/>
              <a:t>Fuchs Endothelial Corneal Dystrophy (FECD)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80DB-6E01-3670-DE3C-03D54127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Polygenic Disease </a:t>
            </a:r>
          </a:p>
          <a:p>
            <a:r>
              <a:rPr lang="en-US" dirty="0"/>
              <a:t>&gt;300 million human patients globally under the age of 30 [3]</a:t>
            </a:r>
          </a:p>
          <a:p>
            <a:r>
              <a:rPr lang="en-US" dirty="0"/>
              <a:t> Characterized by [4,5]</a:t>
            </a:r>
          </a:p>
          <a:p>
            <a:pPr lvl="1"/>
            <a:r>
              <a:rPr lang="en-US" dirty="0"/>
              <a:t>Accelerated Loss of CEn </a:t>
            </a:r>
          </a:p>
          <a:p>
            <a:pPr lvl="1"/>
            <a:r>
              <a:rPr lang="en-US" dirty="0"/>
              <a:t>Altered Descemet Membrane (DM) stiffness </a:t>
            </a:r>
          </a:p>
          <a:p>
            <a:pPr lvl="1"/>
            <a:r>
              <a:rPr lang="en-US" dirty="0"/>
              <a:t>Aberrant ECM accumulation </a:t>
            </a:r>
          </a:p>
          <a:p>
            <a:pPr lvl="1"/>
            <a:r>
              <a:rPr lang="en-US" dirty="0"/>
              <a:t>Guttae </a:t>
            </a:r>
          </a:p>
          <a:p>
            <a:endParaRPr lang="en-US" dirty="0"/>
          </a:p>
        </p:txBody>
      </p:sp>
      <p:pic>
        <p:nvPicPr>
          <p:cNvPr id="4098" name="Picture 2" descr="Pathological molecular mechanism of symptomatic late-onset Fuchs  endothelial corneal dystrophy by bioinformatic analysis | PLOS ONE">
            <a:extLst>
              <a:ext uri="{FF2B5EF4-FFF2-40B4-BE49-F238E27FC236}">
                <a16:creationId xmlns:a16="http://schemas.microsoft.com/office/drawing/2014/main" id="{1AF603D0-F56A-D582-8F28-13C95421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84" y="1988437"/>
            <a:ext cx="5117432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7BA489-8F0A-FF29-D4E9-69B280752E5F}"/>
              </a:ext>
            </a:extLst>
          </p:cNvPr>
          <p:cNvSpPr/>
          <p:nvPr/>
        </p:nvSpPr>
        <p:spPr>
          <a:xfrm>
            <a:off x="7668285" y="2987644"/>
            <a:ext cx="1801639" cy="120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AB096A-55ED-F00E-33FC-73DE6F8E8D3D}"/>
              </a:ext>
            </a:extLst>
          </p:cNvPr>
          <p:cNvSpPr/>
          <p:nvPr/>
        </p:nvSpPr>
        <p:spPr>
          <a:xfrm>
            <a:off x="9757730" y="3005749"/>
            <a:ext cx="1801639" cy="120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BF220-BEC9-CC07-ADBC-DC810C3ED33F}"/>
              </a:ext>
            </a:extLst>
          </p:cNvPr>
          <p:cNvSpPr txBox="1"/>
          <p:nvPr/>
        </p:nvSpPr>
        <p:spPr>
          <a:xfrm>
            <a:off x="8991600" y="6311899"/>
            <a:ext cx="98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Ref [3]</a:t>
            </a:r>
          </a:p>
        </p:txBody>
      </p:sp>
    </p:spTree>
    <p:extLst>
      <p:ext uri="{BB962C8B-B14F-4D97-AF65-F5344CB8AC3E}">
        <p14:creationId xmlns:p14="http://schemas.microsoft.com/office/powerpoint/2010/main" val="202031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7697-9CBE-E095-9C2A-9FFF1D4E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Pathology of Interest: </a:t>
            </a:r>
            <a:br>
              <a:rPr lang="en-US" dirty="0"/>
            </a:br>
            <a:r>
              <a:rPr lang="en-US" dirty="0"/>
              <a:t>Fuchs Endothelial Corneal Dystrophy (FECD)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80DB-6E01-3670-DE3C-03D54127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Only treatment is corneal transplant </a:t>
            </a:r>
          </a:p>
          <a:p>
            <a:pPr lvl="1"/>
            <a:r>
              <a:rPr lang="en-US" dirty="0"/>
              <a:t>Low accessibility </a:t>
            </a:r>
          </a:p>
          <a:p>
            <a:r>
              <a:rPr lang="en-US" dirty="0"/>
              <a:t>Need for alternative non-surgical therapeutics! </a:t>
            </a:r>
          </a:p>
        </p:txBody>
      </p:sp>
      <p:pic>
        <p:nvPicPr>
          <p:cNvPr id="4" name="Picture 2" descr="Pathological molecular mechanism of symptomatic late-onset Fuchs  endothelial corneal dystrophy by bioinformatic analysis | PLOS ONE">
            <a:extLst>
              <a:ext uri="{FF2B5EF4-FFF2-40B4-BE49-F238E27FC236}">
                <a16:creationId xmlns:a16="http://schemas.microsoft.com/office/drawing/2014/main" id="{0B50DCB6-FBE8-2F9D-709E-41203132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84" y="1988437"/>
            <a:ext cx="5117432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19A040-B9FF-B061-7D80-7CFB9AC27A22}"/>
              </a:ext>
            </a:extLst>
          </p:cNvPr>
          <p:cNvSpPr/>
          <p:nvPr/>
        </p:nvSpPr>
        <p:spPr>
          <a:xfrm>
            <a:off x="7668285" y="2987644"/>
            <a:ext cx="1801639" cy="120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F75DC4-C1C0-BC45-FE19-33DD98FF7B9A}"/>
              </a:ext>
            </a:extLst>
          </p:cNvPr>
          <p:cNvSpPr/>
          <p:nvPr/>
        </p:nvSpPr>
        <p:spPr>
          <a:xfrm>
            <a:off x="9757730" y="3005749"/>
            <a:ext cx="1801639" cy="120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B5CD8-E04B-6817-6EEA-9770BF0FD65F}"/>
              </a:ext>
            </a:extLst>
          </p:cNvPr>
          <p:cNvSpPr txBox="1"/>
          <p:nvPr/>
        </p:nvSpPr>
        <p:spPr>
          <a:xfrm>
            <a:off x="8991600" y="6311899"/>
            <a:ext cx="98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Ref [3]</a:t>
            </a:r>
          </a:p>
        </p:txBody>
      </p:sp>
    </p:spTree>
    <p:extLst>
      <p:ext uri="{BB962C8B-B14F-4D97-AF65-F5344CB8AC3E}">
        <p14:creationId xmlns:p14="http://schemas.microsoft.com/office/powerpoint/2010/main" val="365168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7697-9CBE-E095-9C2A-9FFF1D4E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Model of FECD: TAZ-deficient 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80DB-6E01-3670-DE3C-03D54127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COVSL modelled late-onset FECD using </a:t>
            </a:r>
            <a:r>
              <a:rPr lang="en-US" i="1" dirty="0"/>
              <a:t>Wwtr1</a:t>
            </a:r>
            <a:r>
              <a:rPr lang="en-US" dirty="0"/>
              <a:t> deficient mice [6]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9CAA1-DE88-5F13-F301-261893A1A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4307"/>
            <a:ext cx="5244361" cy="47885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6CE33-BA3F-F6AA-1226-40100A261696}"/>
              </a:ext>
            </a:extLst>
          </p:cNvPr>
          <p:cNvSpPr/>
          <p:nvPr/>
        </p:nvSpPr>
        <p:spPr>
          <a:xfrm>
            <a:off x="5871569" y="1509713"/>
            <a:ext cx="1122789" cy="74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0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7697-9CBE-E095-9C2A-9FFF1D4E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Model of FECD: TAZ-deficient 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80DB-6E01-3670-DE3C-03D54127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COVSL modelled late-onset FECD using </a:t>
            </a:r>
            <a:r>
              <a:rPr lang="en-US" i="1" dirty="0"/>
              <a:t>Wwtr1</a:t>
            </a:r>
            <a:r>
              <a:rPr lang="en-US" dirty="0"/>
              <a:t> deficient mice [6]</a:t>
            </a:r>
          </a:p>
          <a:p>
            <a:pPr lvl="1"/>
            <a:r>
              <a:rPr lang="en-US" dirty="0"/>
              <a:t>Reduced CEn density</a:t>
            </a:r>
          </a:p>
          <a:p>
            <a:pPr lvl="1"/>
            <a:r>
              <a:rPr lang="en-US" dirty="0"/>
              <a:t>abnormal CEn morphology</a:t>
            </a:r>
          </a:p>
          <a:p>
            <a:pPr lvl="1"/>
            <a:r>
              <a:rPr lang="en-US" dirty="0"/>
              <a:t>Softer DM</a:t>
            </a:r>
          </a:p>
          <a:p>
            <a:pPr lvl="1"/>
            <a:r>
              <a:rPr lang="en-US" dirty="0"/>
              <a:t>Thinner corneas </a:t>
            </a:r>
          </a:p>
          <a:p>
            <a:pPr lvl="1"/>
            <a:r>
              <a:rPr lang="en-US" dirty="0"/>
              <a:t>Altered expression and localization of Na/K-ATPase and ZO-1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9CAA1-DE88-5F13-F301-261893A1A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4307"/>
            <a:ext cx="5244361" cy="47885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6CE33-BA3F-F6AA-1226-40100A261696}"/>
              </a:ext>
            </a:extLst>
          </p:cNvPr>
          <p:cNvSpPr/>
          <p:nvPr/>
        </p:nvSpPr>
        <p:spPr>
          <a:xfrm>
            <a:off x="5871569" y="1509713"/>
            <a:ext cx="1122789" cy="74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524B-696A-7D10-C314-9EF13630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Wwtr1</a:t>
            </a:r>
            <a:r>
              <a:rPr lang="en-US" dirty="0"/>
              <a:t> (TAZ)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F580C-4BCD-90F8-64DC-9756A321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Encodes transcriptional co-activator with PDZ-binding motif (TAZ)</a:t>
            </a:r>
          </a:p>
          <a:p>
            <a:r>
              <a:rPr lang="en-US" dirty="0"/>
              <a:t>Multifunctional Gene [7-13]</a:t>
            </a:r>
          </a:p>
          <a:p>
            <a:pPr lvl="1"/>
            <a:r>
              <a:rPr lang="en-US" dirty="0"/>
              <a:t>Mechanotransducer of DM stiffness </a:t>
            </a:r>
          </a:p>
        </p:txBody>
      </p:sp>
      <p:pic>
        <p:nvPicPr>
          <p:cNvPr id="6146" name="Picture 2" descr="FIGURE 3.">
            <a:extLst>
              <a:ext uri="{FF2B5EF4-FFF2-40B4-BE49-F238E27FC236}">
                <a16:creationId xmlns:a16="http://schemas.microsoft.com/office/drawing/2014/main" id="{BEA61A60-4EA1-3937-2685-0F348BD0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257799" cy="37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7A43AC-BCB4-011D-79ED-C47C03CAAE58}"/>
              </a:ext>
            </a:extLst>
          </p:cNvPr>
          <p:cNvSpPr txBox="1"/>
          <p:nvPr/>
        </p:nvSpPr>
        <p:spPr>
          <a:xfrm>
            <a:off x="8438147" y="5615678"/>
            <a:ext cx="190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 [7]</a:t>
            </a:r>
          </a:p>
        </p:txBody>
      </p:sp>
    </p:spTree>
    <p:extLst>
      <p:ext uri="{BB962C8B-B14F-4D97-AF65-F5344CB8AC3E}">
        <p14:creationId xmlns:p14="http://schemas.microsoft.com/office/powerpoint/2010/main" val="192180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 Presentation 2023</Template>
  <TotalTime>55</TotalTime>
  <Words>3589</Words>
  <Application>Microsoft Office PowerPoint</Application>
  <PresentationFormat>Widescreen</PresentationFormat>
  <Paragraphs>246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Open Sans</vt:lpstr>
      <vt:lpstr>Roboto</vt:lpstr>
      <vt:lpstr>Office Theme</vt:lpstr>
      <vt:lpstr>Single Cell Transcriptomics of the TAZ-deficient Murine Corneal Endothelium</vt:lpstr>
      <vt:lpstr>Corneal Endothelium</vt:lpstr>
      <vt:lpstr>The Pathology of Interest:  Fuchs Endothelial Corneal Dystrophy (FECD)</vt:lpstr>
      <vt:lpstr>The Pathology of Interest:  Fuchs Endothelial Corneal Dystrophy (FECD)</vt:lpstr>
      <vt:lpstr>The Pathology of Interest:  Fuchs Endothelial Corneal Dystrophy (FECD)</vt:lpstr>
      <vt:lpstr>The Pathology of Interest:  Fuchs Endothelial Corneal Dystrophy (FECD)</vt:lpstr>
      <vt:lpstr>Our Model of FECD: TAZ-deficient mice</vt:lpstr>
      <vt:lpstr>Our Model of FECD: TAZ-deficient mice</vt:lpstr>
      <vt:lpstr>Wwtr1 (TAZ)</vt:lpstr>
      <vt:lpstr>Wwtr1 (TAZ)</vt:lpstr>
      <vt:lpstr>Goal of the project </vt:lpstr>
      <vt:lpstr>Goal of the project </vt:lpstr>
      <vt:lpstr>Single Cell RNA-sequencing</vt:lpstr>
      <vt:lpstr>ScRNA-seq Analysis in a nutshell</vt:lpstr>
      <vt:lpstr>ScRNA-seq Analysis in a nut shell </vt:lpstr>
      <vt:lpstr>ScRNA-seq Analysis in a nut shell </vt:lpstr>
      <vt:lpstr>ScRNA-seq Analysis in a nut shell </vt:lpstr>
      <vt:lpstr>ScRNA-seq Analysis in a nut shell </vt:lpstr>
      <vt:lpstr>WT, TAZ HET and TAZ KO </vt:lpstr>
      <vt:lpstr>WT 2MO versus KO 2MO CEn</vt:lpstr>
      <vt:lpstr>Gene Ontology</vt:lpstr>
      <vt:lpstr>Gene Ontology</vt:lpstr>
      <vt:lpstr>Gene Ontology</vt:lpstr>
      <vt:lpstr>WT2MO v KO2MO</vt:lpstr>
      <vt:lpstr>WT2MO v KO2MO</vt:lpstr>
      <vt:lpstr>WT2MO v KO2MO</vt:lpstr>
      <vt:lpstr>WT2MO v KO2MO</vt:lpstr>
      <vt:lpstr>WT2MO v KO2MO</vt:lpstr>
      <vt:lpstr>WT2MO v KO2MO</vt:lpstr>
      <vt:lpstr>WT2MO v KO2MO</vt:lpstr>
      <vt:lpstr>WT2MO v KO2MO</vt:lpstr>
      <vt:lpstr>WT2MO v KO2MO</vt:lpstr>
      <vt:lpstr>Putting it together</vt:lpstr>
      <vt:lpstr>WT11MO vs KO11MO</vt:lpstr>
      <vt:lpstr>WT11MO vs KO11MO</vt:lpstr>
      <vt:lpstr>Conclusions</vt:lpstr>
      <vt:lpstr>Future direction</vt:lpstr>
      <vt:lpstr>Acknowledgements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Cell Transcriptomics of the TAZ-deficient Murine Cornea</dc:title>
  <dc:creator>Raneesh Ramarapu</dc:creator>
  <cp:lastModifiedBy>Raneesh Ramarapu</cp:lastModifiedBy>
  <cp:revision>1</cp:revision>
  <dcterms:created xsi:type="dcterms:W3CDTF">2023-07-22T03:54:06Z</dcterms:created>
  <dcterms:modified xsi:type="dcterms:W3CDTF">2023-07-22T05:03:32Z</dcterms:modified>
</cp:coreProperties>
</file>