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6" r:id="rId11"/>
    <p:sldId id="265" r:id="rId12"/>
    <p:sldId id="267" r:id="rId13"/>
    <p:sldId id="268" r:id="rId14"/>
    <p:sldId id="269" r:id="rId15"/>
    <p:sldId id="270" r:id="rId16"/>
    <p:sldId id="271" r:id="rId17"/>
    <p:sldId id="272" r:id="rId18"/>
    <p:sldId id="273" r:id="rId19"/>
    <p:sldId id="274" r:id="rId20"/>
    <p:sldId id="283" r:id="rId21"/>
    <p:sldId id="275" r:id="rId22"/>
    <p:sldId id="276" r:id="rId23"/>
    <p:sldId id="277" r:id="rId24"/>
    <p:sldId id="278" r:id="rId25"/>
    <p:sldId id="279" r:id="rId26"/>
    <p:sldId id="280" r:id="rId2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1pPr>
    <a:lvl2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2pPr>
    <a:lvl3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3pPr>
    <a:lvl4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4pPr>
    <a:lvl5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5pPr>
    <a:lvl6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6pPr>
    <a:lvl7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7pPr>
    <a:lvl8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8pPr>
    <a:lvl9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BBE8A"/>
    <a:srgbClr val="D1EEFF"/>
    <a:srgbClr val="B6CDC8"/>
    <a:srgbClr val="AFB4D2"/>
    <a:srgbClr val="B6BE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noFill/>
              <a:miter lim="400000"/>
            </a:ln>
          </a:insideV>
        </a:tcBdr>
        <a:fill>
          <a:noFill/>
        </a:fill>
      </a:tcStyle>
    </a:wholeTbl>
    <a:band2H>
      <a:tcTxStyle/>
      <a:tcStyle>
        <a:tcBdr/>
        <a:fill>
          <a:solidFill>
            <a:srgbClr val="E7E3D2">
              <a:alpha val="50000"/>
            </a:srgbClr>
          </a:solidFill>
        </a:fill>
      </a:tcStyle>
    </a:band2H>
    <a:firstCol>
      <a:tcTxStyle b="off" i="off">
        <a:fontRef idx="minor">
          <a:srgbClr val="FFFFFF"/>
        </a:fontRef>
        <a:srgbClr val="FFFFFF"/>
      </a:tcTxStyle>
      <a:tcStyle>
        <a:tcBdr>
          <a:left>
            <a:ln w="3175" cap="flat">
              <a:solidFill>
                <a:srgbClr val="FDF6DA"/>
              </a:solidFill>
              <a:prstDash val="solid"/>
              <a:miter lim="400000"/>
            </a:ln>
          </a:left>
          <a:right>
            <a:ln w="12700" cap="flat">
              <a:solidFill>
                <a:srgbClr val="FDF6DA"/>
              </a:solidFill>
              <a:prstDash val="solid"/>
              <a:miter lim="400000"/>
            </a:ln>
          </a:right>
          <a:top>
            <a:ln w="12700" cap="flat">
              <a:solidFill>
                <a:srgbClr val="FDF6DA"/>
              </a:solidFill>
              <a:prstDash val="solid"/>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A5C69B"/>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3175"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3175" cap="flat">
              <a:solidFill>
                <a:srgbClr val="FDF6DA"/>
              </a:solidFill>
              <a:prstDash val="solid"/>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7C9D69"/>
          </a:solidFill>
        </a:fill>
      </a:tcStyle>
    </a:firstRow>
  </a:tblStyle>
  <a:tblStyle styleId="{C7B018BB-80A7-4F77-B60F-C8B233D01FF8}" styleName="">
    <a:tblBg/>
    <a:wholeTbl>
      <a:tcTxStyle b="off" i="off">
        <a:fontRef idx="minor">
          <a:srgbClr val="606060"/>
        </a:fontRef>
        <a:srgbClr val="606060"/>
      </a:tcTxStyle>
      <a:tcStyle>
        <a:tcBdr>
          <a:left>
            <a:ln w="12700" cap="flat">
              <a:solidFill>
                <a:srgbClr val="BDBBB3"/>
              </a:solidFill>
              <a:prstDash val="solid"/>
              <a:miter lim="400000"/>
            </a:ln>
          </a:left>
          <a:right>
            <a:ln w="12700" cap="flat">
              <a:solidFill>
                <a:srgbClr val="BDBBB3"/>
              </a:solidFill>
              <a:prstDash val="solid"/>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solidFill>
                <a:srgbClr val="BDBBB3"/>
              </a:solidFill>
              <a:prstDash val="solid"/>
              <a:miter lim="400000"/>
            </a:ln>
          </a:insideV>
        </a:tcBdr>
        <a:fill>
          <a:solidFill>
            <a:srgbClr val="E7E3D2"/>
          </a:solidFill>
        </a:fill>
      </a:tcStyle>
    </a:wholeTbl>
    <a:band2H>
      <a:tcTxStyle/>
      <a:tcStyle>
        <a:tcBdr/>
        <a:fill>
          <a:solidFill>
            <a:srgbClr val="F6F2E5"/>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ff" i="off">
        <a:fontRef idx="minor">
          <a:srgbClr val="FFFFFF"/>
        </a:fontRef>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Ref idx="major">
          <a:srgbClr val="606060"/>
        </a:fontRef>
        <a:srgbClr val="606060"/>
      </a:tcTxStyle>
      <a:tcStyle>
        <a:tcBdr>
          <a:left>
            <a:ln w="12700" cap="flat">
              <a:noFill/>
              <a:miter lim="400000"/>
            </a:ln>
          </a:left>
          <a:right>
            <a:ln w="12700" cap="flat">
              <a:noFill/>
              <a:miter lim="400000"/>
            </a:ln>
          </a:right>
          <a:top>
            <a:ln w="3175" cap="flat">
              <a:solidFill>
                <a:srgbClr val="BDBBB3"/>
              </a:solidFill>
              <a:prstDash val="solid"/>
              <a:miter lim="400000"/>
            </a:ln>
          </a:top>
          <a:bottom>
            <a:ln w="3175" cap="flat">
              <a:solidFill>
                <a:srgbClr val="BDBBB3"/>
              </a:solidFill>
              <a:prstDash val="solid"/>
              <a:miter lim="400000"/>
            </a:ln>
          </a:bottom>
          <a:insideH>
            <a:ln w="3175" cap="flat">
              <a:solidFill>
                <a:srgbClr val="BDBBB3"/>
              </a:solidFill>
              <a:prstDash val="solid"/>
              <a:miter lim="400000"/>
            </a:ln>
          </a:insideH>
          <a:insideV>
            <a:ln w="12700" cap="flat">
              <a:noFill/>
              <a:miter lim="400000"/>
            </a:ln>
          </a:insideV>
        </a:tcBdr>
        <a:fill>
          <a:solidFill>
            <a:srgbClr val="E6E3DA"/>
          </a:solidFill>
        </a:fill>
      </a:tcStyle>
    </a:wholeTbl>
    <a:band2H>
      <a:tcTxStyle/>
      <a:tcStyle>
        <a:tcBdr/>
        <a:fill>
          <a:solidFill>
            <a:srgbClr val="F9F5E8"/>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a:tcStyle>
        <a:tcBdr/>
        <a:fill>
          <a:solidFill>
            <a:srgbClr val="FFFBF1"/>
          </a:solidFill>
        </a:fill>
      </a:tcStyle>
    </a:band2H>
    <a:firstCol>
      <a:tcTxStyle b="off" i="off">
        <a:fontRef idx="minor">
          <a:srgbClr val="606060"/>
        </a:fontRef>
        <a:srgbClr val="606060"/>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a:tcStyle>
        <a:tcBdr/>
        <a:fill>
          <a:solidFill>
            <a:srgbClr val="E9E7DC"/>
          </a:solidFill>
        </a:fill>
      </a:tcStyle>
    </a:band2H>
    <a:firstCol>
      <a:tcTxStyle b="off" i="off">
        <a:fontRef idx="minor">
          <a:srgbClr val="606060"/>
        </a:fontRef>
        <a:srgbClr val="60606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noFill/>
              <a:miter lim="400000"/>
            </a:ln>
          </a:insideV>
        </a:tcBdr>
        <a:fill>
          <a:solidFill>
            <a:srgbClr val="FDF9ED"/>
          </a:solidFill>
        </a:fill>
      </a:tcStyle>
    </a:wholeTbl>
    <a:band2H>
      <a:tcTxStyle/>
      <a:tcStyle>
        <a:tcBdr/>
        <a:fill>
          <a:solidFill>
            <a:srgbClr val="FFFFFF"/>
          </a:solidFill>
        </a:fill>
      </a:tcStyle>
    </a:band2H>
    <a:firstCol>
      <a:tcTxStyle b="off" i="off">
        <a:fontRef idx="minor">
          <a:srgbClr val="606060"/>
        </a:fontRef>
        <a:srgbClr val="606060"/>
      </a:tcTxStyle>
      <a:tcStyle>
        <a:tcBdr>
          <a:left>
            <a:ln w="25400" cap="flat">
              <a:solidFill>
                <a:srgbClr val="C6BB94"/>
              </a:solidFill>
              <a:prstDash val="solid"/>
              <a:miter lim="400000"/>
            </a:ln>
          </a:left>
          <a:right>
            <a:ln w="25400" cap="flat">
              <a:solidFill>
                <a:srgbClr val="C6BB94"/>
              </a:solidFill>
              <a:prstDash val="solid"/>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solidFill>
                <a:srgbClr val="DBD2B2"/>
              </a:solidFill>
              <a:prstDash val="solid"/>
              <a:miter lim="400000"/>
            </a:ln>
          </a:insideV>
        </a:tcBdr>
        <a:fill>
          <a:no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lastRow>
    <a:fir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18"/>
    <p:restoredTop sz="94694"/>
  </p:normalViewPr>
  <p:slideViewPr>
    <p:cSldViewPr snapToGrid="0">
      <p:cViewPr varScale="1">
        <p:scale>
          <a:sx n="60" d="100"/>
          <a:sy n="60" d="100"/>
        </p:scale>
        <p:origin x="400"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 name="Shape 122"/>
          <p:cNvSpPr>
            <a:spLocks noGrp="1" noRot="1" noChangeAspect="1"/>
          </p:cNvSpPr>
          <p:nvPr>
            <p:ph type="sldImg"/>
          </p:nvPr>
        </p:nvSpPr>
        <p:spPr>
          <a:xfrm>
            <a:off x="1143000" y="685800"/>
            <a:ext cx="4572000" cy="3429000"/>
          </a:xfrm>
          <a:prstGeom prst="rect">
            <a:avLst/>
          </a:prstGeom>
        </p:spPr>
        <p:txBody>
          <a:bodyPr/>
          <a:lstStyle/>
          <a:p>
            <a:endParaRPr/>
          </a:p>
        </p:txBody>
      </p:sp>
      <p:sp>
        <p:nvSpPr>
          <p:cNvPr id="123" name="Shape 12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hape 317"/>
          <p:cNvSpPr>
            <a:spLocks noGrp="1" noRot="1" noChangeAspect="1"/>
          </p:cNvSpPr>
          <p:nvPr>
            <p:ph type="sldImg"/>
          </p:nvPr>
        </p:nvSpPr>
        <p:spPr>
          <a:xfrm>
            <a:off x="381000" y="685800"/>
            <a:ext cx="6096000" cy="3429000"/>
          </a:xfrm>
          <a:prstGeom prst="rect">
            <a:avLst/>
          </a:prstGeom>
        </p:spPr>
        <p:txBody>
          <a:bodyPr/>
          <a:lstStyle/>
          <a:p>
            <a:endParaRPr/>
          </a:p>
        </p:txBody>
      </p:sp>
      <p:sp>
        <p:nvSpPr>
          <p:cNvPr id="318" name="Shape 318"/>
          <p:cNvSpPr>
            <a:spLocks noGrp="1"/>
          </p:cNvSpPr>
          <p:nvPr>
            <p:ph type="body" sz="quarter" idx="1"/>
          </p:nvPr>
        </p:nvSpPr>
        <p:spPr>
          <a:prstGeom prst="rect">
            <a:avLst/>
          </a:prstGeom>
        </p:spPr>
        <p:txBody>
          <a:bodyPr/>
          <a:lstStyle/>
          <a:p>
            <a:r>
              <a:t>gent + triton to eval/kill EC bact</a:t>
            </a:r>
          </a:p>
          <a:p>
            <a:r>
              <a:t>triton: lyse cells to investigate IC survival</a:t>
            </a:r>
          </a:p>
          <a:p>
            <a:r>
              <a:t>virulence assays prior to in vitro</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 name="Shape 1248"/>
          <p:cNvSpPr>
            <a:spLocks noGrp="1" noRot="1" noChangeAspect="1"/>
          </p:cNvSpPr>
          <p:nvPr>
            <p:ph type="sldImg"/>
          </p:nvPr>
        </p:nvSpPr>
        <p:spPr>
          <a:xfrm>
            <a:off x="381000" y="685800"/>
            <a:ext cx="6096000" cy="3429000"/>
          </a:xfrm>
          <a:prstGeom prst="rect">
            <a:avLst/>
          </a:prstGeom>
        </p:spPr>
        <p:txBody>
          <a:bodyPr/>
          <a:lstStyle/>
          <a:p>
            <a:endParaRPr/>
          </a:p>
        </p:txBody>
      </p:sp>
      <p:sp>
        <p:nvSpPr>
          <p:cNvPr id="1249" name="Shape 1249"/>
          <p:cNvSpPr>
            <a:spLocks noGrp="1"/>
          </p:cNvSpPr>
          <p:nvPr>
            <p:ph type="body" sz="quarter" idx="1"/>
          </p:nvPr>
        </p:nvSpPr>
        <p:spPr>
          <a:prstGeom prst="rect">
            <a:avLst/>
          </a:prstGeom>
        </p:spPr>
        <p:txBody>
          <a:bodyPr/>
          <a:lstStyle/>
          <a:p>
            <a:r>
              <a:t>how to study virulence in animals:</a:t>
            </a:r>
          </a:p>
          <a:p>
            <a:r>
              <a:t>in vitro: cell lines</a:t>
            </a:r>
          </a:p>
          <a:p>
            <a:r>
              <a:t>	grow line -&gt; add bact (grows in CO2-I)</a:t>
            </a:r>
          </a:p>
          <a:p>
            <a:r>
              <a:t>		Kp grows well in CO2-I: req gent MBC to kill EC bact, </a:t>
            </a:r>
          </a:p>
          <a:p>
            <a:r>
              <a:t>	</a:t>
            </a:r>
          </a:p>
          <a:p>
            <a:r>
              <a:t>models (in vivo: mice, fish)</a:t>
            </a:r>
          </a:p>
          <a:p>
            <a:endParaRPr/>
          </a:p>
          <a:p>
            <a:endParaRPr/>
          </a:p>
          <a:p>
            <a:r>
              <a:t>Minimum bactericidal concentrations (MBC) have been determined for 4/5 representative isolates from each genetic grouping: #1, 4, 16, 21, and 35</a:t>
            </a:r>
          </a:p>
          <a:p>
            <a:r>
              <a:t>25µl of gentamicin concentrations between 300µg/ml and 0.5µg/ml were inoculated with 175µl of a 1:1000 dilution of a 0.5 McFarland Standard [1.5•108 colony forming units per milliliter (CFU/ml)] in a 96-well flat bottom untreated sterile plate, in duplicate and incubated at 37ºC with shaking for 1 hour</a:t>
            </a:r>
          </a:p>
          <a:p>
            <a:r>
              <a:t>20µl aliquots from each well and serial dilutions of the initial inoculum in Mueller Hinton (MH) broth were spot-plated onto sheep blood agar plates in duplicate and incubated at 37ºC for 24 hours</a:t>
            </a:r>
          </a:p>
          <a:p>
            <a:r>
              <a:t>The lowest concentration yielding 0 CFU/ml after 24 hours incubation was determined as the MBC</a:t>
            </a:r>
          </a:p>
          <a:p>
            <a:endParaRPr/>
          </a:p>
          <a:p>
            <a:endParaRPr/>
          </a:p>
          <a:p>
            <a:r>
              <a:t>Minimum inhibitory concentrations (MIC) have not yet been determined for any representative isolates</a:t>
            </a:r>
          </a:p>
          <a:p>
            <a:r>
              <a:t>Testing representative isolates at a 1:1000 dilution of 1.5x108 colony forming units per milliliter (CFU/ml) against multiple gentamicin concentrations ranging from 4µg/ml to 0.03µg/ml </a:t>
            </a:r>
          </a:p>
          <a:p>
            <a:r>
              <a:t>Incubated at 37ºC with shaking for 24 hours and 48 hours, then spot-plated aliquots from each well onto sheep blood agar plates and incubated at 37ºC for 24 hours</a:t>
            </a:r>
          </a:p>
          <a:p>
            <a:r>
              <a:t>The lowest concentration yielding no proliferation on the plate after both 24 hours and 48 hours incubation will be determined as the MIC</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 name="Shape 1269"/>
          <p:cNvSpPr>
            <a:spLocks noGrp="1" noRot="1" noChangeAspect="1"/>
          </p:cNvSpPr>
          <p:nvPr>
            <p:ph type="sldImg"/>
          </p:nvPr>
        </p:nvSpPr>
        <p:spPr>
          <a:xfrm>
            <a:off x="381000" y="685800"/>
            <a:ext cx="6096000" cy="3429000"/>
          </a:xfrm>
          <a:prstGeom prst="rect">
            <a:avLst/>
          </a:prstGeom>
        </p:spPr>
        <p:txBody>
          <a:bodyPr/>
          <a:lstStyle/>
          <a:p>
            <a:endParaRPr/>
          </a:p>
        </p:txBody>
      </p:sp>
      <p:sp>
        <p:nvSpPr>
          <p:cNvPr id="1270" name="Shape 1270"/>
          <p:cNvSpPr>
            <a:spLocks noGrp="1"/>
          </p:cNvSpPr>
          <p:nvPr>
            <p:ph type="body" sz="quarter" idx="1"/>
          </p:nvPr>
        </p:nvSpPr>
        <p:spPr>
          <a:prstGeom prst="rect">
            <a:avLst/>
          </a:prstGeom>
        </p:spPr>
        <p:txBody>
          <a:bodyPr/>
          <a:lstStyle/>
          <a:p>
            <a:r>
              <a:rPr dirty="0"/>
              <a:t>add: </a:t>
            </a:r>
          </a:p>
          <a:p>
            <a:r>
              <a:rPr dirty="0"/>
              <a:t>next steps</a:t>
            </a:r>
          </a:p>
          <a:p>
            <a:r>
              <a:rPr dirty="0"/>
              <a:t>current finding summary</a:t>
            </a:r>
          </a:p>
          <a:p>
            <a:r>
              <a:rPr dirty="0"/>
              <a:t>	overrepresented clade: 1</a:t>
            </a:r>
          </a:p>
          <a:p>
            <a:r>
              <a:rPr dirty="0" err="1"/>
              <a:t>bact</a:t>
            </a:r>
            <a:r>
              <a:rPr dirty="0"/>
              <a:t> photos</a:t>
            </a:r>
          </a:p>
          <a:p>
            <a:r>
              <a:rPr dirty="0"/>
              <a:t>string test photos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Shape 400"/>
          <p:cNvSpPr>
            <a:spLocks noGrp="1" noRot="1" noChangeAspect="1"/>
          </p:cNvSpPr>
          <p:nvPr>
            <p:ph type="sldImg"/>
          </p:nvPr>
        </p:nvSpPr>
        <p:spPr>
          <a:xfrm>
            <a:off x="381000" y="685800"/>
            <a:ext cx="6096000" cy="3429000"/>
          </a:xfrm>
          <a:prstGeom prst="rect">
            <a:avLst/>
          </a:prstGeom>
        </p:spPr>
        <p:txBody>
          <a:bodyPr/>
          <a:lstStyle/>
          <a:p>
            <a:endParaRPr/>
          </a:p>
        </p:txBody>
      </p:sp>
      <p:sp>
        <p:nvSpPr>
          <p:cNvPr id="401" name="Shape 401"/>
          <p:cNvSpPr>
            <a:spLocks noGrp="1"/>
          </p:cNvSpPr>
          <p:nvPr>
            <p:ph type="body" sz="quarter" idx="1"/>
          </p:nvPr>
        </p:nvSpPr>
        <p:spPr>
          <a:prstGeom prst="rect">
            <a:avLst/>
          </a:prstGeom>
        </p:spPr>
        <p:txBody>
          <a:bodyPr/>
          <a:lstStyle/>
          <a:p>
            <a:r>
              <a:t>map from TMMC</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 name="Shape 592"/>
          <p:cNvSpPr>
            <a:spLocks noGrp="1" noRot="1" noChangeAspect="1"/>
          </p:cNvSpPr>
          <p:nvPr>
            <p:ph type="sldImg"/>
          </p:nvPr>
        </p:nvSpPr>
        <p:spPr>
          <a:xfrm>
            <a:off x="381000" y="685800"/>
            <a:ext cx="6096000" cy="3429000"/>
          </a:xfrm>
          <a:prstGeom prst="rect">
            <a:avLst/>
          </a:prstGeom>
        </p:spPr>
        <p:txBody>
          <a:bodyPr/>
          <a:lstStyle/>
          <a:p>
            <a:endParaRPr/>
          </a:p>
        </p:txBody>
      </p:sp>
      <p:sp>
        <p:nvSpPr>
          <p:cNvPr id="593" name="Shape 593"/>
          <p:cNvSpPr>
            <a:spLocks noGrp="1"/>
          </p:cNvSpPr>
          <p:nvPr>
            <p:ph type="body" sz="quarter" idx="1"/>
          </p:nvPr>
        </p:nvSpPr>
        <p:spPr>
          <a:prstGeom prst="rect">
            <a:avLst/>
          </a:prstGeom>
        </p:spPr>
        <p:txBody>
          <a:bodyPr/>
          <a:lstStyle/>
          <a:p>
            <a:r>
              <a:t>Colonies from isolates grown on blood agar were used to inoculate 5ml aliquots of Brain Heart Infusion (BHI) broth and were incubated overnight at 37ºC with shaking</a:t>
            </a:r>
          </a:p>
          <a:p>
            <a:endParaRPr/>
          </a:p>
          <a:p>
            <a:r>
              <a:t>1ml aliquot of expanded bacterial suspension was centrifuged to collect a concentrated pellet</a:t>
            </a:r>
          </a:p>
          <a:p>
            <a:endParaRPr/>
          </a:p>
          <a:p>
            <a:r>
              <a:t>Genomic DNA was isolated from pellet using DNeasy® Blood and </a:t>
            </a:r>
            <a:br/>
            <a:r>
              <a:t>Tissue kit (Qiagen) following manufacturer recommendations </a:t>
            </a:r>
            <a:br/>
            <a:r>
              <a:t>with some modifications</a:t>
            </a:r>
          </a:p>
          <a:p>
            <a:endParaRPr/>
          </a:p>
          <a:p>
            <a:r>
              <a:t>Quality and quantity of recovered DNA was assessed using a NanoDrop™ One Microvolume UV-Vis Spectrophotometer (Thermo Scientific™)</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Ictalize</a:t>
            </a:r>
            <a:r>
              <a:rPr lang="en-US" dirty="0"/>
              <a:t> all genes</a:t>
            </a:r>
          </a:p>
        </p:txBody>
      </p:sp>
    </p:spTree>
    <p:extLst>
      <p:ext uri="{BB962C8B-B14F-4D97-AF65-F5344CB8AC3E}">
        <p14:creationId xmlns:p14="http://schemas.microsoft.com/office/powerpoint/2010/main" val="904220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6791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 name="Shape 762"/>
          <p:cNvSpPr>
            <a:spLocks noGrp="1" noRot="1" noChangeAspect="1"/>
          </p:cNvSpPr>
          <p:nvPr>
            <p:ph type="sldImg"/>
          </p:nvPr>
        </p:nvSpPr>
        <p:spPr>
          <a:xfrm>
            <a:off x="381000" y="685800"/>
            <a:ext cx="6096000" cy="3429000"/>
          </a:xfrm>
          <a:prstGeom prst="rect">
            <a:avLst/>
          </a:prstGeom>
        </p:spPr>
        <p:txBody>
          <a:bodyPr/>
          <a:lstStyle/>
          <a:p>
            <a:endParaRPr/>
          </a:p>
        </p:txBody>
      </p:sp>
      <p:sp>
        <p:nvSpPr>
          <p:cNvPr id="763" name="Shape 763"/>
          <p:cNvSpPr>
            <a:spLocks noGrp="1"/>
          </p:cNvSpPr>
          <p:nvPr>
            <p:ph type="body" sz="quarter" idx="1"/>
          </p:nvPr>
        </p:nvSpPr>
        <p:spPr>
          <a:prstGeom prst="rect">
            <a:avLst/>
          </a:prstGeom>
        </p:spPr>
        <p:txBody>
          <a:bodyPr/>
          <a:lstStyle/>
          <a:p>
            <a:r>
              <a:t>how to study virulence in animals:</a:t>
            </a:r>
          </a:p>
          <a:p>
            <a:r>
              <a:t>in vitro: cell lines</a:t>
            </a:r>
          </a:p>
          <a:p>
            <a:r>
              <a:t>	grow line -&gt; add bact (grows in CO2-I)</a:t>
            </a:r>
          </a:p>
          <a:p>
            <a:r>
              <a:t>		Kp grows well in CO2-I: req gent MBC to kill EC bact, </a:t>
            </a:r>
          </a:p>
          <a:p>
            <a:r>
              <a:t>	</a:t>
            </a:r>
          </a:p>
          <a:p>
            <a:r>
              <a:t>models (in vivo: mice, fish)</a:t>
            </a:r>
          </a:p>
          <a:p>
            <a:endParaRPr/>
          </a:p>
          <a:p>
            <a:endParaRPr/>
          </a:p>
          <a:p>
            <a:r>
              <a:t>Minimum bactericidal concentrations (MBC) have been determined for 4/5 representative isolates from each genetic grouping: #1, 4, 16, 21, and 35</a:t>
            </a:r>
          </a:p>
          <a:p>
            <a:r>
              <a:t>25µl of gentamicin concentrations between 300µg/ml and 0.5µg/ml were inoculated with 175µl of a 1:1000 dilution of a 0.5 McFarland Standard [1.5•108 colony forming units per milliliter (CFU/ml)] in a 96-well flat bottom untreated sterile plate, in duplicate and incubated at 37ºC with shaking for 1 hour</a:t>
            </a:r>
          </a:p>
          <a:p>
            <a:r>
              <a:t>20µl aliquots from each well and serial dilutions of the initial inoculum in Mueller Hinton (MH) broth were spot-plated onto sheep blood agar plates in duplicate and incubated at 37ºC for 24 hours</a:t>
            </a:r>
          </a:p>
          <a:p>
            <a:r>
              <a:t>The lowest concentration yielding 0 CFU/ml after 24 hours incubation was determined as the MBC</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2504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91501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 name="Shape 1248"/>
          <p:cNvSpPr>
            <a:spLocks noGrp="1" noRot="1" noChangeAspect="1"/>
          </p:cNvSpPr>
          <p:nvPr>
            <p:ph type="sldImg"/>
          </p:nvPr>
        </p:nvSpPr>
        <p:spPr>
          <a:xfrm>
            <a:off x="381000" y="685800"/>
            <a:ext cx="6096000" cy="3429000"/>
          </a:xfrm>
          <a:prstGeom prst="rect">
            <a:avLst/>
          </a:prstGeom>
        </p:spPr>
        <p:txBody>
          <a:bodyPr/>
          <a:lstStyle/>
          <a:p>
            <a:endParaRPr/>
          </a:p>
        </p:txBody>
      </p:sp>
      <p:sp>
        <p:nvSpPr>
          <p:cNvPr id="1249" name="Shape 1249"/>
          <p:cNvSpPr>
            <a:spLocks noGrp="1"/>
          </p:cNvSpPr>
          <p:nvPr>
            <p:ph type="body" sz="quarter" idx="1"/>
          </p:nvPr>
        </p:nvSpPr>
        <p:spPr>
          <a:prstGeom prst="rect">
            <a:avLst/>
          </a:prstGeom>
        </p:spPr>
        <p:txBody>
          <a:bodyPr/>
          <a:lstStyle/>
          <a:p>
            <a:r>
              <a:t>how to study virulence in animals:</a:t>
            </a:r>
          </a:p>
          <a:p>
            <a:r>
              <a:t>in vitro: cell lines</a:t>
            </a:r>
          </a:p>
          <a:p>
            <a:r>
              <a:t>	grow line -&gt; add bact (grows in CO2-I)</a:t>
            </a:r>
          </a:p>
          <a:p>
            <a:r>
              <a:t>		Kp grows well in CO2-I: req gent MBC to kill EC bact, </a:t>
            </a:r>
          </a:p>
          <a:p>
            <a:r>
              <a:t>	</a:t>
            </a:r>
          </a:p>
          <a:p>
            <a:r>
              <a:t>models (in vivo: mice, fish)</a:t>
            </a:r>
          </a:p>
          <a:p>
            <a:endParaRPr/>
          </a:p>
          <a:p>
            <a:endParaRPr/>
          </a:p>
          <a:p>
            <a:r>
              <a:t>Minimum bactericidal concentrations (MBC) have been determined for 4/5 representative isolates from each genetic grouping: #1, 4, 16, 21, and 35</a:t>
            </a:r>
          </a:p>
          <a:p>
            <a:r>
              <a:t>25µl of gentamicin concentrations between 300µg/ml and 0.5µg/ml were inoculated with 175µl of a 1:1000 dilution of a 0.5 McFarland Standard [1.5•108 colony forming units per milliliter (CFU/ml)] in a 96-well flat bottom untreated sterile plate, in duplicate and incubated at 37ºC with shaking for 1 hour</a:t>
            </a:r>
          </a:p>
          <a:p>
            <a:r>
              <a:t>20µl aliquots from each well and serial dilutions of the initial inoculum in Mueller Hinton (MH) broth were spot-plated onto sheep blood agar plates in duplicate and incubated at 37ºC for 24 hours</a:t>
            </a:r>
          </a:p>
          <a:p>
            <a:r>
              <a:t>The lowest concentration yielding 0 CFU/ml after 24 hours incubation was determined as the MBC</a:t>
            </a:r>
          </a:p>
          <a:p>
            <a:endParaRPr/>
          </a:p>
          <a:p>
            <a:endParaRPr/>
          </a:p>
          <a:p>
            <a:r>
              <a:t>Minimum inhibitory concentrations (MIC) have not yet been determined for any representative isolates</a:t>
            </a:r>
          </a:p>
          <a:p>
            <a:r>
              <a:t>Testing representative isolates at a 1:1000 dilution of 1.5x108 colony forming units per milliliter (CFU/ml) against multiple gentamicin concentrations ranging from 4µg/ml to 0.03µg/ml </a:t>
            </a:r>
          </a:p>
          <a:p>
            <a:r>
              <a:t>Incubated at 37ºC with shaking for 24 hours and 48 hours, then spot-plated aliquots from each well onto sheep blood agar plates and incubated at 37ºC for 24 hours</a:t>
            </a:r>
          </a:p>
          <a:p>
            <a:r>
              <a:t>The lowest concentration yielding no proliferation on the plate after both 24 hours and 48 hours incubation will be determined as the MIC</a:t>
            </a:r>
          </a:p>
        </p:txBody>
      </p:sp>
    </p:spTree>
    <p:extLst>
      <p:ext uri="{BB962C8B-B14F-4D97-AF65-F5344CB8AC3E}">
        <p14:creationId xmlns:p14="http://schemas.microsoft.com/office/powerpoint/2010/main" val="664051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3" name="Line"/>
          <p:cNvSpPr/>
          <p:nvPr/>
        </p:nvSpPr>
        <p:spPr>
          <a:xfrm>
            <a:off x="952500" y="72898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4" name="Title Text"/>
          <p:cNvSpPr txBox="1">
            <a:spLocks noGrp="1"/>
          </p:cNvSpPr>
          <p:nvPr>
            <p:ph type="title"/>
          </p:nvPr>
        </p:nvSpPr>
        <p:spPr>
          <a:xfrm>
            <a:off x="952500" y="4229100"/>
            <a:ext cx="22479000" cy="2857500"/>
          </a:xfrm>
          <a:prstGeom prst="rect">
            <a:avLst/>
          </a:prstGeom>
        </p:spPr>
        <p:txBody>
          <a:bodyPr anchor="b"/>
          <a:lstStyle/>
          <a:p>
            <a:r>
              <a:t>Title Text</a:t>
            </a:r>
          </a:p>
        </p:txBody>
      </p:sp>
      <p:sp>
        <p:nvSpPr>
          <p:cNvPr id="15" name="Body Level One…"/>
          <p:cNvSpPr txBox="1">
            <a:spLocks noGrp="1"/>
          </p:cNvSpPr>
          <p:nvPr>
            <p:ph type="body" sz="quarter" idx="1"/>
          </p:nvPr>
        </p:nvSpPr>
        <p:spPr>
          <a:xfrm>
            <a:off x="952500" y="7823200"/>
            <a:ext cx="22479000" cy="1155700"/>
          </a:xfrm>
          <a:prstGeom prst="rect">
            <a:avLst/>
          </a:prstGeom>
        </p:spPr>
        <p:txBody>
          <a:bodyPr anchor="t"/>
          <a:lstStyle>
            <a:lvl1pPr marL="0" indent="0">
              <a:lnSpc>
                <a:spcPct val="120000"/>
              </a:lnSpc>
              <a:spcBef>
                <a:spcPts val="0"/>
              </a:spcBef>
              <a:buSzTx/>
              <a:buNone/>
              <a:defRPr sz="3200"/>
            </a:lvl1pPr>
            <a:lvl2pPr marL="0" indent="0">
              <a:lnSpc>
                <a:spcPct val="120000"/>
              </a:lnSpc>
              <a:spcBef>
                <a:spcPts val="0"/>
              </a:spcBef>
              <a:buSzTx/>
              <a:buNone/>
              <a:defRPr sz="3200"/>
            </a:lvl2pPr>
            <a:lvl3pPr marL="0" indent="0">
              <a:lnSpc>
                <a:spcPct val="120000"/>
              </a:lnSpc>
              <a:spcBef>
                <a:spcPts val="0"/>
              </a:spcBef>
              <a:buSzTx/>
              <a:buNone/>
              <a:defRPr sz="3200"/>
            </a:lvl3pPr>
            <a:lvl4pPr marL="0" indent="0">
              <a:lnSpc>
                <a:spcPct val="120000"/>
              </a:lnSpc>
              <a:spcBef>
                <a:spcPts val="0"/>
              </a:spcBef>
              <a:buSzTx/>
              <a:buNone/>
              <a:defRPr sz="3200"/>
            </a:lvl4pPr>
            <a:lvl5pPr marL="0" indent="0">
              <a:lnSpc>
                <a:spcPct val="120000"/>
              </a:lnSpc>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xfrm>
            <a:off x="22898100" y="12319000"/>
            <a:ext cx="419100"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9" name="–Johnny Appleseed"/>
          <p:cNvSpPr txBox="1">
            <a:spLocks noGrp="1"/>
          </p:cNvSpPr>
          <p:nvPr>
            <p:ph type="body" sz="quarter" idx="21"/>
          </p:nvPr>
        </p:nvSpPr>
        <p:spPr>
          <a:xfrm>
            <a:off x="952500" y="8318500"/>
            <a:ext cx="22479000" cy="711200"/>
          </a:xfrm>
          <a:prstGeom prst="rect">
            <a:avLst/>
          </a:prstGeom>
        </p:spPr>
        <p:txBody>
          <a:bodyPr anchor="t">
            <a:spAutoFit/>
          </a:bodyPr>
          <a:lstStyle>
            <a:lvl1pPr marL="0" indent="0" algn="ctr">
              <a:lnSpc>
                <a:spcPct val="140000"/>
              </a:lnSpc>
              <a:spcBef>
                <a:spcPts val="0"/>
              </a:spcBef>
              <a:buSzTx/>
              <a:buNone/>
              <a:defRPr sz="4200" i="1">
                <a:solidFill>
                  <a:srgbClr val="9D9D9D"/>
                </a:solidFill>
              </a:defRPr>
            </a:lvl1pPr>
          </a:lstStyle>
          <a:p>
            <a:r>
              <a:t>–Johnny Appleseed</a:t>
            </a:r>
          </a:p>
        </p:txBody>
      </p:sp>
      <p:sp>
        <p:nvSpPr>
          <p:cNvPr id="100" name="“Type a quote here.”"/>
          <p:cNvSpPr txBox="1">
            <a:spLocks noGrp="1"/>
          </p:cNvSpPr>
          <p:nvPr>
            <p:ph type="body" sz="quarter" idx="22"/>
          </p:nvPr>
        </p:nvSpPr>
        <p:spPr>
          <a:xfrm>
            <a:off x="2387600" y="6064448"/>
            <a:ext cx="19621500" cy="838201"/>
          </a:xfrm>
          <a:prstGeom prst="rect">
            <a:avLst/>
          </a:prstGeom>
        </p:spPr>
        <p:txBody>
          <a:bodyPr>
            <a:spAutoFit/>
          </a:bodyPr>
          <a:lstStyle>
            <a:lvl1pPr marL="0" indent="0" algn="ctr">
              <a:lnSpc>
                <a:spcPct val="120000"/>
              </a:lnSpc>
              <a:spcBef>
                <a:spcPts val="0"/>
              </a:spcBef>
              <a:buSzTx/>
              <a:buNone/>
              <a:defRPr sz="5000"/>
            </a:lvl1pPr>
          </a:lstStyle>
          <a:p>
            <a:r>
              <a:t>“Type a quote here.” </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8" name="Green and yellow boat on the shore across the water from the village of Ferragudo, Portugal at duskFishermen boats at sea near village at dusk in Algarve, south of Portugal."/>
          <p:cNvSpPr>
            <a:spLocks noGrp="1"/>
          </p:cNvSpPr>
          <p:nvPr>
            <p:ph type="pic" idx="21"/>
          </p:nvPr>
        </p:nvSpPr>
        <p:spPr>
          <a:xfrm>
            <a:off x="0" y="-876300"/>
            <a:ext cx="24384000" cy="16264467"/>
          </a:xfrm>
          <a:prstGeom prst="rect">
            <a:avLst/>
          </a:prstGeom>
        </p:spPr>
        <p:txBody>
          <a:bodyPr lIns="91439" tIns="45719" rIns="91439" bIns="45719" anchor="t">
            <a:noAutofit/>
          </a:bodyPr>
          <a:lstStyle/>
          <a:p>
            <a:endParaRPr/>
          </a:p>
        </p:txBody>
      </p:sp>
      <p:sp>
        <p:nvSpPr>
          <p:cNvPr id="1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3" name="Rock formations in the turquoise waters of Algarve, Portugal"/>
          <p:cNvSpPr>
            <a:spLocks noGrp="1"/>
          </p:cNvSpPr>
          <p:nvPr>
            <p:ph type="pic" idx="21"/>
          </p:nvPr>
        </p:nvSpPr>
        <p:spPr>
          <a:xfrm>
            <a:off x="927100" y="-1765300"/>
            <a:ext cx="22529800" cy="15019865"/>
          </a:xfrm>
          <a:prstGeom prst="rect">
            <a:avLst/>
          </a:prstGeom>
          <a:ln w="9525">
            <a:round/>
          </a:ln>
        </p:spPr>
        <p:txBody>
          <a:bodyPr lIns="91439" tIns="45719" rIns="91439" bIns="45719" anchor="t">
            <a:noAutofit/>
          </a:bodyPr>
          <a:lstStyle/>
          <a:p>
            <a:endParaRPr/>
          </a:p>
        </p:txBody>
      </p:sp>
      <p:sp>
        <p:nvSpPr>
          <p:cNvPr id="24" name="Title Text"/>
          <p:cNvSpPr txBox="1">
            <a:spLocks noGrp="1"/>
          </p:cNvSpPr>
          <p:nvPr>
            <p:ph type="title"/>
          </p:nvPr>
        </p:nvSpPr>
        <p:spPr>
          <a:xfrm>
            <a:off x="952500" y="9982200"/>
            <a:ext cx="22479000" cy="1574800"/>
          </a:xfrm>
          <a:prstGeom prst="rect">
            <a:avLst/>
          </a:prstGeom>
        </p:spPr>
        <p:txBody>
          <a:bodyPr anchor="b"/>
          <a:lstStyle/>
          <a:p>
            <a:r>
              <a:t>Title Text</a:t>
            </a:r>
          </a:p>
        </p:txBody>
      </p:sp>
      <p:sp>
        <p:nvSpPr>
          <p:cNvPr id="25" name="Body Level One…"/>
          <p:cNvSpPr txBox="1">
            <a:spLocks noGrp="1"/>
          </p:cNvSpPr>
          <p:nvPr>
            <p:ph type="body" sz="quarter" idx="1"/>
          </p:nvPr>
        </p:nvSpPr>
        <p:spPr>
          <a:xfrm>
            <a:off x="952500" y="11620500"/>
            <a:ext cx="22479000" cy="1181100"/>
          </a:xfrm>
          <a:prstGeom prst="rect">
            <a:avLst/>
          </a:prstGeom>
        </p:spPr>
        <p:txBody>
          <a:bodyPr anchor="t"/>
          <a:lstStyle>
            <a:lvl1pPr marL="0" indent="0">
              <a:lnSpc>
                <a:spcPct val="120000"/>
              </a:lnSpc>
              <a:spcBef>
                <a:spcPts val="0"/>
              </a:spcBef>
              <a:buSzTx/>
              <a:buNone/>
              <a:defRPr sz="3200"/>
            </a:lvl1pPr>
            <a:lvl2pPr marL="0" indent="0">
              <a:lnSpc>
                <a:spcPct val="120000"/>
              </a:lnSpc>
              <a:spcBef>
                <a:spcPts val="0"/>
              </a:spcBef>
              <a:buSzTx/>
              <a:buNone/>
              <a:defRPr sz="3200"/>
            </a:lvl2pPr>
            <a:lvl3pPr marL="0" indent="0">
              <a:lnSpc>
                <a:spcPct val="120000"/>
              </a:lnSpc>
              <a:spcBef>
                <a:spcPts val="0"/>
              </a:spcBef>
              <a:buSzTx/>
              <a:buNone/>
              <a:defRPr sz="3200"/>
            </a:lvl3pPr>
            <a:lvl4pPr marL="0" indent="0">
              <a:lnSpc>
                <a:spcPct val="120000"/>
              </a:lnSpc>
              <a:spcBef>
                <a:spcPts val="0"/>
              </a:spcBef>
              <a:buSzTx/>
              <a:buNone/>
              <a:defRPr sz="3200"/>
            </a:lvl4pPr>
            <a:lvl5pPr marL="0" indent="0">
              <a:lnSpc>
                <a:spcPct val="120000"/>
              </a:lnSpc>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3" name="Title Text"/>
          <p:cNvSpPr txBox="1">
            <a:spLocks noGrp="1"/>
          </p:cNvSpPr>
          <p:nvPr>
            <p:ph type="title"/>
          </p:nvPr>
        </p:nvSpPr>
        <p:spPr>
          <a:xfrm>
            <a:off x="952500" y="5435600"/>
            <a:ext cx="22479000" cy="2857500"/>
          </a:xfrm>
          <a:prstGeom prst="rect">
            <a:avLst/>
          </a:prstGeom>
        </p:spPr>
        <p:txBody>
          <a:bodyPr/>
          <a:lstStyle/>
          <a:p>
            <a:r>
              <a:t>Title Text</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1" name="Lighthouse in Portugal with coastal rock formations in the foreground overlooking the ocean at sunset "/>
          <p:cNvSpPr>
            <a:spLocks noGrp="1"/>
          </p:cNvSpPr>
          <p:nvPr>
            <p:ph type="pic" idx="21"/>
          </p:nvPr>
        </p:nvSpPr>
        <p:spPr>
          <a:xfrm>
            <a:off x="12623800" y="-1346200"/>
            <a:ext cx="10928468" cy="16319500"/>
          </a:xfrm>
          <a:prstGeom prst="rect">
            <a:avLst/>
          </a:prstGeom>
          <a:ln w="9525">
            <a:round/>
          </a:ln>
        </p:spPr>
        <p:txBody>
          <a:bodyPr lIns="91439" tIns="45719" rIns="91439" bIns="45719" anchor="t">
            <a:noAutofit/>
          </a:bodyPr>
          <a:lstStyle/>
          <a:p>
            <a:endParaRPr/>
          </a:p>
        </p:txBody>
      </p:sp>
      <p:sp>
        <p:nvSpPr>
          <p:cNvPr id="42" name="Title Text"/>
          <p:cNvSpPr txBox="1">
            <a:spLocks noGrp="1"/>
          </p:cNvSpPr>
          <p:nvPr>
            <p:ph type="title"/>
          </p:nvPr>
        </p:nvSpPr>
        <p:spPr>
          <a:xfrm>
            <a:off x="952500" y="3378200"/>
            <a:ext cx="10934700" cy="8534400"/>
          </a:xfrm>
          <a:prstGeom prst="rect">
            <a:avLst/>
          </a:prstGeom>
        </p:spPr>
        <p:txBody>
          <a:bodyPr anchor="t"/>
          <a:lstStyle/>
          <a:p>
            <a:r>
              <a:t>Title Text</a:t>
            </a:r>
          </a:p>
        </p:txBody>
      </p:sp>
      <p:sp>
        <p:nvSpPr>
          <p:cNvPr id="43" name="Body Level One…"/>
          <p:cNvSpPr txBox="1">
            <a:spLocks noGrp="1"/>
          </p:cNvSpPr>
          <p:nvPr>
            <p:ph type="body" sz="quarter" idx="1"/>
          </p:nvPr>
        </p:nvSpPr>
        <p:spPr>
          <a:xfrm>
            <a:off x="952500" y="1638300"/>
            <a:ext cx="10934700" cy="1181100"/>
          </a:xfrm>
          <a:prstGeom prst="rect">
            <a:avLst/>
          </a:prstGeom>
        </p:spPr>
        <p:txBody>
          <a:bodyPr anchor="t"/>
          <a:lstStyle>
            <a:lvl1pPr marL="0" indent="0">
              <a:lnSpc>
                <a:spcPct val="120000"/>
              </a:lnSpc>
              <a:spcBef>
                <a:spcPts val="0"/>
              </a:spcBef>
              <a:buSzTx/>
              <a:buNone/>
              <a:defRPr sz="3200"/>
            </a:lvl1pPr>
            <a:lvl2pPr marL="0" indent="0">
              <a:lnSpc>
                <a:spcPct val="120000"/>
              </a:lnSpc>
              <a:spcBef>
                <a:spcPts val="0"/>
              </a:spcBef>
              <a:buSzTx/>
              <a:buNone/>
              <a:defRPr sz="3200"/>
            </a:lvl2pPr>
            <a:lvl3pPr marL="0" indent="0">
              <a:lnSpc>
                <a:spcPct val="120000"/>
              </a:lnSpc>
              <a:spcBef>
                <a:spcPts val="0"/>
              </a:spcBef>
              <a:buSzTx/>
              <a:buNone/>
              <a:defRPr sz="3200"/>
            </a:lvl3pPr>
            <a:lvl4pPr marL="0" indent="0">
              <a:lnSpc>
                <a:spcPct val="120000"/>
              </a:lnSpc>
              <a:spcBef>
                <a:spcPts val="0"/>
              </a:spcBef>
              <a:buSzTx/>
              <a:buNone/>
              <a:defRPr sz="3200"/>
            </a:lvl4pPr>
            <a:lvl5pPr marL="0" indent="0">
              <a:lnSpc>
                <a:spcPct val="120000"/>
              </a:lnSpc>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1" name="Line"/>
          <p:cNvSpPr/>
          <p:nvPr/>
        </p:nvSpPr>
        <p:spPr>
          <a:xfrm>
            <a:off x="952500" y="3619500"/>
            <a:ext cx="2249492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52" name="Title Text"/>
          <p:cNvSpPr txBox="1">
            <a:spLocks noGrp="1"/>
          </p:cNvSpPr>
          <p:nvPr>
            <p:ph type="title"/>
          </p:nvPr>
        </p:nvSpPr>
        <p:spPr>
          <a:prstGeom prst="rect">
            <a:avLst/>
          </a:prstGeom>
        </p:spPr>
        <p:txBody>
          <a:bodyPr/>
          <a:lstStyle/>
          <a:p>
            <a:r>
              <a:t>Title Text</a:t>
            </a: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0" name="Line"/>
          <p:cNvSpPr/>
          <p:nvPr/>
        </p:nvSpPr>
        <p:spPr>
          <a:xfrm>
            <a:off x="952500" y="36195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61" name="Title Text"/>
          <p:cNvSpPr txBox="1">
            <a:spLocks noGrp="1"/>
          </p:cNvSpPr>
          <p:nvPr>
            <p:ph type="title"/>
          </p:nvPr>
        </p:nvSpPr>
        <p:spPr>
          <a:prstGeom prst="rect">
            <a:avLst/>
          </a:prstGeom>
        </p:spPr>
        <p:txBody>
          <a:bodyPr/>
          <a:lstStyle/>
          <a:p>
            <a:r>
              <a:t>Title Text</a:t>
            </a:r>
          </a:p>
        </p:txBody>
      </p:sp>
      <p:sp>
        <p:nvSpPr>
          <p:cNvPr id="62" name="Body Level One…"/>
          <p:cNvSpPr txBox="1">
            <a:spLocks noGrp="1"/>
          </p:cNvSpPr>
          <p:nvPr>
            <p:ph type="body" idx="1"/>
          </p:nvPr>
        </p:nvSpPr>
        <p:spPr>
          <a:xfrm>
            <a:off x="952500" y="4267200"/>
            <a:ext cx="22479000" cy="80518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0" name="Line"/>
          <p:cNvSpPr/>
          <p:nvPr/>
        </p:nvSpPr>
        <p:spPr>
          <a:xfrm>
            <a:off x="952500" y="36195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71" name="Rock formations in the turquoise waters of Algarve, Portugal"/>
          <p:cNvSpPr>
            <a:spLocks noGrp="1"/>
          </p:cNvSpPr>
          <p:nvPr>
            <p:ph type="pic" sz="half" idx="21"/>
          </p:nvPr>
        </p:nvSpPr>
        <p:spPr>
          <a:xfrm>
            <a:off x="381000" y="4229100"/>
            <a:ext cx="11684000" cy="7789334"/>
          </a:xfrm>
          <a:prstGeom prst="rect">
            <a:avLst/>
          </a:prstGeom>
          <a:ln w="9525">
            <a:round/>
          </a:ln>
        </p:spPr>
        <p:txBody>
          <a:bodyPr lIns="91439" tIns="45719" rIns="91439" bIns="45719" anchor="t">
            <a:noAutofit/>
          </a:bodyPr>
          <a:lstStyle/>
          <a:p>
            <a:endParaRPr/>
          </a:p>
        </p:txBody>
      </p:sp>
      <p:sp>
        <p:nvSpPr>
          <p:cNvPr id="72" name="Title Text"/>
          <p:cNvSpPr txBox="1">
            <a:spLocks noGrp="1"/>
          </p:cNvSpPr>
          <p:nvPr>
            <p:ph type="title"/>
          </p:nvPr>
        </p:nvSpPr>
        <p:spPr>
          <a:prstGeom prst="rect">
            <a:avLst/>
          </a:prstGeom>
        </p:spPr>
        <p:txBody>
          <a:bodyPr/>
          <a:lstStyle/>
          <a:p>
            <a:r>
              <a:t>Title Text</a:t>
            </a:r>
          </a:p>
        </p:txBody>
      </p:sp>
      <p:sp>
        <p:nvSpPr>
          <p:cNvPr id="73" name="Body Level One…"/>
          <p:cNvSpPr txBox="1">
            <a:spLocks noGrp="1"/>
          </p:cNvSpPr>
          <p:nvPr>
            <p:ph type="body" sz="half" idx="1"/>
          </p:nvPr>
        </p:nvSpPr>
        <p:spPr>
          <a:xfrm>
            <a:off x="12687300" y="4114800"/>
            <a:ext cx="10744200" cy="7950200"/>
          </a:xfrm>
          <a:prstGeom prst="rect">
            <a:avLst/>
          </a:prstGeom>
        </p:spPr>
        <p:txBody>
          <a:bodyPr/>
          <a:lstStyle>
            <a:lvl1pPr marL="495300" indent="-495300">
              <a:spcBef>
                <a:spcPts val="4500"/>
              </a:spcBef>
              <a:buSzPct val="30000"/>
              <a:buBlip>
                <a:blip r:embed="rId2"/>
              </a:buBlip>
              <a:defRPr sz="4200"/>
            </a:lvl1pPr>
            <a:lvl2pPr marL="990600" indent="-495300">
              <a:spcBef>
                <a:spcPts val="4500"/>
              </a:spcBef>
              <a:buSzPct val="30000"/>
              <a:buBlip>
                <a:blip r:embed="rId2"/>
              </a:buBlip>
              <a:defRPr sz="4200"/>
            </a:lvl2pPr>
            <a:lvl3pPr marL="1485900" indent="-495300">
              <a:spcBef>
                <a:spcPts val="4500"/>
              </a:spcBef>
              <a:buSzPct val="30000"/>
              <a:buBlip>
                <a:blip r:embed="rId2"/>
              </a:buBlip>
              <a:defRPr sz="4200"/>
            </a:lvl3pPr>
            <a:lvl4pPr marL="1981200" indent="-495300">
              <a:spcBef>
                <a:spcPts val="4500"/>
              </a:spcBef>
              <a:buSzPct val="30000"/>
              <a:buBlip>
                <a:blip r:embed="rId2"/>
              </a:buBlip>
              <a:defRPr sz="4200"/>
            </a:lvl4pPr>
            <a:lvl5pPr marL="2476500" indent="-495300">
              <a:spcBef>
                <a:spcPts val="4500"/>
              </a:spcBef>
              <a:buSzPct val="30000"/>
              <a:buBlip>
                <a:blip r:embed="rId2"/>
              </a:buBlip>
              <a:defRPr sz="4200"/>
            </a:lvl5p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1" name="Body Level One…"/>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9" name="Green and yellow boat at water’s edge across from the village of Ferragudo, Portugal at duskFishermen boats at sea near village at dusk in Algarve, south of Portugal."/>
          <p:cNvSpPr>
            <a:spLocks noGrp="1"/>
          </p:cNvSpPr>
          <p:nvPr>
            <p:ph type="pic" sz="half" idx="21"/>
          </p:nvPr>
        </p:nvSpPr>
        <p:spPr>
          <a:xfrm>
            <a:off x="13208000" y="520700"/>
            <a:ext cx="10909968" cy="7277100"/>
          </a:xfrm>
          <a:prstGeom prst="rect">
            <a:avLst/>
          </a:prstGeom>
          <a:ln w="9525">
            <a:round/>
          </a:ln>
        </p:spPr>
        <p:txBody>
          <a:bodyPr lIns="91439" tIns="45719" rIns="91439" bIns="45719" anchor="t">
            <a:noAutofit/>
          </a:bodyPr>
          <a:lstStyle/>
          <a:p>
            <a:endParaRPr/>
          </a:p>
        </p:txBody>
      </p:sp>
      <p:sp>
        <p:nvSpPr>
          <p:cNvPr id="90" name="Rock formations in the turquoise waters of Algarve, Portugal"/>
          <p:cNvSpPr>
            <a:spLocks noGrp="1"/>
          </p:cNvSpPr>
          <p:nvPr>
            <p:ph type="pic" sz="half" idx="22"/>
          </p:nvPr>
        </p:nvSpPr>
        <p:spPr>
          <a:xfrm>
            <a:off x="13208000" y="6146800"/>
            <a:ext cx="10160000" cy="6773334"/>
          </a:xfrm>
          <a:prstGeom prst="rect">
            <a:avLst/>
          </a:prstGeom>
          <a:ln w="9525">
            <a:round/>
          </a:ln>
        </p:spPr>
        <p:txBody>
          <a:bodyPr lIns="91439" tIns="45719" rIns="91439" bIns="45719" anchor="t">
            <a:noAutofit/>
          </a:bodyPr>
          <a:lstStyle/>
          <a:p>
            <a:endParaRPr/>
          </a:p>
        </p:txBody>
      </p:sp>
      <p:sp>
        <p:nvSpPr>
          <p:cNvPr id="91" name="Lighthouse in Portugal with coastal rock formations in the foreground overlooking the ocean at sunset "/>
          <p:cNvSpPr>
            <a:spLocks noGrp="1"/>
          </p:cNvSpPr>
          <p:nvPr>
            <p:ph type="pic" idx="23"/>
          </p:nvPr>
        </p:nvSpPr>
        <p:spPr>
          <a:xfrm>
            <a:off x="742138" y="-1391145"/>
            <a:ext cx="11855474" cy="17703801"/>
          </a:xfrm>
          <a:prstGeom prst="rect">
            <a:avLst/>
          </a:prstGeom>
          <a:ln w="9525">
            <a:round/>
          </a:ln>
        </p:spPr>
        <p:txBody>
          <a:bodyPr lIns="91439" tIns="45719" rIns="91439" bIns="45719" anchor="t">
            <a:noAutofit/>
          </a:bodyPr>
          <a:lstStyle/>
          <a:p>
            <a:endParaRPr/>
          </a:p>
        </p:txBody>
      </p:sp>
      <p:sp>
        <p:nvSpPr>
          <p:cNvPr id="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Line"/>
          <p:cNvSpPr/>
          <p:nvPr/>
        </p:nvSpPr>
        <p:spPr>
          <a:xfrm>
            <a:off x="952500" y="13004800"/>
            <a:ext cx="22479000" cy="0"/>
          </a:xfrm>
          <a:prstGeom prst="line">
            <a:avLst/>
          </a:prstGeom>
          <a:ln w="762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 name="Line"/>
          <p:cNvSpPr/>
          <p:nvPr/>
        </p:nvSpPr>
        <p:spPr>
          <a:xfrm>
            <a:off x="952500" y="7112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 name="Body Level One…"/>
          <p:cNvSpPr txBox="1">
            <a:spLocks noGrp="1"/>
          </p:cNvSpPr>
          <p:nvPr>
            <p:ph type="body" idx="1"/>
          </p:nvPr>
        </p:nvSpPr>
        <p:spPr>
          <a:xfrm>
            <a:off x="952500" y="1384300"/>
            <a:ext cx="22479000" cy="10947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Body Level One</a:t>
            </a:r>
          </a:p>
          <a:p>
            <a:pPr lvl="1"/>
            <a:r>
              <a:t>Body Level Two</a:t>
            </a:r>
          </a:p>
          <a:p>
            <a:pPr lvl="2"/>
            <a:r>
              <a:t>Body Level Three</a:t>
            </a:r>
          </a:p>
          <a:p>
            <a:pPr lvl="3"/>
            <a:r>
              <a:t>Body Level Four</a:t>
            </a:r>
          </a:p>
          <a:p>
            <a:pPr lvl="4"/>
            <a:r>
              <a:t>Body Level Five</a:t>
            </a:r>
          </a:p>
        </p:txBody>
      </p:sp>
      <p:sp>
        <p:nvSpPr>
          <p:cNvPr id="5" name="Title Text"/>
          <p:cNvSpPr txBox="1">
            <a:spLocks noGrp="1"/>
          </p:cNvSpPr>
          <p:nvPr>
            <p:ph type="title"/>
          </p:nvPr>
        </p:nvSpPr>
        <p:spPr>
          <a:xfrm>
            <a:off x="952500" y="838200"/>
            <a:ext cx="22479000" cy="2679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6" name="Slide Number"/>
          <p:cNvSpPr txBox="1">
            <a:spLocks noGrp="1"/>
          </p:cNvSpPr>
          <p:nvPr>
            <p:ph type="sldNum" sz="quarter" idx="2"/>
          </p:nvPr>
        </p:nvSpPr>
        <p:spPr>
          <a:xfrm>
            <a:off x="22923500" y="12319000"/>
            <a:ext cx="419100" cy="457200"/>
          </a:xfrm>
          <a:prstGeom prst="rect">
            <a:avLst/>
          </a:prstGeom>
          <a:ln w="12700">
            <a:miter lim="400000"/>
          </a:ln>
        </p:spPr>
        <p:txBody>
          <a:bodyPr wrap="none" lIns="50800" tIns="50800" rIns="50800" bIns="50800">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825500" rtl="0" latinLnBrk="0">
        <a:lnSpc>
          <a:spcPct val="90000"/>
        </a:lnSpc>
        <a:spcBef>
          <a:spcPts val="0"/>
        </a:spcBef>
        <a:spcAft>
          <a:spcPts val="0"/>
        </a:spcAft>
        <a:buClrTx/>
        <a:buSzTx/>
        <a:buFontTx/>
        <a:buNone/>
        <a:tabLst/>
        <a:defRPr sz="9000" b="0" i="0" u="none" strike="noStrike" cap="all" spc="0" baseline="0">
          <a:solidFill>
            <a:srgbClr val="606060"/>
          </a:solidFill>
          <a:uFillTx/>
          <a:latin typeface="+mj-lt"/>
          <a:ea typeface="+mj-ea"/>
          <a:cs typeface="+mj-cs"/>
          <a:sym typeface="Gill Sans Light"/>
        </a:defRPr>
      </a:lvl1pPr>
      <a:lvl2pPr marL="0" marR="0" indent="0" algn="l" defTabSz="825500" rtl="0" latinLnBrk="0">
        <a:lnSpc>
          <a:spcPct val="90000"/>
        </a:lnSpc>
        <a:spcBef>
          <a:spcPts val="0"/>
        </a:spcBef>
        <a:spcAft>
          <a:spcPts val="0"/>
        </a:spcAft>
        <a:buClrTx/>
        <a:buSzTx/>
        <a:buFontTx/>
        <a:buNone/>
        <a:tabLst/>
        <a:defRPr sz="9000" b="0" i="0" u="none" strike="noStrike" cap="all" spc="0" baseline="0">
          <a:solidFill>
            <a:srgbClr val="606060"/>
          </a:solidFill>
          <a:uFillTx/>
          <a:latin typeface="+mj-lt"/>
          <a:ea typeface="+mj-ea"/>
          <a:cs typeface="+mj-cs"/>
          <a:sym typeface="Gill Sans Light"/>
        </a:defRPr>
      </a:lvl2pPr>
      <a:lvl3pPr marL="0" marR="0" indent="0" algn="l" defTabSz="825500" rtl="0" latinLnBrk="0">
        <a:lnSpc>
          <a:spcPct val="90000"/>
        </a:lnSpc>
        <a:spcBef>
          <a:spcPts val="0"/>
        </a:spcBef>
        <a:spcAft>
          <a:spcPts val="0"/>
        </a:spcAft>
        <a:buClrTx/>
        <a:buSzTx/>
        <a:buFontTx/>
        <a:buNone/>
        <a:tabLst/>
        <a:defRPr sz="9000" b="0" i="0" u="none" strike="noStrike" cap="all" spc="0" baseline="0">
          <a:solidFill>
            <a:srgbClr val="606060"/>
          </a:solidFill>
          <a:uFillTx/>
          <a:latin typeface="+mj-lt"/>
          <a:ea typeface="+mj-ea"/>
          <a:cs typeface="+mj-cs"/>
          <a:sym typeface="Gill Sans Light"/>
        </a:defRPr>
      </a:lvl3pPr>
      <a:lvl4pPr marL="0" marR="0" indent="0" algn="l" defTabSz="825500" rtl="0" latinLnBrk="0">
        <a:lnSpc>
          <a:spcPct val="90000"/>
        </a:lnSpc>
        <a:spcBef>
          <a:spcPts val="0"/>
        </a:spcBef>
        <a:spcAft>
          <a:spcPts val="0"/>
        </a:spcAft>
        <a:buClrTx/>
        <a:buSzTx/>
        <a:buFontTx/>
        <a:buNone/>
        <a:tabLst/>
        <a:defRPr sz="9000" b="0" i="0" u="none" strike="noStrike" cap="all" spc="0" baseline="0">
          <a:solidFill>
            <a:srgbClr val="606060"/>
          </a:solidFill>
          <a:uFillTx/>
          <a:latin typeface="+mj-lt"/>
          <a:ea typeface="+mj-ea"/>
          <a:cs typeface="+mj-cs"/>
          <a:sym typeface="Gill Sans Light"/>
        </a:defRPr>
      </a:lvl4pPr>
      <a:lvl5pPr marL="0" marR="0" indent="0" algn="l" defTabSz="825500" rtl="0" latinLnBrk="0">
        <a:lnSpc>
          <a:spcPct val="90000"/>
        </a:lnSpc>
        <a:spcBef>
          <a:spcPts val="0"/>
        </a:spcBef>
        <a:spcAft>
          <a:spcPts val="0"/>
        </a:spcAft>
        <a:buClrTx/>
        <a:buSzTx/>
        <a:buFontTx/>
        <a:buNone/>
        <a:tabLst/>
        <a:defRPr sz="9000" b="0" i="0" u="none" strike="noStrike" cap="all" spc="0" baseline="0">
          <a:solidFill>
            <a:srgbClr val="606060"/>
          </a:solidFill>
          <a:uFillTx/>
          <a:latin typeface="+mj-lt"/>
          <a:ea typeface="+mj-ea"/>
          <a:cs typeface="+mj-cs"/>
          <a:sym typeface="Gill Sans Light"/>
        </a:defRPr>
      </a:lvl5pPr>
      <a:lvl6pPr marL="0" marR="0" indent="0" algn="l" defTabSz="825500" rtl="0" latinLnBrk="0">
        <a:lnSpc>
          <a:spcPct val="90000"/>
        </a:lnSpc>
        <a:spcBef>
          <a:spcPts val="0"/>
        </a:spcBef>
        <a:spcAft>
          <a:spcPts val="0"/>
        </a:spcAft>
        <a:buClrTx/>
        <a:buSzTx/>
        <a:buFontTx/>
        <a:buNone/>
        <a:tabLst/>
        <a:defRPr sz="9000" b="0" i="0" u="none" strike="noStrike" cap="all" spc="0" baseline="0">
          <a:solidFill>
            <a:srgbClr val="606060"/>
          </a:solidFill>
          <a:uFillTx/>
          <a:latin typeface="+mj-lt"/>
          <a:ea typeface="+mj-ea"/>
          <a:cs typeface="+mj-cs"/>
          <a:sym typeface="Gill Sans Light"/>
        </a:defRPr>
      </a:lvl6pPr>
      <a:lvl7pPr marL="0" marR="0" indent="0" algn="l" defTabSz="825500" rtl="0" latinLnBrk="0">
        <a:lnSpc>
          <a:spcPct val="90000"/>
        </a:lnSpc>
        <a:spcBef>
          <a:spcPts val="0"/>
        </a:spcBef>
        <a:spcAft>
          <a:spcPts val="0"/>
        </a:spcAft>
        <a:buClrTx/>
        <a:buSzTx/>
        <a:buFontTx/>
        <a:buNone/>
        <a:tabLst/>
        <a:defRPr sz="9000" b="0" i="0" u="none" strike="noStrike" cap="all" spc="0" baseline="0">
          <a:solidFill>
            <a:srgbClr val="606060"/>
          </a:solidFill>
          <a:uFillTx/>
          <a:latin typeface="+mj-lt"/>
          <a:ea typeface="+mj-ea"/>
          <a:cs typeface="+mj-cs"/>
          <a:sym typeface="Gill Sans Light"/>
        </a:defRPr>
      </a:lvl7pPr>
      <a:lvl8pPr marL="0" marR="0" indent="0" algn="l" defTabSz="825500" rtl="0" latinLnBrk="0">
        <a:lnSpc>
          <a:spcPct val="90000"/>
        </a:lnSpc>
        <a:spcBef>
          <a:spcPts val="0"/>
        </a:spcBef>
        <a:spcAft>
          <a:spcPts val="0"/>
        </a:spcAft>
        <a:buClrTx/>
        <a:buSzTx/>
        <a:buFontTx/>
        <a:buNone/>
        <a:tabLst/>
        <a:defRPr sz="9000" b="0" i="0" u="none" strike="noStrike" cap="all" spc="0" baseline="0">
          <a:solidFill>
            <a:srgbClr val="606060"/>
          </a:solidFill>
          <a:uFillTx/>
          <a:latin typeface="+mj-lt"/>
          <a:ea typeface="+mj-ea"/>
          <a:cs typeface="+mj-cs"/>
          <a:sym typeface="Gill Sans Light"/>
        </a:defRPr>
      </a:lvl8pPr>
      <a:lvl9pPr marL="0" marR="0" indent="0" algn="l" defTabSz="825500" rtl="0" latinLnBrk="0">
        <a:lnSpc>
          <a:spcPct val="90000"/>
        </a:lnSpc>
        <a:spcBef>
          <a:spcPts val="0"/>
        </a:spcBef>
        <a:spcAft>
          <a:spcPts val="0"/>
        </a:spcAft>
        <a:buClrTx/>
        <a:buSzTx/>
        <a:buFontTx/>
        <a:buNone/>
        <a:tabLst/>
        <a:defRPr sz="9000" b="0" i="0" u="none" strike="noStrike" cap="all" spc="0" baseline="0">
          <a:solidFill>
            <a:srgbClr val="606060"/>
          </a:solidFill>
          <a:uFillTx/>
          <a:latin typeface="+mj-lt"/>
          <a:ea typeface="+mj-ea"/>
          <a:cs typeface="+mj-cs"/>
          <a:sym typeface="Gill Sans Light"/>
        </a:defRPr>
      </a:lvl9pPr>
    </p:titleStyle>
    <p:bodyStyle>
      <a:lvl1pPr marL="5715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1pPr>
      <a:lvl2pPr marL="11430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2pPr>
      <a:lvl3pPr marL="17145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3pPr>
      <a:lvl4pPr marL="22860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4pPr>
      <a:lvl5pPr marL="28575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5pPr>
      <a:lvl6pPr marL="34290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6pPr>
      <a:lvl7pPr marL="40005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7pPr>
      <a:lvl8pPr marL="45720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8pPr>
      <a:lvl9pPr marL="51435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6" Type="http://schemas.openxmlformats.org/officeDocument/2006/relationships/image" Target="../media/image131.jpeg"/><Relationship Id="rId21" Type="http://schemas.openxmlformats.org/officeDocument/2006/relationships/image" Target="../media/image126.png"/><Relationship Id="rId34" Type="http://schemas.openxmlformats.org/officeDocument/2006/relationships/image" Target="../media/image139.tiff"/><Relationship Id="rId42" Type="http://schemas.openxmlformats.org/officeDocument/2006/relationships/image" Target="../media/image147.jpeg"/><Relationship Id="rId47" Type="http://schemas.openxmlformats.org/officeDocument/2006/relationships/image" Target="../media/image152.png"/><Relationship Id="rId50" Type="http://schemas.openxmlformats.org/officeDocument/2006/relationships/image" Target="../media/image155.png"/><Relationship Id="rId55" Type="http://schemas.openxmlformats.org/officeDocument/2006/relationships/image" Target="../media/image160.png"/><Relationship Id="rId63" Type="http://schemas.openxmlformats.org/officeDocument/2006/relationships/image" Target="../media/image168.png"/><Relationship Id="rId68" Type="http://schemas.openxmlformats.org/officeDocument/2006/relationships/image" Target="../media/image173.png"/><Relationship Id="rId7" Type="http://schemas.openxmlformats.org/officeDocument/2006/relationships/image" Target="../media/image114.png"/><Relationship Id="rId2" Type="http://schemas.openxmlformats.org/officeDocument/2006/relationships/image" Target="../media/image109.png"/><Relationship Id="rId16" Type="http://schemas.openxmlformats.org/officeDocument/2006/relationships/image" Target="../media/image1.png"/><Relationship Id="rId29" Type="http://schemas.openxmlformats.org/officeDocument/2006/relationships/image" Target="../media/image134.png"/><Relationship Id="rId11" Type="http://schemas.openxmlformats.org/officeDocument/2006/relationships/image" Target="../media/image118.png"/><Relationship Id="rId24" Type="http://schemas.openxmlformats.org/officeDocument/2006/relationships/image" Target="../media/image129.jpeg"/><Relationship Id="rId32" Type="http://schemas.openxmlformats.org/officeDocument/2006/relationships/image" Target="../media/image137.jpeg"/><Relationship Id="rId37" Type="http://schemas.openxmlformats.org/officeDocument/2006/relationships/image" Target="../media/image142.png"/><Relationship Id="rId40" Type="http://schemas.openxmlformats.org/officeDocument/2006/relationships/image" Target="../media/image145.jpeg"/><Relationship Id="rId45" Type="http://schemas.openxmlformats.org/officeDocument/2006/relationships/image" Target="../media/image150.png"/><Relationship Id="rId53" Type="http://schemas.openxmlformats.org/officeDocument/2006/relationships/image" Target="../media/image158.png"/><Relationship Id="rId58" Type="http://schemas.openxmlformats.org/officeDocument/2006/relationships/image" Target="../media/image163.tiff"/><Relationship Id="rId66" Type="http://schemas.openxmlformats.org/officeDocument/2006/relationships/image" Target="../media/image171.jpeg"/><Relationship Id="rId5" Type="http://schemas.openxmlformats.org/officeDocument/2006/relationships/image" Target="../media/image112.png"/><Relationship Id="rId61" Type="http://schemas.openxmlformats.org/officeDocument/2006/relationships/image" Target="../media/image166.png"/><Relationship Id="rId19" Type="http://schemas.openxmlformats.org/officeDocument/2006/relationships/image" Target="../media/image124.png"/><Relationship Id="rId14" Type="http://schemas.openxmlformats.org/officeDocument/2006/relationships/image" Target="../media/image121.png"/><Relationship Id="rId22" Type="http://schemas.openxmlformats.org/officeDocument/2006/relationships/image" Target="../media/image127.jpeg"/><Relationship Id="rId27" Type="http://schemas.openxmlformats.org/officeDocument/2006/relationships/image" Target="../media/image132.png"/><Relationship Id="rId30" Type="http://schemas.openxmlformats.org/officeDocument/2006/relationships/image" Target="../media/image135.jpeg"/><Relationship Id="rId35" Type="http://schemas.openxmlformats.org/officeDocument/2006/relationships/image" Target="../media/image140.png"/><Relationship Id="rId43" Type="http://schemas.openxmlformats.org/officeDocument/2006/relationships/image" Target="../media/image148.png"/><Relationship Id="rId48" Type="http://schemas.openxmlformats.org/officeDocument/2006/relationships/image" Target="../media/image153.jpeg"/><Relationship Id="rId56" Type="http://schemas.openxmlformats.org/officeDocument/2006/relationships/image" Target="../media/image161.tiff"/><Relationship Id="rId64" Type="http://schemas.openxmlformats.org/officeDocument/2006/relationships/image" Target="../media/image169.tiff"/><Relationship Id="rId8" Type="http://schemas.openxmlformats.org/officeDocument/2006/relationships/image" Target="../media/image115.png"/><Relationship Id="rId51" Type="http://schemas.openxmlformats.org/officeDocument/2006/relationships/image" Target="../media/image156.png"/><Relationship Id="rId3" Type="http://schemas.openxmlformats.org/officeDocument/2006/relationships/image" Target="../media/image110.png"/><Relationship Id="rId12" Type="http://schemas.openxmlformats.org/officeDocument/2006/relationships/image" Target="../media/image119.png"/><Relationship Id="rId17" Type="http://schemas.openxmlformats.org/officeDocument/2006/relationships/image" Target="../media/image23.png"/><Relationship Id="rId25" Type="http://schemas.openxmlformats.org/officeDocument/2006/relationships/image" Target="../media/image130.png"/><Relationship Id="rId33" Type="http://schemas.openxmlformats.org/officeDocument/2006/relationships/image" Target="../media/image138.png"/><Relationship Id="rId38" Type="http://schemas.openxmlformats.org/officeDocument/2006/relationships/image" Target="../media/image143.jpeg"/><Relationship Id="rId46" Type="http://schemas.openxmlformats.org/officeDocument/2006/relationships/image" Target="../media/image151.jpeg"/><Relationship Id="rId59" Type="http://schemas.openxmlformats.org/officeDocument/2006/relationships/image" Target="../media/image164.png"/><Relationship Id="rId67" Type="http://schemas.openxmlformats.org/officeDocument/2006/relationships/image" Target="../media/image172.png"/><Relationship Id="rId20" Type="http://schemas.openxmlformats.org/officeDocument/2006/relationships/image" Target="../media/image125.jpeg"/><Relationship Id="rId41" Type="http://schemas.openxmlformats.org/officeDocument/2006/relationships/image" Target="../media/image146.png"/><Relationship Id="rId54" Type="http://schemas.openxmlformats.org/officeDocument/2006/relationships/image" Target="../media/image159.tiff"/><Relationship Id="rId62" Type="http://schemas.openxmlformats.org/officeDocument/2006/relationships/image" Target="../media/image167.tiff"/><Relationship Id="rId1" Type="http://schemas.openxmlformats.org/officeDocument/2006/relationships/slideLayout" Target="../slideLayouts/slideLayout6.xml"/><Relationship Id="rId6" Type="http://schemas.openxmlformats.org/officeDocument/2006/relationships/image" Target="../media/image113.png"/><Relationship Id="rId15" Type="http://schemas.openxmlformats.org/officeDocument/2006/relationships/image" Target="../media/image122.png"/><Relationship Id="rId23" Type="http://schemas.openxmlformats.org/officeDocument/2006/relationships/image" Target="../media/image128.png"/><Relationship Id="rId28" Type="http://schemas.openxmlformats.org/officeDocument/2006/relationships/image" Target="../media/image133.jpeg"/><Relationship Id="rId36" Type="http://schemas.openxmlformats.org/officeDocument/2006/relationships/image" Target="../media/image141.jpeg"/><Relationship Id="rId49" Type="http://schemas.openxmlformats.org/officeDocument/2006/relationships/image" Target="../media/image154.png"/><Relationship Id="rId57" Type="http://schemas.openxmlformats.org/officeDocument/2006/relationships/image" Target="../media/image162.png"/><Relationship Id="rId10" Type="http://schemas.openxmlformats.org/officeDocument/2006/relationships/image" Target="../media/image117.png"/><Relationship Id="rId31" Type="http://schemas.openxmlformats.org/officeDocument/2006/relationships/image" Target="../media/image136.png"/><Relationship Id="rId44" Type="http://schemas.openxmlformats.org/officeDocument/2006/relationships/image" Target="../media/image149.jpeg"/><Relationship Id="rId52" Type="http://schemas.openxmlformats.org/officeDocument/2006/relationships/image" Target="../media/image157.tiff"/><Relationship Id="rId60" Type="http://schemas.openxmlformats.org/officeDocument/2006/relationships/image" Target="../media/image165.jpeg"/><Relationship Id="rId65" Type="http://schemas.openxmlformats.org/officeDocument/2006/relationships/image" Target="../media/image170.png"/><Relationship Id="rId4" Type="http://schemas.openxmlformats.org/officeDocument/2006/relationships/image" Target="../media/image111.png"/><Relationship Id="rId9" Type="http://schemas.openxmlformats.org/officeDocument/2006/relationships/image" Target="../media/image116.png"/><Relationship Id="rId13" Type="http://schemas.openxmlformats.org/officeDocument/2006/relationships/image" Target="../media/image120.png"/><Relationship Id="rId18" Type="http://schemas.openxmlformats.org/officeDocument/2006/relationships/image" Target="../media/image123.jpeg"/><Relationship Id="rId39" Type="http://schemas.openxmlformats.org/officeDocument/2006/relationships/image" Target="../media/image144.png"/></Relationships>
</file>

<file path=ppt/slides/_rels/slide11.xml.rels><?xml version="1.0" encoding="UTF-8" standalone="yes"?>
<Relationships xmlns="http://schemas.openxmlformats.org/package/2006/relationships"><Relationship Id="rId13" Type="http://schemas.openxmlformats.org/officeDocument/2006/relationships/image" Target="../media/image80.png"/><Relationship Id="rId18" Type="http://schemas.openxmlformats.org/officeDocument/2006/relationships/image" Target="../media/image85.tiff"/><Relationship Id="rId26" Type="http://schemas.openxmlformats.org/officeDocument/2006/relationships/image" Target="../media/image93.tiff"/><Relationship Id="rId21" Type="http://schemas.openxmlformats.org/officeDocument/2006/relationships/image" Target="../media/image88.png"/><Relationship Id="rId34" Type="http://schemas.openxmlformats.org/officeDocument/2006/relationships/image" Target="../media/image183.png"/><Relationship Id="rId7" Type="http://schemas.openxmlformats.org/officeDocument/2006/relationships/image" Target="../media/image174.png"/><Relationship Id="rId12" Type="http://schemas.openxmlformats.org/officeDocument/2006/relationships/image" Target="../media/image79.png"/><Relationship Id="rId17" Type="http://schemas.openxmlformats.org/officeDocument/2006/relationships/image" Target="../media/image84.png"/><Relationship Id="rId25" Type="http://schemas.openxmlformats.org/officeDocument/2006/relationships/image" Target="../media/image92.png"/><Relationship Id="rId33" Type="http://schemas.openxmlformats.org/officeDocument/2006/relationships/image" Target="../media/image182.png"/><Relationship Id="rId38" Type="http://schemas.openxmlformats.org/officeDocument/2006/relationships/image" Target="../media/image187.png"/><Relationship Id="rId2" Type="http://schemas.openxmlformats.org/officeDocument/2006/relationships/notesSlide" Target="../notesSlides/notesSlide6.xml"/><Relationship Id="rId16" Type="http://schemas.openxmlformats.org/officeDocument/2006/relationships/image" Target="../media/image83.tiff"/><Relationship Id="rId20" Type="http://schemas.openxmlformats.org/officeDocument/2006/relationships/image" Target="../media/image87.tiff"/><Relationship Id="rId29" Type="http://schemas.openxmlformats.org/officeDocument/2006/relationships/image" Target="../media/image96.png"/><Relationship Id="rId1" Type="http://schemas.openxmlformats.org/officeDocument/2006/relationships/slideLayout" Target="../slideLayouts/slideLayout6.xml"/><Relationship Id="rId6" Type="http://schemas.openxmlformats.org/officeDocument/2006/relationships/image" Target="../media/image78.png"/><Relationship Id="rId11" Type="http://schemas.openxmlformats.org/officeDocument/2006/relationships/image" Target="../media/image178.png"/><Relationship Id="rId24" Type="http://schemas.openxmlformats.org/officeDocument/2006/relationships/image" Target="../media/image91.tiff"/><Relationship Id="rId32" Type="http://schemas.openxmlformats.org/officeDocument/2006/relationships/image" Target="../media/image181.png"/><Relationship Id="rId37" Type="http://schemas.openxmlformats.org/officeDocument/2006/relationships/image" Target="../media/image186.png"/><Relationship Id="rId5" Type="http://schemas.openxmlformats.org/officeDocument/2006/relationships/image" Target="../media/image23.png"/><Relationship Id="rId15" Type="http://schemas.openxmlformats.org/officeDocument/2006/relationships/image" Target="../media/image82.png"/><Relationship Id="rId23" Type="http://schemas.openxmlformats.org/officeDocument/2006/relationships/image" Target="../media/image90.png"/><Relationship Id="rId28" Type="http://schemas.openxmlformats.org/officeDocument/2006/relationships/image" Target="../media/image95.tiff"/><Relationship Id="rId36" Type="http://schemas.openxmlformats.org/officeDocument/2006/relationships/image" Target="../media/image185.png"/><Relationship Id="rId10" Type="http://schemas.openxmlformats.org/officeDocument/2006/relationships/image" Target="../media/image177.png"/><Relationship Id="rId19" Type="http://schemas.openxmlformats.org/officeDocument/2006/relationships/image" Target="../media/image86.png"/><Relationship Id="rId31" Type="http://schemas.openxmlformats.org/officeDocument/2006/relationships/image" Target="../media/image180.jpeg"/><Relationship Id="rId4" Type="http://schemas.openxmlformats.org/officeDocument/2006/relationships/image" Target="../media/image117.png"/><Relationship Id="rId9" Type="http://schemas.openxmlformats.org/officeDocument/2006/relationships/image" Target="../media/image176.png"/><Relationship Id="rId14" Type="http://schemas.openxmlformats.org/officeDocument/2006/relationships/image" Target="../media/image81.tiff"/><Relationship Id="rId22" Type="http://schemas.openxmlformats.org/officeDocument/2006/relationships/image" Target="../media/image89.jpeg"/><Relationship Id="rId27" Type="http://schemas.openxmlformats.org/officeDocument/2006/relationships/image" Target="../media/image94.png"/><Relationship Id="rId30" Type="http://schemas.openxmlformats.org/officeDocument/2006/relationships/image" Target="../media/image179.png"/><Relationship Id="rId35" Type="http://schemas.openxmlformats.org/officeDocument/2006/relationships/image" Target="../media/image184.png"/><Relationship Id="rId8" Type="http://schemas.openxmlformats.org/officeDocument/2006/relationships/image" Target="../media/image175.jpeg"/><Relationship Id="rId3" Type="http://schemas.openxmlformats.org/officeDocument/2006/relationships/image" Target="../media/image1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91.png"/><Relationship Id="rId7" Type="http://schemas.openxmlformats.org/officeDocument/2006/relationships/image" Target="../media/image193.tiff"/><Relationship Id="rId2" Type="http://schemas.openxmlformats.org/officeDocument/2006/relationships/image" Target="../media/image190.png"/><Relationship Id="rId1" Type="http://schemas.openxmlformats.org/officeDocument/2006/relationships/slideLayout" Target="../slideLayouts/slideLayout6.xml"/><Relationship Id="rId6" Type="http://schemas.openxmlformats.org/officeDocument/2006/relationships/image" Target="../media/image192.jpe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95.tiff"/></Relationships>
</file>

<file path=ppt/slides/_rels/slide14.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99.png"/><Relationship Id="rId2" Type="http://schemas.openxmlformats.org/officeDocument/2006/relationships/image" Target="../media/image99.png"/><Relationship Id="rId1" Type="http://schemas.openxmlformats.org/officeDocument/2006/relationships/slideLayout" Target="../slideLayouts/slideLayout6.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s>
</file>

<file path=ppt/slides/_rels/slide15.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99.png"/><Relationship Id="rId7" Type="http://schemas.openxmlformats.org/officeDocument/2006/relationships/image" Target="../media/image200.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51.png"/><Relationship Id="rId5" Type="http://schemas.openxmlformats.org/officeDocument/2006/relationships/image" Target="../media/image191.png"/><Relationship Id="rId10" Type="http://schemas.openxmlformats.org/officeDocument/2006/relationships/image" Target="../media/image50.png"/><Relationship Id="rId4" Type="http://schemas.openxmlformats.org/officeDocument/2006/relationships/image" Target="../media/image100.png"/><Relationship Id="rId9" Type="http://schemas.openxmlformats.org/officeDocument/2006/relationships/image" Target="../media/image202.png"/></Relationships>
</file>

<file path=ppt/slides/_rels/slide16.xml.rels><?xml version="1.0" encoding="UTF-8" standalone="yes"?>
<Relationships xmlns="http://schemas.openxmlformats.org/package/2006/relationships"><Relationship Id="rId8" Type="http://schemas.openxmlformats.org/officeDocument/2006/relationships/image" Target="../media/image204.png"/><Relationship Id="rId13" Type="http://schemas.openxmlformats.org/officeDocument/2006/relationships/image" Target="../media/image209.png"/><Relationship Id="rId3" Type="http://schemas.openxmlformats.org/officeDocument/2006/relationships/image" Target="../media/image100.png"/><Relationship Id="rId7" Type="http://schemas.openxmlformats.org/officeDocument/2006/relationships/image" Target="../media/image203.tiff"/><Relationship Id="rId12" Type="http://schemas.openxmlformats.org/officeDocument/2006/relationships/image" Target="../media/image208.png"/><Relationship Id="rId2" Type="http://schemas.openxmlformats.org/officeDocument/2006/relationships/image" Target="../media/image99.png"/><Relationship Id="rId1" Type="http://schemas.openxmlformats.org/officeDocument/2006/relationships/slideLayout" Target="../slideLayouts/slideLayout6.xml"/><Relationship Id="rId6" Type="http://schemas.openxmlformats.org/officeDocument/2006/relationships/image" Target="../media/image194.png"/><Relationship Id="rId11" Type="http://schemas.openxmlformats.org/officeDocument/2006/relationships/image" Target="../media/image207.png"/><Relationship Id="rId5" Type="http://schemas.openxmlformats.org/officeDocument/2006/relationships/image" Target="../media/image193.tiff"/><Relationship Id="rId10" Type="http://schemas.openxmlformats.org/officeDocument/2006/relationships/image" Target="../media/image206.png"/><Relationship Id="rId4" Type="http://schemas.openxmlformats.org/officeDocument/2006/relationships/image" Target="../media/image192.jpeg"/><Relationship Id="rId9" Type="http://schemas.openxmlformats.org/officeDocument/2006/relationships/image" Target="../media/image205.png"/></Relationships>
</file>

<file path=ppt/slides/_rels/slide1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6.xml"/><Relationship Id="rId4" Type="http://schemas.openxmlformats.org/officeDocument/2006/relationships/image" Target="../media/image210.tiff"/></Relationships>
</file>

<file path=ppt/slides/_rels/slide18.xml.rels><?xml version="1.0" encoding="UTF-8" standalone="yes"?>
<Relationships xmlns="http://schemas.openxmlformats.org/package/2006/relationships"><Relationship Id="rId3" Type="http://schemas.openxmlformats.org/officeDocument/2006/relationships/image" Target="../media/image212.png"/><Relationship Id="rId7" Type="http://schemas.openxmlformats.org/officeDocument/2006/relationships/image" Target="../media/image214.png"/><Relationship Id="rId2" Type="http://schemas.openxmlformats.org/officeDocument/2006/relationships/image" Target="../media/image211.png"/><Relationship Id="rId1" Type="http://schemas.openxmlformats.org/officeDocument/2006/relationships/slideLayout" Target="../slideLayouts/slideLayout6.xml"/><Relationship Id="rId6" Type="http://schemas.openxmlformats.org/officeDocument/2006/relationships/image" Target="../media/image213.png"/><Relationship Id="rId5" Type="http://schemas.openxmlformats.org/officeDocument/2006/relationships/image" Target="../media/image100.png"/><Relationship Id="rId4" Type="http://schemas.openxmlformats.org/officeDocument/2006/relationships/image" Target="../media/image99.png"/></Relationships>
</file>

<file path=ppt/slides/_rels/slide1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15.pn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jpeg"/><Relationship Id="rId17" Type="http://schemas.openxmlformats.org/officeDocument/2006/relationships/image" Target="../media/image21.png"/><Relationship Id="rId2" Type="http://schemas.openxmlformats.org/officeDocument/2006/relationships/image" Target="../media/image6.jpeg"/><Relationship Id="rId16" Type="http://schemas.openxmlformats.org/officeDocument/2006/relationships/image" Target="../media/image20.jpeg"/><Relationship Id="rId20"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10.jpe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jpeg"/><Relationship Id="rId19" Type="http://schemas.openxmlformats.org/officeDocument/2006/relationships/image" Target="../media/image23.png"/><Relationship Id="rId4" Type="http://schemas.openxmlformats.org/officeDocument/2006/relationships/image" Target="../media/image8.jpeg"/><Relationship Id="rId9" Type="http://schemas.openxmlformats.org/officeDocument/2006/relationships/image" Target="../media/image13.png"/><Relationship Id="rId14" Type="http://schemas.openxmlformats.org/officeDocument/2006/relationships/image" Target="../media/image18.jpeg"/></Relationships>
</file>

<file path=ppt/slides/_rels/slide20.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217.tif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16.tiff"/><Relationship Id="rId5" Type="http://schemas.openxmlformats.org/officeDocument/2006/relationships/image" Target="../media/image23.png"/><Relationship Id="rId4" Type="http://schemas.openxmlformats.org/officeDocument/2006/relationships/image" Target="../media/image117.png"/></Relationships>
</file>

<file path=ppt/slides/_rels/slide2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117.png"/></Relationships>
</file>

<file path=ppt/slides/_rels/slide22.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20.png"/><Relationship Id="rId5" Type="http://schemas.openxmlformats.org/officeDocument/2006/relationships/image" Target="../media/image101.png"/><Relationship Id="rId4" Type="http://schemas.openxmlformats.org/officeDocument/2006/relationships/image" Target="../media/image219.png"/></Relationships>
</file>

<file path=ppt/slides/_rels/slide23.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22.png"/></Relationships>
</file>

<file path=ppt/slides/_rels/slide24.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26.png"/><Relationship Id="rId5" Type="http://schemas.openxmlformats.org/officeDocument/2006/relationships/image" Target="../media/image225.png"/><Relationship Id="rId4" Type="http://schemas.openxmlformats.org/officeDocument/2006/relationships/image" Target="../media/image224.png"/></Relationships>
</file>

<file path=ppt/slides/_rels/slide25.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12.xml"/><Relationship Id="rId4" Type="http://schemas.openxmlformats.org/officeDocument/2006/relationships/image" Target="../media/image229.png"/></Relationships>
</file>

<file path=ppt/slides/_rels/slide26.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png"/><Relationship Id="rId18" Type="http://schemas.openxmlformats.org/officeDocument/2006/relationships/image" Target="../media/image26.jpe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jpeg"/><Relationship Id="rId17" Type="http://schemas.openxmlformats.org/officeDocument/2006/relationships/image" Target="../media/image23.png"/><Relationship Id="rId2" Type="http://schemas.openxmlformats.org/officeDocument/2006/relationships/image" Target="../media/image8.jpeg"/><Relationship Id="rId16"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jpeg"/><Relationship Id="rId19" Type="http://schemas.openxmlformats.org/officeDocument/2006/relationships/image" Target="../media/image27.png"/><Relationship Id="rId4" Type="http://schemas.openxmlformats.org/officeDocument/2006/relationships/image" Target="../media/image10.jpeg"/><Relationship Id="rId9" Type="http://schemas.openxmlformats.org/officeDocument/2006/relationships/image" Target="../media/image15.png"/><Relationship Id="rId14"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notesSlide" Target="../notesSlides/notesSlide1.xml"/><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1.jpeg"/><Relationship Id="rId26" Type="http://schemas.openxmlformats.org/officeDocument/2006/relationships/image" Target="../media/image69.jpeg"/><Relationship Id="rId3" Type="http://schemas.openxmlformats.org/officeDocument/2006/relationships/image" Target="../media/image48.png"/><Relationship Id="rId21" Type="http://schemas.openxmlformats.org/officeDocument/2006/relationships/image" Target="../media/image64.png"/><Relationship Id="rId7" Type="http://schemas.openxmlformats.org/officeDocument/2006/relationships/image" Target="../media/image50.png"/><Relationship Id="rId12" Type="http://schemas.openxmlformats.org/officeDocument/2006/relationships/image" Target="../media/image55.jpeg"/><Relationship Id="rId17" Type="http://schemas.openxmlformats.org/officeDocument/2006/relationships/image" Target="../media/image60.png"/><Relationship Id="rId25" Type="http://schemas.openxmlformats.org/officeDocument/2006/relationships/image" Target="../media/image68.png"/><Relationship Id="rId2" Type="http://schemas.openxmlformats.org/officeDocument/2006/relationships/notesSlide" Target="../notesSlides/notesSlide2.xml"/><Relationship Id="rId16" Type="http://schemas.openxmlformats.org/officeDocument/2006/relationships/image" Target="../media/image59.jpeg"/><Relationship Id="rId20" Type="http://schemas.openxmlformats.org/officeDocument/2006/relationships/image" Target="../media/image63.jpeg"/><Relationship Id="rId1" Type="http://schemas.openxmlformats.org/officeDocument/2006/relationships/slideLayout" Target="../slideLayouts/slideLayout6.xml"/><Relationship Id="rId6" Type="http://schemas.openxmlformats.org/officeDocument/2006/relationships/image" Target="../media/image31.png"/><Relationship Id="rId11" Type="http://schemas.openxmlformats.org/officeDocument/2006/relationships/image" Target="../media/image54.jpeg"/><Relationship Id="rId24" Type="http://schemas.openxmlformats.org/officeDocument/2006/relationships/image" Target="../media/image67.jpeg"/><Relationship Id="rId5" Type="http://schemas.openxmlformats.org/officeDocument/2006/relationships/image" Target="../media/image30.png"/><Relationship Id="rId15" Type="http://schemas.openxmlformats.org/officeDocument/2006/relationships/image" Target="../media/image58.png"/><Relationship Id="rId23" Type="http://schemas.openxmlformats.org/officeDocument/2006/relationships/image" Target="../media/image66.png"/><Relationship Id="rId28" Type="http://schemas.openxmlformats.org/officeDocument/2006/relationships/image" Target="../media/image71.png"/><Relationship Id="rId10" Type="http://schemas.openxmlformats.org/officeDocument/2006/relationships/image" Target="../media/image53.png"/><Relationship Id="rId19" Type="http://schemas.openxmlformats.org/officeDocument/2006/relationships/image" Target="../media/image62.png"/><Relationship Id="rId4" Type="http://schemas.openxmlformats.org/officeDocument/2006/relationships/image" Target="../media/image49.jpeg"/><Relationship Id="rId9" Type="http://schemas.openxmlformats.org/officeDocument/2006/relationships/image" Target="../media/image52.png"/><Relationship Id="rId14" Type="http://schemas.openxmlformats.org/officeDocument/2006/relationships/image" Target="../media/image57.jpeg"/><Relationship Id="rId22" Type="http://schemas.openxmlformats.org/officeDocument/2006/relationships/image" Target="../media/image65.jpeg"/><Relationship Id="rId27" Type="http://schemas.openxmlformats.org/officeDocument/2006/relationships/image" Target="../media/image70.png"/></Relationships>
</file>

<file path=ppt/slides/_rels/slide7.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18" Type="http://schemas.openxmlformats.org/officeDocument/2006/relationships/image" Target="../media/image87.tiff"/><Relationship Id="rId26" Type="http://schemas.openxmlformats.org/officeDocument/2006/relationships/image" Target="../media/image95.tiff"/><Relationship Id="rId3" Type="http://schemas.openxmlformats.org/officeDocument/2006/relationships/image" Target="../media/image72.png"/><Relationship Id="rId21" Type="http://schemas.openxmlformats.org/officeDocument/2006/relationships/image" Target="../media/image90.png"/><Relationship Id="rId7" Type="http://schemas.openxmlformats.org/officeDocument/2006/relationships/image" Target="../media/image76.png"/><Relationship Id="rId12" Type="http://schemas.openxmlformats.org/officeDocument/2006/relationships/image" Target="../media/image81.tiff"/><Relationship Id="rId17" Type="http://schemas.openxmlformats.org/officeDocument/2006/relationships/image" Target="../media/image86.png"/><Relationship Id="rId25" Type="http://schemas.openxmlformats.org/officeDocument/2006/relationships/image" Target="../media/image94.png"/><Relationship Id="rId2" Type="http://schemas.openxmlformats.org/officeDocument/2006/relationships/notesSlide" Target="../notesSlides/notesSlide3.xml"/><Relationship Id="rId16" Type="http://schemas.openxmlformats.org/officeDocument/2006/relationships/image" Target="../media/image85.tiff"/><Relationship Id="rId20" Type="http://schemas.openxmlformats.org/officeDocument/2006/relationships/image" Target="../media/image89.jpeg"/><Relationship Id="rId1" Type="http://schemas.openxmlformats.org/officeDocument/2006/relationships/slideLayout" Target="../slideLayouts/slideLayout6.xml"/><Relationship Id="rId6" Type="http://schemas.openxmlformats.org/officeDocument/2006/relationships/image" Target="../media/image75.png"/><Relationship Id="rId11" Type="http://schemas.openxmlformats.org/officeDocument/2006/relationships/image" Target="../media/image80.png"/><Relationship Id="rId24" Type="http://schemas.openxmlformats.org/officeDocument/2006/relationships/image" Target="../media/image93.tiff"/><Relationship Id="rId5" Type="http://schemas.openxmlformats.org/officeDocument/2006/relationships/image" Target="../media/image74.png"/><Relationship Id="rId15" Type="http://schemas.openxmlformats.org/officeDocument/2006/relationships/image" Target="../media/image84.png"/><Relationship Id="rId23" Type="http://schemas.openxmlformats.org/officeDocument/2006/relationships/image" Target="../media/image92.png"/><Relationship Id="rId28" Type="http://schemas.openxmlformats.org/officeDocument/2006/relationships/image" Target="../media/image97.png"/><Relationship Id="rId10" Type="http://schemas.openxmlformats.org/officeDocument/2006/relationships/image" Target="../media/image79.png"/><Relationship Id="rId19" Type="http://schemas.openxmlformats.org/officeDocument/2006/relationships/image" Target="../media/image88.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tiff"/><Relationship Id="rId22" Type="http://schemas.openxmlformats.org/officeDocument/2006/relationships/image" Target="../media/image91.tiff"/><Relationship Id="rId27" Type="http://schemas.openxmlformats.org/officeDocument/2006/relationships/image" Target="../media/image96.png"/></Relationships>
</file>

<file path=ppt/slides/_rels/slide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9.xml.rels><?xml version="1.0" encoding="UTF-8" standalone="yes"?>
<Relationships xmlns="http://schemas.openxmlformats.org/package/2006/relationships"><Relationship Id="rId8" Type="http://schemas.openxmlformats.org/officeDocument/2006/relationships/image" Target="../media/image107.tiff"/><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image" Target="../media/image10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hueOff val="-266614"/>
            <a:satOff val="17837"/>
            <a:lumOff val="17247"/>
          </a:schemeClr>
        </a:solidFill>
        <a:effectLst/>
      </p:bgPr>
    </p:bg>
    <p:spTree>
      <p:nvGrpSpPr>
        <p:cNvPr id="1" name=""/>
        <p:cNvGrpSpPr/>
        <p:nvPr/>
      </p:nvGrpSpPr>
      <p:grpSpPr>
        <a:xfrm>
          <a:off x="0" y="0"/>
          <a:ext cx="0" cy="0"/>
          <a:chOff x="0" y="0"/>
          <a:chExt cx="0" cy="0"/>
        </a:xfrm>
      </p:grpSpPr>
      <p:pic>
        <p:nvPicPr>
          <p:cNvPr id="125" name="Akee - TMMC.jpeg" descr="Akee - TMMC.jpeg"/>
          <p:cNvPicPr>
            <a:picLocks noGrp="1"/>
          </p:cNvPicPr>
          <p:nvPr>
            <p:ph type="pic" idx="21"/>
          </p:nvPr>
        </p:nvPicPr>
        <p:blipFill>
          <a:blip r:embed="rId2"/>
          <a:stretch>
            <a:fillRect/>
          </a:stretch>
        </p:blipFill>
        <p:spPr>
          <a:xfrm>
            <a:off x="15743285" y="5217183"/>
            <a:ext cx="7623184" cy="7319747"/>
          </a:xfrm>
          <a:prstGeom prst="rect">
            <a:avLst/>
          </a:prstGeom>
        </p:spPr>
      </p:pic>
      <p:sp>
        <p:nvSpPr>
          <p:cNvPr id="126" name="In-vitro virulence and genetic diversity of hypermucoviscous K2 serotype Klebsiella pneumoniae isolates from California sea lions (Zalophus californianus)"/>
          <p:cNvSpPr txBox="1">
            <a:spLocks noGrp="1"/>
          </p:cNvSpPr>
          <p:nvPr>
            <p:ph type="body" sz="half" idx="1"/>
          </p:nvPr>
        </p:nvSpPr>
        <p:spPr>
          <a:xfrm>
            <a:off x="912690" y="1167619"/>
            <a:ext cx="22558620" cy="5481612"/>
          </a:xfrm>
          <a:prstGeom prst="rect">
            <a:avLst/>
          </a:prstGeom>
        </p:spPr>
        <p:txBody>
          <a:bodyPr/>
          <a:lstStyle/>
          <a:p>
            <a:pPr defTabSz="457200">
              <a:lnSpc>
                <a:spcPct val="100000"/>
              </a:lnSpc>
              <a:defRPr sz="7500">
                <a:solidFill>
                  <a:srgbClr val="000000"/>
                </a:solidFill>
                <a:uFill>
                  <a:solidFill>
                    <a:srgbClr val="000000"/>
                  </a:solidFill>
                </a:uFill>
                <a:latin typeface="Century Gothic"/>
                <a:ea typeface="Century Gothic"/>
                <a:cs typeface="Century Gothic"/>
                <a:sym typeface="Century Gothic"/>
              </a:defRPr>
            </a:pPr>
            <a:r>
              <a:rPr i="1" dirty="0"/>
              <a:t>In-vitro</a:t>
            </a:r>
            <a:r>
              <a:rPr dirty="0"/>
              <a:t> virulence and genetic diversity of hypermucoviscous K2 serotype </a:t>
            </a:r>
            <a:r>
              <a:rPr i="1" dirty="0"/>
              <a:t>Klebsiella pneumoniae</a:t>
            </a:r>
            <a:r>
              <a:rPr dirty="0"/>
              <a:t> isolates from California sea lions (</a:t>
            </a:r>
            <a:r>
              <a:rPr i="1" dirty="0"/>
              <a:t>Zalophus californianus</a:t>
            </a:r>
            <a:r>
              <a:rPr dirty="0"/>
              <a:t>)</a:t>
            </a:r>
          </a:p>
        </p:txBody>
      </p:sp>
      <p:sp>
        <p:nvSpPr>
          <p:cNvPr id="127" name="Madeleine Thompson1, Zeinab Yazdi1, Kim Li Jacobsen1, Taylor Heckman1, Carlos Rios2, Pádraig Duignan2, and Esteban Soto1"/>
          <p:cNvSpPr txBox="1"/>
          <p:nvPr/>
        </p:nvSpPr>
        <p:spPr>
          <a:xfrm>
            <a:off x="958850" y="6489699"/>
            <a:ext cx="11049001" cy="1066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3300">
                <a:solidFill>
                  <a:srgbClr val="000000"/>
                </a:solidFill>
              </a:defRPr>
            </a:pPr>
            <a:r>
              <a:t>Madeleine Thompson</a:t>
            </a:r>
            <a:r>
              <a:rPr baseline="31999"/>
              <a:t>1</a:t>
            </a:r>
            <a:r>
              <a:t>, Zeinab Yazdi</a:t>
            </a:r>
            <a:r>
              <a:rPr baseline="31999"/>
              <a:t>1</a:t>
            </a:r>
            <a:r>
              <a:t>, Kim Li Jacobsen</a:t>
            </a:r>
            <a:r>
              <a:rPr baseline="31999"/>
              <a:t>1</a:t>
            </a:r>
            <a:r>
              <a:t>, Taylor Heckman</a:t>
            </a:r>
            <a:r>
              <a:rPr baseline="31999"/>
              <a:t>1</a:t>
            </a:r>
            <a:r>
              <a:t>, Carlos Rios</a:t>
            </a:r>
            <a:r>
              <a:rPr baseline="31999"/>
              <a:t>2</a:t>
            </a:r>
            <a:r>
              <a:t>, Pádraig Duignan</a:t>
            </a:r>
            <a:r>
              <a:rPr baseline="31999"/>
              <a:t>2</a:t>
            </a:r>
            <a:r>
              <a:t>, and Esteban Soto</a:t>
            </a:r>
            <a:r>
              <a:rPr baseline="31999"/>
              <a:t>1</a:t>
            </a:r>
          </a:p>
        </p:txBody>
      </p:sp>
      <p:sp>
        <p:nvSpPr>
          <p:cNvPr id="128" name="1Aquatic Animal Health Laboratory, Department of Medicine and Epidemiology, School of Veterinary Medicine, University of California, Davis, CA…"/>
          <p:cNvSpPr txBox="1"/>
          <p:nvPr/>
        </p:nvSpPr>
        <p:spPr>
          <a:xfrm>
            <a:off x="958850" y="10956005"/>
            <a:ext cx="11472047" cy="17645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defTabSz="457200">
              <a:defRPr sz="2700">
                <a:solidFill>
                  <a:srgbClr val="000000"/>
                </a:solidFill>
                <a:uFill>
                  <a:solidFill>
                    <a:srgbClr val="000000"/>
                  </a:solidFill>
                </a:uFill>
              </a:defRPr>
            </a:pPr>
            <a:r>
              <a:rPr baseline="31999" dirty="0"/>
              <a:t>1</a:t>
            </a:r>
            <a:r>
              <a:rPr dirty="0"/>
              <a:t>Aquatic Animal Health Laboratory, Department of Medicine and Epidemiology, School of Veterinary Medicine, University of California, Davis, CA</a:t>
            </a:r>
          </a:p>
          <a:p>
            <a:pPr algn="l" defTabSz="457200">
              <a:defRPr sz="2700">
                <a:solidFill>
                  <a:srgbClr val="000000"/>
                </a:solidFill>
                <a:uFill>
                  <a:solidFill>
                    <a:srgbClr val="000000"/>
                  </a:solidFill>
                </a:uFill>
              </a:defRPr>
            </a:pPr>
            <a:endParaRPr dirty="0"/>
          </a:p>
          <a:p>
            <a:pPr algn="l" defTabSz="457200">
              <a:defRPr sz="2700">
                <a:solidFill>
                  <a:srgbClr val="000000"/>
                </a:solidFill>
                <a:uFill>
                  <a:solidFill>
                    <a:srgbClr val="000000"/>
                  </a:solidFill>
                </a:uFill>
              </a:defRPr>
            </a:pPr>
            <a:r>
              <a:rPr baseline="31999" dirty="0"/>
              <a:t>2</a:t>
            </a:r>
            <a:r>
              <a:rPr dirty="0"/>
              <a:t>The Marine Mammal Center</a:t>
            </a:r>
          </a:p>
        </p:txBody>
      </p:sp>
      <p:sp>
        <p:nvSpPr>
          <p:cNvPr id="129" name="“Akee” - Photo by Bill Hunnewell © TMMC"/>
          <p:cNvSpPr txBox="1"/>
          <p:nvPr/>
        </p:nvSpPr>
        <p:spPr>
          <a:xfrm>
            <a:off x="17691022" y="12530732"/>
            <a:ext cx="5698921"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500">
                <a:solidFill>
                  <a:srgbClr val="000000"/>
                </a:solidFill>
              </a:defRPr>
            </a:lvl1pPr>
          </a:lstStyle>
          <a:p>
            <a:r>
              <a:t>“Akee” - Photo by Bill Hunnewell © TMMC</a:t>
            </a:r>
          </a:p>
        </p:txBody>
      </p:sp>
      <p:pic>
        <p:nvPicPr>
          <p:cNvPr id="130" name="frame.png" descr="fram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869317" y="11005766"/>
            <a:ext cx="1411064" cy="1411063"/>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hueOff val="-266614"/>
            <a:satOff val="17837"/>
            <a:lumOff val="17247"/>
          </a:schemeClr>
        </a:solidFill>
        <a:effectLst/>
      </p:bgPr>
    </p:bg>
    <p:spTree>
      <p:nvGrpSpPr>
        <p:cNvPr id="1" name=""/>
        <p:cNvGrpSpPr/>
        <p:nvPr/>
      </p:nvGrpSpPr>
      <p:grpSpPr>
        <a:xfrm>
          <a:off x="0" y="0"/>
          <a:ext cx="0" cy="0"/>
          <a:chOff x="0" y="0"/>
          <a:chExt cx="0" cy="0"/>
        </a:xfrm>
      </p:grpSpPr>
      <p:pic>
        <p:nvPicPr>
          <p:cNvPr id="765" name="Image" descr="Image"/>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4803541" y="7809971"/>
            <a:ext cx="1928188" cy="1559010"/>
          </a:xfrm>
          <a:custGeom>
            <a:avLst/>
            <a:gdLst/>
            <a:ahLst/>
            <a:cxnLst>
              <a:cxn ang="0">
                <a:pos x="wd2" y="hd2"/>
              </a:cxn>
              <a:cxn ang="5400000">
                <a:pos x="wd2" y="hd2"/>
              </a:cxn>
              <a:cxn ang="10800000">
                <a:pos x="wd2" y="hd2"/>
              </a:cxn>
              <a:cxn ang="16200000">
                <a:pos x="wd2" y="hd2"/>
              </a:cxn>
            </a:cxnLst>
            <a:rect l="0" t="0" r="r" b="b"/>
            <a:pathLst>
              <a:path w="21289" h="21545" extrusionOk="0">
                <a:moveTo>
                  <a:pt x="11136" y="7"/>
                </a:moveTo>
                <a:cubicBezTo>
                  <a:pt x="8934" y="-52"/>
                  <a:pt x="6898" y="304"/>
                  <a:pt x="6338" y="939"/>
                </a:cubicBezTo>
                <a:cubicBezTo>
                  <a:pt x="6130" y="1175"/>
                  <a:pt x="4979" y="3820"/>
                  <a:pt x="3108" y="8365"/>
                </a:cubicBezTo>
                <a:cubicBezTo>
                  <a:pt x="1511" y="12249"/>
                  <a:pt x="146" y="15625"/>
                  <a:pt x="76" y="15869"/>
                </a:cubicBezTo>
                <a:cubicBezTo>
                  <a:pt x="32" y="16020"/>
                  <a:pt x="8" y="16181"/>
                  <a:pt x="2" y="16346"/>
                </a:cubicBezTo>
                <a:cubicBezTo>
                  <a:pt x="-17" y="16839"/>
                  <a:pt x="131" y="17364"/>
                  <a:pt x="413" y="17766"/>
                </a:cubicBezTo>
                <a:cubicBezTo>
                  <a:pt x="1103" y="18747"/>
                  <a:pt x="3211" y="20038"/>
                  <a:pt x="5146" y="20662"/>
                </a:cubicBezTo>
                <a:cubicBezTo>
                  <a:pt x="6032" y="20948"/>
                  <a:pt x="6818" y="21097"/>
                  <a:pt x="9646" y="21501"/>
                </a:cubicBezTo>
                <a:cubicBezTo>
                  <a:pt x="9892" y="21537"/>
                  <a:pt x="10267" y="21548"/>
                  <a:pt x="10715" y="21545"/>
                </a:cubicBezTo>
                <a:cubicBezTo>
                  <a:pt x="12059" y="21537"/>
                  <a:pt x="14042" y="21379"/>
                  <a:pt x="15018" y="21167"/>
                </a:cubicBezTo>
                <a:cubicBezTo>
                  <a:pt x="17684" y="20587"/>
                  <a:pt x="20107" y="19170"/>
                  <a:pt x="20969" y="17690"/>
                </a:cubicBezTo>
                <a:cubicBezTo>
                  <a:pt x="21583" y="16634"/>
                  <a:pt x="21555" y="16521"/>
                  <a:pt x="18668" y="8936"/>
                </a:cubicBezTo>
                <a:cubicBezTo>
                  <a:pt x="17273" y="5269"/>
                  <a:pt x="16007" y="1992"/>
                  <a:pt x="15859" y="1652"/>
                </a:cubicBezTo>
                <a:cubicBezTo>
                  <a:pt x="15478" y="775"/>
                  <a:pt x="14947" y="469"/>
                  <a:pt x="13344" y="210"/>
                </a:cubicBezTo>
                <a:cubicBezTo>
                  <a:pt x="12621" y="93"/>
                  <a:pt x="11870" y="26"/>
                  <a:pt x="11136" y="7"/>
                </a:cubicBezTo>
                <a:close/>
              </a:path>
            </a:pathLst>
          </a:custGeom>
          <a:ln w="12700">
            <a:miter lim="400000"/>
          </a:ln>
        </p:spPr>
      </p:pic>
      <p:pic>
        <p:nvPicPr>
          <p:cNvPr id="766" name="Image" descr="Image"/>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7301038" y="8389683"/>
            <a:ext cx="1928188" cy="1559010"/>
          </a:xfrm>
          <a:custGeom>
            <a:avLst/>
            <a:gdLst/>
            <a:ahLst/>
            <a:cxnLst>
              <a:cxn ang="0">
                <a:pos x="wd2" y="hd2"/>
              </a:cxn>
              <a:cxn ang="5400000">
                <a:pos x="wd2" y="hd2"/>
              </a:cxn>
              <a:cxn ang="10800000">
                <a:pos x="wd2" y="hd2"/>
              </a:cxn>
              <a:cxn ang="16200000">
                <a:pos x="wd2" y="hd2"/>
              </a:cxn>
            </a:cxnLst>
            <a:rect l="0" t="0" r="r" b="b"/>
            <a:pathLst>
              <a:path w="21289" h="21545" extrusionOk="0">
                <a:moveTo>
                  <a:pt x="11136" y="7"/>
                </a:moveTo>
                <a:cubicBezTo>
                  <a:pt x="8934" y="-52"/>
                  <a:pt x="6898" y="304"/>
                  <a:pt x="6338" y="939"/>
                </a:cubicBezTo>
                <a:cubicBezTo>
                  <a:pt x="6130" y="1175"/>
                  <a:pt x="4979" y="3820"/>
                  <a:pt x="3108" y="8365"/>
                </a:cubicBezTo>
                <a:cubicBezTo>
                  <a:pt x="1511" y="12249"/>
                  <a:pt x="146" y="15625"/>
                  <a:pt x="76" y="15869"/>
                </a:cubicBezTo>
                <a:cubicBezTo>
                  <a:pt x="32" y="16020"/>
                  <a:pt x="8" y="16181"/>
                  <a:pt x="2" y="16346"/>
                </a:cubicBezTo>
                <a:cubicBezTo>
                  <a:pt x="-17" y="16839"/>
                  <a:pt x="131" y="17364"/>
                  <a:pt x="413" y="17766"/>
                </a:cubicBezTo>
                <a:cubicBezTo>
                  <a:pt x="1103" y="18747"/>
                  <a:pt x="3211" y="20038"/>
                  <a:pt x="5146" y="20662"/>
                </a:cubicBezTo>
                <a:cubicBezTo>
                  <a:pt x="6032" y="20948"/>
                  <a:pt x="6818" y="21097"/>
                  <a:pt x="9646" y="21501"/>
                </a:cubicBezTo>
                <a:cubicBezTo>
                  <a:pt x="9892" y="21537"/>
                  <a:pt x="10267" y="21548"/>
                  <a:pt x="10715" y="21545"/>
                </a:cubicBezTo>
                <a:cubicBezTo>
                  <a:pt x="12059" y="21537"/>
                  <a:pt x="14042" y="21379"/>
                  <a:pt x="15018" y="21167"/>
                </a:cubicBezTo>
                <a:cubicBezTo>
                  <a:pt x="17684" y="20587"/>
                  <a:pt x="20107" y="19170"/>
                  <a:pt x="20969" y="17690"/>
                </a:cubicBezTo>
                <a:cubicBezTo>
                  <a:pt x="21583" y="16634"/>
                  <a:pt x="21555" y="16521"/>
                  <a:pt x="18668" y="8936"/>
                </a:cubicBezTo>
                <a:cubicBezTo>
                  <a:pt x="17273" y="5269"/>
                  <a:pt x="16007" y="1992"/>
                  <a:pt x="15859" y="1652"/>
                </a:cubicBezTo>
                <a:cubicBezTo>
                  <a:pt x="15478" y="776"/>
                  <a:pt x="14947" y="469"/>
                  <a:pt x="13344" y="210"/>
                </a:cubicBezTo>
                <a:cubicBezTo>
                  <a:pt x="12621" y="93"/>
                  <a:pt x="11870" y="26"/>
                  <a:pt x="11136" y="7"/>
                </a:cubicBezTo>
                <a:close/>
              </a:path>
            </a:pathLst>
          </a:custGeom>
          <a:ln w="12700">
            <a:miter lim="400000"/>
          </a:ln>
        </p:spPr>
      </p:pic>
      <p:grpSp>
        <p:nvGrpSpPr>
          <p:cNvPr id="772" name="Group"/>
          <p:cNvGrpSpPr/>
          <p:nvPr/>
        </p:nvGrpSpPr>
        <p:grpSpPr>
          <a:xfrm rot="2752234">
            <a:off x="20624474" y="7696554"/>
            <a:ext cx="1689679" cy="2266629"/>
            <a:chOff x="-163" y="47"/>
            <a:chExt cx="1689677" cy="2266628"/>
          </a:xfrm>
        </p:grpSpPr>
        <p:sp>
          <p:nvSpPr>
            <p:cNvPr id="767" name="Shape"/>
            <p:cNvSpPr/>
            <p:nvPr/>
          </p:nvSpPr>
          <p:spPr>
            <a:xfrm>
              <a:off x="436269" y="924947"/>
              <a:ext cx="844054" cy="278143"/>
            </a:xfrm>
            <a:custGeom>
              <a:avLst/>
              <a:gdLst/>
              <a:ahLst/>
              <a:cxnLst>
                <a:cxn ang="0">
                  <a:pos x="wd2" y="hd2"/>
                </a:cxn>
                <a:cxn ang="5400000">
                  <a:pos x="wd2" y="hd2"/>
                </a:cxn>
                <a:cxn ang="10800000">
                  <a:pos x="wd2" y="hd2"/>
                </a:cxn>
                <a:cxn ang="16200000">
                  <a:pos x="wd2" y="hd2"/>
                </a:cxn>
              </a:cxnLst>
              <a:rect l="0" t="0" r="r" b="b"/>
              <a:pathLst>
                <a:path w="21155" h="16240" extrusionOk="0">
                  <a:moveTo>
                    <a:pt x="18413" y="785"/>
                  </a:moveTo>
                  <a:cubicBezTo>
                    <a:pt x="19803" y="1873"/>
                    <a:pt x="20784" y="2882"/>
                    <a:pt x="21066" y="4962"/>
                  </a:cubicBezTo>
                  <a:cubicBezTo>
                    <a:pt x="21296" y="6657"/>
                    <a:pt x="21079" y="8437"/>
                    <a:pt x="20436" y="9935"/>
                  </a:cubicBezTo>
                  <a:cubicBezTo>
                    <a:pt x="19968" y="11025"/>
                    <a:pt x="19251" y="11859"/>
                    <a:pt x="18413" y="12782"/>
                  </a:cubicBezTo>
                  <a:cubicBezTo>
                    <a:pt x="13288" y="18431"/>
                    <a:pt x="7723" y="16223"/>
                    <a:pt x="2067" y="12782"/>
                  </a:cubicBezTo>
                  <a:cubicBezTo>
                    <a:pt x="1431" y="12395"/>
                    <a:pt x="760" y="11809"/>
                    <a:pt x="586" y="10388"/>
                  </a:cubicBezTo>
                  <a:cubicBezTo>
                    <a:pt x="448" y="9254"/>
                    <a:pt x="718" y="8091"/>
                    <a:pt x="611" y="6998"/>
                  </a:cubicBezTo>
                  <a:cubicBezTo>
                    <a:pt x="462" y="5486"/>
                    <a:pt x="-304" y="4102"/>
                    <a:pt x="134" y="2757"/>
                  </a:cubicBezTo>
                  <a:cubicBezTo>
                    <a:pt x="247" y="2410"/>
                    <a:pt x="426" y="2237"/>
                    <a:pt x="608" y="2130"/>
                  </a:cubicBezTo>
                  <a:cubicBezTo>
                    <a:pt x="1938" y="1344"/>
                    <a:pt x="3072" y="3812"/>
                    <a:pt x="4326" y="5013"/>
                  </a:cubicBezTo>
                  <a:cubicBezTo>
                    <a:pt x="8814" y="9314"/>
                    <a:pt x="13360" y="-3169"/>
                    <a:pt x="18413" y="785"/>
                  </a:cubicBezTo>
                  <a:close/>
                </a:path>
              </a:pathLst>
            </a:custGeom>
            <a:blipFill rotWithShape="1">
              <a:blip r:embed="rId3"/>
              <a:srcRect/>
              <a:tile tx="0" ty="0" sx="100000" sy="100000" flip="none" algn="tl"/>
            </a:blipFill>
            <a:ln w="12700" cap="flat">
              <a:noFill/>
              <a:miter lim="400000"/>
            </a:ln>
            <a:effectLst/>
          </p:spPr>
          <p:txBody>
            <a:bodyPr wrap="square" lIns="50800" tIns="50800" rIns="50800" bIns="50800" numCol="1" anchor="ctr">
              <a:noAutofit/>
            </a:bodyPr>
            <a:lstStyle/>
            <a:p>
              <a:pPr>
                <a:defRPr sz="4200">
                  <a:solidFill>
                    <a:srgbClr val="FFFFFF"/>
                  </a:solidFill>
                  <a:effectLst>
                    <a:outerShdw blurRad="25400" dist="12700" dir="5400000" rotWithShape="0">
                      <a:srgbClr val="000000">
                        <a:alpha val="50000"/>
                      </a:srgbClr>
                    </a:outerShdw>
                  </a:effectLst>
                </a:defRPr>
              </a:pPr>
              <a:endParaRPr/>
            </a:p>
          </p:txBody>
        </p:sp>
        <p:pic>
          <p:nvPicPr>
            <p:cNvPr id="768" name="Image" descr="Image"/>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64" y="1092649"/>
              <a:ext cx="1689679" cy="1174028"/>
            </a:xfrm>
            <a:custGeom>
              <a:avLst/>
              <a:gdLst/>
              <a:ahLst/>
              <a:cxnLst>
                <a:cxn ang="0">
                  <a:pos x="wd2" y="hd2"/>
                </a:cxn>
                <a:cxn ang="5400000">
                  <a:pos x="wd2" y="hd2"/>
                </a:cxn>
                <a:cxn ang="10800000">
                  <a:pos x="wd2" y="hd2"/>
                </a:cxn>
                <a:cxn ang="16200000">
                  <a:pos x="wd2" y="hd2"/>
                </a:cxn>
              </a:cxnLst>
              <a:rect l="0" t="0" r="r" b="b"/>
              <a:pathLst>
                <a:path w="21287" h="21482" extrusionOk="0">
                  <a:moveTo>
                    <a:pt x="5377" y="0"/>
                  </a:moveTo>
                  <a:cubicBezTo>
                    <a:pt x="4086" y="3455"/>
                    <a:pt x="267" y="14160"/>
                    <a:pt x="82" y="14901"/>
                  </a:cubicBezTo>
                  <a:cubicBezTo>
                    <a:pt x="37" y="15082"/>
                    <a:pt x="10" y="15268"/>
                    <a:pt x="2" y="15460"/>
                  </a:cubicBezTo>
                  <a:cubicBezTo>
                    <a:pt x="-19" y="16039"/>
                    <a:pt x="127" y="16652"/>
                    <a:pt x="412" y="17123"/>
                  </a:cubicBezTo>
                  <a:cubicBezTo>
                    <a:pt x="771" y="17715"/>
                    <a:pt x="2146" y="18930"/>
                    <a:pt x="3117" y="19520"/>
                  </a:cubicBezTo>
                  <a:cubicBezTo>
                    <a:pt x="4557" y="20394"/>
                    <a:pt x="6616" y="21037"/>
                    <a:pt x="9092" y="21379"/>
                  </a:cubicBezTo>
                  <a:cubicBezTo>
                    <a:pt x="10695" y="21600"/>
                    <a:pt x="13446" y="21452"/>
                    <a:pt x="15017" y="21059"/>
                  </a:cubicBezTo>
                  <a:cubicBezTo>
                    <a:pt x="17675" y="20395"/>
                    <a:pt x="20104" y="18749"/>
                    <a:pt x="20967" y="17029"/>
                  </a:cubicBezTo>
                  <a:cubicBezTo>
                    <a:pt x="21581" y="15804"/>
                    <a:pt x="21553" y="15670"/>
                    <a:pt x="18667" y="6870"/>
                  </a:cubicBezTo>
                  <a:cubicBezTo>
                    <a:pt x="17533" y="3412"/>
                    <a:pt x="16818" y="1274"/>
                    <a:pt x="16387" y="0"/>
                  </a:cubicBezTo>
                  <a:lnTo>
                    <a:pt x="5377" y="0"/>
                  </a:lnTo>
                  <a:close/>
                </a:path>
              </a:pathLst>
            </a:custGeom>
            <a:ln w="12700" cap="flat">
              <a:noFill/>
              <a:miter lim="400000"/>
            </a:ln>
            <a:effectLst/>
          </p:spPr>
        </p:pic>
        <p:pic>
          <p:nvPicPr>
            <p:cNvPr id="769" name="Image" descr="Image"/>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rot="18995865">
              <a:off x="327643" y="221848"/>
              <a:ext cx="1066845" cy="1058481"/>
            </a:xfrm>
            <a:custGeom>
              <a:avLst/>
              <a:gdLst/>
              <a:ahLst/>
              <a:cxnLst>
                <a:cxn ang="0">
                  <a:pos x="wd2" y="hd2"/>
                </a:cxn>
                <a:cxn ang="5400000">
                  <a:pos x="wd2" y="hd2"/>
                </a:cxn>
                <a:cxn ang="10800000">
                  <a:pos x="wd2" y="hd2"/>
                </a:cxn>
                <a:cxn ang="16200000">
                  <a:pos x="wd2" y="hd2"/>
                </a:cxn>
              </a:cxnLst>
              <a:rect l="0" t="0" r="r" b="b"/>
              <a:pathLst>
                <a:path w="21564" h="21581" extrusionOk="0">
                  <a:moveTo>
                    <a:pt x="17311" y="0"/>
                  </a:moveTo>
                  <a:cubicBezTo>
                    <a:pt x="16918" y="5"/>
                    <a:pt x="16249" y="101"/>
                    <a:pt x="15819" y="210"/>
                  </a:cubicBezTo>
                  <a:lnTo>
                    <a:pt x="15033" y="404"/>
                  </a:lnTo>
                  <a:lnTo>
                    <a:pt x="14969" y="1060"/>
                  </a:lnTo>
                  <a:cubicBezTo>
                    <a:pt x="14829" y="2424"/>
                    <a:pt x="14421" y="2577"/>
                    <a:pt x="13637" y="1554"/>
                  </a:cubicBezTo>
                  <a:lnTo>
                    <a:pt x="13116" y="874"/>
                  </a:lnTo>
                  <a:lnTo>
                    <a:pt x="12426" y="874"/>
                  </a:lnTo>
                  <a:cubicBezTo>
                    <a:pt x="11761" y="873"/>
                    <a:pt x="11732" y="889"/>
                    <a:pt x="11656" y="1238"/>
                  </a:cubicBezTo>
                  <a:cubicBezTo>
                    <a:pt x="11613" y="1437"/>
                    <a:pt x="11364" y="1832"/>
                    <a:pt x="11102" y="2120"/>
                  </a:cubicBezTo>
                  <a:lnTo>
                    <a:pt x="10629" y="2646"/>
                  </a:lnTo>
                  <a:lnTo>
                    <a:pt x="10292" y="2395"/>
                  </a:lnTo>
                  <a:cubicBezTo>
                    <a:pt x="10106" y="2255"/>
                    <a:pt x="9624" y="1729"/>
                    <a:pt x="9217" y="1230"/>
                  </a:cubicBezTo>
                  <a:cubicBezTo>
                    <a:pt x="8657" y="542"/>
                    <a:pt x="8355" y="283"/>
                    <a:pt x="7966" y="146"/>
                  </a:cubicBezTo>
                  <a:cubicBezTo>
                    <a:pt x="7511" y="-16"/>
                    <a:pt x="7410" y="-17"/>
                    <a:pt x="7124" y="146"/>
                  </a:cubicBezTo>
                  <a:cubicBezTo>
                    <a:pt x="6686" y="393"/>
                    <a:pt x="6402" y="916"/>
                    <a:pt x="6121" y="1999"/>
                  </a:cubicBezTo>
                  <a:cubicBezTo>
                    <a:pt x="5944" y="2680"/>
                    <a:pt x="5800" y="2983"/>
                    <a:pt x="5519" y="3237"/>
                  </a:cubicBezTo>
                  <a:cubicBezTo>
                    <a:pt x="5177" y="3545"/>
                    <a:pt x="5056" y="3578"/>
                    <a:pt x="4139" y="3585"/>
                  </a:cubicBezTo>
                  <a:cubicBezTo>
                    <a:pt x="2808" y="3594"/>
                    <a:pt x="2341" y="3762"/>
                    <a:pt x="2062" y="4337"/>
                  </a:cubicBezTo>
                  <a:cubicBezTo>
                    <a:pt x="1875" y="4721"/>
                    <a:pt x="1873" y="4871"/>
                    <a:pt x="1989" y="5308"/>
                  </a:cubicBezTo>
                  <a:cubicBezTo>
                    <a:pt x="2065" y="5592"/>
                    <a:pt x="2237" y="6000"/>
                    <a:pt x="2383" y="6214"/>
                  </a:cubicBezTo>
                  <a:cubicBezTo>
                    <a:pt x="3450" y="7790"/>
                    <a:pt x="3686" y="8200"/>
                    <a:pt x="3802" y="8747"/>
                  </a:cubicBezTo>
                  <a:cubicBezTo>
                    <a:pt x="3982" y="9591"/>
                    <a:pt x="3961" y="10236"/>
                    <a:pt x="3754" y="10519"/>
                  </a:cubicBezTo>
                  <a:cubicBezTo>
                    <a:pt x="3586" y="10750"/>
                    <a:pt x="3576" y="10744"/>
                    <a:pt x="3457" y="10430"/>
                  </a:cubicBezTo>
                  <a:cubicBezTo>
                    <a:pt x="3390" y="10252"/>
                    <a:pt x="3295" y="9902"/>
                    <a:pt x="3249" y="9654"/>
                  </a:cubicBezTo>
                  <a:cubicBezTo>
                    <a:pt x="3132" y="9024"/>
                    <a:pt x="2483" y="8093"/>
                    <a:pt x="2062" y="7954"/>
                  </a:cubicBezTo>
                  <a:cubicBezTo>
                    <a:pt x="1458" y="7756"/>
                    <a:pt x="1181" y="7996"/>
                    <a:pt x="866" y="8982"/>
                  </a:cubicBezTo>
                  <a:cubicBezTo>
                    <a:pt x="642" y="9686"/>
                    <a:pt x="472" y="9991"/>
                    <a:pt x="0" y="10107"/>
                  </a:cubicBezTo>
                  <a:lnTo>
                    <a:pt x="0" y="10455"/>
                  </a:lnTo>
                  <a:cubicBezTo>
                    <a:pt x="211" y="10415"/>
                    <a:pt x="398" y="10361"/>
                    <a:pt x="537" y="10260"/>
                  </a:cubicBezTo>
                  <a:cubicBezTo>
                    <a:pt x="784" y="10082"/>
                    <a:pt x="932" y="9808"/>
                    <a:pt x="1035" y="9411"/>
                  </a:cubicBezTo>
                  <a:cubicBezTo>
                    <a:pt x="1109" y="9126"/>
                    <a:pt x="1191" y="8912"/>
                    <a:pt x="1275" y="8731"/>
                  </a:cubicBezTo>
                  <a:cubicBezTo>
                    <a:pt x="1303" y="8672"/>
                    <a:pt x="1335" y="8609"/>
                    <a:pt x="1364" y="8561"/>
                  </a:cubicBezTo>
                  <a:cubicBezTo>
                    <a:pt x="1379" y="8535"/>
                    <a:pt x="1388" y="8503"/>
                    <a:pt x="1404" y="8480"/>
                  </a:cubicBezTo>
                  <a:cubicBezTo>
                    <a:pt x="1454" y="8409"/>
                    <a:pt x="1510" y="8351"/>
                    <a:pt x="1564" y="8310"/>
                  </a:cubicBezTo>
                  <a:cubicBezTo>
                    <a:pt x="1575" y="8302"/>
                    <a:pt x="1585" y="8293"/>
                    <a:pt x="1596" y="8286"/>
                  </a:cubicBezTo>
                  <a:cubicBezTo>
                    <a:pt x="1662" y="8245"/>
                    <a:pt x="1732" y="8226"/>
                    <a:pt x="1805" y="8229"/>
                  </a:cubicBezTo>
                  <a:cubicBezTo>
                    <a:pt x="1881" y="8232"/>
                    <a:pt x="1970" y="8268"/>
                    <a:pt x="2054" y="8318"/>
                  </a:cubicBezTo>
                  <a:cubicBezTo>
                    <a:pt x="2175" y="8392"/>
                    <a:pt x="2297" y="8509"/>
                    <a:pt x="2439" y="8682"/>
                  </a:cubicBezTo>
                  <a:cubicBezTo>
                    <a:pt x="2578" y="8853"/>
                    <a:pt x="2693" y="9012"/>
                    <a:pt x="2784" y="9192"/>
                  </a:cubicBezTo>
                  <a:cubicBezTo>
                    <a:pt x="3057" y="9734"/>
                    <a:pt x="3134" y="10416"/>
                    <a:pt x="3137" y="11814"/>
                  </a:cubicBezTo>
                  <a:cubicBezTo>
                    <a:pt x="3140" y="13593"/>
                    <a:pt x="3222" y="13888"/>
                    <a:pt x="3730" y="13894"/>
                  </a:cubicBezTo>
                  <a:cubicBezTo>
                    <a:pt x="3873" y="13895"/>
                    <a:pt x="4116" y="13996"/>
                    <a:pt x="4276" y="14120"/>
                  </a:cubicBezTo>
                  <a:cubicBezTo>
                    <a:pt x="4541" y="14326"/>
                    <a:pt x="4580" y="14466"/>
                    <a:pt x="4661" y="15779"/>
                  </a:cubicBezTo>
                  <a:cubicBezTo>
                    <a:pt x="4738" y="17041"/>
                    <a:pt x="4782" y="17244"/>
                    <a:pt x="5030" y="17511"/>
                  </a:cubicBezTo>
                  <a:cubicBezTo>
                    <a:pt x="5286" y="17785"/>
                    <a:pt x="5402" y="17818"/>
                    <a:pt x="6321" y="17818"/>
                  </a:cubicBezTo>
                  <a:lnTo>
                    <a:pt x="7340" y="17818"/>
                  </a:lnTo>
                  <a:lnTo>
                    <a:pt x="7926" y="18433"/>
                  </a:lnTo>
                  <a:cubicBezTo>
                    <a:pt x="8258" y="18781"/>
                    <a:pt x="8618" y="19048"/>
                    <a:pt x="8760" y="19048"/>
                  </a:cubicBezTo>
                  <a:cubicBezTo>
                    <a:pt x="8898" y="19048"/>
                    <a:pt x="9383" y="18901"/>
                    <a:pt x="9843" y="18725"/>
                  </a:cubicBezTo>
                  <a:cubicBezTo>
                    <a:pt x="10624" y="18424"/>
                    <a:pt x="10731" y="18409"/>
                    <a:pt x="11407" y="18547"/>
                  </a:cubicBezTo>
                  <a:cubicBezTo>
                    <a:pt x="12003" y="18668"/>
                    <a:pt x="12504" y="18877"/>
                    <a:pt x="12859" y="19121"/>
                  </a:cubicBezTo>
                  <a:cubicBezTo>
                    <a:pt x="13213" y="19365"/>
                    <a:pt x="13421" y="19649"/>
                    <a:pt x="13421" y="19938"/>
                  </a:cubicBezTo>
                  <a:cubicBezTo>
                    <a:pt x="13421" y="20176"/>
                    <a:pt x="12978" y="20557"/>
                    <a:pt x="12233" y="20958"/>
                  </a:cubicBezTo>
                  <a:cubicBezTo>
                    <a:pt x="11866" y="21156"/>
                    <a:pt x="11623" y="21302"/>
                    <a:pt x="11471" y="21500"/>
                  </a:cubicBezTo>
                  <a:cubicBezTo>
                    <a:pt x="11453" y="21525"/>
                    <a:pt x="11440" y="21554"/>
                    <a:pt x="11423" y="21581"/>
                  </a:cubicBezTo>
                  <a:lnTo>
                    <a:pt x="11864" y="21581"/>
                  </a:lnTo>
                  <a:cubicBezTo>
                    <a:pt x="12033" y="21425"/>
                    <a:pt x="12252" y="21294"/>
                    <a:pt x="12562" y="21136"/>
                  </a:cubicBezTo>
                  <a:cubicBezTo>
                    <a:pt x="13296" y="20763"/>
                    <a:pt x="13661" y="20389"/>
                    <a:pt x="13661" y="20011"/>
                  </a:cubicBezTo>
                  <a:cubicBezTo>
                    <a:pt x="13661" y="19655"/>
                    <a:pt x="13903" y="19620"/>
                    <a:pt x="14311" y="19930"/>
                  </a:cubicBezTo>
                  <a:cubicBezTo>
                    <a:pt x="14735" y="20252"/>
                    <a:pt x="15429" y="20647"/>
                    <a:pt x="16100" y="20942"/>
                  </a:cubicBezTo>
                  <a:cubicBezTo>
                    <a:pt x="16334" y="21044"/>
                    <a:pt x="16616" y="21193"/>
                    <a:pt x="16726" y="21274"/>
                  </a:cubicBezTo>
                  <a:cubicBezTo>
                    <a:pt x="16885" y="21390"/>
                    <a:pt x="17103" y="21359"/>
                    <a:pt x="17817" y="21136"/>
                  </a:cubicBezTo>
                  <a:cubicBezTo>
                    <a:pt x="18310" y="20982"/>
                    <a:pt x="18939" y="20727"/>
                    <a:pt x="19213" y="20570"/>
                  </a:cubicBezTo>
                  <a:cubicBezTo>
                    <a:pt x="20383" y="19893"/>
                    <a:pt x="21410" y="18151"/>
                    <a:pt x="21531" y="16637"/>
                  </a:cubicBezTo>
                  <a:cubicBezTo>
                    <a:pt x="21598" y="15792"/>
                    <a:pt x="21600" y="15789"/>
                    <a:pt x="21162" y="15366"/>
                  </a:cubicBezTo>
                  <a:cubicBezTo>
                    <a:pt x="20669" y="14890"/>
                    <a:pt x="20646" y="14800"/>
                    <a:pt x="20921" y="14492"/>
                  </a:cubicBezTo>
                  <a:cubicBezTo>
                    <a:pt x="21100" y="14294"/>
                    <a:pt x="21091" y="14218"/>
                    <a:pt x="20857" y="13586"/>
                  </a:cubicBezTo>
                  <a:cubicBezTo>
                    <a:pt x="20717" y="13208"/>
                    <a:pt x="20600" y="12699"/>
                    <a:pt x="20600" y="12461"/>
                  </a:cubicBezTo>
                  <a:cubicBezTo>
                    <a:pt x="20600" y="11971"/>
                    <a:pt x="20415" y="11574"/>
                    <a:pt x="19702" y="10519"/>
                  </a:cubicBezTo>
                  <a:cubicBezTo>
                    <a:pt x="19268" y="9877"/>
                    <a:pt x="19212" y="9731"/>
                    <a:pt x="19205" y="9030"/>
                  </a:cubicBezTo>
                  <a:cubicBezTo>
                    <a:pt x="19197" y="8939"/>
                    <a:pt x="19200" y="8848"/>
                    <a:pt x="19205" y="8747"/>
                  </a:cubicBezTo>
                  <a:cubicBezTo>
                    <a:pt x="19205" y="7833"/>
                    <a:pt x="19227" y="7757"/>
                    <a:pt x="20047" y="6117"/>
                  </a:cubicBezTo>
                  <a:cubicBezTo>
                    <a:pt x="20778" y="4654"/>
                    <a:pt x="20902" y="4318"/>
                    <a:pt x="20945" y="3633"/>
                  </a:cubicBezTo>
                  <a:cubicBezTo>
                    <a:pt x="20988" y="2962"/>
                    <a:pt x="20945" y="2739"/>
                    <a:pt x="20673" y="2177"/>
                  </a:cubicBezTo>
                  <a:cubicBezTo>
                    <a:pt x="20051" y="896"/>
                    <a:pt x="18639" y="-19"/>
                    <a:pt x="17311" y="0"/>
                  </a:cubicBezTo>
                  <a:close/>
                </a:path>
              </a:pathLst>
            </a:custGeom>
            <a:ln w="12700" cap="flat">
              <a:noFill/>
              <a:miter lim="400000"/>
            </a:ln>
            <a:effectLst/>
          </p:spPr>
        </p:pic>
        <p:sp>
          <p:nvSpPr>
            <p:cNvPr id="770" name="Line"/>
            <p:cNvSpPr/>
            <p:nvPr/>
          </p:nvSpPr>
          <p:spPr>
            <a:xfrm rot="16200000">
              <a:off x="175102" y="1100609"/>
              <a:ext cx="407237" cy="185417"/>
            </a:xfrm>
            <a:custGeom>
              <a:avLst/>
              <a:gdLst/>
              <a:ahLst/>
              <a:cxnLst>
                <a:cxn ang="0">
                  <a:pos x="wd2" y="hd2"/>
                </a:cxn>
                <a:cxn ang="5400000">
                  <a:pos x="wd2" y="hd2"/>
                </a:cxn>
                <a:cxn ang="10800000">
                  <a:pos x="wd2" y="hd2"/>
                </a:cxn>
                <a:cxn ang="16200000">
                  <a:pos x="wd2" y="hd2"/>
                </a:cxn>
              </a:cxnLst>
              <a:rect l="0" t="0" r="r" b="b"/>
              <a:pathLst>
                <a:path w="21600" h="21410" extrusionOk="0">
                  <a:moveTo>
                    <a:pt x="0" y="0"/>
                  </a:moveTo>
                  <a:cubicBezTo>
                    <a:pt x="2109" y="2467"/>
                    <a:pt x="4186" y="5032"/>
                    <a:pt x="6230" y="7690"/>
                  </a:cubicBezTo>
                  <a:cubicBezTo>
                    <a:pt x="8044" y="10050"/>
                    <a:pt x="9862" y="12519"/>
                    <a:pt x="11912" y="13773"/>
                  </a:cubicBezTo>
                  <a:cubicBezTo>
                    <a:pt x="13430" y="14702"/>
                    <a:pt x="15195" y="15196"/>
                    <a:pt x="15947" y="18307"/>
                  </a:cubicBezTo>
                  <a:cubicBezTo>
                    <a:pt x="16131" y="19067"/>
                    <a:pt x="16227" y="19944"/>
                    <a:pt x="16506" y="20557"/>
                  </a:cubicBezTo>
                  <a:cubicBezTo>
                    <a:pt x="16981" y="21600"/>
                    <a:pt x="17720" y="21501"/>
                    <a:pt x="18393" y="21227"/>
                  </a:cubicBezTo>
                  <a:cubicBezTo>
                    <a:pt x="18997" y="20982"/>
                    <a:pt x="19596" y="20653"/>
                    <a:pt x="20151" y="20077"/>
                  </a:cubicBezTo>
                  <a:cubicBezTo>
                    <a:pt x="20700" y="19508"/>
                    <a:pt x="21192" y="18711"/>
                    <a:pt x="21600" y="17731"/>
                  </a:cubicBezTo>
                </a:path>
              </a:pathLst>
            </a:custGeom>
            <a:noFill/>
            <a:ln w="25400" cap="flat">
              <a:solidFill>
                <a:srgbClr val="234C19"/>
              </a:solidFill>
              <a:prstDash val="solid"/>
              <a:miter lim="400000"/>
            </a:ln>
            <a:effectLst/>
          </p:spPr>
          <p:txBody>
            <a:bodyPr wrap="square" lIns="50800" tIns="50800" rIns="50800" bIns="50800" numCol="1" anchor="ctr">
              <a:noAutofit/>
            </a:bodyPr>
            <a:lstStyle/>
            <a:p>
              <a:pPr>
                <a:defRPr sz="4200"/>
              </a:pPr>
              <a:endParaRPr/>
            </a:p>
          </p:txBody>
        </p:sp>
        <p:sp>
          <p:nvSpPr>
            <p:cNvPr id="771" name="Line"/>
            <p:cNvSpPr/>
            <p:nvPr/>
          </p:nvSpPr>
          <p:spPr>
            <a:xfrm rot="16200000">
              <a:off x="1161808" y="1064076"/>
              <a:ext cx="303376" cy="127225"/>
            </a:xfrm>
            <a:custGeom>
              <a:avLst/>
              <a:gdLst/>
              <a:ahLst/>
              <a:cxnLst>
                <a:cxn ang="0">
                  <a:pos x="wd2" y="hd2"/>
                </a:cxn>
                <a:cxn ang="5400000">
                  <a:pos x="wd2" y="hd2"/>
                </a:cxn>
                <a:cxn ang="10800000">
                  <a:pos x="wd2" y="hd2"/>
                </a:cxn>
                <a:cxn ang="16200000">
                  <a:pos x="wd2" y="hd2"/>
                </a:cxn>
              </a:cxnLst>
              <a:rect l="0" t="0" r="r" b="b"/>
              <a:pathLst>
                <a:path w="21600" h="21140" extrusionOk="0">
                  <a:moveTo>
                    <a:pt x="0" y="21140"/>
                  </a:moveTo>
                  <a:cubicBezTo>
                    <a:pt x="999" y="19130"/>
                    <a:pt x="2132" y="17513"/>
                    <a:pt x="3354" y="16354"/>
                  </a:cubicBezTo>
                  <a:cubicBezTo>
                    <a:pt x="4096" y="15650"/>
                    <a:pt x="4867" y="15120"/>
                    <a:pt x="5599" y="14365"/>
                  </a:cubicBezTo>
                  <a:cubicBezTo>
                    <a:pt x="6380" y="13560"/>
                    <a:pt x="7109" y="12510"/>
                    <a:pt x="7810" y="11376"/>
                  </a:cubicBezTo>
                  <a:cubicBezTo>
                    <a:pt x="7973" y="11113"/>
                    <a:pt x="8135" y="10845"/>
                    <a:pt x="8300" y="10591"/>
                  </a:cubicBezTo>
                  <a:cubicBezTo>
                    <a:pt x="9178" y="9248"/>
                    <a:pt x="10161" y="8322"/>
                    <a:pt x="11192" y="7866"/>
                  </a:cubicBezTo>
                  <a:cubicBezTo>
                    <a:pt x="11738" y="8124"/>
                    <a:pt x="12272" y="7345"/>
                    <a:pt x="12404" y="6059"/>
                  </a:cubicBezTo>
                  <a:cubicBezTo>
                    <a:pt x="12549" y="4639"/>
                    <a:pt x="12090" y="3193"/>
                    <a:pt x="12291" y="1796"/>
                  </a:cubicBezTo>
                  <a:cubicBezTo>
                    <a:pt x="12614" y="-460"/>
                    <a:pt x="13298" y="-333"/>
                    <a:pt x="14140" y="769"/>
                  </a:cubicBezTo>
                  <a:cubicBezTo>
                    <a:pt x="14982" y="1870"/>
                    <a:pt x="15983" y="3948"/>
                    <a:pt x="16942" y="5592"/>
                  </a:cubicBezTo>
                  <a:cubicBezTo>
                    <a:pt x="18688" y="8587"/>
                    <a:pt x="21175" y="6335"/>
                    <a:pt x="21600" y="1375"/>
                  </a:cubicBezTo>
                </a:path>
              </a:pathLst>
            </a:custGeom>
            <a:noFill/>
            <a:ln w="25400" cap="flat">
              <a:solidFill>
                <a:srgbClr val="234C19"/>
              </a:solidFill>
              <a:prstDash val="solid"/>
              <a:miter lim="400000"/>
            </a:ln>
            <a:effectLst/>
          </p:spPr>
          <p:txBody>
            <a:bodyPr wrap="square" lIns="50800" tIns="50800" rIns="50800" bIns="50800" numCol="1" anchor="ctr">
              <a:noAutofit/>
            </a:bodyPr>
            <a:lstStyle/>
            <a:p>
              <a:pPr>
                <a:defRPr sz="4100"/>
              </a:pPr>
              <a:endParaRPr/>
            </a:p>
          </p:txBody>
        </p:sp>
      </p:grpSp>
      <p:pic>
        <p:nvPicPr>
          <p:cNvPr id="773" name="Image" descr="Image"/>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14481105" y="3897129"/>
            <a:ext cx="3611349" cy="2559869"/>
          </a:xfrm>
          <a:custGeom>
            <a:avLst/>
            <a:gdLst/>
            <a:ahLst/>
            <a:cxnLst>
              <a:cxn ang="0">
                <a:pos x="wd2" y="hd2"/>
              </a:cxn>
              <a:cxn ang="5400000">
                <a:pos x="wd2" y="hd2"/>
              </a:cxn>
              <a:cxn ang="10800000">
                <a:pos x="wd2" y="hd2"/>
              </a:cxn>
              <a:cxn ang="16200000">
                <a:pos x="wd2" y="hd2"/>
              </a:cxn>
            </a:cxnLst>
            <a:rect l="0" t="0" r="r" b="b"/>
            <a:pathLst>
              <a:path w="21579" h="21406" extrusionOk="0">
                <a:moveTo>
                  <a:pt x="15484" y="17"/>
                </a:moveTo>
                <a:cubicBezTo>
                  <a:pt x="13715" y="178"/>
                  <a:pt x="12076" y="1483"/>
                  <a:pt x="11080" y="3521"/>
                </a:cubicBezTo>
                <a:cubicBezTo>
                  <a:pt x="10725" y="4249"/>
                  <a:pt x="10045" y="6422"/>
                  <a:pt x="10120" y="6591"/>
                </a:cubicBezTo>
                <a:cubicBezTo>
                  <a:pt x="10142" y="6641"/>
                  <a:pt x="10078" y="6828"/>
                  <a:pt x="9978" y="7006"/>
                </a:cubicBezTo>
                <a:cubicBezTo>
                  <a:pt x="9831" y="7266"/>
                  <a:pt x="9812" y="7383"/>
                  <a:pt x="9885" y="7593"/>
                </a:cubicBezTo>
                <a:cubicBezTo>
                  <a:pt x="9935" y="7738"/>
                  <a:pt x="10000" y="8288"/>
                  <a:pt x="10030" y="8818"/>
                </a:cubicBezTo>
                <a:cubicBezTo>
                  <a:pt x="10104" y="10143"/>
                  <a:pt x="10283" y="11051"/>
                  <a:pt x="10703" y="12253"/>
                </a:cubicBezTo>
                <a:cubicBezTo>
                  <a:pt x="11172" y="13592"/>
                  <a:pt x="12146" y="14988"/>
                  <a:pt x="13089" y="15674"/>
                </a:cubicBezTo>
                <a:cubicBezTo>
                  <a:pt x="13676" y="16101"/>
                  <a:pt x="13715" y="16152"/>
                  <a:pt x="13568" y="16302"/>
                </a:cubicBezTo>
                <a:cubicBezTo>
                  <a:pt x="13413" y="16460"/>
                  <a:pt x="13414" y="16468"/>
                  <a:pt x="13580" y="16468"/>
                </a:cubicBezTo>
                <a:cubicBezTo>
                  <a:pt x="13674" y="16468"/>
                  <a:pt x="13797" y="16403"/>
                  <a:pt x="13853" y="16325"/>
                </a:cubicBezTo>
                <a:cubicBezTo>
                  <a:pt x="13930" y="16217"/>
                  <a:pt x="14003" y="16217"/>
                  <a:pt x="14151" y="16322"/>
                </a:cubicBezTo>
                <a:cubicBezTo>
                  <a:pt x="14259" y="16397"/>
                  <a:pt x="14462" y="16479"/>
                  <a:pt x="14604" y="16504"/>
                </a:cubicBezTo>
                <a:cubicBezTo>
                  <a:pt x="15310" y="16631"/>
                  <a:pt x="16689" y="16574"/>
                  <a:pt x="17182" y="16398"/>
                </a:cubicBezTo>
                <a:cubicBezTo>
                  <a:pt x="18842" y="15805"/>
                  <a:pt x="20226" y="14227"/>
                  <a:pt x="20984" y="12070"/>
                </a:cubicBezTo>
                <a:cubicBezTo>
                  <a:pt x="21436" y="10782"/>
                  <a:pt x="21579" y="9870"/>
                  <a:pt x="21579" y="8277"/>
                </a:cubicBezTo>
                <a:cubicBezTo>
                  <a:pt x="21579" y="6683"/>
                  <a:pt x="21437" y="5772"/>
                  <a:pt x="20984" y="4480"/>
                </a:cubicBezTo>
                <a:cubicBezTo>
                  <a:pt x="19964" y="1576"/>
                  <a:pt x="17784" y="-193"/>
                  <a:pt x="15484" y="17"/>
                </a:cubicBezTo>
                <a:close/>
                <a:moveTo>
                  <a:pt x="9627" y="8045"/>
                </a:moveTo>
                <a:cubicBezTo>
                  <a:pt x="9614" y="8041"/>
                  <a:pt x="9594" y="8080"/>
                  <a:pt x="9558" y="8158"/>
                </a:cubicBezTo>
                <a:cubicBezTo>
                  <a:pt x="9512" y="8257"/>
                  <a:pt x="9473" y="8383"/>
                  <a:pt x="9472" y="8436"/>
                </a:cubicBezTo>
                <a:cubicBezTo>
                  <a:pt x="9472" y="8490"/>
                  <a:pt x="9510" y="8501"/>
                  <a:pt x="9558" y="8460"/>
                </a:cubicBezTo>
                <a:cubicBezTo>
                  <a:pt x="9605" y="8419"/>
                  <a:pt x="9644" y="8293"/>
                  <a:pt x="9643" y="8181"/>
                </a:cubicBezTo>
                <a:cubicBezTo>
                  <a:pt x="9643" y="8093"/>
                  <a:pt x="9639" y="8048"/>
                  <a:pt x="9627" y="8045"/>
                </a:cubicBezTo>
                <a:close/>
                <a:moveTo>
                  <a:pt x="9337" y="9133"/>
                </a:moveTo>
                <a:cubicBezTo>
                  <a:pt x="9283" y="9058"/>
                  <a:pt x="9129" y="9363"/>
                  <a:pt x="9131" y="9541"/>
                </a:cubicBezTo>
                <a:cubicBezTo>
                  <a:pt x="9132" y="9608"/>
                  <a:pt x="9187" y="9556"/>
                  <a:pt x="9257" y="9429"/>
                </a:cubicBezTo>
                <a:cubicBezTo>
                  <a:pt x="9326" y="9301"/>
                  <a:pt x="9363" y="9169"/>
                  <a:pt x="9337" y="9133"/>
                </a:cubicBezTo>
                <a:close/>
                <a:moveTo>
                  <a:pt x="9015" y="10119"/>
                </a:moveTo>
                <a:cubicBezTo>
                  <a:pt x="9001" y="10114"/>
                  <a:pt x="8980" y="10122"/>
                  <a:pt x="8953" y="10145"/>
                </a:cubicBezTo>
                <a:cubicBezTo>
                  <a:pt x="8906" y="10186"/>
                  <a:pt x="8867" y="10309"/>
                  <a:pt x="8868" y="10421"/>
                </a:cubicBezTo>
                <a:cubicBezTo>
                  <a:pt x="8869" y="10596"/>
                  <a:pt x="8881" y="10600"/>
                  <a:pt x="8953" y="10444"/>
                </a:cubicBezTo>
                <a:cubicBezTo>
                  <a:pt x="9035" y="10267"/>
                  <a:pt x="9056" y="10135"/>
                  <a:pt x="9015" y="10119"/>
                </a:cubicBezTo>
                <a:close/>
                <a:moveTo>
                  <a:pt x="8678" y="11055"/>
                </a:moveTo>
                <a:cubicBezTo>
                  <a:pt x="8666" y="11052"/>
                  <a:pt x="8645" y="11090"/>
                  <a:pt x="8609" y="11168"/>
                </a:cubicBezTo>
                <a:cubicBezTo>
                  <a:pt x="8563" y="11267"/>
                  <a:pt x="8525" y="11393"/>
                  <a:pt x="8524" y="11446"/>
                </a:cubicBezTo>
                <a:cubicBezTo>
                  <a:pt x="8523" y="11500"/>
                  <a:pt x="8562" y="11511"/>
                  <a:pt x="8609" y="11470"/>
                </a:cubicBezTo>
                <a:cubicBezTo>
                  <a:pt x="8657" y="11429"/>
                  <a:pt x="8693" y="11303"/>
                  <a:pt x="8692" y="11191"/>
                </a:cubicBezTo>
                <a:cubicBezTo>
                  <a:pt x="8692" y="11103"/>
                  <a:pt x="8690" y="11058"/>
                  <a:pt x="8678" y="11055"/>
                </a:cubicBezTo>
                <a:close/>
                <a:moveTo>
                  <a:pt x="8386" y="12143"/>
                </a:moveTo>
                <a:cubicBezTo>
                  <a:pt x="8332" y="12068"/>
                  <a:pt x="8178" y="12373"/>
                  <a:pt x="8180" y="12552"/>
                </a:cubicBezTo>
                <a:cubicBezTo>
                  <a:pt x="8181" y="12618"/>
                  <a:pt x="8239" y="12570"/>
                  <a:pt x="8308" y="12442"/>
                </a:cubicBezTo>
                <a:cubicBezTo>
                  <a:pt x="8377" y="12314"/>
                  <a:pt x="8412" y="12179"/>
                  <a:pt x="8386" y="12143"/>
                </a:cubicBezTo>
                <a:close/>
                <a:moveTo>
                  <a:pt x="7874" y="13129"/>
                </a:moveTo>
                <a:cubicBezTo>
                  <a:pt x="7732" y="13099"/>
                  <a:pt x="7054" y="13274"/>
                  <a:pt x="6366" y="13514"/>
                </a:cubicBezTo>
                <a:lnTo>
                  <a:pt x="5114" y="13949"/>
                </a:lnTo>
                <a:lnTo>
                  <a:pt x="3359" y="15412"/>
                </a:lnTo>
                <a:cubicBezTo>
                  <a:pt x="2212" y="16367"/>
                  <a:pt x="1578" y="16964"/>
                  <a:pt x="1530" y="17138"/>
                </a:cubicBezTo>
                <a:cubicBezTo>
                  <a:pt x="1471" y="17355"/>
                  <a:pt x="1344" y="17432"/>
                  <a:pt x="847" y="17556"/>
                </a:cubicBezTo>
                <a:cubicBezTo>
                  <a:pt x="511" y="17640"/>
                  <a:pt x="193" y="17783"/>
                  <a:pt x="141" y="17871"/>
                </a:cubicBezTo>
                <a:cubicBezTo>
                  <a:pt x="52" y="18021"/>
                  <a:pt x="8" y="18290"/>
                  <a:pt x="1" y="18615"/>
                </a:cubicBezTo>
                <a:cubicBezTo>
                  <a:pt x="-21" y="19588"/>
                  <a:pt x="281" y="21056"/>
                  <a:pt x="643" y="21250"/>
                </a:cubicBezTo>
                <a:cubicBezTo>
                  <a:pt x="718" y="21290"/>
                  <a:pt x="1142" y="21227"/>
                  <a:pt x="1585" y="21111"/>
                </a:cubicBezTo>
                <a:cubicBezTo>
                  <a:pt x="2386" y="20900"/>
                  <a:pt x="2392" y="20899"/>
                  <a:pt x="2621" y="21150"/>
                </a:cubicBezTo>
                <a:cubicBezTo>
                  <a:pt x="2748" y="21289"/>
                  <a:pt x="2893" y="21405"/>
                  <a:pt x="2946" y="21406"/>
                </a:cubicBezTo>
                <a:cubicBezTo>
                  <a:pt x="2999" y="21407"/>
                  <a:pt x="4266" y="21158"/>
                  <a:pt x="5761" y="20852"/>
                </a:cubicBezTo>
                <a:lnTo>
                  <a:pt x="8479" y="20297"/>
                </a:lnTo>
                <a:lnTo>
                  <a:pt x="9923" y="19265"/>
                </a:lnTo>
                <a:lnTo>
                  <a:pt x="11370" y="18237"/>
                </a:lnTo>
                <a:lnTo>
                  <a:pt x="11367" y="16537"/>
                </a:lnTo>
                <a:lnTo>
                  <a:pt x="11367" y="14841"/>
                </a:lnTo>
                <a:lnTo>
                  <a:pt x="9750" y="14012"/>
                </a:lnTo>
                <a:cubicBezTo>
                  <a:pt x="8861" y="13557"/>
                  <a:pt x="8016" y="13159"/>
                  <a:pt x="7874" y="13129"/>
                </a:cubicBezTo>
                <a:close/>
                <a:moveTo>
                  <a:pt x="12814" y="16235"/>
                </a:moveTo>
                <a:cubicBezTo>
                  <a:pt x="12629" y="16243"/>
                  <a:pt x="12628" y="16246"/>
                  <a:pt x="12793" y="16345"/>
                </a:cubicBezTo>
                <a:cubicBezTo>
                  <a:pt x="12887" y="16402"/>
                  <a:pt x="12975" y="16453"/>
                  <a:pt x="12987" y="16458"/>
                </a:cubicBezTo>
                <a:cubicBezTo>
                  <a:pt x="12999" y="16462"/>
                  <a:pt x="13008" y="16411"/>
                  <a:pt x="13008" y="16345"/>
                </a:cubicBezTo>
                <a:cubicBezTo>
                  <a:pt x="13008" y="16279"/>
                  <a:pt x="12921" y="16231"/>
                  <a:pt x="12814" y="16235"/>
                </a:cubicBezTo>
                <a:close/>
                <a:moveTo>
                  <a:pt x="11953" y="16265"/>
                </a:moveTo>
                <a:cubicBezTo>
                  <a:pt x="11894" y="16299"/>
                  <a:pt x="11941" y="16328"/>
                  <a:pt x="12060" y="16328"/>
                </a:cubicBezTo>
                <a:cubicBezTo>
                  <a:pt x="12178" y="16328"/>
                  <a:pt x="12226" y="16299"/>
                  <a:pt x="12166" y="16265"/>
                </a:cubicBezTo>
                <a:cubicBezTo>
                  <a:pt x="12107" y="16232"/>
                  <a:pt x="12012" y="16232"/>
                  <a:pt x="11953" y="16265"/>
                </a:cubicBezTo>
                <a:close/>
              </a:path>
            </a:pathLst>
          </a:custGeom>
          <a:ln w="12700">
            <a:miter lim="400000"/>
          </a:ln>
        </p:spPr>
      </p:pic>
      <p:sp>
        <p:nvSpPr>
          <p:cNvPr id="774" name="In-vitro cytotoxicity assay"/>
          <p:cNvSpPr txBox="1">
            <a:spLocks noGrp="1"/>
          </p:cNvSpPr>
          <p:nvPr>
            <p:ph type="title"/>
          </p:nvPr>
        </p:nvSpPr>
        <p:spPr>
          <a:prstGeom prst="rect">
            <a:avLst/>
          </a:prstGeom>
        </p:spPr>
        <p:txBody>
          <a:bodyPr/>
          <a:lstStyle/>
          <a:p>
            <a:pPr>
              <a:defRPr>
                <a:solidFill>
                  <a:srgbClr val="000000"/>
                </a:solidFill>
              </a:defRPr>
            </a:pPr>
            <a:r>
              <a:rPr i="1">
                <a:latin typeface="+mn-lt"/>
                <a:ea typeface="+mn-ea"/>
                <a:cs typeface="+mn-cs"/>
                <a:sym typeface="Gill Sans"/>
              </a:rPr>
              <a:t>In-vitro </a:t>
            </a:r>
            <a:r>
              <a:t>cytotoxicity assay</a:t>
            </a:r>
          </a:p>
        </p:txBody>
      </p:sp>
      <p:pic>
        <p:nvPicPr>
          <p:cNvPr id="775" name="Line Shape" descr="Line Shape"/>
          <p:cNvPicPr>
            <a:picLocks/>
          </p:cNvPicPr>
          <p:nvPr/>
        </p:nvPicPr>
        <p:blipFill>
          <a:blip r:embed="rId7"/>
          <a:stretch>
            <a:fillRect/>
          </a:stretch>
        </p:blipFill>
        <p:spPr>
          <a:xfrm>
            <a:off x="18048492" y="4292609"/>
            <a:ext cx="2965226" cy="594872"/>
          </a:xfrm>
          <a:prstGeom prst="rect">
            <a:avLst/>
          </a:prstGeom>
        </p:spPr>
      </p:pic>
      <p:pic>
        <p:nvPicPr>
          <p:cNvPr id="777" name="Line Line" descr="Line Line"/>
          <p:cNvPicPr>
            <a:picLocks/>
          </p:cNvPicPr>
          <p:nvPr/>
        </p:nvPicPr>
        <p:blipFill>
          <a:blip r:embed="rId8"/>
          <a:stretch>
            <a:fillRect/>
          </a:stretch>
        </p:blipFill>
        <p:spPr>
          <a:xfrm>
            <a:off x="19123973" y="9058372"/>
            <a:ext cx="1204121" cy="394137"/>
          </a:xfrm>
          <a:prstGeom prst="rect">
            <a:avLst/>
          </a:prstGeom>
        </p:spPr>
      </p:pic>
      <p:sp>
        <p:nvSpPr>
          <p:cNvPr id="779" name="Photo by Bill Hunnewell © TMMC"/>
          <p:cNvSpPr txBox="1"/>
          <p:nvPr/>
        </p:nvSpPr>
        <p:spPr>
          <a:xfrm>
            <a:off x="20194599" y="3721100"/>
            <a:ext cx="3265030"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chemeClr val="accent1">
                    <a:hueOff val="832536"/>
                    <a:satOff val="-1337"/>
                    <a:lumOff val="-21555"/>
                  </a:schemeClr>
                </a:solidFill>
              </a:defRPr>
            </a:lvl1pPr>
          </a:lstStyle>
          <a:p>
            <a:r>
              <a:t>Photo by Bill Hunnewell © TMMC</a:t>
            </a:r>
          </a:p>
        </p:txBody>
      </p:sp>
      <p:grpSp>
        <p:nvGrpSpPr>
          <p:cNvPr id="782" name="Image"/>
          <p:cNvGrpSpPr/>
          <p:nvPr/>
        </p:nvGrpSpPr>
        <p:grpSpPr>
          <a:xfrm>
            <a:off x="18811230" y="581729"/>
            <a:ext cx="4841471" cy="3192642"/>
            <a:chOff x="0" y="0"/>
            <a:chExt cx="4841470" cy="3192641"/>
          </a:xfrm>
        </p:grpSpPr>
        <p:pic>
          <p:nvPicPr>
            <p:cNvPr id="781" name="Image" descr="Image"/>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27000" y="127000"/>
              <a:ext cx="4587471" cy="2938642"/>
            </a:xfrm>
            <a:prstGeom prst="rect">
              <a:avLst/>
            </a:prstGeom>
            <a:ln>
              <a:noFill/>
            </a:ln>
            <a:effectLst/>
          </p:spPr>
        </p:pic>
        <p:pic>
          <p:nvPicPr>
            <p:cNvPr id="780" name="Image" descr="Image"/>
            <p:cNvPicPr>
              <a:picLocks/>
            </p:cNvPicPr>
            <p:nvPr/>
          </p:nvPicPr>
          <p:blipFill>
            <a:blip r:embed="rId10"/>
            <a:stretch>
              <a:fillRect/>
            </a:stretch>
          </p:blipFill>
          <p:spPr>
            <a:xfrm>
              <a:off x="0" y="0"/>
              <a:ext cx="4841471" cy="3192642"/>
            </a:xfrm>
            <a:prstGeom prst="rect">
              <a:avLst/>
            </a:prstGeom>
            <a:effectLst/>
          </p:spPr>
        </p:pic>
      </p:grpSp>
      <p:pic>
        <p:nvPicPr>
          <p:cNvPr id="783" name="Line Shape" descr="Line Shape"/>
          <p:cNvPicPr>
            <a:picLocks/>
          </p:cNvPicPr>
          <p:nvPr/>
        </p:nvPicPr>
        <p:blipFill>
          <a:blip r:embed="rId11"/>
          <a:stretch>
            <a:fillRect/>
          </a:stretch>
        </p:blipFill>
        <p:spPr>
          <a:xfrm>
            <a:off x="16388605" y="7974644"/>
            <a:ext cx="1644334" cy="460576"/>
          </a:xfrm>
          <a:prstGeom prst="rect">
            <a:avLst/>
          </a:prstGeom>
        </p:spPr>
      </p:pic>
      <p:sp>
        <p:nvSpPr>
          <p:cNvPr id="785" name="lactate"/>
          <p:cNvSpPr txBox="1"/>
          <p:nvPr/>
        </p:nvSpPr>
        <p:spPr>
          <a:xfrm>
            <a:off x="21301668" y="10503782"/>
            <a:ext cx="1507549" cy="7057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3800">
                <a:solidFill>
                  <a:srgbClr val="000000"/>
                </a:solidFill>
              </a:defRPr>
            </a:lvl1pPr>
          </a:lstStyle>
          <a:p>
            <a:r>
              <a:t>lactate</a:t>
            </a:r>
          </a:p>
        </p:txBody>
      </p:sp>
      <p:pic>
        <p:nvPicPr>
          <p:cNvPr id="786" name="Line Line" descr="Line Line"/>
          <p:cNvPicPr>
            <a:picLocks/>
          </p:cNvPicPr>
          <p:nvPr/>
        </p:nvPicPr>
        <p:blipFill>
          <a:blip r:embed="rId12"/>
          <a:stretch>
            <a:fillRect/>
          </a:stretch>
        </p:blipFill>
        <p:spPr>
          <a:xfrm rot="10800000">
            <a:off x="16352235" y="10729280"/>
            <a:ext cx="4877338" cy="257706"/>
          </a:xfrm>
          <a:prstGeom prst="rect">
            <a:avLst/>
          </a:prstGeom>
        </p:spPr>
      </p:pic>
      <p:pic>
        <p:nvPicPr>
          <p:cNvPr id="788" name="Line Shape" descr="Line Shape"/>
          <p:cNvPicPr>
            <a:picLocks/>
          </p:cNvPicPr>
          <p:nvPr/>
        </p:nvPicPr>
        <p:blipFill>
          <a:blip r:embed="rId13"/>
          <a:stretch>
            <a:fillRect/>
          </a:stretch>
        </p:blipFill>
        <p:spPr>
          <a:xfrm rot="9451003">
            <a:off x="18534510" y="9429926"/>
            <a:ext cx="3994480" cy="1319035"/>
          </a:xfrm>
          <a:prstGeom prst="rect">
            <a:avLst/>
          </a:prstGeom>
        </p:spPr>
      </p:pic>
      <p:sp>
        <p:nvSpPr>
          <p:cNvPr id="790" name="pyruvate"/>
          <p:cNvSpPr txBox="1"/>
          <p:nvPr/>
        </p:nvSpPr>
        <p:spPr>
          <a:xfrm>
            <a:off x="14408494" y="10503782"/>
            <a:ext cx="1928359" cy="7057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3800">
                <a:solidFill>
                  <a:srgbClr val="000000"/>
                </a:solidFill>
              </a:defRPr>
            </a:lvl1pPr>
          </a:lstStyle>
          <a:p>
            <a:r>
              <a:t>pyruvate</a:t>
            </a:r>
          </a:p>
        </p:txBody>
      </p:sp>
      <p:sp>
        <p:nvSpPr>
          <p:cNvPr id="791" name="NAD+"/>
          <p:cNvSpPr txBox="1"/>
          <p:nvPr/>
        </p:nvSpPr>
        <p:spPr>
          <a:xfrm>
            <a:off x="16596155" y="11231807"/>
            <a:ext cx="1572212" cy="7057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3200">
                <a:solidFill>
                  <a:srgbClr val="000000"/>
                </a:solidFill>
              </a:defRPr>
            </a:lvl1pPr>
          </a:lstStyle>
          <a:p>
            <a:r>
              <a:t>NAD+</a:t>
            </a:r>
          </a:p>
        </p:txBody>
      </p:sp>
      <p:sp>
        <p:nvSpPr>
          <p:cNvPr id="792" name="NADH"/>
          <p:cNvSpPr txBox="1"/>
          <p:nvPr/>
        </p:nvSpPr>
        <p:spPr>
          <a:xfrm>
            <a:off x="19911105" y="11231807"/>
            <a:ext cx="1646649" cy="7057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3200">
                <a:solidFill>
                  <a:srgbClr val="000000"/>
                </a:solidFill>
              </a:defRPr>
            </a:lvl1pPr>
          </a:lstStyle>
          <a:p>
            <a:r>
              <a:t>NADH</a:t>
            </a:r>
          </a:p>
        </p:txBody>
      </p:sp>
      <p:pic>
        <p:nvPicPr>
          <p:cNvPr id="793" name="Line Shape" descr="Line Shape"/>
          <p:cNvPicPr>
            <a:picLocks/>
          </p:cNvPicPr>
          <p:nvPr/>
        </p:nvPicPr>
        <p:blipFill>
          <a:blip r:embed="rId14"/>
          <a:stretch>
            <a:fillRect/>
          </a:stretch>
        </p:blipFill>
        <p:spPr>
          <a:xfrm>
            <a:off x="17257989" y="10897829"/>
            <a:ext cx="3179250" cy="481582"/>
          </a:xfrm>
          <a:prstGeom prst="rect">
            <a:avLst/>
          </a:prstGeom>
        </p:spPr>
      </p:pic>
      <p:pic>
        <p:nvPicPr>
          <p:cNvPr id="795" name="Line Shape" descr="Line Shape"/>
          <p:cNvPicPr>
            <a:picLocks/>
          </p:cNvPicPr>
          <p:nvPr/>
        </p:nvPicPr>
        <p:blipFill>
          <a:blip r:embed="rId15"/>
          <a:stretch>
            <a:fillRect/>
          </a:stretch>
        </p:blipFill>
        <p:spPr>
          <a:xfrm rot="10800000">
            <a:off x="17200846" y="11852114"/>
            <a:ext cx="3179249" cy="400113"/>
          </a:xfrm>
          <a:prstGeom prst="rect">
            <a:avLst/>
          </a:prstGeom>
        </p:spPr>
      </p:pic>
      <p:pic>
        <p:nvPicPr>
          <p:cNvPr id="797" name="Line Line" descr="Line Line"/>
          <p:cNvPicPr>
            <a:picLocks/>
          </p:cNvPicPr>
          <p:nvPr/>
        </p:nvPicPr>
        <p:blipFill>
          <a:blip r:embed="rId12"/>
          <a:stretch>
            <a:fillRect/>
          </a:stretch>
        </p:blipFill>
        <p:spPr>
          <a:xfrm>
            <a:off x="16352235" y="12196445"/>
            <a:ext cx="4877338" cy="257705"/>
          </a:xfrm>
          <a:prstGeom prst="rect">
            <a:avLst/>
          </a:prstGeom>
        </p:spPr>
      </p:pic>
      <p:sp>
        <p:nvSpPr>
          <p:cNvPr id="799" name="INT"/>
          <p:cNvSpPr txBox="1"/>
          <p:nvPr/>
        </p:nvSpPr>
        <p:spPr>
          <a:xfrm>
            <a:off x="15205171" y="11973869"/>
            <a:ext cx="983478" cy="7057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3800">
                <a:solidFill>
                  <a:srgbClr val="000000"/>
                </a:solidFill>
              </a:defRPr>
            </a:lvl1pPr>
          </a:lstStyle>
          <a:p>
            <a:r>
              <a:t>INT</a:t>
            </a:r>
          </a:p>
        </p:txBody>
      </p:sp>
      <p:sp>
        <p:nvSpPr>
          <p:cNvPr id="800" name="formazan"/>
          <p:cNvSpPr txBox="1"/>
          <p:nvPr/>
        </p:nvSpPr>
        <p:spPr>
          <a:xfrm>
            <a:off x="21449869" y="11959832"/>
            <a:ext cx="2058687" cy="7057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3800">
                <a:solidFill>
                  <a:srgbClr val="000000"/>
                </a:solidFill>
              </a:defRPr>
            </a:lvl1pPr>
          </a:lstStyle>
          <a:p>
            <a:r>
              <a:t>formazan</a:t>
            </a:r>
          </a:p>
        </p:txBody>
      </p:sp>
      <p:sp>
        <p:nvSpPr>
          <p:cNvPr id="801" name="Sun"/>
          <p:cNvSpPr/>
          <p:nvPr/>
        </p:nvSpPr>
        <p:spPr>
          <a:xfrm>
            <a:off x="23126253" y="11430964"/>
            <a:ext cx="861598" cy="86159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8912" y="3909"/>
                </a:lnTo>
                <a:cubicBezTo>
                  <a:pt x="9458" y="3767"/>
                  <a:pt x="10107" y="3684"/>
                  <a:pt x="10795" y="3684"/>
                </a:cubicBezTo>
                <a:cubicBezTo>
                  <a:pt x="11488" y="3684"/>
                  <a:pt x="12138" y="3766"/>
                  <a:pt x="12695" y="3914"/>
                </a:cubicBezTo>
                <a:lnTo>
                  <a:pt x="10800" y="0"/>
                </a:lnTo>
                <a:close/>
                <a:moveTo>
                  <a:pt x="18430" y="3160"/>
                </a:moveTo>
                <a:lnTo>
                  <a:pt x="14332" y="4591"/>
                </a:lnTo>
                <a:cubicBezTo>
                  <a:pt x="14828" y="4880"/>
                  <a:pt x="15340" y="5278"/>
                  <a:pt x="15826" y="5764"/>
                </a:cubicBezTo>
                <a:cubicBezTo>
                  <a:pt x="16317" y="6255"/>
                  <a:pt x="16717" y="6774"/>
                  <a:pt x="17006" y="7265"/>
                </a:cubicBezTo>
                <a:lnTo>
                  <a:pt x="18430" y="3160"/>
                </a:lnTo>
                <a:close/>
                <a:moveTo>
                  <a:pt x="3160" y="3172"/>
                </a:moveTo>
                <a:lnTo>
                  <a:pt x="4591" y="7270"/>
                </a:lnTo>
                <a:cubicBezTo>
                  <a:pt x="4880" y="6773"/>
                  <a:pt x="5278" y="6260"/>
                  <a:pt x="5764" y="5774"/>
                </a:cubicBezTo>
                <a:cubicBezTo>
                  <a:pt x="6255" y="5283"/>
                  <a:pt x="6774" y="4885"/>
                  <a:pt x="7265" y="4596"/>
                </a:cubicBezTo>
                <a:lnTo>
                  <a:pt x="3160" y="3172"/>
                </a:lnTo>
                <a:close/>
                <a:moveTo>
                  <a:pt x="10800" y="4661"/>
                </a:moveTo>
                <a:cubicBezTo>
                  <a:pt x="7400" y="4661"/>
                  <a:pt x="4633" y="7427"/>
                  <a:pt x="4633" y="10827"/>
                </a:cubicBezTo>
                <a:cubicBezTo>
                  <a:pt x="4633" y="14227"/>
                  <a:pt x="7400" y="16994"/>
                  <a:pt x="10800" y="16994"/>
                </a:cubicBezTo>
                <a:cubicBezTo>
                  <a:pt x="14200" y="16994"/>
                  <a:pt x="16967" y="14227"/>
                  <a:pt x="16967" y="10827"/>
                </a:cubicBezTo>
                <a:cubicBezTo>
                  <a:pt x="16967" y="7427"/>
                  <a:pt x="14200" y="4661"/>
                  <a:pt x="10800" y="4661"/>
                </a:cubicBezTo>
                <a:close/>
                <a:moveTo>
                  <a:pt x="3914" y="8907"/>
                </a:moveTo>
                <a:lnTo>
                  <a:pt x="0" y="10800"/>
                </a:lnTo>
                <a:lnTo>
                  <a:pt x="3909" y="12688"/>
                </a:lnTo>
                <a:cubicBezTo>
                  <a:pt x="3767" y="12137"/>
                  <a:pt x="3684" y="11493"/>
                  <a:pt x="3684" y="10805"/>
                </a:cubicBezTo>
                <a:cubicBezTo>
                  <a:pt x="3684" y="10112"/>
                  <a:pt x="3766" y="9464"/>
                  <a:pt x="3914" y="8907"/>
                </a:cubicBezTo>
                <a:close/>
                <a:moveTo>
                  <a:pt x="17693" y="8907"/>
                </a:moveTo>
                <a:cubicBezTo>
                  <a:pt x="17835" y="9458"/>
                  <a:pt x="17916" y="10102"/>
                  <a:pt x="17916" y="10790"/>
                </a:cubicBezTo>
                <a:cubicBezTo>
                  <a:pt x="17916" y="11483"/>
                  <a:pt x="17835" y="12131"/>
                  <a:pt x="17688" y="12688"/>
                </a:cubicBezTo>
                <a:lnTo>
                  <a:pt x="21600" y="10795"/>
                </a:lnTo>
                <a:lnTo>
                  <a:pt x="17693" y="8907"/>
                </a:lnTo>
                <a:close/>
                <a:moveTo>
                  <a:pt x="17011" y="14332"/>
                </a:moveTo>
                <a:cubicBezTo>
                  <a:pt x="16722" y="14828"/>
                  <a:pt x="16323" y="15340"/>
                  <a:pt x="15838" y="15826"/>
                </a:cubicBezTo>
                <a:cubicBezTo>
                  <a:pt x="15346" y="16317"/>
                  <a:pt x="14828" y="16717"/>
                  <a:pt x="14337" y="17006"/>
                </a:cubicBezTo>
                <a:lnTo>
                  <a:pt x="18440" y="18430"/>
                </a:lnTo>
                <a:lnTo>
                  <a:pt x="17011" y="14332"/>
                </a:lnTo>
                <a:close/>
                <a:moveTo>
                  <a:pt x="4596" y="14337"/>
                </a:moveTo>
                <a:lnTo>
                  <a:pt x="3172" y="18440"/>
                </a:lnTo>
                <a:lnTo>
                  <a:pt x="7270" y="17011"/>
                </a:lnTo>
                <a:cubicBezTo>
                  <a:pt x="6773" y="16722"/>
                  <a:pt x="6260" y="16323"/>
                  <a:pt x="5774" y="15838"/>
                </a:cubicBezTo>
                <a:cubicBezTo>
                  <a:pt x="5283" y="15346"/>
                  <a:pt x="4885" y="14828"/>
                  <a:pt x="4596" y="14337"/>
                </a:cubicBezTo>
                <a:close/>
                <a:moveTo>
                  <a:pt x="8907" y="17688"/>
                </a:moveTo>
                <a:lnTo>
                  <a:pt x="10800" y="21600"/>
                </a:lnTo>
                <a:lnTo>
                  <a:pt x="12688" y="17693"/>
                </a:lnTo>
                <a:cubicBezTo>
                  <a:pt x="12142" y="17835"/>
                  <a:pt x="11493" y="17916"/>
                  <a:pt x="10805" y="17916"/>
                </a:cubicBezTo>
                <a:cubicBezTo>
                  <a:pt x="10112" y="17916"/>
                  <a:pt x="9464" y="17835"/>
                  <a:pt x="8907" y="17688"/>
                </a:cubicBezTo>
                <a:close/>
              </a:path>
            </a:pathLst>
          </a:custGeom>
          <a:blipFill>
            <a:blip r:embed="rId16"/>
          </a:blipFill>
          <a:ln w="12700">
            <a:miter lim="400000"/>
          </a:ln>
        </p:spPr>
        <p:txBody>
          <a:bodyPr lIns="50800" tIns="50800" rIns="50800" bIns="50800" anchor="ctr"/>
          <a:lstStyle/>
          <a:p>
            <a:pPr>
              <a:defRPr sz="4200">
                <a:solidFill>
                  <a:srgbClr val="FFFFFF"/>
                </a:solidFill>
                <a:effectLst>
                  <a:outerShdw blurRad="25400" dist="12700" dir="5400000" rotWithShape="0">
                    <a:srgbClr val="000000">
                      <a:alpha val="50000"/>
                    </a:srgbClr>
                  </a:outerShdw>
                </a:effectLst>
              </a:defRPr>
            </a:pPr>
            <a:endParaRPr/>
          </a:p>
        </p:txBody>
      </p:sp>
      <p:sp>
        <p:nvSpPr>
          <p:cNvPr id="802" name="Line"/>
          <p:cNvSpPr/>
          <p:nvPr/>
        </p:nvSpPr>
        <p:spPr>
          <a:xfrm flipH="1">
            <a:off x="16521208" y="10863690"/>
            <a:ext cx="2364702" cy="1"/>
          </a:xfrm>
          <a:prstGeom prst="line">
            <a:avLst/>
          </a:prstGeom>
          <a:ln w="25400">
            <a:solidFill>
              <a:srgbClr val="000000"/>
            </a:solidFill>
            <a:miter lim="400000"/>
          </a:ln>
        </p:spPr>
        <p:txBody>
          <a:bodyPr lIns="50800" tIns="50800" rIns="50800" bIns="50800" anchor="ctr"/>
          <a:lstStyle/>
          <a:p>
            <a:pPr>
              <a:defRPr sz="4200"/>
            </a:pPr>
            <a:endParaRPr/>
          </a:p>
        </p:txBody>
      </p:sp>
      <p:sp>
        <p:nvSpPr>
          <p:cNvPr id="803" name="(LDH)"/>
          <p:cNvSpPr txBox="1"/>
          <p:nvPr/>
        </p:nvSpPr>
        <p:spPr>
          <a:xfrm>
            <a:off x="15285153" y="8811965"/>
            <a:ext cx="1177331" cy="55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solidFill>
                  <a:srgbClr val="000000"/>
                </a:solidFill>
              </a:defRPr>
            </a:lvl1pPr>
          </a:lstStyle>
          <a:p>
            <a:r>
              <a:t>(LDH)</a:t>
            </a:r>
          </a:p>
        </p:txBody>
      </p:sp>
      <p:sp>
        <p:nvSpPr>
          <p:cNvPr id="804" name="(LDH)"/>
          <p:cNvSpPr txBox="1"/>
          <p:nvPr/>
        </p:nvSpPr>
        <p:spPr>
          <a:xfrm>
            <a:off x="17901244" y="9309096"/>
            <a:ext cx="1177331" cy="55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solidFill>
                  <a:srgbClr val="000000"/>
                </a:solidFill>
              </a:defRPr>
            </a:lvl1pPr>
          </a:lstStyle>
          <a:p>
            <a:r>
              <a:t>(LDH)</a:t>
            </a:r>
          </a:p>
        </p:txBody>
      </p:sp>
      <p:sp>
        <p:nvSpPr>
          <p:cNvPr id="805" name="(LDH)"/>
          <p:cNvSpPr txBox="1"/>
          <p:nvPr/>
        </p:nvSpPr>
        <p:spPr>
          <a:xfrm>
            <a:off x="21255547" y="8242198"/>
            <a:ext cx="1177330" cy="55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solidFill>
                  <a:srgbClr val="000000"/>
                </a:solidFill>
              </a:defRPr>
            </a:lvl1pPr>
          </a:lstStyle>
          <a:p>
            <a:r>
              <a:t>(LDH)</a:t>
            </a:r>
          </a:p>
        </p:txBody>
      </p:sp>
      <p:sp>
        <p:nvSpPr>
          <p:cNvPr id="806" name="Using  Vero cells as target cells, a kidney epithelial cell line from the African green monkey (Chlorocebus sabaeus), a known susceptible host for K. pneumoniae"/>
          <p:cNvSpPr/>
          <p:nvPr/>
        </p:nvSpPr>
        <p:spPr>
          <a:xfrm>
            <a:off x="851080" y="4305305"/>
            <a:ext cx="12794314" cy="3633660"/>
          </a:xfrm>
          <a:prstGeom prst="rect">
            <a:avLst/>
          </a:prstGeom>
          <a:solidFill>
            <a:srgbClr val="F0EDC6">
              <a:alpha val="94963"/>
            </a:srgbClr>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82880" tIns="50800" rIns="50800" bIns="50800" anchor="ctr">
            <a:normAutofit/>
          </a:bodyPr>
          <a:lstStyle/>
          <a:p>
            <a:pPr marL="1562100" indent="-1270000" algn="l">
              <a:buSzPct val="80000"/>
              <a:buBlip>
                <a:blip r:embed="rId17"/>
              </a:buBlip>
              <a:defRPr sz="4700">
                <a:solidFill>
                  <a:srgbClr val="000000"/>
                </a:solidFill>
              </a:defRPr>
            </a:pPr>
            <a:r>
              <a:rPr dirty="0"/>
              <a:t>Using Vero cells as target cells, a kidney epithelial cell line from the African green monkey (</a:t>
            </a:r>
            <a:r>
              <a:rPr i="1" dirty="0" err="1"/>
              <a:t>Chlorocebus</a:t>
            </a:r>
            <a:r>
              <a:rPr i="1" dirty="0"/>
              <a:t> </a:t>
            </a:r>
            <a:r>
              <a:rPr i="1" dirty="0" err="1"/>
              <a:t>sabaeus</a:t>
            </a:r>
            <a:r>
              <a:rPr dirty="0"/>
              <a:t>), a known susceptible host for </a:t>
            </a:r>
            <a:r>
              <a:rPr i="1" dirty="0"/>
              <a:t>K. pneumoniae</a:t>
            </a:r>
          </a:p>
        </p:txBody>
      </p:sp>
      <p:sp>
        <p:nvSpPr>
          <p:cNvPr id="807" name="Using the CytoTox 96® Non-Radioactive Cytotoxicity Assay (Promega) to quantitate release of the stable cytosolic enzyme lactacte dehydrogenase (LDH)"/>
          <p:cNvSpPr/>
          <p:nvPr/>
        </p:nvSpPr>
        <p:spPr>
          <a:xfrm>
            <a:off x="851080" y="8382357"/>
            <a:ext cx="12794314" cy="3633660"/>
          </a:xfrm>
          <a:prstGeom prst="rect">
            <a:avLst/>
          </a:prstGeom>
          <a:solidFill>
            <a:srgbClr val="F0EDC6">
              <a:alpha val="94963"/>
            </a:srgbClr>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82880" tIns="50800" rIns="50800" bIns="50800" anchor="ctr">
            <a:normAutofit/>
          </a:bodyPr>
          <a:lstStyle>
            <a:lvl1pPr marL="1562100" indent="-1270000" algn="l">
              <a:buSzPct val="80000"/>
              <a:buBlip>
                <a:blip r:embed="rId17"/>
              </a:buBlip>
              <a:defRPr sz="4700">
                <a:solidFill>
                  <a:srgbClr val="000000"/>
                </a:solidFill>
              </a:defRPr>
            </a:lvl1pPr>
          </a:lstStyle>
          <a:p>
            <a:r>
              <a:rPr dirty="0"/>
              <a:t>Using the </a:t>
            </a:r>
            <a:r>
              <a:rPr dirty="0" err="1"/>
              <a:t>CytoTox</a:t>
            </a:r>
            <a:r>
              <a:rPr dirty="0"/>
              <a:t> 96® Non-Radioactive Cytotoxicity Assay (Promega) to quantitate release of the stable cytosolic enzyme lactate dehydrogenase (LDH)</a:t>
            </a:r>
          </a:p>
        </p:txBody>
      </p:sp>
      <p:grpSp>
        <p:nvGrpSpPr>
          <p:cNvPr id="847" name="Group"/>
          <p:cNvGrpSpPr/>
          <p:nvPr/>
        </p:nvGrpSpPr>
        <p:grpSpPr>
          <a:xfrm rot="1175420">
            <a:off x="16595027" y="7051780"/>
            <a:ext cx="969004" cy="949902"/>
            <a:chOff x="18791" y="-5425"/>
            <a:chExt cx="969003" cy="949900"/>
          </a:xfrm>
        </p:grpSpPr>
        <p:grpSp>
          <p:nvGrpSpPr>
            <p:cNvPr id="810" name="Image"/>
            <p:cNvGrpSpPr/>
            <p:nvPr/>
          </p:nvGrpSpPr>
          <p:grpSpPr>
            <a:xfrm rot="15509495" flipH="1">
              <a:off x="640751" y="591220"/>
              <a:ext cx="136627" cy="231358"/>
              <a:chOff x="0" y="0"/>
              <a:chExt cx="136626" cy="231357"/>
            </a:xfrm>
          </p:grpSpPr>
          <p:pic>
            <p:nvPicPr>
              <p:cNvPr id="809" name="Image" descr="Image"/>
              <p:cNvPicPr>
                <a:picLocks noChangeAspect="1"/>
              </p:cNvPicPr>
              <p:nvPr/>
            </p:nvPicPr>
            <p:blipFill>
              <a:blip r:embed="rId18" cstate="print">
                <a:extLst>
                  <a:ext uri="{28A0092B-C50C-407E-A947-70E740481C1C}">
                    <a14:useLocalDpi xmlns:a14="http://schemas.microsoft.com/office/drawing/2010/main"/>
                  </a:ext>
                </a:extLst>
              </a:blip>
              <a:srcRect/>
              <a:stretch>
                <a:fillRect/>
              </a:stretch>
            </p:blipFill>
            <p:spPr>
              <a:xfrm>
                <a:off x="8980" y="9735"/>
                <a:ext cx="118689" cy="206376"/>
              </a:xfrm>
              <a:custGeom>
                <a:avLst/>
                <a:gdLst/>
                <a:ahLst/>
                <a:cxnLst>
                  <a:cxn ang="0">
                    <a:pos x="wd2" y="hd2"/>
                  </a:cxn>
                  <a:cxn ang="5400000">
                    <a:pos x="wd2" y="hd2"/>
                  </a:cxn>
                  <a:cxn ang="10800000">
                    <a:pos x="wd2" y="hd2"/>
                  </a:cxn>
                  <a:cxn ang="16200000">
                    <a:pos x="wd2" y="hd2"/>
                  </a:cxn>
                </a:cxnLst>
                <a:rect l="0" t="0" r="r" b="b"/>
                <a:pathLst>
                  <a:path w="21593" h="21600" extrusionOk="0">
                    <a:moveTo>
                      <a:pt x="7076" y="0"/>
                    </a:moveTo>
                    <a:cubicBezTo>
                      <a:pt x="6975" y="29"/>
                      <a:pt x="6863" y="64"/>
                      <a:pt x="6715" y="42"/>
                    </a:cubicBezTo>
                    <a:cubicBezTo>
                      <a:pt x="6611" y="26"/>
                      <a:pt x="6516" y="32"/>
                      <a:pt x="6426" y="42"/>
                    </a:cubicBezTo>
                    <a:cubicBezTo>
                      <a:pt x="6336" y="51"/>
                      <a:pt x="6241" y="54"/>
                      <a:pt x="6209" y="83"/>
                    </a:cubicBezTo>
                    <a:cubicBezTo>
                      <a:pt x="6177" y="114"/>
                      <a:pt x="6008" y="150"/>
                      <a:pt x="5776" y="166"/>
                    </a:cubicBezTo>
                    <a:cubicBezTo>
                      <a:pt x="5559" y="181"/>
                      <a:pt x="5275" y="172"/>
                      <a:pt x="4982" y="166"/>
                    </a:cubicBezTo>
                    <a:cubicBezTo>
                      <a:pt x="4377" y="155"/>
                      <a:pt x="3802" y="222"/>
                      <a:pt x="3682" y="291"/>
                    </a:cubicBezTo>
                    <a:cubicBezTo>
                      <a:pt x="3563" y="359"/>
                      <a:pt x="3385" y="362"/>
                      <a:pt x="3249" y="332"/>
                    </a:cubicBezTo>
                    <a:cubicBezTo>
                      <a:pt x="3113" y="302"/>
                      <a:pt x="2789" y="415"/>
                      <a:pt x="2599" y="582"/>
                    </a:cubicBezTo>
                    <a:cubicBezTo>
                      <a:pt x="2576" y="602"/>
                      <a:pt x="2621" y="605"/>
                      <a:pt x="2599" y="623"/>
                    </a:cubicBezTo>
                    <a:cubicBezTo>
                      <a:pt x="2578" y="651"/>
                      <a:pt x="2505" y="672"/>
                      <a:pt x="2455" y="706"/>
                    </a:cubicBezTo>
                    <a:cubicBezTo>
                      <a:pt x="2392" y="750"/>
                      <a:pt x="2364" y="773"/>
                      <a:pt x="2310" y="789"/>
                    </a:cubicBezTo>
                    <a:cubicBezTo>
                      <a:pt x="2295" y="795"/>
                      <a:pt x="2254" y="786"/>
                      <a:pt x="2238" y="789"/>
                    </a:cubicBezTo>
                    <a:cubicBezTo>
                      <a:pt x="2223" y="791"/>
                      <a:pt x="2254" y="831"/>
                      <a:pt x="2238" y="831"/>
                    </a:cubicBezTo>
                    <a:cubicBezTo>
                      <a:pt x="2168" y="833"/>
                      <a:pt x="2109" y="789"/>
                      <a:pt x="2022" y="748"/>
                    </a:cubicBezTo>
                    <a:cubicBezTo>
                      <a:pt x="1928" y="706"/>
                      <a:pt x="1868" y="715"/>
                      <a:pt x="1805" y="706"/>
                    </a:cubicBezTo>
                    <a:cubicBezTo>
                      <a:pt x="1681" y="698"/>
                      <a:pt x="1505" y="770"/>
                      <a:pt x="1300" y="872"/>
                    </a:cubicBezTo>
                    <a:cubicBezTo>
                      <a:pt x="1237" y="931"/>
                      <a:pt x="1187" y="959"/>
                      <a:pt x="1227" y="997"/>
                    </a:cubicBezTo>
                    <a:cubicBezTo>
                      <a:pt x="1291" y="1056"/>
                      <a:pt x="1217" y="1195"/>
                      <a:pt x="1083" y="1288"/>
                    </a:cubicBezTo>
                    <a:cubicBezTo>
                      <a:pt x="796" y="1486"/>
                      <a:pt x="623" y="1446"/>
                      <a:pt x="72" y="1163"/>
                    </a:cubicBezTo>
                    <a:cubicBezTo>
                      <a:pt x="45" y="1155"/>
                      <a:pt x="28" y="1173"/>
                      <a:pt x="0" y="1163"/>
                    </a:cubicBezTo>
                    <a:cubicBezTo>
                      <a:pt x="576" y="1469"/>
                      <a:pt x="681" y="1639"/>
                      <a:pt x="505" y="1828"/>
                    </a:cubicBezTo>
                    <a:cubicBezTo>
                      <a:pt x="381" y="1962"/>
                      <a:pt x="316" y="2378"/>
                      <a:pt x="289" y="2825"/>
                    </a:cubicBezTo>
                    <a:cubicBezTo>
                      <a:pt x="313" y="3002"/>
                      <a:pt x="335" y="3026"/>
                      <a:pt x="361" y="3282"/>
                    </a:cubicBezTo>
                    <a:cubicBezTo>
                      <a:pt x="420" y="3865"/>
                      <a:pt x="553" y="4254"/>
                      <a:pt x="650" y="4652"/>
                    </a:cubicBezTo>
                    <a:cubicBezTo>
                      <a:pt x="666" y="4720"/>
                      <a:pt x="631" y="4835"/>
                      <a:pt x="650" y="4902"/>
                    </a:cubicBezTo>
                    <a:cubicBezTo>
                      <a:pt x="669" y="4917"/>
                      <a:pt x="698" y="4926"/>
                      <a:pt x="722" y="4943"/>
                    </a:cubicBezTo>
                    <a:cubicBezTo>
                      <a:pt x="858" y="5037"/>
                      <a:pt x="864" y="5110"/>
                      <a:pt x="794" y="5151"/>
                    </a:cubicBezTo>
                    <a:cubicBezTo>
                      <a:pt x="768" y="5166"/>
                      <a:pt x="837" y="5284"/>
                      <a:pt x="866" y="5400"/>
                    </a:cubicBezTo>
                    <a:cubicBezTo>
                      <a:pt x="1011" y="5785"/>
                      <a:pt x="1159" y="6170"/>
                      <a:pt x="1444" y="6729"/>
                    </a:cubicBezTo>
                    <a:cubicBezTo>
                      <a:pt x="1710" y="7251"/>
                      <a:pt x="2086" y="7743"/>
                      <a:pt x="2383" y="7892"/>
                    </a:cubicBezTo>
                    <a:cubicBezTo>
                      <a:pt x="3032" y="8219"/>
                      <a:pt x="3306" y="8649"/>
                      <a:pt x="2960" y="8889"/>
                    </a:cubicBezTo>
                    <a:cubicBezTo>
                      <a:pt x="2752" y="9034"/>
                      <a:pt x="2742" y="9111"/>
                      <a:pt x="2960" y="9263"/>
                    </a:cubicBezTo>
                    <a:cubicBezTo>
                      <a:pt x="3114" y="9370"/>
                      <a:pt x="3179" y="9511"/>
                      <a:pt x="3105" y="9554"/>
                    </a:cubicBezTo>
                    <a:cubicBezTo>
                      <a:pt x="3067" y="9575"/>
                      <a:pt x="3048" y="9640"/>
                      <a:pt x="3105" y="9720"/>
                    </a:cubicBezTo>
                    <a:cubicBezTo>
                      <a:pt x="3115" y="9728"/>
                      <a:pt x="3167" y="9712"/>
                      <a:pt x="3177" y="9720"/>
                    </a:cubicBezTo>
                    <a:cubicBezTo>
                      <a:pt x="3232" y="9762"/>
                      <a:pt x="3264" y="9852"/>
                      <a:pt x="3321" y="9886"/>
                    </a:cubicBezTo>
                    <a:cubicBezTo>
                      <a:pt x="3468" y="9974"/>
                      <a:pt x="3541" y="10033"/>
                      <a:pt x="3610" y="10094"/>
                    </a:cubicBezTo>
                    <a:cubicBezTo>
                      <a:pt x="3814" y="10130"/>
                      <a:pt x="4003" y="10149"/>
                      <a:pt x="4043" y="10218"/>
                    </a:cubicBezTo>
                    <a:cubicBezTo>
                      <a:pt x="4088" y="10295"/>
                      <a:pt x="3914" y="10414"/>
                      <a:pt x="3755" y="10509"/>
                    </a:cubicBezTo>
                    <a:cubicBezTo>
                      <a:pt x="3772" y="10523"/>
                      <a:pt x="3806" y="10536"/>
                      <a:pt x="3827" y="10551"/>
                    </a:cubicBezTo>
                    <a:cubicBezTo>
                      <a:pt x="3923" y="10617"/>
                      <a:pt x="3962" y="10664"/>
                      <a:pt x="3971" y="10717"/>
                    </a:cubicBezTo>
                    <a:cubicBezTo>
                      <a:pt x="4108" y="10746"/>
                      <a:pt x="4151" y="10836"/>
                      <a:pt x="4116" y="11091"/>
                    </a:cubicBezTo>
                    <a:cubicBezTo>
                      <a:pt x="4112" y="11118"/>
                      <a:pt x="4117" y="11149"/>
                      <a:pt x="4116" y="11174"/>
                    </a:cubicBezTo>
                    <a:cubicBezTo>
                      <a:pt x="4435" y="11228"/>
                      <a:pt x="4495" y="11307"/>
                      <a:pt x="4404" y="11506"/>
                    </a:cubicBezTo>
                    <a:cubicBezTo>
                      <a:pt x="4386" y="11546"/>
                      <a:pt x="4404" y="11617"/>
                      <a:pt x="4404" y="11672"/>
                    </a:cubicBezTo>
                    <a:cubicBezTo>
                      <a:pt x="4438" y="11690"/>
                      <a:pt x="4437" y="11698"/>
                      <a:pt x="4477" y="11714"/>
                    </a:cubicBezTo>
                    <a:cubicBezTo>
                      <a:pt x="4725" y="11814"/>
                      <a:pt x="4900" y="11947"/>
                      <a:pt x="4838" y="12005"/>
                    </a:cubicBezTo>
                    <a:cubicBezTo>
                      <a:pt x="4775" y="12063"/>
                      <a:pt x="4869" y="12130"/>
                      <a:pt x="5054" y="12171"/>
                    </a:cubicBezTo>
                    <a:lnTo>
                      <a:pt x="5126" y="12171"/>
                    </a:lnTo>
                    <a:cubicBezTo>
                      <a:pt x="5398" y="11964"/>
                      <a:pt x="5659" y="11864"/>
                      <a:pt x="5921" y="11922"/>
                    </a:cubicBezTo>
                    <a:cubicBezTo>
                      <a:pt x="6228" y="11990"/>
                      <a:pt x="6277" y="12065"/>
                      <a:pt x="6065" y="12212"/>
                    </a:cubicBezTo>
                    <a:cubicBezTo>
                      <a:pt x="5919" y="12314"/>
                      <a:pt x="5837" y="12467"/>
                      <a:pt x="5921" y="12545"/>
                    </a:cubicBezTo>
                    <a:cubicBezTo>
                      <a:pt x="6004" y="12622"/>
                      <a:pt x="5910" y="12787"/>
                      <a:pt x="5704" y="12918"/>
                    </a:cubicBezTo>
                    <a:cubicBezTo>
                      <a:pt x="5615" y="12975"/>
                      <a:pt x="5604" y="13024"/>
                      <a:pt x="5560" y="13085"/>
                    </a:cubicBezTo>
                    <a:cubicBezTo>
                      <a:pt x="5581" y="13132"/>
                      <a:pt x="5521" y="13200"/>
                      <a:pt x="5487" y="13251"/>
                    </a:cubicBezTo>
                    <a:cubicBezTo>
                      <a:pt x="5422" y="13348"/>
                      <a:pt x="5598" y="13464"/>
                      <a:pt x="5848" y="13542"/>
                    </a:cubicBezTo>
                    <a:cubicBezTo>
                      <a:pt x="6098" y="13618"/>
                      <a:pt x="6276" y="13711"/>
                      <a:pt x="6209" y="13749"/>
                    </a:cubicBezTo>
                    <a:cubicBezTo>
                      <a:pt x="6142" y="13788"/>
                      <a:pt x="6164" y="13955"/>
                      <a:pt x="6282" y="14082"/>
                    </a:cubicBezTo>
                    <a:cubicBezTo>
                      <a:pt x="6421" y="14232"/>
                      <a:pt x="6426" y="14321"/>
                      <a:pt x="6282" y="14372"/>
                    </a:cubicBezTo>
                    <a:cubicBezTo>
                      <a:pt x="5993" y="14475"/>
                      <a:pt x="5992" y="15017"/>
                      <a:pt x="6282" y="15120"/>
                    </a:cubicBezTo>
                    <a:cubicBezTo>
                      <a:pt x="6405" y="15164"/>
                      <a:pt x="6429" y="15258"/>
                      <a:pt x="6354" y="15328"/>
                    </a:cubicBezTo>
                    <a:cubicBezTo>
                      <a:pt x="6277" y="15399"/>
                      <a:pt x="6413" y="15475"/>
                      <a:pt x="6643" y="15452"/>
                    </a:cubicBezTo>
                    <a:cubicBezTo>
                      <a:pt x="6927" y="15424"/>
                      <a:pt x="7074" y="15483"/>
                      <a:pt x="7076" y="15660"/>
                    </a:cubicBezTo>
                    <a:cubicBezTo>
                      <a:pt x="7077" y="15800"/>
                      <a:pt x="7207" y="16040"/>
                      <a:pt x="7365" y="16200"/>
                    </a:cubicBezTo>
                    <a:cubicBezTo>
                      <a:pt x="7522" y="16360"/>
                      <a:pt x="7618" y="16627"/>
                      <a:pt x="7581" y="16782"/>
                    </a:cubicBezTo>
                    <a:cubicBezTo>
                      <a:pt x="7528" y="17005"/>
                      <a:pt x="7576" y="17061"/>
                      <a:pt x="8014" y="17072"/>
                    </a:cubicBezTo>
                    <a:cubicBezTo>
                      <a:pt x="8928" y="17095"/>
                      <a:pt x="9013" y="17121"/>
                      <a:pt x="8737" y="17280"/>
                    </a:cubicBezTo>
                    <a:cubicBezTo>
                      <a:pt x="8398" y="17475"/>
                      <a:pt x="8401" y="18167"/>
                      <a:pt x="8737" y="18360"/>
                    </a:cubicBezTo>
                    <a:cubicBezTo>
                      <a:pt x="8924" y="18468"/>
                      <a:pt x="8914" y="18527"/>
                      <a:pt x="8737" y="18651"/>
                    </a:cubicBezTo>
                    <a:cubicBezTo>
                      <a:pt x="8455" y="18846"/>
                      <a:pt x="8638" y="19066"/>
                      <a:pt x="9098" y="19066"/>
                    </a:cubicBezTo>
                    <a:cubicBezTo>
                      <a:pt x="9462" y="19066"/>
                      <a:pt x="9834" y="19747"/>
                      <a:pt x="9531" y="19855"/>
                    </a:cubicBezTo>
                    <a:cubicBezTo>
                      <a:pt x="9245" y="19957"/>
                      <a:pt x="10786" y="20755"/>
                      <a:pt x="11769" y="21018"/>
                    </a:cubicBezTo>
                    <a:cubicBezTo>
                      <a:pt x="12221" y="21139"/>
                      <a:pt x="12716" y="21288"/>
                      <a:pt x="12924" y="21392"/>
                    </a:cubicBezTo>
                    <a:cubicBezTo>
                      <a:pt x="13171" y="21516"/>
                      <a:pt x="13555" y="21572"/>
                      <a:pt x="13935" y="21517"/>
                    </a:cubicBezTo>
                    <a:cubicBezTo>
                      <a:pt x="14385" y="21452"/>
                      <a:pt x="14650" y="21497"/>
                      <a:pt x="14802" y="21600"/>
                    </a:cubicBezTo>
                    <a:cubicBezTo>
                      <a:pt x="14814" y="21539"/>
                      <a:pt x="14823" y="21467"/>
                      <a:pt x="14802" y="21434"/>
                    </a:cubicBezTo>
                    <a:cubicBezTo>
                      <a:pt x="14639" y="21190"/>
                      <a:pt x="17309" y="20341"/>
                      <a:pt x="17545" y="20562"/>
                    </a:cubicBezTo>
                    <a:cubicBezTo>
                      <a:pt x="17711" y="20716"/>
                      <a:pt x="18447" y="20518"/>
                      <a:pt x="19350" y="20105"/>
                    </a:cubicBezTo>
                    <a:cubicBezTo>
                      <a:pt x="19392" y="20086"/>
                      <a:pt x="19451" y="20080"/>
                      <a:pt x="19495" y="20063"/>
                    </a:cubicBezTo>
                    <a:cubicBezTo>
                      <a:pt x="19285" y="19920"/>
                      <a:pt x="19413" y="19830"/>
                      <a:pt x="19928" y="19606"/>
                    </a:cubicBezTo>
                    <a:cubicBezTo>
                      <a:pt x="20576" y="19325"/>
                      <a:pt x="20632" y="19215"/>
                      <a:pt x="20650" y="17820"/>
                    </a:cubicBezTo>
                    <a:cubicBezTo>
                      <a:pt x="20661" y="17001"/>
                      <a:pt x="20759" y="16259"/>
                      <a:pt x="20867" y="16158"/>
                    </a:cubicBezTo>
                    <a:cubicBezTo>
                      <a:pt x="20975" y="16058"/>
                      <a:pt x="20960" y="15790"/>
                      <a:pt x="20867" y="15577"/>
                    </a:cubicBezTo>
                    <a:cubicBezTo>
                      <a:pt x="20774" y="15364"/>
                      <a:pt x="20848" y="15136"/>
                      <a:pt x="21011" y="15078"/>
                    </a:cubicBezTo>
                    <a:cubicBezTo>
                      <a:pt x="21216" y="15006"/>
                      <a:pt x="21140" y="14790"/>
                      <a:pt x="20867" y="14414"/>
                    </a:cubicBezTo>
                    <a:cubicBezTo>
                      <a:pt x="20449" y="13839"/>
                      <a:pt x="20719" y="13562"/>
                      <a:pt x="21372" y="13874"/>
                    </a:cubicBezTo>
                    <a:cubicBezTo>
                      <a:pt x="21406" y="13890"/>
                      <a:pt x="21480" y="13903"/>
                      <a:pt x="21516" y="13915"/>
                    </a:cubicBezTo>
                    <a:cubicBezTo>
                      <a:pt x="21551" y="13809"/>
                      <a:pt x="21546" y="13687"/>
                      <a:pt x="21589" y="13583"/>
                    </a:cubicBezTo>
                    <a:cubicBezTo>
                      <a:pt x="21600" y="13555"/>
                      <a:pt x="21584" y="13527"/>
                      <a:pt x="21589" y="13500"/>
                    </a:cubicBezTo>
                    <a:cubicBezTo>
                      <a:pt x="21578" y="13408"/>
                      <a:pt x="21598" y="13360"/>
                      <a:pt x="21589" y="13292"/>
                    </a:cubicBezTo>
                    <a:cubicBezTo>
                      <a:pt x="21567" y="13256"/>
                      <a:pt x="21556" y="13223"/>
                      <a:pt x="21516" y="13209"/>
                    </a:cubicBezTo>
                    <a:cubicBezTo>
                      <a:pt x="21397" y="13167"/>
                      <a:pt x="21372" y="13050"/>
                      <a:pt x="21444" y="12918"/>
                    </a:cubicBezTo>
                    <a:cubicBezTo>
                      <a:pt x="21468" y="12875"/>
                      <a:pt x="21449" y="12813"/>
                      <a:pt x="21444" y="12752"/>
                    </a:cubicBezTo>
                    <a:cubicBezTo>
                      <a:pt x="21431" y="12716"/>
                      <a:pt x="21385" y="12711"/>
                      <a:pt x="21372" y="12669"/>
                    </a:cubicBezTo>
                    <a:cubicBezTo>
                      <a:pt x="21317" y="12496"/>
                      <a:pt x="21121" y="12312"/>
                      <a:pt x="20939" y="12254"/>
                    </a:cubicBezTo>
                    <a:cubicBezTo>
                      <a:pt x="20757" y="12195"/>
                      <a:pt x="20657" y="12065"/>
                      <a:pt x="20722" y="12005"/>
                    </a:cubicBezTo>
                    <a:cubicBezTo>
                      <a:pt x="20809" y="11924"/>
                      <a:pt x="20702" y="11658"/>
                      <a:pt x="20506" y="11340"/>
                    </a:cubicBezTo>
                    <a:cubicBezTo>
                      <a:pt x="20465" y="11288"/>
                      <a:pt x="20476" y="11226"/>
                      <a:pt x="20433" y="11174"/>
                    </a:cubicBezTo>
                    <a:cubicBezTo>
                      <a:pt x="20164" y="10843"/>
                      <a:pt x="19871" y="10560"/>
                      <a:pt x="19711" y="10468"/>
                    </a:cubicBezTo>
                    <a:cubicBezTo>
                      <a:pt x="19517" y="10356"/>
                      <a:pt x="19403" y="10209"/>
                      <a:pt x="19423" y="10135"/>
                    </a:cubicBezTo>
                    <a:cubicBezTo>
                      <a:pt x="19305" y="10001"/>
                      <a:pt x="19222" y="9878"/>
                      <a:pt x="19206" y="9762"/>
                    </a:cubicBezTo>
                    <a:cubicBezTo>
                      <a:pt x="19194" y="9676"/>
                      <a:pt x="19121" y="9548"/>
                      <a:pt x="19062" y="9429"/>
                    </a:cubicBezTo>
                    <a:cubicBezTo>
                      <a:pt x="19017" y="9367"/>
                      <a:pt x="19040" y="9328"/>
                      <a:pt x="18989" y="9263"/>
                    </a:cubicBezTo>
                    <a:cubicBezTo>
                      <a:pt x="18898" y="9148"/>
                      <a:pt x="18845" y="9073"/>
                      <a:pt x="18773" y="8972"/>
                    </a:cubicBezTo>
                    <a:cubicBezTo>
                      <a:pt x="18571" y="8742"/>
                      <a:pt x="18419" y="8526"/>
                      <a:pt x="18412" y="8474"/>
                    </a:cubicBezTo>
                    <a:cubicBezTo>
                      <a:pt x="18410" y="8462"/>
                      <a:pt x="18349" y="8448"/>
                      <a:pt x="18339" y="8432"/>
                    </a:cubicBezTo>
                    <a:cubicBezTo>
                      <a:pt x="17751" y="8345"/>
                      <a:pt x="17200" y="8133"/>
                      <a:pt x="17040" y="7892"/>
                    </a:cubicBezTo>
                    <a:cubicBezTo>
                      <a:pt x="16921" y="7715"/>
                      <a:pt x="17230" y="7323"/>
                      <a:pt x="17545" y="7103"/>
                    </a:cubicBezTo>
                    <a:cubicBezTo>
                      <a:pt x="17183" y="6926"/>
                      <a:pt x="16842" y="6731"/>
                      <a:pt x="16968" y="6729"/>
                    </a:cubicBezTo>
                    <a:cubicBezTo>
                      <a:pt x="17108" y="6727"/>
                      <a:pt x="16985" y="6552"/>
                      <a:pt x="16679" y="6355"/>
                    </a:cubicBezTo>
                    <a:cubicBezTo>
                      <a:pt x="15866" y="5833"/>
                      <a:pt x="14903" y="4885"/>
                      <a:pt x="15090" y="4777"/>
                    </a:cubicBezTo>
                    <a:cubicBezTo>
                      <a:pt x="15179" y="4726"/>
                      <a:pt x="15004" y="4463"/>
                      <a:pt x="14729" y="4195"/>
                    </a:cubicBezTo>
                    <a:lnTo>
                      <a:pt x="14657" y="4071"/>
                    </a:lnTo>
                    <a:cubicBezTo>
                      <a:pt x="14477" y="4084"/>
                      <a:pt x="14228" y="4004"/>
                      <a:pt x="14080" y="3780"/>
                    </a:cubicBezTo>
                    <a:cubicBezTo>
                      <a:pt x="13950" y="3584"/>
                      <a:pt x="13947" y="3469"/>
                      <a:pt x="14080" y="3323"/>
                    </a:cubicBezTo>
                    <a:cubicBezTo>
                      <a:pt x="13865" y="3308"/>
                      <a:pt x="13669" y="3248"/>
                      <a:pt x="13719" y="3115"/>
                    </a:cubicBezTo>
                    <a:cubicBezTo>
                      <a:pt x="13735" y="3071"/>
                      <a:pt x="13722" y="2999"/>
                      <a:pt x="13719" y="2949"/>
                    </a:cubicBezTo>
                    <a:cubicBezTo>
                      <a:pt x="13602" y="2822"/>
                      <a:pt x="13537" y="2695"/>
                      <a:pt x="13502" y="2575"/>
                    </a:cubicBezTo>
                    <a:cubicBezTo>
                      <a:pt x="13499" y="2565"/>
                      <a:pt x="13442" y="2548"/>
                      <a:pt x="13430" y="2534"/>
                    </a:cubicBezTo>
                    <a:cubicBezTo>
                      <a:pt x="13398" y="2529"/>
                      <a:pt x="13388" y="2523"/>
                      <a:pt x="13357" y="2534"/>
                    </a:cubicBezTo>
                    <a:cubicBezTo>
                      <a:pt x="13245" y="2574"/>
                      <a:pt x="12988" y="2457"/>
                      <a:pt x="12852" y="2285"/>
                    </a:cubicBezTo>
                    <a:cubicBezTo>
                      <a:pt x="12802" y="2222"/>
                      <a:pt x="12690" y="2149"/>
                      <a:pt x="12563" y="2077"/>
                    </a:cubicBezTo>
                    <a:cubicBezTo>
                      <a:pt x="12301" y="1960"/>
                      <a:pt x="11999" y="1852"/>
                      <a:pt x="11697" y="1745"/>
                    </a:cubicBezTo>
                    <a:cubicBezTo>
                      <a:pt x="11237" y="1619"/>
                      <a:pt x="10649" y="1358"/>
                      <a:pt x="10325" y="1163"/>
                    </a:cubicBezTo>
                    <a:cubicBezTo>
                      <a:pt x="9989" y="961"/>
                      <a:pt x="9499" y="789"/>
                      <a:pt x="9242" y="789"/>
                    </a:cubicBezTo>
                    <a:cubicBezTo>
                      <a:pt x="8966" y="789"/>
                      <a:pt x="8540" y="627"/>
                      <a:pt x="8159" y="415"/>
                    </a:cubicBezTo>
                    <a:cubicBezTo>
                      <a:pt x="7627" y="553"/>
                      <a:pt x="7152" y="342"/>
                      <a:pt x="7076" y="0"/>
                    </a:cubicBezTo>
                    <a:close/>
                  </a:path>
                </a:pathLst>
              </a:custGeom>
              <a:ln>
                <a:noFill/>
              </a:ln>
              <a:effectLst/>
            </p:spPr>
          </p:pic>
          <p:pic>
            <p:nvPicPr>
              <p:cNvPr id="808" name="Image" descr="Image"/>
              <p:cNvPicPr>
                <a:picLocks/>
              </p:cNvPicPr>
              <p:nvPr/>
            </p:nvPicPr>
            <p:blipFill>
              <a:blip r:embed="rId19"/>
              <a:stretch>
                <a:fillRect/>
              </a:stretch>
            </p:blipFill>
            <p:spPr>
              <a:xfrm>
                <a:off x="0" y="-1"/>
                <a:ext cx="136627" cy="231359"/>
              </a:xfrm>
              <a:prstGeom prst="rect">
                <a:avLst/>
              </a:prstGeom>
              <a:effectLst/>
            </p:spPr>
          </p:pic>
        </p:grpSp>
        <p:grpSp>
          <p:nvGrpSpPr>
            <p:cNvPr id="813" name="Image"/>
            <p:cNvGrpSpPr/>
            <p:nvPr/>
          </p:nvGrpSpPr>
          <p:grpSpPr>
            <a:xfrm rot="6511922" flipH="1">
              <a:off x="693287" y="291805"/>
              <a:ext cx="136628" cy="231358"/>
              <a:chOff x="0" y="0"/>
              <a:chExt cx="136626" cy="231357"/>
            </a:xfrm>
          </p:grpSpPr>
          <p:pic>
            <p:nvPicPr>
              <p:cNvPr id="812" name="Image" descr="Image"/>
              <p:cNvPicPr>
                <a:picLocks noChangeAspect="1"/>
              </p:cNvPicPr>
              <p:nvPr/>
            </p:nvPicPr>
            <p:blipFill>
              <a:blip r:embed="rId18" cstate="print">
                <a:extLst>
                  <a:ext uri="{28A0092B-C50C-407E-A947-70E740481C1C}">
                    <a14:useLocalDpi xmlns:a14="http://schemas.microsoft.com/office/drawing/2010/main"/>
                  </a:ext>
                </a:extLst>
              </a:blip>
              <a:srcRect/>
              <a:stretch>
                <a:fillRect/>
              </a:stretch>
            </p:blipFill>
            <p:spPr>
              <a:xfrm>
                <a:off x="8980" y="9735"/>
                <a:ext cx="118689" cy="206376"/>
              </a:xfrm>
              <a:custGeom>
                <a:avLst/>
                <a:gdLst/>
                <a:ahLst/>
                <a:cxnLst>
                  <a:cxn ang="0">
                    <a:pos x="wd2" y="hd2"/>
                  </a:cxn>
                  <a:cxn ang="5400000">
                    <a:pos x="wd2" y="hd2"/>
                  </a:cxn>
                  <a:cxn ang="10800000">
                    <a:pos x="wd2" y="hd2"/>
                  </a:cxn>
                  <a:cxn ang="16200000">
                    <a:pos x="wd2" y="hd2"/>
                  </a:cxn>
                </a:cxnLst>
                <a:rect l="0" t="0" r="r" b="b"/>
                <a:pathLst>
                  <a:path w="21593" h="21600" extrusionOk="0">
                    <a:moveTo>
                      <a:pt x="7076" y="0"/>
                    </a:moveTo>
                    <a:cubicBezTo>
                      <a:pt x="6975" y="29"/>
                      <a:pt x="6863" y="64"/>
                      <a:pt x="6715" y="42"/>
                    </a:cubicBezTo>
                    <a:cubicBezTo>
                      <a:pt x="6611" y="26"/>
                      <a:pt x="6516" y="32"/>
                      <a:pt x="6426" y="42"/>
                    </a:cubicBezTo>
                    <a:cubicBezTo>
                      <a:pt x="6336" y="51"/>
                      <a:pt x="6241" y="54"/>
                      <a:pt x="6209" y="83"/>
                    </a:cubicBezTo>
                    <a:cubicBezTo>
                      <a:pt x="6177" y="114"/>
                      <a:pt x="6008" y="150"/>
                      <a:pt x="5776" y="166"/>
                    </a:cubicBezTo>
                    <a:cubicBezTo>
                      <a:pt x="5559" y="181"/>
                      <a:pt x="5275" y="172"/>
                      <a:pt x="4982" y="166"/>
                    </a:cubicBezTo>
                    <a:cubicBezTo>
                      <a:pt x="4377" y="155"/>
                      <a:pt x="3802" y="222"/>
                      <a:pt x="3682" y="291"/>
                    </a:cubicBezTo>
                    <a:cubicBezTo>
                      <a:pt x="3563" y="359"/>
                      <a:pt x="3385" y="362"/>
                      <a:pt x="3249" y="332"/>
                    </a:cubicBezTo>
                    <a:cubicBezTo>
                      <a:pt x="3113" y="302"/>
                      <a:pt x="2789" y="415"/>
                      <a:pt x="2599" y="582"/>
                    </a:cubicBezTo>
                    <a:cubicBezTo>
                      <a:pt x="2576" y="602"/>
                      <a:pt x="2621" y="605"/>
                      <a:pt x="2599" y="623"/>
                    </a:cubicBezTo>
                    <a:cubicBezTo>
                      <a:pt x="2578" y="651"/>
                      <a:pt x="2505" y="672"/>
                      <a:pt x="2455" y="706"/>
                    </a:cubicBezTo>
                    <a:cubicBezTo>
                      <a:pt x="2392" y="750"/>
                      <a:pt x="2364" y="773"/>
                      <a:pt x="2310" y="789"/>
                    </a:cubicBezTo>
                    <a:cubicBezTo>
                      <a:pt x="2295" y="795"/>
                      <a:pt x="2254" y="786"/>
                      <a:pt x="2238" y="789"/>
                    </a:cubicBezTo>
                    <a:cubicBezTo>
                      <a:pt x="2223" y="791"/>
                      <a:pt x="2254" y="831"/>
                      <a:pt x="2238" y="831"/>
                    </a:cubicBezTo>
                    <a:cubicBezTo>
                      <a:pt x="2168" y="833"/>
                      <a:pt x="2109" y="789"/>
                      <a:pt x="2022" y="748"/>
                    </a:cubicBezTo>
                    <a:cubicBezTo>
                      <a:pt x="1928" y="706"/>
                      <a:pt x="1868" y="715"/>
                      <a:pt x="1805" y="706"/>
                    </a:cubicBezTo>
                    <a:cubicBezTo>
                      <a:pt x="1681" y="698"/>
                      <a:pt x="1505" y="770"/>
                      <a:pt x="1300" y="872"/>
                    </a:cubicBezTo>
                    <a:cubicBezTo>
                      <a:pt x="1237" y="931"/>
                      <a:pt x="1187" y="959"/>
                      <a:pt x="1227" y="997"/>
                    </a:cubicBezTo>
                    <a:cubicBezTo>
                      <a:pt x="1291" y="1056"/>
                      <a:pt x="1217" y="1195"/>
                      <a:pt x="1083" y="1288"/>
                    </a:cubicBezTo>
                    <a:cubicBezTo>
                      <a:pt x="796" y="1486"/>
                      <a:pt x="623" y="1446"/>
                      <a:pt x="72" y="1163"/>
                    </a:cubicBezTo>
                    <a:cubicBezTo>
                      <a:pt x="45" y="1155"/>
                      <a:pt x="28" y="1173"/>
                      <a:pt x="0" y="1163"/>
                    </a:cubicBezTo>
                    <a:cubicBezTo>
                      <a:pt x="576" y="1469"/>
                      <a:pt x="681" y="1639"/>
                      <a:pt x="505" y="1828"/>
                    </a:cubicBezTo>
                    <a:cubicBezTo>
                      <a:pt x="381" y="1962"/>
                      <a:pt x="316" y="2378"/>
                      <a:pt x="289" y="2825"/>
                    </a:cubicBezTo>
                    <a:cubicBezTo>
                      <a:pt x="313" y="3002"/>
                      <a:pt x="335" y="3026"/>
                      <a:pt x="361" y="3282"/>
                    </a:cubicBezTo>
                    <a:cubicBezTo>
                      <a:pt x="420" y="3865"/>
                      <a:pt x="553" y="4254"/>
                      <a:pt x="650" y="4652"/>
                    </a:cubicBezTo>
                    <a:cubicBezTo>
                      <a:pt x="666" y="4720"/>
                      <a:pt x="631" y="4835"/>
                      <a:pt x="650" y="4902"/>
                    </a:cubicBezTo>
                    <a:cubicBezTo>
                      <a:pt x="669" y="4917"/>
                      <a:pt x="698" y="4926"/>
                      <a:pt x="722" y="4943"/>
                    </a:cubicBezTo>
                    <a:cubicBezTo>
                      <a:pt x="858" y="5037"/>
                      <a:pt x="864" y="5110"/>
                      <a:pt x="794" y="5151"/>
                    </a:cubicBezTo>
                    <a:cubicBezTo>
                      <a:pt x="768" y="5166"/>
                      <a:pt x="837" y="5284"/>
                      <a:pt x="866" y="5400"/>
                    </a:cubicBezTo>
                    <a:cubicBezTo>
                      <a:pt x="1011" y="5785"/>
                      <a:pt x="1159" y="6170"/>
                      <a:pt x="1444" y="6729"/>
                    </a:cubicBezTo>
                    <a:cubicBezTo>
                      <a:pt x="1710" y="7251"/>
                      <a:pt x="2086" y="7743"/>
                      <a:pt x="2383" y="7892"/>
                    </a:cubicBezTo>
                    <a:cubicBezTo>
                      <a:pt x="3032" y="8219"/>
                      <a:pt x="3306" y="8649"/>
                      <a:pt x="2960" y="8889"/>
                    </a:cubicBezTo>
                    <a:cubicBezTo>
                      <a:pt x="2752" y="9034"/>
                      <a:pt x="2742" y="9111"/>
                      <a:pt x="2960" y="9263"/>
                    </a:cubicBezTo>
                    <a:cubicBezTo>
                      <a:pt x="3114" y="9370"/>
                      <a:pt x="3179" y="9511"/>
                      <a:pt x="3105" y="9554"/>
                    </a:cubicBezTo>
                    <a:cubicBezTo>
                      <a:pt x="3067" y="9575"/>
                      <a:pt x="3048" y="9640"/>
                      <a:pt x="3105" y="9720"/>
                    </a:cubicBezTo>
                    <a:cubicBezTo>
                      <a:pt x="3115" y="9728"/>
                      <a:pt x="3167" y="9712"/>
                      <a:pt x="3177" y="9720"/>
                    </a:cubicBezTo>
                    <a:cubicBezTo>
                      <a:pt x="3232" y="9762"/>
                      <a:pt x="3264" y="9852"/>
                      <a:pt x="3321" y="9886"/>
                    </a:cubicBezTo>
                    <a:cubicBezTo>
                      <a:pt x="3468" y="9974"/>
                      <a:pt x="3541" y="10033"/>
                      <a:pt x="3610" y="10094"/>
                    </a:cubicBezTo>
                    <a:cubicBezTo>
                      <a:pt x="3814" y="10130"/>
                      <a:pt x="4003" y="10149"/>
                      <a:pt x="4043" y="10218"/>
                    </a:cubicBezTo>
                    <a:cubicBezTo>
                      <a:pt x="4088" y="10295"/>
                      <a:pt x="3914" y="10414"/>
                      <a:pt x="3755" y="10509"/>
                    </a:cubicBezTo>
                    <a:cubicBezTo>
                      <a:pt x="3772" y="10523"/>
                      <a:pt x="3806" y="10536"/>
                      <a:pt x="3827" y="10551"/>
                    </a:cubicBezTo>
                    <a:cubicBezTo>
                      <a:pt x="3923" y="10617"/>
                      <a:pt x="3962" y="10664"/>
                      <a:pt x="3971" y="10717"/>
                    </a:cubicBezTo>
                    <a:cubicBezTo>
                      <a:pt x="4108" y="10746"/>
                      <a:pt x="4151" y="10836"/>
                      <a:pt x="4116" y="11091"/>
                    </a:cubicBezTo>
                    <a:cubicBezTo>
                      <a:pt x="4112" y="11118"/>
                      <a:pt x="4117" y="11149"/>
                      <a:pt x="4116" y="11174"/>
                    </a:cubicBezTo>
                    <a:cubicBezTo>
                      <a:pt x="4435" y="11228"/>
                      <a:pt x="4495" y="11307"/>
                      <a:pt x="4404" y="11506"/>
                    </a:cubicBezTo>
                    <a:cubicBezTo>
                      <a:pt x="4386" y="11546"/>
                      <a:pt x="4404" y="11617"/>
                      <a:pt x="4404" y="11672"/>
                    </a:cubicBezTo>
                    <a:cubicBezTo>
                      <a:pt x="4438" y="11690"/>
                      <a:pt x="4437" y="11698"/>
                      <a:pt x="4477" y="11714"/>
                    </a:cubicBezTo>
                    <a:cubicBezTo>
                      <a:pt x="4725" y="11814"/>
                      <a:pt x="4900" y="11947"/>
                      <a:pt x="4838" y="12005"/>
                    </a:cubicBezTo>
                    <a:cubicBezTo>
                      <a:pt x="4775" y="12063"/>
                      <a:pt x="4869" y="12130"/>
                      <a:pt x="5054" y="12171"/>
                    </a:cubicBezTo>
                    <a:lnTo>
                      <a:pt x="5126" y="12171"/>
                    </a:lnTo>
                    <a:cubicBezTo>
                      <a:pt x="5398" y="11964"/>
                      <a:pt x="5659" y="11864"/>
                      <a:pt x="5921" y="11922"/>
                    </a:cubicBezTo>
                    <a:cubicBezTo>
                      <a:pt x="6228" y="11990"/>
                      <a:pt x="6277" y="12065"/>
                      <a:pt x="6065" y="12212"/>
                    </a:cubicBezTo>
                    <a:cubicBezTo>
                      <a:pt x="5919" y="12314"/>
                      <a:pt x="5837" y="12467"/>
                      <a:pt x="5921" y="12545"/>
                    </a:cubicBezTo>
                    <a:cubicBezTo>
                      <a:pt x="6004" y="12622"/>
                      <a:pt x="5910" y="12787"/>
                      <a:pt x="5704" y="12918"/>
                    </a:cubicBezTo>
                    <a:cubicBezTo>
                      <a:pt x="5615" y="12975"/>
                      <a:pt x="5604" y="13024"/>
                      <a:pt x="5560" y="13085"/>
                    </a:cubicBezTo>
                    <a:cubicBezTo>
                      <a:pt x="5581" y="13132"/>
                      <a:pt x="5521" y="13200"/>
                      <a:pt x="5487" y="13251"/>
                    </a:cubicBezTo>
                    <a:cubicBezTo>
                      <a:pt x="5422" y="13348"/>
                      <a:pt x="5598" y="13464"/>
                      <a:pt x="5848" y="13542"/>
                    </a:cubicBezTo>
                    <a:cubicBezTo>
                      <a:pt x="6098" y="13618"/>
                      <a:pt x="6276" y="13711"/>
                      <a:pt x="6209" y="13749"/>
                    </a:cubicBezTo>
                    <a:cubicBezTo>
                      <a:pt x="6142" y="13788"/>
                      <a:pt x="6164" y="13955"/>
                      <a:pt x="6282" y="14082"/>
                    </a:cubicBezTo>
                    <a:cubicBezTo>
                      <a:pt x="6421" y="14232"/>
                      <a:pt x="6426" y="14321"/>
                      <a:pt x="6282" y="14372"/>
                    </a:cubicBezTo>
                    <a:cubicBezTo>
                      <a:pt x="5993" y="14475"/>
                      <a:pt x="5992" y="15017"/>
                      <a:pt x="6282" y="15120"/>
                    </a:cubicBezTo>
                    <a:cubicBezTo>
                      <a:pt x="6405" y="15164"/>
                      <a:pt x="6429" y="15258"/>
                      <a:pt x="6354" y="15328"/>
                    </a:cubicBezTo>
                    <a:cubicBezTo>
                      <a:pt x="6277" y="15399"/>
                      <a:pt x="6413" y="15475"/>
                      <a:pt x="6643" y="15452"/>
                    </a:cubicBezTo>
                    <a:cubicBezTo>
                      <a:pt x="6927" y="15424"/>
                      <a:pt x="7074" y="15483"/>
                      <a:pt x="7076" y="15660"/>
                    </a:cubicBezTo>
                    <a:cubicBezTo>
                      <a:pt x="7077" y="15800"/>
                      <a:pt x="7207" y="16040"/>
                      <a:pt x="7365" y="16200"/>
                    </a:cubicBezTo>
                    <a:cubicBezTo>
                      <a:pt x="7522" y="16360"/>
                      <a:pt x="7618" y="16627"/>
                      <a:pt x="7581" y="16782"/>
                    </a:cubicBezTo>
                    <a:cubicBezTo>
                      <a:pt x="7528" y="17005"/>
                      <a:pt x="7576" y="17061"/>
                      <a:pt x="8014" y="17072"/>
                    </a:cubicBezTo>
                    <a:cubicBezTo>
                      <a:pt x="8928" y="17095"/>
                      <a:pt x="9013" y="17121"/>
                      <a:pt x="8737" y="17280"/>
                    </a:cubicBezTo>
                    <a:cubicBezTo>
                      <a:pt x="8398" y="17475"/>
                      <a:pt x="8401" y="18167"/>
                      <a:pt x="8737" y="18360"/>
                    </a:cubicBezTo>
                    <a:cubicBezTo>
                      <a:pt x="8924" y="18468"/>
                      <a:pt x="8914" y="18527"/>
                      <a:pt x="8737" y="18651"/>
                    </a:cubicBezTo>
                    <a:cubicBezTo>
                      <a:pt x="8455" y="18846"/>
                      <a:pt x="8638" y="19066"/>
                      <a:pt x="9098" y="19066"/>
                    </a:cubicBezTo>
                    <a:cubicBezTo>
                      <a:pt x="9462" y="19066"/>
                      <a:pt x="9834" y="19747"/>
                      <a:pt x="9531" y="19855"/>
                    </a:cubicBezTo>
                    <a:cubicBezTo>
                      <a:pt x="9245" y="19957"/>
                      <a:pt x="10786" y="20755"/>
                      <a:pt x="11769" y="21018"/>
                    </a:cubicBezTo>
                    <a:cubicBezTo>
                      <a:pt x="12221" y="21139"/>
                      <a:pt x="12716" y="21288"/>
                      <a:pt x="12924" y="21392"/>
                    </a:cubicBezTo>
                    <a:cubicBezTo>
                      <a:pt x="13171" y="21516"/>
                      <a:pt x="13555" y="21572"/>
                      <a:pt x="13935" y="21517"/>
                    </a:cubicBezTo>
                    <a:cubicBezTo>
                      <a:pt x="14385" y="21452"/>
                      <a:pt x="14650" y="21497"/>
                      <a:pt x="14802" y="21600"/>
                    </a:cubicBezTo>
                    <a:cubicBezTo>
                      <a:pt x="14814" y="21539"/>
                      <a:pt x="14823" y="21467"/>
                      <a:pt x="14802" y="21434"/>
                    </a:cubicBezTo>
                    <a:cubicBezTo>
                      <a:pt x="14639" y="21190"/>
                      <a:pt x="17309" y="20341"/>
                      <a:pt x="17545" y="20562"/>
                    </a:cubicBezTo>
                    <a:cubicBezTo>
                      <a:pt x="17711" y="20716"/>
                      <a:pt x="18447" y="20518"/>
                      <a:pt x="19350" y="20105"/>
                    </a:cubicBezTo>
                    <a:cubicBezTo>
                      <a:pt x="19392" y="20086"/>
                      <a:pt x="19451" y="20080"/>
                      <a:pt x="19495" y="20063"/>
                    </a:cubicBezTo>
                    <a:cubicBezTo>
                      <a:pt x="19285" y="19920"/>
                      <a:pt x="19413" y="19830"/>
                      <a:pt x="19928" y="19606"/>
                    </a:cubicBezTo>
                    <a:cubicBezTo>
                      <a:pt x="20576" y="19325"/>
                      <a:pt x="20632" y="19215"/>
                      <a:pt x="20650" y="17820"/>
                    </a:cubicBezTo>
                    <a:cubicBezTo>
                      <a:pt x="20661" y="17001"/>
                      <a:pt x="20759" y="16259"/>
                      <a:pt x="20867" y="16158"/>
                    </a:cubicBezTo>
                    <a:cubicBezTo>
                      <a:pt x="20975" y="16058"/>
                      <a:pt x="20960" y="15790"/>
                      <a:pt x="20867" y="15577"/>
                    </a:cubicBezTo>
                    <a:cubicBezTo>
                      <a:pt x="20774" y="15364"/>
                      <a:pt x="20848" y="15136"/>
                      <a:pt x="21011" y="15078"/>
                    </a:cubicBezTo>
                    <a:cubicBezTo>
                      <a:pt x="21216" y="15006"/>
                      <a:pt x="21140" y="14790"/>
                      <a:pt x="20867" y="14414"/>
                    </a:cubicBezTo>
                    <a:cubicBezTo>
                      <a:pt x="20449" y="13839"/>
                      <a:pt x="20719" y="13562"/>
                      <a:pt x="21372" y="13874"/>
                    </a:cubicBezTo>
                    <a:cubicBezTo>
                      <a:pt x="21406" y="13890"/>
                      <a:pt x="21480" y="13903"/>
                      <a:pt x="21516" y="13915"/>
                    </a:cubicBezTo>
                    <a:cubicBezTo>
                      <a:pt x="21551" y="13809"/>
                      <a:pt x="21546" y="13687"/>
                      <a:pt x="21589" y="13583"/>
                    </a:cubicBezTo>
                    <a:cubicBezTo>
                      <a:pt x="21600" y="13555"/>
                      <a:pt x="21584" y="13527"/>
                      <a:pt x="21589" y="13500"/>
                    </a:cubicBezTo>
                    <a:cubicBezTo>
                      <a:pt x="21578" y="13408"/>
                      <a:pt x="21598" y="13360"/>
                      <a:pt x="21589" y="13292"/>
                    </a:cubicBezTo>
                    <a:cubicBezTo>
                      <a:pt x="21567" y="13256"/>
                      <a:pt x="21556" y="13223"/>
                      <a:pt x="21516" y="13209"/>
                    </a:cubicBezTo>
                    <a:cubicBezTo>
                      <a:pt x="21397" y="13167"/>
                      <a:pt x="21372" y="13050"/>
                      <a:pt x="21444" y="12918"/>
                    </a:cubicBezTo>
                    <a:cubicBezTo>
                      <a:pt x="21468" y="12875"/>
                      <a:pt x="21449" y="12813"/>
                      <a:pt x="21444" y="12752"/>
                    </a:cubicBezTo>
                    <a:cubicBezTo>
                      <a:pt x="21431" y="12716"/>
                      <a:pt x="21385" y="12711"/>
                      <a:pt x="21372" y="12669"/>
                    </a:cubicBezTo>
                    <a:cubicBezTo>
                      <a:pt x="21317" y="12496"/>
                      <a:pt x="21121" y="12312"/>
                      <a:pt x="20939" y="12254"/>
                    </a:cubicBezTo>
                    <a:cubicBezTo>
                      <a:pt x="20757" y="12195"/>
                      <a:pt x="20657" y="12065"/>
                      <a:pt x="20722" y="12005"/>
                    </a:cubicBezTo>
                    <a:cubicBezTo>
                      <a:pt x="20809" y="11924"/>
                      <a:pt x="20702" y="11658"/>
                      <a:pt x="20506" y="11340"/>
                    </a:cubicBezTo>
                    <a:cubicBezTo>
                      <a:pt x="20465" y="11288"/>
                      <a:pt x="20476" y="11226"/>
                      <a:pt x="20433" y="11174"/>
                    </a:cubicBezTo>
                    <a:cubicBezTo>
                      <a:pt x="20164" y="10843"/>
                      <a:pt x="19871" y="10560"/>
                      <a:pt x="19711" y="10468"/>
                    </a:cubicBezTo>
                    <a:cubicBezTo>
                      <a:pt x="19517" y="10356"/>
                      <a:pt x="19403" y="10209"/>
                      <a:pt x="19423" y="10135"/>
                    </a:cubicBezTo>
                    <a:cubicBezTo>
                      <a:pt x="19305" y="10001"/>
                      <a:pt x="19222" y="9878"/>
                      <a:pt x="19206" y="9762"/>
                    </a:cubicBezTo>
                    <a:cubicBezTo>
                      <a:pt x="19194" y="9676"/>
                      <a:pt x="19121" y="9548"/>
                      <a:pt x="19062" y="9429"/>
                    </a:cubicBezTo>
                    <a:cubicBezTo>
                      <a:pt x="19017" y="9367"/>
                      <a:pt x="19040" y="9328"/>
                      <a:pt x="18989" y="9263"/>
                    </a:cubicBezTo>
                    <a:cubicBezTo>
                      <a:pt x="18898" y="9148"/>
                      <a:pt x="18845" y="9073"/>
                      <a:pt x="18773" y="8972"/>
                    </a:cubicBezTo>
                    <a:cubicBezTo>
                      <a:pt x="18571" y="8742"/>
                      <a:pt x="18419" y="8526"/>
                      <a:pt x="18412" y="8474"/>
                    </a:cubicBezTo>
                    <a:cubicBezTo>
                      <a:pt x="18410" y="8462"/>
                      <a:pt x="18349" y="8448"/>
                      <a:pt x="18339" y="8432"/>
                    </a:cubicBezTo>
                    <a:cubicBezTo>
                      <a:pt x="17751" y="8345"/>
                      <a:pt x="17200" y="8133"/>
                      <a:pt x="17040" y="7892"/>
                    </a:cubicBezTo>
                    <a:cubicBezTo>
                      <a:pt x="16921" y="7715"/>
                      <a:pt x="17230" y="7323"/>
                      <a:pt x="17545" y="7103"/>
                    </a:cubicBezTo>
                    <a:cubicBezTo>
                      <a:pt x="17183" y="6926"/>
                      <a:pt x="16842" y="6731"/>
                      <a:pt x="16968" y="6729"/>
                    </a:cubicBezTo>
                    <a:cubicBezTo>
                      <a:pt x="17108" y="6727"/>
                      <a:pt x="16985" y="6552"/>
                      <a:pt x="16679" y="6355"/>
                    </a:cubicBezTo>
                    <a:cubicBezTo>
                      <a:pt x="15866" y="5833"/>
                      <a:pt x="14903" y="4885"/>
                      <a:pt x="15090" y="4777"/>
                    </a:cubicBezTo>
                    <a:cubicBezTo>
                      <a:pt x="15179" y="4726"/>
                      <a:pt x="15004" y="4463"/>
                      <a:pt x="14729" y="4195"/>
                    </a:cubicBezTo>
                    <a:lnTo>
                      <a:pt x="14657" y="4071"/>
                    </a:lnTo>
                    <a:cubicBezTo>
                      <a:pt x="14477" y="4084"/>
                      <a:pt x="14228" y="4004"/>
                      <a:pt x="14080" y="3780"/>
                    </a:cubicBezTo>
                    <a:cubicBezTo>
                      <a:pt x="13950" y="3584"/>
                      <a:pt x="13947" y="3469"/>
                      <a:pt x="14080" y="3323"/>
                    </a:cubicBezTo>
                    <a:cubicBezTo>
                      <a:pt x="13865" y="3308"/>
                      <a:pt x="13669" y="3248"/>
                      <a:pt x="13719" y="3115"/>
                    </a:cubicBezTo>
                    <a:cubicBezTo>
                      <a:pt x="13735" y="3071"/>
                      <a:pt x="13722" y="2999"/>
                      <a:pt x="13719" y="2949"/>
                    </a:cubicBezTo>
                    <a:cubicBezTo>
                      <a:pt x="13602" y="2822"/>
                      <a:pt x="13537" y="2695"/>
                      <a:pt x="13502" y="2575"/>
                    </a:cubicBezTo>
                    <a:cubicBezTo>
                      <a:pt x="13499" y="2565"/>
                      <a:pt x="13442" y="2548"/>
                      <a:pt x="13430" y="2534"/>
                    </a:cubicBezTo>
                    <a:cubicBezTo>
                      <a:pt x="13398" y="2529"/>
                      <a:pt x="13388" y="2523"/>
                      <a:pt x="13357" y="2534"/>
                    </a:cubicBezTo>
                    <a:cubicBezTo>
                      <a:pt x="13245" y="2574"/>
                      <a:pt x="12988" y="2457"/>
                      <a:pt x="12852" y="2285"/>
                    </a:cubicBezTo>
                    <a:cubicBezTo>
                      <a:pt x="12802" y="2222"/>
                      <a:pt x="12690" y="2149"/>
                      <a:pt x="12563" y="2077"/>
                    </a:cubicBezTo>
                    <a:cubicBezTo>
                      <a:pt x="12301" y="1960"/>
                      <a:pt x="11999" y="1852"/>
                      <a:pt x="11697" y="1745"/>
                    </a:cubicBezTo>
                    <a:cubicBezTo>
                      <a:pt x="11237" y="1619"/>
                      <a:pt x="10649" y="1358"/>
                      <a:pt x="10325" y="1163"/>
                    </a:cubicBezTo>
                    <a:cubicBezTo>
                      <a:pt x="9989" y="961"/>
                      <a:pt x="9499" y="789"/>
                      <a:pt x="9242" y="789"/>
                    </a:cubicBezTo>
                    <a:cubicBezTo>
                      <a:pt x="8966" y="789"/>
                      <a:pt x="8540" y="627"/>
                      <a:pt x="8159" y="415"/>
                    </a:cubicBezTo>
                    <a:cubicBezTo>
                      <a:pt x="7627" y="553"/>
                      <a:pt x="7152" y="342"/>
                      <a:pt x="7076" y="0"/>
                    </a:cubicBezTo>
                    <a:close/>
                  </a:path>
                </a:pathLst>
              </a:custGeom>
              <a:ln>
                <a:noFill/>
              </a:ln>
              <a:effectLst/>
            </p:spPr>
          </p:pic>
          <p:pic>
            <p:nvPicPr>
              <p:cNvPr id="811" name="Image" descr="Image"/>
              <p:cNvPicPr>
                <a:picLocks/>
              </p:cNvPicPr>
              <p:nvPr/>
            </p:nvPicPr>
            <p:blipFill>
              <a:blip r:embed="rId19"/>
              <a:stretch>
                <a:fillRect/>
              </a:stretch>
            </p:blipFill>
            <p:spPr>
              <a:xfrm>
                <a:off x="0" y="-1"/>
                <a:ext cx="136627" cy="231359"/>
              </a:xfrm>
              <a:prstGeom prst="rect">
                <a:avLst/>
              </a:prstGeom>
              <a:effectLst/>
            </p:spPr>
          </p:pic>
        </p:grpSp>
        <p:grpSp>
          <p:nvGrpSpPr>
            <p:cNvPr id="816" name="Image"/>
            <p:cNvGrpSpPr/>
            <p:nvPr/>
          </p:nvGrpSpPr>
          <p:grpSpPr>
            <a:xfrm rot="17311923">
              <a:off x="452899" y="-10887"/>
              <a:ext cx="177902" cy="301641"/>
              <a:chOff x="0" y="0"/>
              <a:chExt cx="177901" cy="301640"/>
            </a:xfrm>
          </p:grpSpPr>
          <p:pic>
            <p:nvPicPr>
              <p:cNvPr id="815" name="Image" descr="Image"/>
              <p:cNvPicPr>
                <a:picLocks noChangeAspect="1"/>
              </p:cNvPicPr>
              <p:nvPr/>
            </p:nvPicPr>
            <p:blipFill>
              <a:blip r:embed="rId20" cstate="print">
                <a:extLst>
                  <a:ext uri="{28A0092B-C50C-407E-A947-70E740481C1C}">
                    <a14:useLocalDpi xmlns:a14="http://schemas.microsoft.com/office/drawing/2010/main"/>
                  </a:ext>
                </a:extLst>
              </a:blip>
              <a:srcRect/>
              <a:stretch>
                <a:fillRect/>
              </a:stretch>
            </p:blipFill>
            <p:spPr>
              <a:xfrm>
                <a:off x="8980" y="8980"/>
                <a:ext cx="159972" cy="277416"/>
              </a:xfrm>
              <a:custGeom>
                <a:avLst/>
                <a:gdLst/>
                <a:ahLst/>
                <a:cxnLst>
                  <a:cxn ang="0">
                    <a:pos x="wd2" y="hd2"/>
                  </a:cxn>
                  <a:cxn ang="5400000">
                    <a:pos x="wd2" y="hd2"/>
                  </a:cxn>
                  <a:cxn ang="10800000">
                    <a:pos x="wd2" y="hd2"/>
                  </a:cxn>
                  <a:cxn ang="16200000">
                    <a:pos x="wd2" y="hd2"/>
                  </a:cxn>
                </a:cxnLst>
                <a:rect l="0" t="0" r="r" b="b"/>
                <a:pathLst>
                  <a:path w="21593" h="21600" extrusionOk="0">
                    <a:moveTo>
                      <a:pt x="7071" y="0"/>
                    </a:moveTo>
                    <a:cubicBezTo>
                      <a:pt x="6971" y="29"/>
                      <a:pt x="6844" y="53"/>
                      <a:pt x="6696" y="31"/>
                    </a:cubicBezTo>
                    <a:cubicBezTo>
                      <a:pt x="6592" y="15"/>
                      <a:pt x="6518" y="22"/>
                      <a:pt x="6428" y="31"/>
                    </a:cubicBezTo>
                    <a:cubicBezTo>
                      <a:pt x="6339" y="40"/>
                      <a:pt x="6246" y="63"/>
                      <a:pt x="6214" y="93"/>
                    </a:cubicBezTo>
                    <a:cubicBezTo>
                      <a:pt x="6181" y="123"/>
                      <a:pt x="6017" y="139"/>
                      <a:pt x="5786" y="155"/>
                    </a:cubicBezTo>
                    <a:cubicBezTo>
                      <a:pt x="5568" y="169"/>
                      <a:pt x="5328" y="160"/>
                      <a:pt x="5036" y="155"/>
                    </a:cubicBezTo>
                    <a:cubicBezTo>
                      <a:pt x="4431" y="143"/>
                      <a:pt x="3815" y="209"/>
                      <a:pt x="3696" y="278"/>
                    </a:cubicBezTo>
                    <a:cubicBezTo>
                      <a:pt x="3577" y="347"/>
                      <a:pt x="3350" y="370"/>
                      <a:pt x="3214" y="340"/>
                    </a:cubicBezTo>
                    <a:cubicBezTo>
                      <a:pt x="3078" y="310"/>
                      <a:pt x="2814" y="420"/>
                      <a:pt x="2625" y="587"/>
                    </a:cubicBezTo>
                    <a:cubicBezTo>
                      <a:pt x="2602" y="608"/>
                      <a:pt x="2593" y="600"/>
                      <a:pt x="2571" y="618"/>
                    </a:cubicBezTo>
                    <a:cubicBezTo>
                      <a:pt x="2550" y="646"/>
                      <a:pt x="2568" y="676"/>
                      <a:pt x="2518" y="711"/>
                    </a:cubicBezTo>
                    <a:cubicBezTo>
                      <a:pt x="2455" y="754"/>
                      <a:pt x="2411" y="756"/>
                      <a:pt x="2357" y="773"/>
                    </a:cubicBezTo>
                    <a:cubicBezTo>
                      <a:pt x="2341" y="778"/>
                      <a:pt x="2319" y="800"/>
                      <a:pt x="2304" y="803"/>
                    </a:cubicBezTo>
                    <a:cubicBezTo>
                      <a:pt x="2288" y="806"/>
                      <a:pt x="2266" y="803"/>
                      <a:pt x="2250" y="803"/>
                    </a:cubicBezTo>
                    <a:cubicBezTo>
                      <a:pt x="2180" y="806"/>
                      <a:pt x="2123" y="783"/>
                      <a:pt x="2036" y="742"/>
                    </a:cubicBezTo>
                    <a:cubicBezTo>
                      <a:pt x="2028" y="738"/>
                      <a:pt x="1990" y="745"/>
                      <a:pt x="1982" y="742"/>
                    </a:cubicBezTo>
                    <a:cubicBezTo>
                      <a:pt x="1907" y="707"/>
                      <a:pt x="1831" y="688"/>
                      <a:pt x="1768" y="680"/>
                    </a:cubicBezTo>
                    <a:cubicBezTo>
                      <a:pt x="1644" y="671"/>
                      <a:pt x="1491" y="763"/>
                      <a:pt x="1286" y="865"/>
                    </a:cubicBezTo>
                    <a:cubicBezTo>
                      <a:pt x="1223" y="924"/>
                      <a:pt x="1191" y="982"/>
                      <a:pt x="1232" y="1020"/>
                    </a:cubicBezTo>
                    <a:cubicBezTo>
                      <a:pt x="1296" y="1079"/>
                      <a:pt x="1258" y="1205"/>
                      <a:pt x="1125" y="1298"/>
                    </a:cubicBezTo>
                    <a:cubicBezTo>
                      <a:pt x="839" y="1497"/>
                      <a:pt x="657" y="1427"/>
                      <a:pt x="107" y="1143"/>
                    </a:cubicBezTo>
                    <a:cubicBezTo>
                      <a:pt x="80" y="1135"/>
                      <a:pt x="28" y="1153"/>
                      <a:pt x="0" y="1143"/>
                    </a:cubicBezTo>
                    <a:cubicBezTo>
                      <a:pt x="575" y="1449"/>
                      <a:pt x="711" y="1634"/>
                      <a:pt x="536" y="1823"/>
                    </a:cubicBezTo>
                    <a:cubicBezTo>
                      <a:pt x="411" y="1957"/>
                      <a:pt x="348" y="2365"/>
                      <a:pt x="321" y="2812"/>
                    </a:cubicBezTo>
                    <a:cubicBezTo>
                      <a:pt x="345" y="2989"/>
                      <a:pt x="349" y="3019"/>
                      <a:pt x="375" y="3276"/>
                    </a:cubicBezTo>
                    <a:cubicBezTo>
                      <a:pt x="434" y="3860"/>
                      <a:pt x="546" y="4237"/>
                      <a:pt x="643" y="4635"/>
                    </a:cubicBezTo>
                    <a:cubicBezTo>
                      <a:pt x="659" y="4703"/>
                      <a:pt x="678" y="4816"/>
                      <a:pt x="696" y="4882"/>
                    </a:cubicBezTo>
                    <a:cubicBezTo>
                      <a:pt x="715" y="4898"/>
                      <a:pt x="726" y="4896"/>
                      <a:pt x="750" y="4913"/>
                    </a:cubicBezTo>
                    <a:cubicBezTo>
                      <a:pt x="885" y="5007"/>
                      <a:pt x="927" y="5120"/>
                      <a:pt x="857" y="5161"/>
                    </a:cubicBezTo>
                    <a:cubicBezTo>
                      <a:pt x="831" y="5176"/>
                      <a:pt x="828" y="5291"/>
                      <a:pt x="857" y="5408"/>
                    </a:cubicBezTo>
                    <a:cubicBezTo>
                      <a:pt x="1002" y="5794"/>
                      <a:pt x="1161" y="6177"/>
                      <a:pt x="1446" y="6736"/>
                    </a:cubicBezTo>
                    <a:cubicBezTo>
                      <a:pt x="1712" y="7259"/>
                      <a:pt x="2115" y="7730"/>
                      <a:pt x="2411" y="7880"/>
                    </a:cubicBezTo>
                    <a:cubicBezTo>
                      <a:pt x="3059" y="8207"/>
                      <a:pt x="3291" y="8659"/>
                      <a:pt x="2946" y="8900"/>
                    </a:cubicBezTo>
                    <a:cubicBezTo>
                      <a:pt x="2738" y="9045"/>
                      <a:pt x="2728" y="9118"/>
                      <a:pt x="2946" y="9270"/>
                    </a:cubicBezTo>
                    <a:cubicBezTo>
                      <a:pt x="3100" y="9377"/>
                      <a:pt x="3182" y="9505"/>
                      <a:pt x="3107" y="9548"/>
                    </a:cubicBezTo>
                    <a:cubicBezTo>
                      <a:pt x="3070" y="9570"/>
                      <a:pt x="3104" y="9654"/>
                      <a:pt x="3161" y="9734"/>
                    </a:cubicBezTo>
                    <a:cubicBezTo>
                      <a:pt x="3215" y="9776"/>
                      <a:pt x="3264" y="9854"/>
                      <a:pt x="3321" y="9888"/>
                    </a:cubicBezTo>
                    <a:cubicBezTo>
                      <a:pt x="3468" y="9977"/>
                      <a:pt x="3520" y="10013"/>
                      <a:pt x="3589" y="10074"/>
                    </a:cubicBezTo>
                    <a:cubicBezTo>
                      <a:pt x="3793" y="10110"/>
                      <a:pt x="3978" y="10159"/>
                      <a:pt x="4018" y="10228"/>
                    </a:cubicBezTo>
                    <a:cubicBezTo>
                      <a:pt x="4062" y="10305"/>
                      <a:pt x="3963" y="10442"/>
                      <a:pt x="3803" y="10537"/>
                    </a:cubicBezTo>
                    <a:cubicBezTo>
                      <a:pt x="3821" y="10551"/>
                      <a:pt x="3836" y="10554"/>
                      <a:pt x="3857" y="10568"/>
                    </a:cubicBezTo>
                    <a:cubicBezTo>
                      <a:pt x="3953" y="10635"/>
                      <a:pt x="4008" y="10670"/>
                      <a:pt x="4018" y="10723"/>
                    </a:cubicBezTo>
                    <a:cubicBezTo>
                      <a:pt x="4154" y="10752"/>
                      <a:pt x="4160" y="10869"/>
                      <a:pt x="4125" y="11124"/>
                    </a:cubicBezTo>
                    <a:cubicBezTo>
                      <a:pt x="4121" y="11152"/>
                      <a:pt x="4126" y="11161"/>
                      <a:pt x="4125" y="11186"/>
                    </a:cubicBezTo>
                    <a:cubicBezTo>
                      <a:pt x="4444" y="11241"/>
                      <a:pt x="4537" y="11327"/>
                      <a:pt x="4446" y="11526"/>
                    </a:cubicBezTo>
                    <a:cubicBezTo>
                      <a:pt x="4428" y="11566"/>
                      <a:pt x="4446" y="11625"/>
                      <a:pt x="4446" y="11681"/>
                    </a:cubicBezTo>
                    <a:cubicBezTo>
                      <a:pt x="4480" y="11698"/>
                      <a:pt x="4460" y="11726"/>
                      <a:pt x="4500" y="11742"/>
                    </a:cubicBezTo>
                    <a:cubicBezTo>
                      <a:pt x="4748" y="11843"/>
                      <a:pt x="4937" y="11963"/>
                      <a:pt x="4875" y="12021"/>
                    </a:cubicBezTo>
                    <a:cubicBezTo>
                      <a:pt x="4813" y="12079"/>
                      <a:pt x="4905" y="12165"/>
                      <a:pt x="5089" y="12206"/>
                    </a:cubicBezTo>
                    <a:lnTo>
                      <a:pt x="5143" y="12175"/>
                    </a:lnTo>
                    <a:cubicBezTo>
                      <a:pt x="5414" y="11968"/>
                      <a:pt x="5685" y="11870"/>
                      <a:pt x="5946" y="11928"/>
                    </a:cubicBezTo>
                    <a:cubicBezTo>
                      <a:pt x="6254" y="11996"/>
                      <a:pt x="6265" y="12059"/>
                      <a:pt x="6053" y="12206"/>
                    </a:cubicBezTo>
                    <a:cubicBezTo>
                      <a:pt x="5908" y="12307"/>
                      <a:pt x="5863" y="12468"/>
                      <a:pt x="5946" y="12546"/>
                    </a:cubicBezTo>
                    <a:cubicBezTo>
                      <a:pt x="6029" y="12624"/>
                      <a:pt x="5938" y="12785"/>
                      <a:pt x="5732" y="12917"/>
                    </a:cubicBezTo>
                    <a:cubicBezTo>
                      <a:pt x="5643" y="12973"/>
                      <a:pt x="5562" y="13041"/>
                      <a:pt x="5518" y="13102"/>
                    </a:cubicBezTo>
                    <a:cubicBezTo>
                      <a:pt x="5539" y="13150"/>
                      <a:pt x="5551" y="13206"/>
                      <a:pt x="5518" y="13257"/>
                    </a:cubicBezTo>
                    <a:cubicBezTo>
                      <a:pt x="5453" y="13354"/>
                      <a:pt x="5642" y="13488"/>
                      <a:pt x="5893" y="13566"/>
                    </a:cubicBezTo>
                    <a:cubicBezTo>
                      <a:pt x="6142" y="13643"/>
                      <a:pt x="6281" y="13743"/>
                      <a:pt x="6214" y="13782"/>
                    </a:cubicBezTo>
                    <a:cubicBezTo>
                      <a:pt x="6147" y="13821"/>
                      <a:pt x="6150" y="13964"/>
                      <a:pt x="6268" y="14091"/>
                    </a:cubicBezTo>
                    <a:cubicBezTo>
                      <a:pt x="6407" y="14242"/>
                      <a:pt x="6412" y="14317"/>
                      <a:pt x="6268" y="14369"/>
                    </a:cubicBezTo>
                    <a:cubicBezTo>
                      <a:pt x="5979" y="14472"/>
                      <a:pt x="5978" y="15038"/>
                      <a:pt x="6268" y="15142"/>
                    </a:cubicBezTo>
                    <a:cubicBezTo>
                      <a:pt x="6391" y="15186"/>
                      <a:pt x="6450" y="15288"/>
                      <a:pt x="6375" y="15358"/>
                    </a:cubicBezTo>
                    <a:cubicBezTo>
                      <a:pt x="6298" y="15429"/>
                      <a:pt x="6414" y="15473"/>
                      <a:pt x="6643" y="15451"/>
                    </a:cubicBezTo>
                    <a:cubicBezTo>
                      <a:pt x="6927" y="15423"/>
                      <a:pt x="7070" y="15489"/>
                      <a:pt x="7071" y="15667"/>
                    </a:cubicBezTo>
                    <a:cubicBezTo>
                      <a:pt x="7072" y="15807"/>
                      <a:pt x="7181" y="16062"/>
                      <a:pt x="7339" y="16223"/>
                    </a:cubicBezTo>
                    <a:cubicBezTo>
                      <a:pt x="7497" y="16384"/>
                      <a:pt x="7590" y="16624"/>
                      <a:pt x="7553" y="16779"/>
                    </a:cubicBezTo>
                    <a:cubicBezTo>
                      <a:pt x="7500" y="17003"/>
                      <a:pt x="7598" y="17077"/>
                      <a:pt x="8035" y="17088"/>
                    </a:cubicBezTo>
                    <a:cubicBezTo>
                      <a:pt x="8948" y="17111"/>
                      <a:pt x="9008" y="17114"/>
                      <a:pt x="8732" y="17274"/>
                    </a:cubicBezTo>
                    <a:cubicBezTo>
                      <a:pt x="8394" y="17469"/>
                      <a:pt x="8397" y="18193"/>
                      <a:pt x="8732" y="18386"/>
                    </a:cubicBezTo>
                    <a:cubicBezTo>
                      <a:pt x="8919" y="18494"/>
                      <a:pt x="8909" y="18572"/>
                      <a:pt x="8732" y="18695"/>
                    </a:cubicBezTo>
                    <a:cubicBezTo>
                      <a:pt x="8451" y="18891"/>
                      <a:pt x="8701" y="19097"/>
                      <a:pt x="9160" y="19097"/>
                    </a:cubicBezTo>
                    <a:cubicBezTo>
                      <a:pt x="9525" y="19097"/>
                      <a:pt x="9892" y="19761"/>
                      <a:pt x="9589" y="19870"/>
                    </a:cubicBezTo>
                    <a:cubicBezTo>
                      <a:pt x="9303" y="19971"/>
                      <a:pt x="10750" y="20749"/>
                      <a:pt x="11732" y="21013"/>
                    </a:cubicBezTo>
                    <a:cubicBezTo>
                      <a:pt x="12183" y="21134"/>
                      <a:pt x="12756" y="21341"/>
                      <a:pt x="12964" y="21445"/>
                    </a:cubicBezTo>
                    <a:cubicBezTo>
                      <a:pt x="13210" y="21569"/>
                      <a:pt x="13549" y="21593"/>
                      <a:pt x="13928" y="21538"/>
                    </a:cubicBezTo>
                    <a:cubicBezTo>
                      <a:pt x="14377" y="21473"/>
                      <a:pt x="14634" y="21497"/>
                      <a:pt x="14785" y="21600"/>
                    </a:cubicBezTo>
                    <a:cubicBezTo>
                      <a:pt x="14798" y="21539"/>
                      <a:pt x="14861" y="21478"/>
                      <a:pt x="14839" y="21445"/>
                    </a:cubicBezTo>
                    <a:cubicBezTo>
                      <a:pt x="14677" y="21202"/>
                      <a:pt x="17334" y="20360"/>
                      <a:pt x="17571" y="20580"/>
                    </a:cubicBezTo>
                    <a:cubicBezTo>
                      <a:pt x="17737" y="20735"/>
                      <a:pt x="18490" y="20561"/>
                      <a:pt x="19392" y="20148"/>
                    </a:cubicBezTo>
                    <a:cubicBezTo>
                      <a:pt x="19434" y="20129"/>
                      <a:pt x="19455" y="20102"/>
                      <a:pt x="19499" y="20086"/>
                    </a:cubicBezTo>
                    <a:cubicBezTo>
                      <a:pt x="19290" y="19943"/>
                      <a:pt x="19413" y="19847"/>
                      <a:pt x="19928" y="19622"/>
                    </a:cubicBezTo>
                    <a:cubicBezTo>
                      <a:pt x="20575" y="19340"/>
                      <a:pt x="20606" y="19227"/>
                      <a:pt x="20624" y="17830"/>
                    </a:cubicBezTo>
                    <a:cubicBezTo>
                      <a:pt x="20635" y="17010"/>
                      <a:pt x="20731" y="16262"/>
                      <a:pt x="20839" y="16161"/>
                    </a:cubicBezTo>
                    <a:cubicBezTo>
                      <a:pt x="20947" y="16061"/>
                      <a:pt x="20931" y="15788"/>
                      <a:pt x="20839" y="15574"/>
                    </a:cubicBezTo>
                    <a:cubicBezTo>
                      <a:pt x="20746" y="15361"/>
                      <a:pt x="20837" y="15138"/>
                      <a:pt x="20999" y="15080"/>
                    </a:cubicBezTo>
                    <a:cubicBezTo>
                      <a:pt x="21204" y="15007"/>
                      <a:pt x="21165" y="14808"/>
                      <a:pt x="20892" y="14431"/>
                    </a:cubicBezTo>
                    <a:cubicBezTo>
                      <a:pt x="20475" y="13856"/>
                      <a:pt x="20723" y="13563"/>
                      <a:pt x="21374" y="13875"/>
                    </a:cubicBezTo>
                    <a:cubicBezTo>
                      <a:pt x="21409" y="13891"/>
                      <a:pt x="21445" y="13893"/>
                      <a:pt x="21481" y="13906"/>
                    </a:cubicBezTo>
                    <a:cubicBezTo>
                      <a:pt x="21516" y="13799"/>
                      <a:pt x="21546" y="13701"/>
                      <a:pt x="21589" y="13597"/>
                    </a:cubicBezTo>
                    <a:cubicBezTo>
                      <a:pt x="21600" y="13569"/>
                      <a:pt x="21584" y="13531"/>
                      <a:pt x="21589" y="13504"/>
                    </a:cubicBezTo>
                    <a:cubicBezTo>
                      <a:pt x="21578" y="13412"/>
                      <a:pt x="21598" y="13386"/>
                      <a:pt x="21589" y="13318"/>
                    </a:cubicBezTo>
                    <a:cubicBezTo>
                      <a:pt x="21567" y="13283"/>
                      <a:pt x="21521" y="13240"/>
                      <a:pt x="21481" y="13226"/>
                    </a:cubicBezTo>
                    <a:cubicBezTo>
                      <a:pt x="21362" y="13183"/>
                      <a:pt x="21355" y="13049"/>
                      <a:pt x="21428" y="12917"/>
                    </a:cubicBezTo>
                    <a:cubicBezTo>
                      <a:pt x="21452" y="12873"/>
                      <a:pt x="21433" y="12792"/>
                      <a:pt x="21428" y="12731"/>
                    </a:cubicBezTo>
                    <a:cubicBezTo>
                      <a:pt x="21414" y="12695"/>
                      <a:pt x="21388" y="12711"/>
                      <a:pt x="21374" y="12670"/>
                    </a:cubicBezTo>
                    <a:cubicBezTo>
                      <a:pt x="21319" y="12496"/>
                      <a:pt x="21127" y="12296"/>
                      <a:pt x="20946" y="12237"/>
                    </a:cubicBezTo>
                    <a:cubicBezTo>
                      <a:pt x="20764" y="12178"/>
                      <a:pt x="20667" y="12081"/>
                      <a:pt x="20731" y="12021"/>
                    </a:cubicBezTo>
                    <a:cubicBezTo>
                      <a:pt x="20818" y="11940"/>
                      <a:pt x="20713" y="11659"/>
                      <a:pt x="20517" y="11341"/>
                    </a:cubicBezTo>
                    <a:cubicBezTo>
                      <a:pt x="20477" y="11288"/>
                      <a:pt x="20453" y="11239"/>
                      <a:pt x="20410" y="11186"/>
                    </a:cubicBezTo>
                    <a:cubicBezTo>
                      <a:pt x="20141" y="10855"/>
                      <a:pt x="19873" y="10568"/>
                      <a:pt x="19714" y="10476"/>
                    </a:cubicBezTo>
                    <a:cubicBezTo>
                      <a:pt x="19520" y="10364"/>
                      <a:pt x="19427" y="10209"/>
                      <a:pt x="19446" y="10136"/>
                    </a:cubicBezTo>
                    <a:cubicBezTo>
                      <a:pt x="19328" y="10001"/>
                      <a:pt x="19194" y="9881"/>
                      <a:pt x="19178" y="9765"/>
                    </a:cubicBezTo>
                    <a:cubicBezTo>
                      <a:pt x="19166" y="9679"/>
                      <a:pt x="19130" y="9544"/>
                      <a:pt x="19071" y="9425"/>
                    </a:cubicBezTo>
                    <a:cubicBezTo>
                      <a:pt x="19026" y="9362"/>
                      <a:pt x="19015" y="9335"/>
                      <a:pt x="18964" y="9270"/>
                    </a:cubicBezTo>
                    <a:cubicBezTo>
                      <a:pt x="18873" y="9155"/>
                      <a:pt x="18875" y="9093"/>
                      <a:pt x="18803" y="8992"/>
                    </a:cubicBezTo>
                    <a:cubicBezTo>
                      <a:pt x="18608" y="8772"/>
                      <a:pt x="18436" y="8550"/>
                      <a:pt x="18428" y="8498"/>
                    </a:cubicBezTo>
                    <a:cubicBezTo>
                      <a:pt x="18426" y="8486"/>
                      <a:pt x="18384" y="8452"/>
                      <a:pt x="18374" y="8436"/>
                    </a:cubicBezTo>
                    <a:cubicBezTo>
                      <a:pt x="17786" y="8349"/>
                      <a:pt x="17195" y="8151"/>
                      <a:pt x="17035" y="7911"/>
                    </a:cubicBezTo>
                    <a:cubicBezTo>
                      <a:pt x="16917" y="7733"/>
                      <a:pt x="17256" y="7328"/>
                      <a:pt x="17571" y="7107"/>
                    </a:cubicBezTo>
                    <a:cubicBezTo>
                      <a:pt x="17209" y="6930"/>
                      <a:pt x="16856" y="6738"/>
                      <a:pt x="16982" y="6736"/>
                    </a:cubicBezTo>
                    <a:cubicBezTo>
                      <a:pt x="17122" y="6735"/>
                      <a:pt x="16966" y="6563"/>
                      <a:pt x="16660" y="6366"/>
                    </a:cubicBezTo>
                    <a:cubicBezTo>
                      <a:pt x="15849" y="5842"/>
                      <a:pt x="14920" y="4867"/>
                      <a:pt x="15107" y="4759"/>
                    </a:cubicBezTo>
                    <a:cubicBezTo>
                      <a:pt x="15195" y="4708"/>
                      <a:pt x="15059" y="4470"/>
                      <a:pt x="14785" y="4203"/>
                    </a:cubicBezTo>
                    <a:lnTo>
                      <a:pt x="14678" y="4079"/>
                    </a:lnTo>
                    <a:cubicBezTo>
                      <a:pt x="14498" y="4092"/>
                      <a:pt x="14237" y="3994"/>
                      <a:pt x="14089" y="3770"/>
                    </a:cubicBezTo>
                    <a:cubicBezTo>
                      <a:pt x="13960" y="3574"/>
                      <a:pt x="13956" y="3452"/>
                      <a:pt x="14089" y="3306"/>
                    </a:cubicBezTo>
                    <a:cubicBezTo>
                      <a:pt x="13874" y="3291"/>
                      <a:pt x="13718" y="3254"/>
                      <a:pt x="13767" y="3121"/>
                    </a:cubicBezTo>
                    <a:cubicBezTo>
                      <a:pt x="13784" y="3076"/>
                      <a:pt x="13771" y="3016"/>
                      <a:pt x="13767" y="2967"/>
                    </a:cubicBezTo>
                    <a:cubicBezTo>
                      <a:pt x="13651" y="2839"/>
                      <a:pt x="13534" y="2716"/>
                      <a:pt x="13500" y="2596"/>
                    </a:cubicBezTo>
                    <a:cubicBezTo>
                      <a:pt x="13496" y="2585"/>
                      <a:pt x="13458" y="2548"/>
                      <a:pt x="13446" y="2534"/>
                    </a:cubicBezTo>
                    <a:cubicBezTo>
                      <a:pt x="13415" y="2529"/>
                      <a:pt x="13369" y="2523"/>
                      <a:pt x="13339" y="2534"/>
                    </a:cubicBezTo>
                    <a:cubicBezTo>
                      <a:pt x="13227" y="2574"/>
                      <a:pt x="13046" y="2459"/>
                      <a:pt x="12910" y="2287"/>
                    </a:cubicBezTo>
                    <a:cubicBezTo>
                      <a:pt x="12860" y="2224"/>
                      <a:pt x="12716" y="2142"/>
                      <a:pt x="12589" y="2070"/>
                    </a:cubicBezTo>
                    <a:cubicBezTo>
                      <a:pt x="12327" y="1954"/>
                      <a:pt x="12033" y="1838"/>
                      <a:pt x="11732" y="1730"/>
                    </a:cubicBezTo>
                    <a:cubicBezTo>
                      <a:pt x="11273" y="1605"/>
                      <a:pt x="10662" y="1369"/>
                      <a:pt x="10339" y="1174"/>
                    </a:cubicBezTo>
                    <a:cubicBezTo>
                      <a:pt x="10004" y="972"/>
                      <a:pt x="9525" y="803"/>
                      <a:pt x="9268" y="803"/>
                    </a:cubicBezTo>
                    <a:cubicBezTo>
                      <a:pt x="8992" y="803"/>
                      <a:pt x="8523" y="613"/>
                      <a:pt x="8143" y="402"/>
                    </a:cubicBezTo>
                    <a:cubicBezTo>
                      <a:pt x="7611" y="540"/>
                      <a:pt x="7201" y="343"/>
                      <a:pt x="7125" y="0"/>
                    </a:cubicBezTo>
                    <a:lnTo>
                      <a:pt x="7071" y="0"/>
                    </a:lnTo>
                    <a:close/>
                  </a:path>
                </a:pathLst>
              </a:custGeom>
              <a:ln>
                <a:noFill/>
              </a:ln>
              <a:effectLst/>
            </p:spPr>
          </p:pic>
          <p:pic>
            <p:nvPicPr>
              <p:cNvPr id="814" name="Image" descr="Image"/>
              <p:cNvPicPr>
                <a:picLocks/>
              </p:cNvPicPr>
              <p:nvPr/>
            </p:nvPicPr>
            <p:blipFill>
              <a:blip r:embed="rId21"/>
              <a:stretch>
                <a:fillRect/>
              </a:stretch>
            </p:blipFill>
            <p:spPr>
              <a:xfrm>
                <a:off x="0" y="-1"/>
                <a:ext cx="177902" cy="301642"/>
              </a:xfrm>
              <a:prstGeom prst="rect">
                <a:avLst/>
              </a:prstGeom>
              <a:effectLst/>
            </p:spPr>
          </p:pic>
        </p:grpSp>
        <p:grpSp>
          <p:nvGrpSpPr>
            <p:cNvPr id="819" name="Image"/>
            <p:cNvGrpSpPr/>
            <p:nvPr/>
          </p:nvGrpSpPr>
          <p:grpSpPr>
            <a:xfrm rot="14062231">
              <a:off x="515606" y="236577"/>
              <a:ext cx="136627" cy="231358"/>
              <a:chOff x="0" y="0"/>
              <a:chExt cx="136626" cy="231357"/>
            </a:xfrm>
          </p:grpSpPr>
          <p:pic>
            <p:nvPicPr>
              <p:cNvPr id="818" name="Image" descr="Image"/>
              <p:cNvPicPr>
                <a:picLocks noChangeAspect="1"/>
              </p:cNvPicPr>
              <p:nvPr/>
            </p:nvPicPr>
            <p:blipFill>
              <a:blip r:embed="rId18" cstate="print">
                <a:extLst>
                  <a:ext uri="{28A0092B-C50C-407E-A947-70E740481C1C}">
                    <a14:useLocalDpi xmlns:a14="http://schemas.microsoft.com/office/drawing/2010/main"/>
                  </a:ext>
                </a:extLst>
              </a:blip>
              <a:srcRect/>
              <a:stretch>
                <a:fillRect/>
              </a:stretch>
            </p:blipFill>
            <p:spPr>
              <a:xfrm>
                <a:off x="8980" y="9735"/>
                <a:ext cx="118689" cy="206376"/>
              </a:xfrm>
              <a:custGeom>
                <a:avLst/>
                <a:gdLst/>
                <a:ahLst/>
                <a:cxnLst>
                  <a:cxn ang="0">
                    <a:pos x="wd2" y="hd2"/>
                  </a:cxn>
                  <a:cxn ang="5400000">
                    <a:pos x="wd2" y="hd2"/>
                  </a:cxn>
                  <a:cxn ang="10800000">
                    <a:pos x="wd2" y="hd2"/>
                  </a:cxn>
                  <a:cxn ang="16200000">
                    <a:pos x="wd2" y="hd2"/>
                  </a:cxn>
                </a:cxnLst>
                <a:rect l="0" t="0" r="r" b="b"/>
                <a:pathLst>
                  <a:path w="21593" h="21600" extrusionOk="0">
                    <a:moveTo>
                      <a:pt x="7076" y="0"/>
                    </a:moveTo>
                    <a:cubicBezTo>
                      <a:pt x="6975" y="29"/>
                      <a:pt x="6863" y="64"/>
                      <a:pt x="6715" y="42"/>
                    </a:cubicBezTo>
                    <a:cubicBezTo>
                      <a:pt x="6611" y="26"/>
                      <a:pt x="6516" y="32"/>
                      <a:pt x="6426" y="42"/>
                    </a:cubicBezTo>
                    <a:cubicBezTo>
                      <a:pt x="6336" y="51"/>
                      <a:pt x="6241" y="54"/>
                      <a:pt x="6209" y="83"/>
                    </a:cubicBezTo>
                    <a:cubicBezTo>
                      <a:pt x="6177" y="114"/>
                      <a:pt x="6008" y="150"/>
                      <a:pt x="5776" y="166"/>
                    </a:cubicBezTo>
                    <a:cubicBezTo>
                      <a:pt x="5559" y="181"/>
                      <a:pt x="5275" y="172"/>
                      <a:pt x="4982" y="166"/>
                    </a:cubicBezTo>
                    <a:cubicBezTo>
                      <a:pt x="4377" y="155"/>
                      <a:pt x="3802" y="222"/>
                      <a:pt x="3682" y="291"/>
                    </a:cubicBezTo>
                    <a:cubicBezTo>
                      <a:pt x="3563" y="359"/>
                      <a:pt x="3385" y="362"/>
                      <a:pt x="3249" y="332"/>
                    </a:cubicBezTo>
                    <a:cubicBezTo>
                      <a:pt x="3113" y="302"/>
                      <a:pt x="2789" y="415"/>
                      <a:pt x="2599" y="582"/>
                    </a:cubicBezTo>
                    <a:cubicBezTo>
                      <a:pt x="2576" y="602"/>
                      <a:pt x="2621" y="605"/>
                      <a:pt x="2599" y="623"/>
                    </a:cubicBezTo>
                    <a:cubicBezTo>
                      <a:pt x="2578" y="651"/>
                      <a:pt x="2505" y="672"/>
                      <a:pt x="2455" y="706"/>
                    </a:cubicBezTo>
                    <a:cubicBezTo>
                      <a:pt x="2392" y="750"/>
                      <a:pt x="2364" y="773"/>
                      <a:pt x="2310" y="789"/>
                    </a:cubicBezTo>
                    <a:cubicBezTo>
                      <a:pt x="2295" y="795"/>
                      <a:pt x="2254" y="786"/>
                      <a:pt x="2238" y="789"/>
                    </a:cubicBezTo>
                    <a:cubicBezTo>
                      <a:pt x="2223" y="791"/>
                      <a:pt x="2254" y="831"/>
                      <a:pt x="2238" y="831"/>
                    </a:cubicBezTo>
                    <a:cubicBezTo>
                      <a:pt x="2168" y="833"/>
                      <a:pt x="2109" y="789"/>
                      <a:pt x="2022" y="748"/>
                    </a:cubicBezTo>
                    <a:cubicBezTo>
                      <a:pt x="1928" y="706"/>
                      <a:pt x="1868" y="715"/>
                      <a:pt x="1805" y="706"/>
                    </a:cubicBezTo>
                    <a:cubicBezTo>
                      <a:pt x="1681" y="698"/>
                      <a:pt x="1505" y="770"/>
                      <a:pt x="1300" y="872"/>
                    </a:cubicBezTo>
                    <a:cubicBezTo>
                      <a:pt x="1237" y="931"/>
                      <a:pt x="1187" y="959"/>
                      <a:pt x="1227" y="997"/>
                    </a:cubicBezTo>
                    <a:cubicBezTo>
                      <a:pt x="1291" y="1056"/>
                      <a:pt x="1217" y="1195"/>
                      <a:pt x="1083" y="1288"/>
                    </a:cubicBezTo>
                    <a:cubicBezTo>
                      <a:pt x="796" y="1486"/>
                      <a:pt x="623" y="1446"/>
                      <a:pt x="72" y="1163"/>
                    </a:cubicBezTo>
                    <a:cubicBezTo>
                      <a:pt x="45" y="1155"/>
                      <a:pt x="28" y="1173"/>
                      <a:pt x="0" y="1163"/>
                    </a:cubicBezTo>
                    <a:cubicBezTo>
                      <a:pt x="576" y="1469"/>
                      <a:pt x="681" y="1639"/>
                      <a:pt x="505" y="1828"/>
                    </a:cubicBezTo>
                    <a:cubicBezTo>
                      <a:pt x="381" y="1962"/>
                      <a:pt x="316" y="2378"/>
                      <a:pt x="289" y="2825"/>
                    </a:cubicBezTo>
                    <a:cubicBezTo>
                      <a:pt x="313" y="3002"/>
                      <a:pt x="335" y="3026"/>
                      <a:pt x="361" y="3282"/>
                    </a:cubicBezTo>
                    <a:cubicBezTo>
                      <a:pt x="420" y="3865"/>
                      <a:pt x="553" y="4254"/>
                      <a:pt x="650" y="4652"/>
                    </a:cubicBezTo>
                    <a:cubicBezTo>
                      <a:pt x="666" y="4720"/>
                      <a:pt x="631" y="4835"/>
                      <a:pt x="650" y="4902"/>
                    </a:cubicBezTo>
                    <a:cubicBezTo>
                      <a:pt x="669" y="4917"/>
                      <a:pt x="698" y="4926"/>
                      <a:pt x="722" y="4943"/>
                    </a:cubicBezTo>
                    <a:cubicBezTo>
                      <a:pt x="858" y="5037"/>
                      <a:pt x="864" y="5110"/>
                      <a:pt x="794" y="5151"/>
                    </a:cubicBezTo>
                    <a:cubicBezTo>
                      <a:pt x="768" y="5166"/>
                      <a:pt x="837" y="5284"/>
                      <a:pt x="866" y="5400"/>
                    </a:cubicBezTo>
                    <a:cubicBezTo>
                      <a:pt x="1011" y="5785"/>
                      <a:pt x="1159" y="6170"/>
                      <a:pt x="1444" y="6729"/>
                    </a:cubicBezTo>
                    <a:cubicBezTo>
                      <a:pt x="1710" y="7251"/>
                      <a:pt x="2086" y="7743"/>
                      <a:pt x="2383" y="7892"/>
                    </a:cubicBezTo>
                    <a:cubicBezTo>
                      <a:pt x="3032" y="8219"/>
                      <a:pt x="3306" y="8649"/>
                      <a:pt x="2960" y="8889"/>
                    </a:cubicBezTo>
                    <a:cubicBezTo>
                      <a:pt x="2752" y="9034"/>
                      <a:pt x="2742" y="9111"/>
                      <a:pt x="2960" y="9263"/>
                    </a:cubicBezTo>
                    <a:cubicBezTo>
                      <a:pt x="3114" y="9370"/>
                      <a:pt x="3179" y="9511"/>
                      <a:pt x="3105" y="9554"/>
                    </a:cubicBezTo>
                    <a:cubicBezTo>
                      <a:pt x="3067" y="9575"/>
                      <a:pt x="3048" y="9640"/>
                      <a:pt x="3105" y="9720"/>
                    </a:cubicBezTo>
                    <a:cubicBezTo>
                      <a:pt x="3115" y="9728"/>
                      <a:pt x="3167" y="9712"/>
                      <a:pt x="3177" y="9720"/>
                    </a:cubicBezTo>
                    <a:cubicBezTo>
                      <a:pt x="3232" y="9762"/>
                      <a:pt x="3264" y="9852"/>
                      <a:pt x="3321" y="9886"/>
                    </a:cubicBezTo>
                    <a:cubicBezTo>
                      <a:pt x="3468" y="9974"/>
                      <a:pt x="3541" y="10033"/>
                      <a:pt x="3610" y="10094"/>
                    </a:cubicBezTo>
                    <a:cubicBezTo>
                      <a:pt x="3814" y="10130"/>
                      <a:pt x="4003" y="10149"/>
                      <a:pt x="4043" y="10218"/>
                    </a:cubicBezTo>
                    <a:cubicBezTo>
                      <a:pt x="4088" y="10295"/>
                      <a:pt x="3914" y="10414"/>
                      <a:pt x="3755" y="10509"/>
                    </a:cubicBezTo>
                    <a:cubicBezTo>
                      <a:pt x="3772" y="10523"/>
                      <a:pt x="3806" y="10536"/>
                      <a:pt x="3827" y="10551"/>
                    </a:cubicBezTo>
                    <a:cubicBezTo>
                      <a:pt x="3923" y="10617"/>
                      <a:pt x="3962" y="10664"/>
                      <a:pt x="3971" y="10717"/>
                    </a:cubicBezTo>
                    <a:cubicBezTo>
                      <a:pt x="4108" y="10746"/>
                      <a:pt x="4151" y="10836"/>
                      <a:pt x="4116" y="11091"/>
                    </a:cubicBezTo>
                    <a:cubicBezTo>
                      <a:pt x="4112" y="11118"/>
                      <a:pt x="4117" y="11149"/>
                      <a:pt x="4116" y="11174"/>
                    </a:cubicBezTo>
                    <a:cubicBezTo>
                      <a:pt x="4435" y="11228"/>
                      <a:pt x="4495" y="11307"/>
                      <a:pt x="4404" y="11506"/>
                    </a:cubicBezTo>
                    <a:cubicBezTo>
                      <a:pt x="4386" y="11546"/>
                      <a:pt x="4404" y="11617"/>
                      <a:pt x="4404" y="11672"/>
                    </a:cubicBezTo>
                    <a:cubicBezTo>
                      <a:pt x="4438" y="11690"/>
                      <a:pt x="4437" y="11698"/>
                      <a:pt x="4477" y="11714"/>
                    </a:cubicBezTo>
                    <a:cubicBezTo>
                      <a:pt x="4725" y="11814"/>
                      <a:pt x="4900" y="11947"/>
                      <a:pt x="4838" y="12005"/>
                    </a:cubicBezTo>
                    <a:cubicBezTo>
                      <a:pt x="4775" y="12063"/>
                      <a:pt x="4869" y="12130"/>
                      <a:pt x="5054" y="12171"/>
                    </a:cubicBezTo>
                    <a:lnTo>
                      <a:pt x="5126" y="12171"/>
                    </a:lnTo>
                    <a:cubicBezTo>
                      <a:pt x="5398" y="11964"/>
                      <a:pt x="5659" y="11864"/>
                      <a:pt x="5921" y="11922"/>
                    </a:cubicBezTo>
                    <a:cubicBezTo>
                      <a:pt x="6228" y="11990"/>
                      <a:pt x="6277" y="12065"/>
                      <a:pt x="6065" y="12212"/>
                    </a:cubicBezTo>
                    <a:cubicBezTo>
                      <a:pt x="5919" y="12314"/>
                      <a:pt x="5837" y="12467"/>
                      <a:pt x="5921" y="12545"/>
                    </a:cubicBezTo>
                    <a:cubicBezTo>
                      <a:pt x="6004" y="12622"/>
                      <a:pt x="5910" y="12787"/>
                      <a:pt x="5704" y="12918"/>
                    </a:cubicBezTo>
                    <a:cubicBezTo>
                      <a:pt x="5615" y="12975"/>
                      <a:pt x="5604" y="13024"/>
                      <a:pt x="5560" y="13085"/>
                    </a:cubicBezTo>
                    <a:cubicBezTo>
                      <a:pt x="5581" y="13132"/>
                      <a:pt x="5521" y="13200"/>
                      <a:pt x="5487" y="13251"/>
                    </a:cubicBezTo>
                    <a:cubicBezTo>
                      <a:pt x="5422" y="13348"/>
                      <a:pt x="5598" y="13464"/>
                      <a:pt x="5848" y="13542"/>
                    </a:cubicBezTo>
                    <a:cubicBezTo>
                      <a:pt x="6098" y="13618"/>
                      <a:pt x="6276" y="13711"/>
                      <a:pt x="6209" y="13749"/>
                    </a:cubicBezTo>
                    <a:cubicBezTo>
                      <a:pt x="6142" y="13788"/>
                      <a:pt x="6164" y="13955"/>
                      <a:pt x="6282" y="14082"/>
                    </a:cubicBezTo>
                    <a:cubicBezTo>
                      <a:pt x="6421" y="14232"/>
                      <a:pt x="6426" y="14321"/>
                      <a:pt x="6282" y="14372"/>
                    </a:cubicBezTo>
                    <a:cubicBezTo>
                      <a:pt x="5993" y="14475"/>
                      <a:pt x="5992" y="15017"/>
                      <a:pt x="6282" y="15120"/>
                    </a:cubicBezTo>
                    <a:cubicBezTo>
                      <a:pt x="6405" y="15164"/>
                      <a:pt x="6429" y="15258"/>
                      <a:pt x="6354" y="15328"/>
                    </a:cubicBezTo>
                    <a:cubicBezTo>
                      <a:pt x="6277" y="15399"/>
                      <a:pt x="6413" y="15475"/>
                      <a:pt x="6643" y="15452"/>
                    </a:cubicBezTo>
                    <a:cubicBezTo>
                      <a:pt x="6927" y="15424"/>
                      <a:pt x="7074" y="15483"/>
                      <a:pt x="7076" y="15660"/>
                    </a:cubicBezTo>
                    <a:cubicBezTo>
                      <a:pt x="7077" y="15800"/>
                      <a:pt x="7207" y="16040"/>
                      <a:pt x="7365" y="16200"/>
                    </a:cubicBezTo>
                    <a:cubicBezTo>
                      <a:pt x="7522" y="16360"/>
                      <a:pt x="7618" y="16627"/>
                      <a:pt x="7581" y="16782"/>
                    </a:cubicBezTo>
                    <a:cubicBezTo>
                      <a:pt x="7528" y="17005"/>
                      <a:pt x="7576" y="17061"/>
                      <a:pt x="8014" y="17072"/>
                    </a:cubicBezTo>
                    <a:cubicBezTo>
                      <a:pt x="8928" y="17095"/>
                      <a:pt x="9013" y="17121"/>
                      <a:pt x="8737" y="17280"/>
                    </a:cubicBezTo>
                    <a:cubicBezTo>
                      <a:pt x="8398" y="17475"/>
                      <a:pt x="8401" y="18167"/>
                      <a:pt x="8737" y="18360"/>
                    </a:cubicBezTo>
                    <a:cubicBezTo>
                      <a:pt x="8924" y="18468"/>
                      <a:pt x="8914" y="18527"/>
                      <a:pt x="8737" y="18651"/>
                    </a:cubicBezTo>
                    <a:cubicBezTo>
                      <a:pt x="8455" y="18846"/>
                      <a:pt x="8638" y="19066"/>
                      <a:pt x="9098" y="19066"/>
                    </a:cubicBezTo>
                    <a:cubicBezTo>
                      <a:pt x="9462" y="19066"/>
                      <a:pt x="9834" y="19747"/>
                      <a:pt x="9531" y="19855"/>
                    </a:cubicBezTo>
                    <a:cubicBezTo>
                      <a:pt x="9245" y="19957"/>
                      <a:pt x="10786" y="20755"/>
                      <a:pt x="11769" y="21018"/>
                    </a:cubicBezTo>
                    <a:cubicBezTo>
                      <a:pt x="12221" y="21139"/>
                      <a:pt x="12716" y="21288"/>
                      <a:pt x="12924" y="21392"/>
                    </a:cubicBezTo>
                    <a:cubicBezTo>
                      <a:pt x="13171" y="21516"/>
                      <a:pt x="13555" y="21572"/>
                      <a:pt x="13935" y="21517"/>
                    </a:cubicBezTo>
                    <a:cubicBezTo>
                      <a:pt x="14385" y="21452"/>
                      <a:pt x="14650" y="21497"/>
                      <a:pt x="14802" y="21600"/>
                    </a:cubicBezTo>
                    <a:cubicBezTo>
                      <a:pt x="14814" y="21539"/>
                      <a:pt x="14823" y="21467"/>
                      <a:pt x="14802" y="21434"/>
                    </a:cubicBezTo>
                    <a:cubicBezTo>
                      <a:pt x="14639" y="21190"/>
                      <a:pt x="17309" y="20341"/>
                      <a:pt x="17545" y="20562"/>
                    </a:cubicBezTo>
                    <a:cubicBezTo>
                      <a:pt x="17711" y="20716"/>
                      <a:pt x="18447" y="20518"/>
                      <a:pt x="19350" y="20105"/>
                    </a:cubicBezTo>
                    <a:cubicBezTo>
                      <a:pt x="19392" y="20086"/>
                      <a:pt x="19451" y="20080"/>
                      <a:pt x="19495" y="20063"/>
                    </a:cubicBezTo>
                    <a:cubicBezTo>
                      <a:pt x="19285" y="19920"/>
                      <a:pt x="19413" y="19830"/>
                      <a:pt x="19928" y="19606"/>
                    </a:cubicBezTo>
                    <a:cubicBezTo>
                      <a:pt x="20576" y="19325"/>
                      <a:pt x="20632" y="19215"/>
                      <a:pt x="20650" y="17820"/>
                    </a:cubicBezTo>
                    <a:cubicBezTo>
                      <a:pt x="20661" y="17001"/>
                      <a:pt x="20759" y="16259"/>
                      <a:pt x="20867" y="16158"/>
                    </a:cubicBezTo>
                    <a:cubicBezTo>
                      <a:pt x="20975" y="16058"/>
                      <a:pt x="20960" y="15790"/>
                      <a:pt x="20867" y="15577"/>
                    </a:cubicBezTo>
                    <a:cubicBezTo>
                      <a:pt x="20774" y="15364"/>
                      <a:pt x="20848" y="15136"/>
                      <a:pt x="21011" y="15078"/>
                    </a:cubicBezTo>
                    <a:cubicBezTo>
                      <a:pt x="21216" y="15006"/>
                      <a:pt x="21140" y="14790"/>
                      <a:pt x="20867" y="14414"/>
                    </a:cubicBezTo>
                    <a:cubicBezTo>
                      <a:pt x="20449" y="13839"/>
                      <a:pt x="20719" y="13562"/>
                      <a:pt x="21372" y="13874"/>
                    </a:cubicBezTo>
                    <a:cubicBezTo>
                      <a:pt x="21406" y="13890"/>
                      <a:pt x="21480" y="13903"/>
                      <a:pt x="21516" y="13915"/>
                    </a:cubicBezTo>
                    <a:cubicBezTo>
                      <a:pt x="21551" y="13809"/>
                      <a:pt x="21546" y="13687"/>
                      <a:pt x="21589" y="13583"/>
                    </a:cubicBezTo>
                    <a:cubicBezTo>
                      <a:pt x="21600" y="13555"/>
                      <a:pt x="21584" y="13527"/>
                      <a:pt x="21589" y="13500"/>
                    </a:cubicBezTo>
                    <a:cubicBezTo>
                      <a:pt x="21578" y="13408"/>
                      <a:pt x="21598" y="13360"/>
                      <a:pt x="21589" y="13292"/>
                    </a:cubicBezTo>
                    <a:cubicBezTo>
                      <a:pt x="21567" y="13256"/>
                      <a:pt x="21556" y="13223"/>
                      <a:pt x="21516" y="13209"/>
                    </a:cubicBezTo>
                    <a:cubicBezTo>
                      <a:pt x="21397" y="13167"/>
                      <a:pt x="21372" y="13050"/>
                      <a:pt x="21444" y="12918"/>
                    </a:cubicBezTo>
                    <a:cubicBezTo>
                      <a:pt x="21468" y="12875"/>
                      <a:pt x="21449" y="12813"/>
                      <a:pt x="21444" y="12752"/>
                    </a:cubicBezTo>
                    <a:cubicBezTo>
                      <a:pt x="21431" y="12716"/>
                      <a:pt x="21385" y="12711"/>
                      <a:pt x="21372" y="12669"/>
                    </a:cubicBezTo>
                    <a:cubicBezTo>
                      <a:pt x="21317" y="12496"/>
                      <a:pt x="21121" y="12312"/>
                      <a:pt x="20939" y="12254"/>
                    </a:cubicBezTo>
                    <a:cubicBezTo>
                      <a:pt x="20757" y="12195"/>
                      <a:pt x="20657" y="12065"/>
                      <a:pt x="20722" y="12005"/>
                    </a:cubicBezTo>
                    <a:cubicBezTo>
                      <a:pt x="20809" y="11924"/>
                      <a:pt x="20702" y="11658"/>
                      <a:pt x="20506" y="11340"/>
                    </a:cubicBezTo>
                    <a:cubicBezTo>
                      <a:pt x="20465" y="11288"/>
                      <a:pt x="20476" y="11226"/>
                      <a:pt x="20433" y="11174"/>
                    </a:cubicBezTo>
                    <a:cubicBezTo>
                      <a:pt x="20164" y="10843"/>
                      <a:pt x="19871" y="10560"/>
                      <a:pt x="19711" y="10468"/>
                    </a:cubicBezTo>
                    <a:cubicBezTo>
                      <a:pt x="19517" y="10356"/>
                      <a:pt x="19403" y="10209"/>
                      <a:pt x="19423" y="10135"/>
                    </a:cubicBezTo>
                    <a:cubicBezTo>
                      <a:pt x="19305" y="10001"/>
                      <a:pt x="19222" y="9878"/>
                      <a:pt x="19206" y="9762"/>
                    </a:cubicBezTo>
                    <a:cubicBezTo>
                      <a:pt x="19194" y="9676"/>
                      <a:pt x="19121" y="9548"/>
                      <a:pt x="19062" y="9429"/>
                    </a:cubicBezTo>
                    <a:cubicBezTo>
                      <a:pt x="19017" y="9367"/>
                      <a:pt x="19040" y="9328"/>
                      <a:pt x="18989" y="9263"/>
                    </a:cubicBezTo>
                    <a:cubicBezTo>
                      <a:pt x="18898" y="9148"/>
                      <a:pt x="18845" y="9073"/>
                      <a:pt x="18773" y="8972"/>
                    </a:cubicBezTo>
                    <a:cubicBezTo>
                      <a:pt x="18571" y="8742"/>
                      <a:pt x="18419" y="8526"/>
                      <a:pt x="18412" y="8474"/>
                    </a:cubicBezTo>
                    <a:cubicBezTo>
                      <a:pt x="18410" y="8462"/>
                      <a:pt x="18349" y="8448"/>
                      <a:pt x="18339" y="8432"/>
                    </a:cubicBezTo>
                    <a:cubicBezTo>
                      <a:pt x="17751" y="8345"/>
                      <a:pt x="17200" y="8133"/>
                      <a:pt x="17040" y="7892"/>
                    </a:cubicBezTo>
                    <a:cubicBezTo>
                      <a:pt x="16921" y="7715"/>
                      <a:pt x="17230" y="7323"/>
                      <a:pt x="17545" y="7103"/>
                    </a:cubicBezTo>
                    <a:cubicBezTo>
                      <a:pt x="17183" y="6926"/>
                      <a:pt x="16842" y="6731"/>
                      <a:pt x="16968" y="6729"/>
                    </a:cubicBezTo>
                    <a:cubicBezTo>
                      <a:pt x="17108" y="6727"/>
                      <a:pt x="16985" y="6552"/>
                      <a:pt x="16679" y="6355"/>
                    </a:cubicBezTo>
                    <a:cubicBezTo>
                      <a:pt x="15866" y="5833"/>
                      <a:pt x="14903" y="4885"/>
                      <a:pt x="15090" y="4777"/>
                    </a:cubicBezTo>
                    <a:cubicBezTo>
                      <a:pt x="15179" y="4726"/>
                      <a:pt x="15004" y="4463"/>
                      <a:pt x="14729" y="4195"/>
                    </a:cubicBezTo>
                    <a:lnTo>
                      <a:pt x="14657" y="4071"/>
                    </a:lnTo>
                    <a:cubicBezTo>
                      <a:pt x="14477" y="4084"/>
                      <a:pt x="14228" y="4004"/>
                      <a:pt x="14080" y="3780"/>
                    </a:cubicBezTo>
                    <a:cubicBezTo>
                      <a:pt x="13950" y="3584"/>
                      <a:pt x="13947" y="3469"/>
                      <a:pt x="14080" y="3323"/>
                    </a:cubicBezTo>
                    <a:cubicBezTo>
                      <a:pt x="13865" y="3308"/>
                      <a:pt x="13669" y="3248"/>
                      <a:pt x="13719" y="3115"/>
                    </a:cubicBezTo>
                    <a:cubicBezTo>
                      <a:pt x="13735" y="3071"/>
                      <a:pt x="13722" y="2999"/>
                      <a:pt x="13719" y="2949"/>
                    </a:cubicBezTo>
                    <a:cubicBezTo>
                      <a:pt x="13602" y="2822"/>
                      <a:pt x="13537" y="2695"/>
                      <a:pt x="13502" y="2575"/>
                    </a:cubicBezTo>
                    <a:cubicBezTo>
                      <a:pt x="13499" y="2565"/>
                      <a:pt x="13442" y="2548"/>
                      <a:pt x="13430" y="2534"/>
                    </a:cubicBezTo>
                    <a:cubicBezTo>
                      <a:pt x="13398" y="2529"/>
                      <a:pt x="13388" y="2523"/>
                      <a:pt x="13357" y="2534"/>
                    </a:cubicBezTo>
                    <a:cubicBezTo>
                      <a:pt x="13245" y="2574"/>
                      <a:pt x="12988" y="2457"/>
                      <a:pt x="12852" y="2285"/>
                    </a:cubicBezTo>
                    <a:cubicBezTo>
                      <a:pt x="12802" y="2222"/>
                      <a:pt x="12690" y="2149"/>
                      <a:pt x="12563" y="2077"/>
                    </a:cubicBezTo>
                    <a:cubicBezTo>
                      <a:pt x="12301" y="1960"/>
                      <a:pt x="11999" y="1852"/>
                      <a:pt x="11697" y="1745"/>
                    </a:cubicBezTo>
                    <a:cubicBezTo>
                      <a:pt x="11237" y="1619"/>
                      <a:pt x="10649" y="1358"/>
                      <a:pt x="10325" y="1163"/>
                    </a:cubicBezTo>
                    <a:cubicBezTo>
                      <a:pt x="9989" y="961"/>
                      <a:pt x="9499" y="789"/>
                      <a:pt x="9242" y="789"/>
                    </a:cubicBezTo>
                    <a:cubicBezTo>
                      <a:pt x="8966" y="789"/>
                      <a:pt x="8540" y="627"/>
                      <a:pt x="8159" y="415"/>
                    </a:cubicBezTo>
                    <a:cubicBezTo>
                      <a:pt x="7627" y="553"/>
                      <a:pt x="7152" y="342"/>
                      <a:pt x="7076" y="0"/>
                    </a:cubicBezTo>
                    <a:close/>
                  </a:path>
                </a:pathLst>
              </a:custGeom>
              <a:ln>
                <a:noFill/>
              </a:ln>
              <a:effectLst/>
            </p:spPr>
          </p:pic>
          <p:pic>
            <p:nvPicPr>
              <p:cNvPr id="817" name="Image" descr="Image"/>
              <p:cNvPicPr>
                <a:picLocks/>
              </p:cNvPicPr>
              <p:nvPr/>
            </p:nvPicPr>
            <p:blipFill>
              <a:blip r:embed="rId19"/>
              <a:stretch>
                <a:fillRect/>
              </a:stretch>
            </p:blipFill>
            <p:spPr>
              <a:xfrm>
                <a:off x="0" y="-1"/>
                <a:ext cx="136627" cy="231359"/>
              </a:xfrm>
              <a:prstGeom prst="rect">
                <a:avLst/>
              </a:prstGeom>
              <a:effectLst/>
            </p:spPr>
          </p:pic>
        </p:grpSp>
        <p:grpSp>
          <p:nvGrpSpPr>
            <p:cNvPr id="822" name="Image"/>
            <p:cNvGrpSpPr/>
            <p:nvPr/>
          </p:nvGrpSpPr>
          <p:grpSpPr>
            <a:xfrm rot="11634259">
              <a:off x="434700" y="528871"/>
              <a:ext cx="157264" cy="266280"/>
              <a:chOff x="0" y="0"/>
              <a:chExt cx="157263" cy="266279"/>
            </a:xfrm>
          </p:grpSpPr>
          <p:pic>
            <p:nvPicPr>
              <p:cNvPr id="821" name="Image" descr="Image"/>
              <p:cNvPicPr>
                <a:picLocks noChangeAspect="1"/>
              </p:cNvPicPr>
              <p:nvPr/>
            </p:nvPicPr>
            <p:blipFill>
              <a:blip r:embed="rId22" cstate="print">
                <a:extLst>
                  <a:ext uri="{28A0092B-C50C-407E-A947-70E740481C1C}">
                    <a14:useLocalDpi xmlns:a14="http://schemas.microsoft.com/office/drawing/2010/main"/>
                  </a:ext>
                </a:extLst>
              </a:blip>
              <a:srcRect/>
              <a:stretch>
                <a:fillRect/>
              </a:stretch>
            </p:blipFill>
            <p:spPr>
              <a:xfrm>
                <a:off x="8980" y="9628"/>
                <a:ext cx="139331" cy="241407"/>
              </a:xfrm>
              <a:custGeom>
                <a:avLst/>
                <a:gdLst/>
                <a:ahLst/>
                <a:cxnLst>
                  <a:cxn ang="0">
                    <a:pos x="wd2" y="hd2"/>
                  </a:cxn>
                  <a:cxn ang="5400000">
                    <a:pos x="wd2" y="hd2"/>
                  </a:cxn>
                  <a:cxn ang="10800000">
                    <a:pos x="wd2" y="hd2"/>
                  </a:cxn>
                  <a:cxn ang="16200000">
                    <a:pos x="wd2" y="hd2"/>
                  </a:cxn>
                </a:cxnLst>
                <a:rect l="0" t="0" r="r" b="b"/>
                <a:pathLst>
                  <a:path w="21593" h="21594" extrusionOk="0">
                    <a:moveTo>
                      <a:pt x="6458" y="10"/>
                    </a:moveTo>
                    <a:cubicBezTo>
                      <a:pt x="6369" y="19"/>
                      <a:pt x="6305" y="51"/>
                      <a:pt x="6274" y="81"/>
                    </a:cubicBezTo>
                    <a:cubicBezTo>
                      <a:pt x="6241" y="111"/>
                      <a:pt x="6074" y="136"/>
                      <a:pt x="5843" y="152"/>
                    </a:cubicBezTo>
                    <a:cubicBezTo>
                      <a:pt x="5626" y="166"/>
                      <a:pt x="5336" y="157"/>
                      <a:pt x="5043" y="152"/>
                    </a:cubicBezTo>
                    <a:cubicBezTo>
                      <a:pt x="4439" y="140"/>
                      <a:pt x="3809" y="190"/>
                      <a:pt x="3690" y="258"/>
                    </a:cubicBezTo>
                    <a:cubicBezTo>
                      <a:pt x="3571" y="327"/>
                      <a:pt x="3396" y="359"/>
                      <a:pt x="3260" y="329"/>
                    </a:cubicBezTo>
                    <a:cubicBezTo>
                      <a:pt x="3124" y="299"/>
                      <a:pt x="2834" y="411"/>
                      <a:pt x="2645" y="578"/>
                    </a:cubicBezTo>
                    <a:cubicBezTo>
                      <a:pt x="2621" y="598"/>
                      <a:pt x="2605" y="596"/>
                      <a:pt x="2583" y="613"/>
                    </a:cubicBezTo>
                    <a:cubicBezTo>
                      <a:pt x="2562" y="641"/>
                      <a:pt x="2572" y="685"/>
                      <a:pt x="2522" y="720"/>
                    </a:cubicBezTo>
                    <a:cubicBezTo>
                      <a:pt x="2459" y="763"/>
                      <a:pt x="2391" y="775"/>
                      <a:pt x="2337" y="791"/>
                    </a:cubicBezTo>
                    <a:cubicBezTo>
                      <a:pt x="2322" y="793"/>
                      <a:pt x="2292" y="791"/>
                      <a:pt x="2276" y="791"/>
                    </a:cubicBezTo>
                    <a:cubicBezTo>
                      <a:pt x="2206" y="793"/>
                      <a:pt x="2117" y="797"/>
                      <a:pt x="2030" y="755"/>
                    </a:cubicBezTo>
                    <a:cubicBezTo>
                      <a:pt x="1936" y="714"/>
                      <a:pt x="1847" y="693"/>
                      <a:pt x="1784" y="684"/>
                    </a:cubicBezTo>
                    <a:cubicBezTo>
                      <a:pt x="1660" y="676"/>
                      <a:pt x="1497" y="760"/>
                      <a:pt x="1292" y="862"/>
                    </a:cubicBezTo>
                    <a:cubicBezTo>
                      <a:pt x="1229" y="921"/>
                      <a:pt x="1189" y="966"/>
                      <a:pt x="1230" y="1004"/>
                    </a:cubicBezTo>
                    <a:cubicBezTo>
                      <a:pt x="1294" y="1063"/>
                      <a:pt x="1241" y="1195"/>
                      <a:pt x="1107" y="1288"/>
                    </a:cubicBezTo>
                    <a:cubicBezTo>
                      <a:pt x="821" y="1487"/>
                      <a:pt x="673" y="1429"/>
                      <a:pt x="123" y="1146"/>
                    </a:cubicBezTo>
                    <a:cubicBezTo>
                      <a:pt x="96" y="1137"/>
                      <a:pt x="28" y="1155"/>
                      <a:pt x="0" y="1146"/>
                    </a:cubicBezTo>
                    <a:cubicBezTo>
                      <a:pt x="575" y="1452"/>
                      <a:pt x="729" y="1631"/>
                      <a:pt x="554" y="1820"/>
                    </a:cubicBezTo>
                    <a:cubicBezTo>
                      <a:pt x="429" y="1954"/>
                      <a:pt x="396" y="2367"/>
                      <a:pt x="369" y="2814"/>
                    </a:cubicBezTo>
                    <a:cubicBezTo>
                      <a:pt x="393" y="2992"/>
                      <a:pt x="405" y="3020"/>
                      <a:pt x="431" y="3276"/>
                    </a:cubicBezTo>
                    <a:cubicBezTo>
                      <a:pt x="490" y="3860"/>
                      <a:pt x="580" y="4262"/>
                      <a:pt x="677" y="4660"/>
                    </a:cubicBezTo>
                    <a:cubicBezTo>
                      <a:pt x="693" y="4728"/>
                      <a:pt x="658" y="4807"/>
                      <a:pt x="677" y="4873"/>
                    </a:cubicBezTo>
                    <a:cubicBezTo>
                      <a:pt x="695" y="4889"/>
                      <a:pt x="714" y="4892"/>
                      <a:pt x="738" y="4909"/>
                    </a:cubicBezTo>
                    <a:cubicBezTo>
                      <a:pt x="873" y="5003"/>
                      <a:pt x="931" y="5117"/>
                      <a:pt x="861" y="5157"/>
                    </a:cubicBezTo>
                    <a:cubicBezTo>
                      <a:pt x="835" y="5172"/>
                      <a:pt x="893" y="5289"/>
                      <a:pt x="923" y="5406"/>
                    </a:cubicBezTo>
                    <a:cubicBezTo>
                      <a:pt x="1067" y="5792"/>
                      <a:pt x="1191" y="6160"/>
                      <a:pt x="1476" y="6719"/>
                    </a:cubicBezTo>
                    <a:cubicBezTo>
                      <a:pt x="1742" y="7242"/>
                      <a:pt x="2103" y="7741"/>
                      <a:pt x="2399" y="7891"/>
                    </a:cubicBezTo>
                    <a:cubicBezTo>
                      <a:pt x="3046" y="8218"/>
                      <a:pt x="3297" y="8645"/>
                      <a:pt x="2952" y="8885"/>
                    </a:cubicBezTo>
                    <a:cubicBezTo>
                      <a:pt x="2744" y="9030"/>
                      <a:pt x="2795" y="9123"/>
                      <a:pt x="3014" y="9275"/>
                    </a:cubicBezTo>
                    <a:cubicBezTo>
                      <a:pt x="3167" y="9382"/>
                      <a:pt x="3211" y="9516"/>
                      <a:pt x="3137" y="9559"/>
                    </a:cubicBezTo>
                    <a:cubicBezTo>
                      <a:pt x="3100" y="9581"/>
                      <a:pt x="3141" y="9621"/>
                      <a:pt x="3198" y="9701"/>
                    </a:cubicBezTo>
                    <a:cubicBezTo>
                      <a:pt x="3208" y="9709"/>
                      <a:pt x="3188" y="9729"/>
                      <a:pt x="3198" y="9737"/>
                    </a:cubicBezTo>
                    <a:cubicBezTo>
                      <a:pt x="3253" y="9779"/>
                      <a:pt x="3264" y="9844"/>
                      <a:pt x="3321" y="9879"/>
                    </a:cubicBezTo>
                    <a:cubicBezTo>
                      <a:pt x="3468" y="9967"/>
                      <a:pt x="3560" y="10031"/>
                      <a:pt x="3629" y="10092"/>
                    </a:cubicBezTo>
                    <a:cubicBezTo>
                      <a:pt x="3832" y="10128"/>
                      <a:pt x="4019" y="10165"/>
                      <a:pt x="4059" y="10234"/>
                    </a:cubicBezTo>
                    <a:cubicBezTo>
                      <a:pt x="4104" y="10310"/>
                      <a:pt x="3972" y="10423"/>
                      <a:pt x="3813" y="10518"/>
                    </a:cubicBezTo>
                    <a:cubicBezTo>
                      <a:pt x="3831" y="10532"/>
                      <a:pt x="3854" y="10539"/>
                      <a:pt x="3875" y="10553"/>
                    </a:cubicBezTo>
                    <a:cubicBezTo>
                      <a:pt x="3971" y="10620"/>
                      <a:pt x="3988" y="10678"/>
                      <a:pt x="3998" y="10731"/>
                    </a:cubicBezTo>
                    <a:cubicBezTo>
                      <a:pt x="4134" y="10760"/>
                      <a:pt x="4156" y="10866"/>
                      <a:pt x="4121" y="11121"/>
                    </a:cubicBezTo>
                    <a:cubicBezTo>
                      <a:pt x="4117" y="11149"/>
                      <a:pt x="4122" y="11167"/>
                      <a:pt x="4121" y="11192"/>
                    </a:cubicBezTo>
                    <a:cubicBezTo>
                      <a:pt x="4440" y="11247"/>
                      <a:pt x="4580" y="11312"/>
                      <a:pt x="4490" y="11512"/>
                    </a:cubicBezTo>
                    <a:cubicBezTo>
                      <a:pt x="4472" y="11552"/>
                      <a:pt x="4429" y="11599"/>
                      <a:pt x="4428" y="11654"/>
                    </a:cubicBezTo>
                    <a:cubicBezTo>
                      <a:pt x="4462" y="11671"/>
                      <a:pt x="4512" y="11709"/>
                      <a:pt x="4551" y="11725"/>
                    </a:cubicBezTo>
                    <a:cubicBezTo>
                      <a:pt x="4799" y="11825"/>
                      <a:pt x="4921" y="11951"/>
                      <a:pt x="4859" y="12009"/>
                    </a:cubicBezTo>
                    <a:cubicBezTo>
                      <a:pt x="4797" y="12067"/>
                      <a:pt x="4921" y="12146"/>
                      <a:pt x="5105" y="12186"/>
                    </a:cubicBezTo>
                    <a:lnTo>
                      <a:pt x="5167" y="12151"/>
                    </a:lnTo>
                    <a:cubicBezTo>
                      <a:pt x="5437" y="11943"/>
                      <a:pt x="5705" y="11880"/>
                      <a:pt x="5966" y="11938"/>
                    </a:cubicBezTo>
                    <a:cubicBezTo>
                      <a:pt x="6273" y="12006"/>
                      <a:pt x="6301" y="12075"/>
                      <a:pt x="6089" y="12222"/>
                    </a:cubicBezTo>
                    <a:cubicBezTo>
                      <a:pt x="5944" y="12323"/>
                      <a:pt x="5883" y="12464"/>
                      <a:pt x="5966" y="12541"/>
                    </a:cubicBezTo>
                    <a:cubicBezTo>
                      <a:pt x="6049" y="12619"/>
                      <a:pt x="5926" y="12765"/>
                      <a:pt x="5720" y="12896"/>
                    </a:cubicBezTo>
                    <a:cubicBezTo>
                      <a:pt x="5631" y="12953"/>
                      <a:pt x="5579" y="13013"/>
                      <a:pt x="5536" y="13074"/>
                    </a:cubicBezTo>
                    <a:cubicBezTo>
                      <a:pt x="5557" y="13121"/>
                      <a:pt x="5569" y="13201"/>
                      <a:pt x="5536" y="13251"/>
                    </a:cubicBezTo>
                    <a:cubicBezTo>
                      <a:pt x="5471" y="13349"/>
                      <a:pt x="5654" y="13493"/>
                      <a:pt x="5905" y="13571"/>
                    </a:cubicBezTo>
                    <a:cubicBezTo>
                      <a:pt x="6153" y="13648"/>
                      <a:pt x="6279" y="13745"/>
                      <a:pt x="6212" y="13784"/>
                    </a:cubicBezTo>
                    <a:cubicBezTo>
                      <a:pt x="6145" y="13823"/>
                      <a:pt x="6218" y="13941"/>
                      <a:pt x="6335" y="14068"/>
                    </a:cubicBezTo>
                    <a:cubicBezTo>
                      <a:pt x="6475" y="14218"/>
                      <a:pt x="6418" y="14336"/>
                      <a:pt x="6274" y="14387"/>
                    </a:cubicBezTo>
                    <a:cubicBezTo>
                      <a:pt x="5985" y="14490"/>
                      <a:pt x="5984" y="15030"/>
                      <a:pt x="6274" y="15133"/>
                    </a:cubicBezTo>
                    <a:cubicBezTo>
                      <a:pt x="6397" y="15177"/>
                      <a:pt x="6471" y="15276"/>
                      <a:pt x="6397" y="15346"/>
                    </a:cubicBezTo>
                    <a:cubicBezTo>
                      <a:pt x="6320" y="15417"/>
                      <a:pt x="6414" y="15475"/>
                      <a:pt x="6643" y="15452"/>
                    </a:cubicBezTo>
                    <a:cubicBezTo>
                      <a:pt x="6927" y="15424"/>
                      <a:pt x="7072" y="15488"/>
                      <a:pt x="7073" y="15665"/>
                    </a:cubicBezTo>
                    <a:cubicBezTo>
                      <a:pt x="7074" y="15806"/>
                      <a:pt x="7223" y="16037"/>
                      <a:pt x="7381" y="16198"/>
                    </a:cubicBezTo>
                    <a:cubicBezTo>
                      <a:pt x="7538" y="16359"/>
                      <a:pt x="7602" y="16611"/>
                      <a:pt x="7565" y="16766"/>
                    </a:cubicBezTo>
                    <a:cubicBezTo>
                      <a:pt x="7512" y="16989"/>
                      <a:pt x="7620" y="17075"/>
                      <a:pt x="8057" y="17085"/>
                    </a:cubicBezTo>
                    <a:cubicBezTo>
                      <a:pt x="8969" y="17108"/>
                      <a:pt x="9072" y="17103"/>
                      <a:pt x="8795" y="17263"/>
                    </a:cubicBezTo>
                    <a:cubicBezTo>
                      <a:pt x="8457" y="17458"/>
                      <a:pt x="8399" y="18170"/>
                      <a:pt x="8734" y="18363"/>
                    </a:cubicBezTo>
                    <a:cubicBezTo>
                      <a:pt x="8921" y="18471"/>
                      <a:pt x="8973" y="18559"/>
                      <a:pt x="8795" y="18683"/>
                    </a:cubicBezTo>
                    <a:cubicBezTo>
                      <a:pt x="8515" y="18878"/>
                      <a:pt x="8706" y="19109"/>
                      <a:pt x="9164" y="19109"/>
                    </a:cubicBezTo>
                    <a:cubicBezTo>
                      <a:pt x="9528" y="19109"/>
                      <a:pt x="9898" y="19782"/>
                      <a:pt x="9595" y="19890"/>
                    </a:cubicBezTo>
                    <a:cubicBezTo>
                      <a:pt x="9309" y="19992"/>
                      <a:pt x="10766" y="20763"/>
                      <a:pt x="11748" y="21026"/>
                    </a:cubicBezTo>
                    <a:cubicBezTo>
                      <a:pt x="12198" y="21147"/>
                      <a:pt x="12770" y="21312"/>
                      <a:pt x="12978" y="21416"/>
                    </a:cubicBezTo>
                    <a:cubicBezTo>
                      <a:pt x="13224" y="21540"/>
                      <a:pt x="13521" y="21578"/>
                      <a:pt x="13900" y="21523"/>
                    </a:cubicBezTo>
                    <a:cubicBezTo>
                      <a:pt x="14349" y="21458"/>
                      <a:pt x="14672" y="21491"/>
                      <a:pt x="14823" y="21594"/>
                    </a:cubicBezTo>
                    <a:cubicBezTo>
                      <a:pt x="14835" y="21533"/>
                      <a:pt x="14845" y="21449"/>
                      <a:pt x="14823" y="21416"/>
                    </a:cubicBezTo>
                    <a:cubicBezTo>
                      <a:pt x="14661" y="21173"/>
                      <a:pt x="17355" y="20344"/>
                      <a:pt x="17591" y="20564"/>
                    </a:cubicBezTo>
                    <a:cubicBezTo>
                      <a:pt x="17756" y="20719"/>
                      <a:pt x="18473" y="20552"/>
                      <a:pt x="19374" y="20138"/>
                    </a:cubicBezTo>
                    <a:cubicBezTo>
                      <a:pt x="19416" y="20119"/>
                      <a:pt x="19453" y="20084"/>
                      <a:pt x="19497" y="20067"/>
                    </a:cubicBezTo>
                    <a:cubicBezTo>
                      <a:pt x="19288" y="19925"/>
                      <a:pt x="19414" y="19830"/>
                      <a:pt x="19928" y="19606"/>
                    </a:cubicBezTo>
                    <a:cubicBezTo>
                      <a:pt x="20574" y="19324"/>
                      <a:pt x="20586" y="19228"/>
                      <a:pt x="20605" y="17831"/>
                    </a:cubicBezTo>
                    <a:cubicBezTo>
                      <a:pt x="20615" y="17011"/>
                      <a:pt x="20743" y="16263"/>
                      <a:pt x="20851" y="16162"/>
                    </a:cubicBezTo>
                    <a:cubicBezTo>
                      <a:pt x="20958" y="16062"/>
                      <a:pt x="20943" y="15808"/>
                      <a:pt x="20851" y="15594"/>
                    </a:cubicBezTo>
                    <a:cubicBezTo>
                      <a:pt x="20758" y="15381"/>
                      <a:pt x="20811" y="15155"/>
                      <a:pt x="20974" y="15097"/>
                    </a:cubicBezTo>
                    <a:cubicBezTo>
                      <a:pt x="21178" y="15024"/>
                      <a:pt x="21185" y="14800"/>
                      <a:pt x="20912" y="14423"/>
                    </a:cubicBezTo>
                    <a:cubicBezTo>
                      <a:pt x="20496" y="13848"/>
                      <a:pt x="20753" y="13543"/>
                      <a:pt x="21404" y="13855"/>
                    </a:cubicBezTo>
                    <a:cubicBezTo>
                      <a:pt x="21439" y="13871"/>
                      <a:pt x="21491" y="13878"/>
                      <a:pt x="21527" y="13890"/>
                    </a:cubicBezTo>
                    <a:cubicBezTo>
                      <a:pt x="21561" y="13784"/>
                      <a:pt x="21546" y="13675"/>
                      <a:pt x="21589" y="13571"/>
                    </a:cubicBezTo>
                    <a:cubicBezTo>
                      <a:pt x="21600" y="13543"/>
                      <a:pt x="21584" y="13527"/>
                      <a:pt x="21589" y="13500"/>
                    </a:cubicBezTo>
                    <a:cubicBezTo>
                      <a:pt x="21578" y="13408"/>
                      <a:pt x="21598" y="13390"/>
                      <a:pt x="21589" y="13322"/>
                    </a:cubicBezTo>
                    <a:cubicBezTo>
                      <a:pt x="21567" y="13286"/>
                      <a:pt x="21567" y="13230"/>
                      <a:pt x="21527" y="13216"/>
                    </a:cubicBezTo>
                    <a:cubicBezTo>
                      <a:pt x="21408" y="13173"/>
                      <a:pt x="21332" y="13028"/>
                      <a:pt x="21404" y="12896"/>
                    </a:cubicBezTo>
                    <a:cubicBezTo>
                      <a:pt x="21428" y="12853"/>
                      <a:pt x="21409" y="12779"/>
                      <a:pt x="21404" y="12719"/>
                    </a:cubicBezTo>
                    <a:cubicBezTo>
                      <a:pt x="21391" y="12682"/>
                      <a:pt x="21417" y="12690"/>
                      <a:pt x="21404" y="12648"/>
                    </a:cubicBezTo>
                    <a:cubicBezTo>
                      <a:pt x="21349" y="12474"/>
                      <a:pt x="21155" y="12281"/>
                      <a:pt x="20974" y="12222"/>
                    </a:cubicBezTo>
                    <a:cubicBezTo>
                      <a:pt x="20792" y="12163"/>
                      <a:pt x="20724" y="12069"/>
                      <a:pt x="20789" y="12009"/>
                    </a:cubicBezTo>
                    <a:cubicBezTo>
                      <a:pt x="20876" y="11928"/>
                      <a:pt x="20739" y="11652"/>
                      <a:pt x="20543" y="11334"/>
                    </a:cubicBezTo>
                    <a:cubicBezTo>
                      <a:pt x="20503" y="11282"/>
                      <a:pt x="20463" y="11245"/>
                      <a:pt x="20420" y="11192"/>
                    </a:cubicBezTo>
                    <a:cubicBezTo>
                      <a:pt x="20151" y="10861"/>
                      <a:pt x="19842" y="10539"/>
                      <a:pt x="19682" y="10447"/>
                    </a:cubicBezTo>
                    <a:cubicBezTo>
                      <a:pt x="19488" y="10335"/>
                      <a:pt x="19417" y="10201"/>
                      <a:pt x="19436" y="10127"/>
                    </a:cubicBezTo>
                    <a:cubicBezTo>
                      <a:pt x="19318" y="9993"/>
                      <a:pt x="19206" y="9853"/>
                      <a:pt x="19190" y="9737"/>
                    </a:cubicBezTo>
                    <a:cubicBezTo>
                      <a:pt x="19178" y="9651"/>
                      <a:pt x="19126" y="9536"/>
                      <a:pt x="19067" y="9417"/>
                    </a:cubicBezTo>
                    <a:cubicBezTo>
                      <a:pt x="19022" y="9355"/>
                      <a:pt x="18995" y="9305"/>
                      <a:pt x="18944" y="9240"/>
                    </a:cubicBezTo>
                    <a:cubicBezTo>
                      <a:pt x="18853" y="9125"/>
                      <a:pt x="18893" y="9092"/>
                      <a:pt x="18821" y="8991"/>
                    </a:cubicBezTo>
                    <a:cubicBezTo>
                      <a:pt x="18619" y="8761"/>
                      <a:pt x="18398" y="8547"/>
                      <a:pt x="18390" y="8494"/>
                    </a:cubicBezTo>
                    <a:cubicBezTo>
                      <a:pt x="18389" y="8482"/>
                      <a:pt x="18400" y="8439"/>
                      <a:pt x="18390" y="8423"/>
                    </a:cubicBezTo>
                    <a:cubicBezTo>
                      <a:pt x="17803" y="8336"/>
                      <a:pt x="17197" y="8132"/>
                      <a:pt x="17037" y="7891"/>
                    </a:cubicBezTo>
                    <a:cubicBezTo>
                      <a:pt x="16919" y="7713"/>
                      <a:pt x="17214" y="7295"/>
                      <a:pt x="17529" y="7074"/>
                    </a:cubicBezTo>
                    <a:cubicBezTo>
                      <a:pt x="17168" y="6897"/>
                      <a:pt x="16850" y="6721"/>
                      <a:pt x="16976" y="6719"/>
                    </a:cubicBezTo>
                    <a:cubicBezTo>
                      <a:pt x="17116" y="6717"/>
                      <a:pt x="16973" y="6561"/>
                      <a:pt x="16668" y="6364"/>
                    </a:cubicBezTo>
                    <a:cubicBezTo>
                      <a:pt x="15857" y="5841"/>
                      <a:pt x="14944" y="4875"/>
                      <a:pt x="15130" y="4767"/>
                    </a:cubicBezTo>
                    <a:cubicBezTo>
                      <a:pt x="15219" y="4716"/>
                      <a:pt x="15035" y="4466"/>
                      <a:pt x="14761" y="4199"/>
                    </a:cubicBezTo>
                    <a:lnTo>
                      <a:pt x="14638" y="4092"/>
                    </a:lnTo>
                    <a:cubicBezTo>
                      <a:pt x="14459" y="4106"/>
                      <a:pt x="14233" y="3997"/>
                      <a:pt x="14085" y="3773"/>
                    </a:cubicBezTo>
                    <a:cubicBezTo>
                      <a:pt x="13956" y="3577"/>
                      <a:pt x="13952" y="3457"/>
                      <a:pt x="14085" y="3311"/>
                    </a:cubicBezTo>
                    <a:cubicBezTo>
                      <a:pt x="13871" y="3296"/>
                      <a:pt x="13728" y="3231"/>
                      <a:pt x="13777" y="3098"/>
                    </a:cubicBezTo>
                    <a:cubicBezTo>
                      <a:pt x="13794" y="3053"/>
                      <a:pt x="13781" y="3006"/>
                      <a:pt x="13777" y="2956"/>
                    </a:cubicBezTo>
                    <a:cubicBezTo>
                      <a:pt x="13661" y="2829"/>
                      <a:pt x="13505" y="2686"/>
                      <a:pt x="13470" y="2566"/>
                    </a:cubicBezTo>
                    <a:cubicBezTo>
                      <a:pt x="13467" y="2555"/>
                      <a:pt x="13420" y="2544"/>
                      <a:pt x="13408" y="2530"/>
                    </a:cubicBezTo>
                    <a:cubicBezTo>
                      <a:pt x="13377" y="2525"/>
                      <a:pt x="13377" y="2519"/>
                      <a:pt x="13347" y="2530"/>
                    </a:cubicBezTo>
                    <a:cubicBezTo>
                      <a:pt x="13235" y="2570"/>
                      <a:pt x="13052" y="2454"/>
                      <a:pt x="12916" y="2282"/>
                    </a:cubicBezTo>
                    <a:cubicBezTo>
                      <a:pt x="12866" y="2219"/>
                      <a:pt x="12735" y="2141"/>
                      <a:pt x="12609" y="2069"/>
                    </a:cubicBezTo>
                    <a:cubicBezTo>
                      <a:pt x="12347" y="1952"/>
                      <a:pt x="12049" y="1821"/>
                      <a:pt x="11748" y="1714"/>
                    </a:cubicBezTo>
                    <a:cubicBezTo>
                      <a:pt x="11289" y="1588"/>
                      <a:pt x="10656" y="1341"/>
                      <a:pt x="10333" y="1146"/>
                    </a:cubicBezTo>
                    <a:cubicBezTo>
                      <a:pt x="9998" y="944"/>
                      <a:pt x="9544" y="791"/>
                      <a:pt x="9287" y="791"/>
                    </a:cubicBezTo>
                    <a:cubicBezTo>
                      <a:pt x="9012" y="791"/>
                      <a:pt x="8561" y="612"/>
                      <a:pt x="8180" y="400"/>
                    </a:cubicBezTo>
                    <a:cubicBezTo>
                      <a:pt x="7649" y="538"/>
                      <a:pt x="7211" y="352"/>
                      <a:pt x="7135" y="10"/>
                    </a:cubicBezTo>
                    <a:cubicBezTo>
                      <a:pt x="7034" y="39"/>
                      <a:pt x="6914" y="32"/>
                      <a:pt x="6766" y="10"/>
                    </a:cubicBezTo>
                    <a:cubicBezTo>
                      <a:pt x="6662" y="-6"/>
                      <a:pt x="6548" y="1"/>
                      <a:pt x="6458" y="10"/>
                    </a:cubicBezTo>
                    <a:close/>
                  </a:path>
                </a:pathLst>
              </a:custGeom>
              <a:ln>
                <a:noFill/>
              </a:ln>
              <a:effectLst/>
            </p:spPr>
          </p:pic>
          <p:pic>
            <p:nvPicPr>
              <p:cNvPr id="820" name="Image" descr="Image"/>
              <p:cNvPicPr>
                <a:picLocks/>
              </p:cNvPicPr>
              <p:nvPr/>
            </p:nvPicPr>
            <p:blipFill>
              <a:blip r:embed="rId23"/>
              <a:stretch>
                <a:fillRect/>
              </a:stretch>
            </p:blipFill>
            <p:spPr>
              <a:xfrm>
                <a:off x="0" y="0"/>
                <a:ext cx="157264" cy="266280"/>
              </a:xfrm>
              <a:prstGeom prst="rect">
                <a:avLst/>
              </a:prstGeom>
              <a:effectLst/>
            </p:spPr>
          </p:pic>
        </p:grpSp>
        <p:grpSp>
          <p:nvGrpSpPr>
            <p:cNvPr id="825" name="Image"/>
            <p:cNvGrpSpPr/>
            <p:nvPr/>
          </p:nvGrpSpPr>
          <p:grpSpPr>
            <a:xfrm rot="14599565">
              <a:off x="218606" y="346614"/>
              <a:ext cx="156868" cy="309184"/>
              <a:chOff x="0" y="0"/>
              <a:chExt cx="156866" cy="309182"/>
            </a:xfrm>
          </p:grpSpPr>
          <p:pic>
            <p:nvPicPr>
              <p:cNvPr id="824" name="Image" descr="Image"/>
              <p:cNvPicPr>
                <a:picLocks noChangeAspect="1"/>
              </p:cNvPicPr>
              <p:nvPr/>
            </p:nvPicPr>
            <p:blipFill>
              <a:blip r:embed="rId24" cstate="print">
                <a:extLst>
                  <a:ext uri="{28A0092B-C50C-407E-A947-70E740481C1C}">
                    <a14:useLocalDpi xmlns:a14="http://schemas.microsoft.com/office/drawing/2010/main"/>
                  </a:ext>
                </a:extLst>
              </a:blip>
              <a:srcRect/>
              <a:stretch>
                <a:fillRect/>
              </a:stretch>
            </p:blipFill>
            <p:spPr>
              <a:xfrm>
                <a:off x="8557" y="8980"/>
                <a:ext cx="139350" cy="284957"/>
              </a:xfrm>
              <a:custGeom>
                <a:avLst/>
                <a:gdLst/>
                <a:ahLst/>
                <a:cxnLst>
                  <a:cxn ang="0">
                    <a:pos x="wd2" y="hd2"/>
                  </a:cxn>
                  <a:cxn ang="5400000">
                    <a:pos x="wd2" y="hd2"/>
                  </a:cxn>
                  <a:cxn ang="10800000">
                    <a:pos x="wd2" y="hd2"/>
                  </a:cxn>
                  <a:cxn ang="16200000">
                    <a:pos x="wd2" y="hd2"/>
                  </a:cxn>
                </a:cxnLst>
                <a:rect l="0" t="0" r="r" b="b"/>
                <a:pathLst>
                  <a:path w="21470" h="21600" extrusionOk="0">
                    <a:moveTo>
                      <a:pt x="3612" y="0"/>
                    </a:moveTo>
                    <a:cubicBezTo>
                      <a:pt x="3445" y="13"/>
                      <a:pt x="3292" y="9"/>
                      <a:pt x="3122" y="30"/>
                    </a:cubicBezTo>
                    <a:cubicBezTo>
                      <a:pt x="2785" y="80"/>
                      <a:pt x="2450" y="144"/>
                      <a:pt x="2022" y="241"/>
                    </a:cubicBezTo>
                    <a:cubicBezTo>
                      <a:pt x="2009" y="244"/>
                      <a:pt x="1973" y="237"/>
                      <a:pt x="1961" y="241"/>
                    </a:cubicBezTo>
                    <a:cubicBezTo>
                      <a:pt x="1325" y="403"/>
                      <a:pt x="766" y="629"/>
                      <a:pt x="554" y="842"/>
                    </a:cubicBezTo>
                    <a:cubicBezTo>
                      <a:pt x="119" y="1281"/>
                      <a:pt x="-125" y="2171"/>
                      <a:pt x="65" y="2497"/>
                    </a:cubicBezTo>
                    <a:cubicBezTo>
                      <a:pt x="101" y="2559"/>
                      <a:pt x="117" y="2601"/>
                      <a:pt x="126" y="2647"/>
                    </a:cubicBezTo>
                    <a:cubicBezTo>
                      <a:pt x="170" y="2722"/>
                      <a:pt x="185" y="2787"/>
                      <a:pt x="248" y="2888"/>
                    </a:cubicBezTo>
                    <a:cubicBezTo>
                      <a:pt x="386" y="3106"/>
                      <a:pt x="483" y="3310"/>
                      <a:pt x="554" y="3490"/>
                    </a:cubicBezTo>
                    <a:cubicBezTo>
                      <a:pt x="668" y="3554"/>
                      <a:pt x="718" y="3623"/>
                      <a:pt x="677" y="3700"/>
                    </a:cubicBezTo>
                    <a:cubicBezTo>
                      <a:pt x="656" y="3738"/>
                      <a:pt x="674" y="3803"/>
                      <a:pt x="677" y="3851"/>
                    </a:cubicBezTo>
                    <a:cubicBezTo>
                      <a:pt x="694" y="3938"/>
                      <a:pt x="697" y="4036"/>
                      <a:pt x="738" y="4061"/>
                    </a:cubicBezTo>
                    <a:cubicBezTo>
                      <a:pt x="742" y="4063"/>
                      <a:pt x="733" y="4089"/>
                      <a:pt x="738" y="4091"/>
                    </a:cubicBezTo>
                    <a:cubicBezTo>
                      <a:pt x="797" y="4128"/>
                      <a:pt x="879" y="4202"/>
                      <a:pt x="921" y="4362"/>
                    </a:cubicBezTo>
                    <a:cubicBezTo>
                      <a:pt x="961" y="4463"/>
                      <a:pt x="1073" y="4577"/>
                      <a:pt x="1227" y="4633"/>
                    </a:cubicBezTo>
                    <a:cubicBezTo>
                      <a:pt x="1511" y="4736"/>
                      <a:pt x="1508" y="4760"/>
                      <a:pt x="1227" y="4813"/>
                    </a:cubicBezTo>
                    <a:cubicBezTo>
                      <a:pt x="979" y="4861"/>
                      <a:pt x="950" y="4920"/>
                      <a:pt x="1043" y="5235"/>
                    </a:cubicBezTo>
                    <a:cubicBezTo>
                      <a:pt x="1104" y="5439"/>
                      <a:pt x="1270" y="5701"/>
                      <a:pt x="1349" y="5806"/>
                    </a:cubicBezTo>
                    <a:cubicBezTo>
                      <a:pt x="1447" y="5936"/>
                      <a:pt x="1429" y="6021"/>
                      <a:pt x="1288" y="6107"/>
                    </a:cubicBezTo>
                    <a:cubicBezTo>
                      <a:pt x="1156" y="6187"/>
                      <a:pt x="1106" y="6203"/>
                      <a:pt x="1227" y="6167"/>
                    </a:cubicBezTo>
                    <a:cubicBezTo>
                      <a:pt x="1483" y="6091"/>
                      <a:pt x="2577" y="6713"/>
                      <a:pt x="3184" y="7280"/>
                    </a:cubicBezTo>
                    <a:cubicBezTo>
                      <a:pt x="3450" y="7530"/>
                      <a:pt x="3742" y="7836"/>
                      <a:pt x="3856" y="7942"/>
                    </a:cubicBezTo>
                    <a:cubicBezTo>
                      <a:pt x="3971" y="8049"/>
                      <a:pt x="4393" y="8251"/>
                      <a:pt x="4773" y="8393"/>
                    </a:cubicBezTo>
                    <a:cubicBezTo>
                      <a:pt x="5823" y="8787"/>
                      <a:pt x="6058" y="8946"/>
                      <a:pt x="5874" y="9115"/>
                    </a:cubicBezTo>
                    <a:cubicBezTo>
                      <a:pt x="5782" y="9200"/>
                      <a:pt x="5772" y="9435"/>
                      <a:pt x="5752" y="9717"/>
                    </a:cubicBezTo>
                    <a:cubicBezTo>
                      <a:pt x="5769" y="9829"/>
                      <a:pt x="5732" y="9856"/>
                      <a:pt x="5752" y="10018"/>
                    </a:cubicBezTo>
                    <a:cubicBezTo>
                      <a:pt x="5796" y="10387"/>
                      <a:pt x="5864" y="10639"/>
                      <a:pt x="5935" y="10890"/>
                    </a:cubicBezTo>
                    <a:cubicBezTo>
                      <a:pt x="5947" y="10933"/>
                      <a:pt x="5983" y="10999"/>
                      <a:pt x="5996" y="11041"/>
                    </a:cubicBezTo>
                    <a:cubicBezTo>
                      <a:pt x="6010" y="11050"/>
                      <a:pt x="5978" y="11060"/>
                      <a:pt x="5996" y="11071"/>
                    </a:cubicBezTo>
                    <a:cubicBezTo>
                      <a:pt x="6096" y="11130"/>
                      <a:pt x="6170" y="11196"/>
                      <a:pt x="6119" y="11221"/>
                    </a:cubicBezTo>
                    <a:cubicBezTo>
                      <a:pt x="6099" y="11231"/>
                      <a:pt x="6097" y="11298"/>
                      <a:pt x="6119" y="11372"/>
                    </a:cubicBezTo>
                    <a:cubicBezTo>
                      <a:pt x="6226" y="11615"/>
                      <a:pt x="6336" y="11861"/>
                      <a:pt x="6547" y="12214"/>
                    </a:cubicBezTo>
                    <a:cubicBezTo>
                      <a:pt x="6744" y="12544"/>
                      <a:pt x="7062" y="12842"/>
                      <a:pt x="7280" y="12936"/>
                    </a:cubicBezTo>
                    <a:cubicBezTo>
                      <a:pt x="7760" y="13142"/>
                      <a:pt x="7903" y="13416"/>
                      <a:pt x="7647" y="13568"/>
                    </a:cubicBezTo>
                    <a:cubicBezTo>
                      <a:pt x="7493" y="13659"/>
                      <a:pt x="7547" y="13712"/>
                      <a:pt x="7708" y="13808"/>
                    </a:cubicBezTo>
                    <a:cubicBezTo>
                      <a:pt x="7822" y="13876"/>
                      <a:pt x="7825" y="13962"/>
                      <a:pt x="7770" y="13989"/>
                    </a:cubicBezTo>
                    <a:cubicBezTo>
                      <a:pt x="7742" y="14002"/>
                      <a:pt x="7789" y="14028"/>
                      <a:pt x="7831" y="14079"/>
                    </a:cubicBezTo>
                    <a:cubicBezTo>
                      <a:pt x="7838" y="14084"/>
                      <a:pt x="7823" y="14104"/>
                      <a:pt x="7831" y="14109"/>
                    </a:cubicBezTo>
                    <a:cubicBezTo>
                      <a:pt x="7871" y="14136"/>
                      <a:pt x="7910" y="14178"/>
                      <a:pt x="7953" y="14199"/>
                    </a:cubicBezTo>
                    <a:cubicBezTo>
                      <a:pt x="8061" y="14255"/>
                      <a:pt x="8085" y="14282"/>
                      <a:pt x="8136" y="14320"/>
                    </a:cubicBezTo>
                    <a:cubicBezTo>
                      <a:pt x="8287" y="14343"/>
                      <a:pt x="8413" y="14366"/>
                      <a:pt x="8442" y="14410"/>
                    </a:cubicBezTo>
                    <a:cubicBezTo>
                      <a:pt x="8475" y="14458"/>
                      <a:pt x="8438" y="14530"/>
                      <a:pt x="8320" y="14591"/>
                    </a:cubicBezTo>
                    <a:cubicBezTo>
                      <a:pt x="8333" y="14599"/>
                      <a:pt x="8304" y="14611"/>
                      <a:pt x="8320" y="14621"/>
                    </a:cubicBezTo>
                    <a:cubicBezTo>
                      <a:pt x="8391" y="14663"/>
                      <a:pt x="8435" y="14708"/>
                      <a:pt x="8442" y="14741"/>
                    </a:cubicBezTo>
                    <a:cubicBezTo>
                      <a:pt x="8543" y="14760"/>
                      <a:pt x="8530" y="14821"/>
                      <a:pt x="8503" y="14982"/>
                    </a:cubicBezTo>
                    <a:cubicBezTo>
                      <a:pt x="8501" y="14999"/>
                      <a:pt x="8566" y="14996"/>
                      <a:pt x="8565" y="15012"/>
                    </a:cubicBezTo>
                    <a:cubicBezTo>
                      <a:pt x="8801" y="15046"/>
                      <a:pt x="8815" y="15096"/>
                      <a:pt x="8748" y="15222"/>
                    </a:cubicBezTo>
                    <a:cubicBezTo>
                      <a:pt x="8735" y="15247"/>
                      <a:pt x="8748" y="15278"/>
                      <a:pt x="8748" y="15313"/>
                    </a:cubicBezTo>
                    <a:cubicBezTo>
                      <a:pt x="8773" y="15323"/>
                      <a:pt x="8780" y="15363"/>
                      <a:pt x="8809" y="15373"/>
                    </a:cubicBezTo>
                    <a:cubicBezTo>
                      <a:pt x="8992" y="15436"/>
                      <a:pt x="9100" y="15517"/>
                      <a:pt x="9054" y="15553"/>
                    </a:cubicBezTo>
                    <a:cubicBezTo>
                      <a:pt x="9008" y="15590"/>
                      <a:pt x="9101" y="15618"/>
                      <a:pt x="9237" y="15643"/>
                    </a:cubicBezTo>
                    <a:lnTo>
                      <a:pt x="9298" y="15643"/>
                    </a:lnTo>
                    <a:cubicBezTo>
                      <a:pt x="9499" y="15512"/>
                      <a:pt x="9717" y="15457"/>
                      <a:pt x="9910" y="15493"/>
                    </a:cubicBezTo>
                    <a:cubicBezTo>
                      <a:pt x="10137" y="15536"/>
                      <a:pt x="10128" y="15581"/>
                      <a:pt x="9971" y="15674"/>
                    </a:cubicBezTo>
                    <a:cubicBezTo>
                      <a:pt x="9863" y="15738"/>
                      <a:pt x="9848" y="15835"/>
                      <a:pt x="9910" y="15884"/>
                    </a:cubicBezTo>
                    <a:cubicBezTo>
                      <a:pt x="9971" y="15933"/>
                      <a:pt x="9879" y="16042"/>
                      <a:pt x="9726" y="16125"/>
                    </a:cubicBezTo>
                    <a:cubicBezTo>
                      <a:pt x="9661" y="16161"/>
                      <a:pt x="9636" y="16177"/>
                      <a:pt x="9604" y="16215"/>
                    </a:cubicBezTo>
                    <a:cubicBezTo>
                      <a:pt x="9620" y="16245"/>
                      <a:pt x="9629" y="16273"/>
                      <a:pt x="9604" y="16305"/>
                    </a:cubicBezTo>
                    <a:cubicBezTo>
                      <a:pt x="9556" y="16367"/>
                      <a:pt x="9663" y="16467"/>
                      <a:pt x="9849" y="16516"/>
                    </a:cubicBezTo>
                    <a:cubicBezTo>
                      <a:pt x="10033" y="16564"/>
                      <a:pt x="10143" y="16642"/>
                      <a:pt x="10093" y="16666"/>
                    </a:cubicBezTo>
                    <a:cubicBezTo>
                      <a:pt x="10044" y="16691"/>
                      <a:pt x="10067" y="16767"/>
                      <a:pt x="10154" y="16847"/>
                    </a:cubicBezTo>
                    <a:cubicBezTo>
                      <a:pt x="10258" y="16942"/>
                      <a:pt x="10261" y="16995"/>
                      <a:pt x="10154" y="17027"/>
                    </a:cubicBezTo>
                    <a:cubicBezTo>
                      <a:pt x="9941" y="17092"/>
                      <a:pt x="9940" y="17443"/>
                      <a:pt x="10154" y="17509"/>
                    </a:cubicBezTo>
                    <a:cubicBezTo>
                      <a:pt x="10246" y="17536"/>
                      <a:pt x="10271" y="17615"/>
                      <a:pt x="10215" y="17659"/>
                    </a:cubicBezTo>
                    <a:cubicBezTo>
                      <a:pt x="10159" y="17704"/>
                      <a:pt x="10229" y="17734"/>
                      <a:pt x="10399" y="17719"/>
                    </a:cubicBezTo>
                    <a:cubicBezTo>
                      <a:pt x="10609" y="17701"/>
                      <a:pt x="10704" y="17728"/>
                      <a:pt x="10705" y="17840"/>
                    </a:cubicBezTo>
                    <a:cubicBezTo>
                      <a:pt x="10706" y="17928"/>
                      <a:pt x="10771" y="18099"/>
                      <a:pt x="10888" y="18201"/>
                    </a:cubicBezTo>
                    <a:cubicBezTo>
                      <a:pt x="11005" y="18302"/>
                      <a:pt x="11099" y="18464"/>
                      <a:pt x="11072" y="18562"/>
                    </a:cubicBezTo>
                    <a:cubicBezTo>
                      <a:pt x="11032" y="18703"/>
                      <a:pt x="11115" y="18735"/>
                      <a:pt x="11438" y="18742"/>
                    </a:cubicBezTo>
                    <a:cubicBezTo>
                      <a:pt x="12113" y="18756"/>
                      <a:pt x="12193" y="18762"/>
                      <a:pt x="11989" y="18862"/>
                    </a:cubicBezTo>
                    <a:cubicBezTo>
                      <a:pt x="11739" y="18986"/>
                      <a:pt x="11680" y="19432"/>
                      <a:pt x="11928" y="19554"/>
                    </a:cubicBezTo>
                    <a:cubicBezTo>
                      <a:pt x="12066" y="19622"/>
                      <a:pt x="12120" y="19687"/>
                      <a:pt x="11989" y="19765"/>
                    </a:cubicBezTo>
                    <a:cubicBezTo>
                      <a:pt x="11781" y="19888"/>
                      <a:pt x="11894" y="20006"/>
                      <a:pt x="12233" y="20006"/>
                    </a:cubicBezTo>
                    <a:cubicBezTo>
                      <a:pt x="12503" y="20006"/>
                      <a:pt x="12763" y="20449"/>
                      <a:pt x="12539" y="20517"/>
                    </a:cubicBezTo>
                    <a:cubicBezTo>
                      <a:pt x="12328" y="20581"/>
                      <a:pt x="13463" y="21073"/>
                      <a:pt x="14190" y="21239"/>
                    </a:cubicBezTo>
                    <a:cubicBezTo>
                      <a:pt x="14524" y="21315"/>
                      <a:pt x="14892" y="21414"/>
                      <a:pt x="15046" y="21480"/>
                    </a:cubicBezTo>
                    <a:cubicBezTo>
                      <a:pt x="15228" y="21558"/>
                      <a:pt x="15499" y="21575"/>
                      <a:pt x="15780" y="21540"/>
                    </a:cubicBezTo>
                    <a:cubicBezTo>
                      <a:pt x="16112" y="21499"/>
                      <a:pt x="16341" y="21535"/>
                      <a:pt x="16453" y="21600"/>
                    </a:cubicBezTo>
                    <a:cubicBezTo>
                      <a:pt x="16462" y="21561"/>
                      <a:pt x="16469" y="21500"/>
                      <a:pt x="16453" y="21480"/>
                    </a:cubicBezTo>
                    <a:cubicBezTo>
                      <a:pt x="16332" y="21326"/>
                      <a:pt x="18295" y="20799"/>
                      <a:pt x="18470" y="20938"/>
                    </a:cubicBezTo>
                    <a:cubicBezTo>
                      <a:pt x="18593" y="21036"/>
                      <a:pt x="19148" y="20928"/>
                      <a:pt x="19816" y="20667"/>
                    </a:cubicBezTo>
                    <a:cubicBezTo>
                      <a:pt x="19846" y="20655"/>
                      <a:pt x="19905" y="20648"/>
                      <a:pt x="19938" y="20637"/>
                    </a:cubicBezTo>
                    <a:cubicBezTo>
                      <a:pt x="19783" y="20547"/>
                      <a:pt x="19802" y="20478"/>
                      <a:pt x="20182" y="20336"/>
                    </a:cubicBezTo>
                    <a:cubicBezTo>
                      <a:pt x="20661" y="20159"/>
                      <a:pt x="20719" y="20105"/>
                      <a:pt x="20733" y="19223"/>
                    </a:cubicBezTo>
                    <a:cubicBezTo>
                      <a:pt x="20741" y="18706"/>
                      <a:pt x="20836" y="18234"/>
                      <a:pt x="20916" y="18170"/>
                    </a:cubicBezTo>
                    <a:cubicBezTo>
                      <a:pt x="20996" y="18107"/>
                      <a:pt x="20985" y="17944"/>
                      <a:pt x="20916" y="17809"/>
                    </a:cubicBezTo>
                    <a:cubicBezTo>
                      <a:pt x="20848" y="17675"/>
                      <a:pt x="20857" y="17515"/>
                      <a:pt x="20977" y="17479"/>
                    </a:cubicBezTo>
                    <a:cubicBezTo>
                      <a:pt x="21129" y="17432"/>
                      <a:pt x="21118" y="17325"/>
                      <a:pt x="20916" y="17087"/>
                    </a:cubicBezTo>
                    <a:cubicBezTo>
                      <a:pt x="20608" y="16724"/>
                      <a:pt x="20801" y="16530"/>
                      <a:pt x="21283" y="16726"/>
                    </a:cubicBezTo>
                    <a:cubicBezTo>
                      <a:pt x="21309" y="16737"/>
                      <a:pt x="21379" y="16719"/>
                      <a:pt x="21405" y="16726"/>
                    </a:cubicBezTo>
                    <a:cubicBezTo>
                      <a:pt x="21431" y="16659"/>
                      <a:pt x="21435" y="16612"/>
                      <a:pt x="21467" y="16546"/>
                    </a:cubicBezTo>
                    <a:cubicBezTo>
                      <a:pt x="21475" y="16528"/>
                      <a:pt x="21463" y="16503"/>
                      <a:pt x="21467" y="16486"/>
                    </a:cubicBezTo>
                    <a:cubicBezTo>
                      <a:pt x="21459" y="16428"/>
                      <a:pt x="21474" y="16408"/>
                      <a:pt x="21467" y="16365"/>
                    </a:cubicBezTo>
                    <a:cubicBezTo>
                      <a:pt x="21450" y="16343"/>
                      <a:pt x="21435" y="16314"/>
                      <a:pt x="21405" y="16305"/>
                    </a:cubicBezTo>
                    <a:cubicBezTo>
                      <a:pt x="21317" y="16278"/>
                      <a:pt x="21291" y="16178"/>
                      <a:pt x="21344" y="16095"/>
                    </a:cubicBezTo>
                    <a:cubicBezTo>
                      <a:pt x="21362" y="16067"/>
                      <a:pt x="21348" y="16043"/>
                      <a:pt x="21344" y="16004"/>
                    </a:cubicBezTo>
                    <a:cubicBezTo>
                      <a:pt x="21334" y="15981"/>
                      <a:pt x="21293" y="15971"/>
                      <a:pt x="21283" y="15944"/>
                    </a:cubicBezTo>
                    <a:cubicBezTo>
                      <a:pt x="21242" y="15835"/>
                      <a:pt x="21112" y="15711"/>
                      <a:pt x="20977" y="15674"/>
                    </a:cubicBezTo>
                    <a:cubicBezTo>
                      <a:pt x="20843" y="15637"/>
                      <a:pt x="20807" y="15591"/>
                      <a:pt x="20855" y="15553"/>
                    </a:cubicBezTo>
                    <a:cubicBezTo>
                      <a:pt x="20919" y="15502"/>
                      <a:pt x="20817" y="15303"/>
                      <a:pt x="20672" y="15102"/>
                    </a:cubicBezTo>
                    <a:cubicBezTo>
                      <a:pt x="20642" y="15069"/>
                      <a:pt x="20642" y="15075"/>
                      <a:pt x="20611" y="15042"/>
                    </a:cubicBezTo>
                    <a:cubicBezTo>
                      <a:pt x="20411" y="14833"/>
                      <a:pt x="20178" y="14619"/>
                      <a:pt x="20060" y="14560"/>
                    </a:cubicBezTo>
                    <a:cubicBezTo>
                      <a:pt x="19917" y="14490"/>
                      <a:pt x="19863" y="14396"/>
                      <a:pt x="19877" y="14350"/>
                    </a:cubicBezTo>
                    <a:cubicBezTo>
                      <a:pt x="19790" y="14265"/>
                      <a:pt x="19705" y="14183"/>
                      <a:pt x="19693" y="14109"/>
                    </a:cubicBezTo>
                    <a:cubicBezTo>
                      <a:pt x="19685" y="14055"/>
                      <a:pt x="19615" y="14004"/>
                      <a:pt x="19571" y="13929"/>
                    </a:cubicBezTo>
                    <a:cubicBezTo>
                      <a:pt x="19538" y="13889"/>
                      <a:pt x="19548" y="13849"/>
                      <a:pt x="19510" y="13808"/>
                    </a:cubicBezTo>
                    <a:cubicBezTo>
                      <a:pt x="19443" y="13736"/>
                      <a:pt x="19441" y="13691"/>
                      <a:pt x="19388" y="13628"/>
                    </a:cubicBezTo>
                    <a:cubicBezTo>
                      <a:pt x="19238" y="13482"/>
                      <a:pt x="19088" y="13360"/>
                      <a:pt x="19082" y="13327"/>
                    </a:cubicBezTo>
                    <a:cubicBezTo>
                      <a:pt x="19081" y="13320"/>
                      <a:pt x="19089" y="13277"/>
                      <a:pt x="19082" y="13267"/>
                    </a:cubicBezTo>
                    <a:cubicBezTo>
                      <a:pt x="18647" y="13212"/>
                      <a:pt x="18222" y="13088"/>
                      <a:pt x="18103" y="12936"/>
                    </a:cubicBezTo>
                    <a:cubicBezTo>
                      <a:pt x="18016" y="12824"/>
                      <a:pt x="18237" y="12564"/>
                      <a:pt x="18470" y="12425"/>
                    </a:cubicBezTo>
                    <a:cubicBezTo>
                      <a:pt x="18203" y="12313"/>
                      <a:pt x="17950" y="12215"/>
                      <a:pt x="18042" y="12214"/>
                    </a:cubicBezTo>
                    <a:cubicBezTo>
                      <a:pt x="18146" y="12213"/>
                      <a:pt x="18085" y="12098"/>
                      <a:pt x="17859" y="11973"/>
                    </a:cubicBezTo>
                    <a:cubicBezTo>
                      <a:pt x="17258" y="11643"/>
                      <a:pt x="16498" y="11049"/>
                      <a:pt x="16636" y="10981"/>
                    </a:cubicBezTo>
                    <a:cubicBezTo>
                      <a:pt x="16702" y="10948"/>
                      <a:pt x="16594" y="10758"/>
                      <a:pt x="16391" y="10589"/>
                    </a:cubicBezTo>
                    <a:lnTo>
                      <a:pt x="16330" y="10529"/>
                    </a:lnTo>
                    <a:cubicBezTo>
                      <a:pt x="16197" y="10538"/>
                      <a:pt x="16012" y="10490"/>
                      <a:pt x="15902" y="10349"/>
                    </a:cubicBezTo>
                    <a:cubicBezTo>
                      <a:pt x="15807" y="10225"/>
                      <a:pt x="15804" y="10140"/>
                      <a:pt x="15902" y="10048"/>
                    </a:cubicBezTo>
                    <a:cubicBezTo>
                      <a:pt x="15744" y="10038"/>
                      <a:pt x="15621" y="10012"/>
                      <a:pt x="15658" y="9928"/>
                    </a:cubicBezTo>
                    <a:cubicBezTo>
                      <a:pt x="15670" y="9899"/>
                      <a:pt x="15660" y="9869"/>
                      <a:pt x="15658" y="9837"/>
                    </a:cubicBezTo>
                    <a:cubicBezTo>
                      <a:pt x="15572" y="9757"/>
                      <a:pt x="15500" y="9672"/>
                      <a:pt x="15474" y="9597"/>
                    </a:cubicBezTo>
                    <a:cubicBezTo>
                      <a:pt x="15472" y="9590"/>
                      <a:pt x="15422" y="9575"/>
                      <a:pt x="15413" y="9567"/>
                    </a:cubicBezTo>
                    <a:cubicBezTo>
                      <a:pt x="15390" y="9563"/>
                      <a:pt x="15374" y="9530"/>
                      <a:pt x="15352" y="9536"/>
                    </a:cubicBezTo>
                    <a:cubicBezTo>
                      <a:pt x="15269" y="9562"/>
                      <a:pt x="15147" y="9495"/>
                      <a:pt x="15046" y="9386"/>
                    </a:cubicBezTo>
                    <a:cubicBezTo>
                      <a:pt x="15009" y="9346"/>
                      <a:pt x="14895" y="9311"/>
                      <a:pt x="14802" y="9266"/>
                    </a:cubicBezTo>
                    <a:cubicBezTo>
                      <a:pt x="14608" y="9192"/>
                      <a:pt x="14413" y="9123"/>
                      <a:pt x="14190" y="9055"/>
                    </a:cubicBezTo>
                    <a:cubicBezTo>
                      <a:pt x="13850" y="8976"/>
                      <a:pt x="13390" y="8817"/>
                      <a:pt x="13151" y="8694"/>
                    </a:cubicBezTo>
                    <a:cubicBezTo>
                      <a:pt x="12902" y="8567"/>
                      <a:pt x="12546" y="8453"/>
                      <a:pt x="12356" y="8453"/>
                    </a:cubicBezTo>
                    <a:cubicBezTo>
                      <a:pt x="12132" y="8453"/>
                      <a:pt x="11735" y="8332"/>
                      <a:pt x="11438" y="8183"/>
                    </a:cubicBezTo>
                    <a:cubicBezTo>
                      <a:pt x="11418" y="8173"/>
                      <a:pt x="11396" y="8162"/>
                      <a:pt x="11377" y="8153"/>
                    </a:cubicBezTo>
                    <a:cubicBezTo>
                      <a:pt x="11271" y="8098"/>
                      <a:pt x="11250" y="8044"/>
                      <a:pt x="11194" y="8002"/>
                    </a:cubicBezTo>
                    <a:cubicBezTo>
                      <a:pt x="11167" y="7983"/>
                      <a:pt x="11091" y="7990"/>
                      <a:pt x="11072" y="7972"/>
                    </a:cubicBezTo>
                    <a:cubicBezTo>
                      <a:pt x="11055" y="7955"/>
                      <a:pt x="11080" y="7929"/>
                      <a:pt x="11072" y="7912"/>
                    </a:cubicBezTo>
                    <a:cubicBezTo>
                      <a:pt x="11057" y="7891"/>
                      <a:pt x="11009" y="7868"/>
                      <a:pt x="11010" y="7852"/>
                    </a:cubicBezTo>
                    <a:cubicBezTo>
                      <a:pt x="11010" y="7841"/>
                      <a:pt x="11007" y="7833"/>
                      <a:pt x="11010" y="7822"/>
                    </a:cubicBezTo>
                    <a:cubicBezTo>
                      <a:pt x="11059" y="7783"/>
                      <a:pt x="11121" y="7654"/>
                      <a:pt x="11133" y="7491"/>
                    </a:cubicBezTo>
                    <a:cubicBezTo>
                      <a:pt x="11135" y="7479"/>
                      <a:pt x="11131" y="7473"/>
                      <a:pt x="11133" y="7461"/>
                    </a:cubicBezTo>
                    <a:cubicBezTo>
                      <a:pt x="11158" y="6889"/>
                      <a:pt x="11013" y="5886"/>
                      <a:pt x="10827" y="5776"/>
                    </a:cubicBezTo>
                    <a:cubicBezTo>
                      <a:pt x="10721" y="5713"/>
                      <a:pt x="10649" y="5653"/>
                      <a:pt x="10705" y="5626"/>
                    </a:cubicBezTo>
                    <a:cubicBezTo>
                      <a:pt x="10770" y="5593"/>
                      <a:pt x="10749" y="5380"/>
                      <a:pt x="10644" y="5174"/>
                    </a:cubicBezTo>
                    <a:cubicBezTo>
                      <a:pt x="10619" y="5126"/>
                      <a:pt x="10550" y="5101"/>
                      <a:pt x="10521" y="5054"/>
                    </a:cubicBezTo>
                    <a:cubicBezTo>
                      <a:pt x="10488" y="5002"/>
                      <a:pt x="10496" y="4926"/>
                      <a:pt x="10460" y="4874"/>
                    </a:cubicBezTo>
                    <a:cubicBezTo>
                      <a:pt x="10392" y="4782"/>
                      <a:pt x="10333" y="4727"/>
                      <a:pt x="10277" y="4693"/>
                    </a:cubicBezTo>
                    <a:cubicBezTo>
                      <a:pt x="10110" y="4594"/>
                      <a:pt x="9829" y="4295"/>
                      <a:pt x="9054" y="3189"/>
                    </a:cubicBezTo>
                    <a:cubicBezTo>
                      <a:pt x="8933" y="3029"/>
                      <a:pt x="8856" y="2920"/>
                      <a:pt x="8748" y="2768"/>
                    </a:cubicBezTo>
                    <a:cubicBezTo>
                      <a:pt x="8161" y="1939"/>
                      <a:pt x="7848" y="1511"/>
                      <a:pt x="7586" y="1203"/>
                    </a:cubicBezTo>
                    <a:cubicBezTo>
                      <a:pt x="7542" y="1142"/>
                      <a:pt x="7499" y="1077"/>
                      <a:pt x="7464" y="1023"/>
                    </a:cubicBezTo>
                    <a:cubicBezTo>
                      <a:pt x="7433" y="989"/>
                      <a:pt x="7370" y="991"/>
                      <a:pt x="7342" y="963"/>
                    </a:cubicBezTo>
                    <a:cubicBezTo>
                      <a:pt x="7218" y="854"/>
                      <a:pt x="7111" y="751"/>
                      <a:pt x="6975" y="662"/>
                    </a:cubicBezTo>
                    <a:cubicBezTo>
                      <a:pt x="6898" y="620"/>
                      <a:pt x="6823" y="549"/>
                      <a:pt x="6730" y="511"/>
                    </a:cubicBezTo>
                    <a:cubicBezTo>
                      <a:pt x="6329" y="347"/>
                      <a:pt x="6133" y="324"/>
                      <a:pt x="5996" y="391"/>
                    </a:cubicBezTo>
                    <a:cubicBezTo>
                      <a:pt x="5860" y="458"/>
                      <a:pt x="5713" y="434"/>
                      <a:pt x="5385" y="241"/>
                    </a:cubicBezTo>
                    <a:cubicBezTo>
                      <a:pt x="5020" y="26"/>
                      <a:pt x="4791" y="3"/>
                      <a:pt x="4162" y="0"/>
                    </a:cubicBezTo>
                    <a:lnTo>
                      <a:pt x="3612" y="0"/>
                    </a:lnTo>
                    <a:close/>
                  </a:path>
                </a:pathLst>
              </a:custGeom>
              <a:ln>
                <a:noFill/>
              </a:ln>
              <a:effectLst/>
            </p:spPr>
          </p:pic>
          <p:pic>
            <p:nvPicPr>
              <p:cNvPr id="823" name="Image" descr="Image"/>
              <p:cNvPicPr>
                <a:picLocks/>
              </p:cNvPicPr>
              <p:nvPr/>
            </p:nvPicPr>
            <p:blipFill>
              <a:blip r:embed="rId25"/>
              <a:stretch>
                <a:fillRect/>
              </a:stretch>
            </p:blipFill>
            <p:spPr>
              <a:xfrm>
                <a:off x="0" y="-1"/>
                <a:ext cx="156867" cy="309184"/>
              </a:xfrm>
              <a:prstGeom prst="rect">
                <a:avLst/>
              </a:prstGeom>
              <a:effectLst/>
            </p:spPr>
          </p:pic>
        </p:grpSp>
        <p:grpSp>
          <p:nvGrpSpPr>
            <p:cNvPr id="828" name="Image"/>
            <p:cNvGrpSpPr/>
            <p:nvPr/>
          </p:nvGrpSpPr>
          <p:grpSpPr>
            <a:xfrm rot="10379877">
              <a:off x="45211" y="192212"/>
              <a:ext cx="271167" cy="450033"/>
              <a:chOff x="0" y="0"/>
              <a:chExt cx="271166" cy="450032"/>
            </a:xfrm>
          </p:grpSpPr>
          <p:pic>
            <p:nvPicPr>
              <p:cNvPr id="827" name="Image" descr="Image"/>
              <p:cNvPicPr>
                <a:picLocks noChangeAspect="1"/>
              </p:cNvPicPr>
              <p:nvPr/>
            </p:nvPicPr>
            <p:blipFill>
              <a:blip r:embed="rId26" cstate="print">
                <a:extLst>
                  <a:ext uri="{28A0092B-C50C-407E-A947-70E740481C1C}">
                    <a14:useLocalDpi xmlns:a14="http://schemas.microsoft.com/office/drawing/2010/main"/>
                  </a:ext>
                </a:extLst>
              </a:blip>
              <a:srcRect/>
              <a:stretch>
                <a:fillRect/>
              </a:stretch>
            </p:blipFill>
            <p:spPr>
              <a:xfrm>
                <a:off x="8980" y="9734"/>
                <a:ext cx="253254" cy="425054"/>
              </a:xfrm>
              <a:custGeom>
                <a:avLst/>
                <a:gdLst/>
                <a:ahLst/>
                <a:cxnLst>
                  <a:cxn ang="0">
                    <a:pos x="wd2" y="hd2"/>
                  </a:cxn>
                  <a:cxn ang="5400000">
                    <a:pos x="wd2" y="hd2"/>
                  </a:cxn>
                  <a:cxn ang="10800000">
                    <a:pos x="wd2" y="hd2"/>
                  </a:cxn>
                  <a:cxn ang="16200000">
                    <a:pos x="wd2" y="hd2"/>
                  </a:cxn>
                </a:cxnLst>
                <a:rect l="0" t="0" r="r" b="b"/>
                <a:pathLst>
                  <a:path w="21593" h="21600" extrusionOk="0">
                    <a:moveTo>
                      <a:pt x="7546" y="0"/>
                    </a:moveTo>
                    <a:cubicBezTo>
                      <a:pt x="7449" y="29"/>
                      <a:pt x="7317" y="43"/>
                      <a:pt x="7174" y="20"/>
                    </a:cubicBezTo>
                    <a:cubicBezTo>
                      <a:pt x="7073" y="4"/>
                      <a:pt x="6990" y="11"/>
                      <a:pt x="6903" y="20"/>
                    </a:cubicBezTo>
                    <a:cubicBezTo>
                      <a:pt x="6816" y="29"/>
                      <a:pt x="6731" y="51"/>
                      <a:pt x="6700" y="81"/>
                    </a:cubicBezTo>
                    <a:cubicBezTo>
                      <a:pt x="6668" y="111"/>
                      <a:pt x="6518" y="125"/>
                      <a:pt x="6294" y="141"/>
                    </a:cubicBezTo>
                    <a:cubicBezTo>
                      <a:pt x="6084" y="156"/>
                      <a:pt x="5799" y="167"/>
                      <a:pt x="5516" y="161"/>
                    </a:cubicBezTo>
                    <a:cubicBezTo>
                      <a:pt x="4931" y="150"/>
                      <a:pt x="4379" y="194"/>
                      <a:pt x="4264" y="262"/>
                    </a:cubicBezTo>
                    <a:cubicBezTo>
                      <a:pt x="4148" y="331"/>
                      <a:pt x="3955" y="373"/>
                      <a:pt x="3824" y="343"/>
                    </a:cubicBezTo>
                    <a:cubicBezTo>
                      <a:pt x="3692" y="313"/>
                      <a:pt x="3432" y="418"/>
                      <a:pt x="3248" y="585"/>
                    </a:cubicBezTo>
                    <a:cubicBezTo>
                      <a:pt x="3226" y="605"/>
                      <a:pt x="3201" y="608"/>
                      <a:pt x="3181" y="625"/>
                    </a:cubicBezTo>
                    <a:cubicBezTo>
                      <a:pt x="3160" y="653"/>
                      <a:pt x="3161" y="671"/>
                      <a:pt x="3113" y="706"/>
                    </a:cubicBezTo>
                    <a:cubicBezTo>
                      <a:pt x="3052" y="750"/>
                      <a:pt x="2996" y="770"/>
                      <a:pt x="2944" y="787"/>
                    </a:cubicBezTo>
                    <a:cubicBezTo>
                      <a:pt x="2929" y="792"/>
                      <a:pt x="2891" y="804"/>
                      <a:pt x="2876" y="807"/>
                    </a:cubicBezTo>
                    <a:cubicBezTo>
                      <a:pt x="2861" y="809"/>
                      <a:pt x="2858" y="807"/>
                      <a:pt x="2842" y="807"/>
                    </a:cubicBezTo>
                    <a:cubicBezTo>
                      <a:pt x="2775" y="809"/>
                      <a:pt x="2724" y="788"/>
                      <a:pt x="2639" y="746"/>
                    </a:cubicBezTo>
                    <a:cubicBezTo>
                      <a:pt x="2632" y="742"/>
                      <a:pt x="2613" y="750"/>
                      <a:pt x="2606" y="746"/>
                    </a:cubicBezTo>
                    <a:cubicBezTo>
                      <a:pt x="2533" y="712"/>
                      <a:pt x="2463" y="694"/>
                      <a:pt x="2403" y="686"/>
                    </a:cubicBezTo>
                    <a:cubicBezTo>
                      <a:pt x="2282" y="677"/>
                      <a:pt x="2128" y="745"/>
                      <a:pt x="1929" y="847"/>
                    </a:cubicBezTo>
                    <a:cubicBezTo>
                      <a:pt x="1868" y="906"/>
                      <a:pt x="1822" y="970"/>
                      <a:pt x="1861" y="1008"/>
                    </a:cubicBezTo>
                    <a:cubicBezTo>
                      <a:pt x="1923" y="1068"/>
                      <a:pt x="1889" y="1198"/>
                      <a:pt x="1760" y="1291"/>
                    </a:cubicBezTo>
                    <a:cubicBezTo>
                      <a:pt x="1483" y="1490"/>
                      <a:pt x="1277" y="1433"/>
                      <a:pt x="744" y="1150"/>
                    </a:cubicBezTo>
                    <a:cubicBezTo>
                      <a:pt x="718" y="1141"/>
                      <a:pt x="704" y="1139"/>
                      <a:pt x="677" y="1129"/>
                    </a:cubicBezTo>
                    <a:cubicBezTo>
                      <a:pt x="1234" y="1435"/>
                      <a:pt x="1354" y="1626"/>
                      <a:pt x="1184" y="1815"/>
                    </a:cubicBezTo>
                    <a:cubicBezTo>
                      <a:pt x="1064" y="1949"/>
                      <a:pt x="1007" y="2356"/>
                      <a:pt x="981" y="2803"/>
                    </a:cubicBezTo>
                    <a:cubicBezTo>
                      <a:pt x="1004" y="2981"/>
                      <a:pt x="1024" y="3031"/>
                      <a:pt x="1049" y="3287"/>
                    </a:cubicBezTo>
                    <a:cubicBezTo>
                      <a:pt x="1106" y="3872"/>
                      <a:pt x="1192" y="4240"/>
                      <a:pt x="1286" y="4639"/>
                    </a:cubicBezTo>
                    <a:cubicBezTo>
                      <a:pt x="1302" y="4706"/>
                      <a:pt x="1302" y="4814"/>
                      <a:pt x="1320" y="4881"/>
                    </a:cubicBezTo>
                    <a:cubicBezTo>
                      <a:pt x="1338" y="4896"/>
                      <a:pt x="1364" y="4904"/>
                      <a:pt x="1387" y="4921"/>
                    </a:cubicBezTo>
                    <a:cubicBezTo>
                      <a:pt x="1518" y="5015"/>
                      <a:pt x="1556" y="5123"/>
                      <a:pt x="1489" y="5163"/>
                    </a:cubicBezTo>
                    <a:cubicBezTo>
                      <a:pt x="1463" y="5178"/>
                      <a:pt x="1494" y="5309"/>
                      <a:pt x="1523" y="5425"/>
                    </a:cubicBezTo>
                    <a:cubicBezTo>
                      <a:pt x="1663" y="5811"/>
                      <a:pt x="1788" y="6176"/>
                      <a:pt x="2064" y="6736"/>
                    </a:cubicBezTo>
                    <a:cubicBezTo>
                      <a:pt x="2322" y="7259"/>
                      <a:pt x="2725" y="7736"/>
                      <a:pt x="3012" y="7886"/>
                    </a:cubicBezTo>
                    <a:cubicBezTo>
                      <a:pt x="3639" y="8213"/>
                      <a:pt x="3853" y="8654"/>
                      <a:pt x="3519" y="8894"/>
                    </a:cubicBezTo>
                    <a:cubicBezTo>
                      <a:pt x="3318" y="9039"/>
                      <a:pt x="3342" y="9125"/>
                      <a:pt x="3553" y="9277"/>
                    </a:cubicBezTo>
                    <a:cubicBezTo>
                      <a:pt x="3702" y="9384"/>
                      <a:pt x="3760" y="9517"/>
                      <a:pt x="3688" y="9560"/>
                    </a:cubicBezTo>
                    <a:cubicBezTo>
                      <a:pt x="3652" y="9581"/>
                      <a:pt x="3667" y="9641"/>
                      <a:pt x="3722" y="9721"/>
                    </a:cubicBezTo>
                    <a:cubicBezTo>
                      <a:pt x="3732" y="9729"/>
                      <a:pt x="3746" y="9733"/>
                      <a:pt x="3756" y="9741"/>
                    </a:cubicBezTo>
                    <a:cubicBezTo>
                      <a:pt x="3809" y="9784"/>
                      <a:pt x="3836" y="9828"/>
                      <a:pt x="3891" y="9862"/>
                    </a:cubicBezTo>
                    <a:cubicBezTo>
                      <a:pt x="4033" y="9950"/>
                      <a:pt x="4095" y="10024"/>
                      <a:pt x="4162" y="10084"/>
                    </a:cubicBezTo>
                    <a:cubicBezTo>
                      <a:pt x="4359" y="10120"/>
                      <a:pt x="4530" y="10156"/>
                      <a:pt x="4568" y="10225"/>
                    </a:cubicBezTo>
                    <a:cubicBezTo>
                      <a:pt x="4611" y="10302"/>
                      <a:pt x="4519" y="10432"/>
                      <a:pt x="4365" y="10528"/>
                    </a:cubicBezTo>
                    <a:cubicBezTo>
                      <a:pt x="4382" y="10541"/>
                      <a:pt x="4379" y="10533"/>
                      <a:pt x="4399" y="10548"/>
                    </a:cubicBezTo>
                    <a:cubicBezTo>
                      <a:pt x="4492" y="10614"/>
                      <a:pt x="4525" y="10677"/>
                      <a:pt x="4534" y="10729"/>
                    </a:cubicBezTo>
                    <a:cubicBezTo>
                      <a:pt x="4666" y="10759"/>
                      <a:pt x="4704" y="10858"/>
                      <a:pt x="4670" y="11113"/>
                    </a:cubicBezTo>
                    <a:cubicBezTo>
                      <a:pt x="4666" y="11140"/>
                      <a:pt x="4671" y="11148"/>
                      <a:pt x="4670" y="11173"/>
                    </a:cubicBezTo>
                    <a:cubicBezTo>
                      <a:pt x="4978" y="11228"/>
                      <a:pt x="5062" y="11317"/>
                      <a:pt x="4974" y="11516"/>
                    </a:cubicBezTo>
                    <a:cubicBezTo>
                      <a:pt x="4957" y="11556"/>
                      <a:pt x="4974" y="11622"/>
                      <a:pt x="4974" y="11677"/>
                    </a:cubicBezTo>
                    <a:cubicBezTo>
                      <a:pt x="5007" y="11695"/>
                      <a:pt x="5003" y="11722"/>
                      <a:pt x="5042" y="11738"/>
                    </a:cubicBezTo>
                    <a:cubicBezTo>
                      <a:pt x="5282" y="11838"/>
                      <a:pt x="5440" y="11962"/>
                      <a:pt x="5380" y="12020"/>
                    </a:cubicBezTo>
                    <a:cubicBezTo>
                      <a:pt x="5320" y="12078"/>
                      <a:pt x="5405" y="12161"/>
                      <a:pt x="5583" y="12202"/>
                    </a:cubicBezTo>
                    <a:cubicBezTo>
                      <a:pt x="5595" y="12204"/>
                      <a:pt x="5607" y="12199"/>
                      <a:pt x="5617" y="12202"/>
                    </a:cubicBezTo>
                    <a:lnTo>
                      <a:pt x="5685" y="12161"/>
                    </a:lnTo>
                    <a:cubicBezTo>
                      <a:pt x="5947" y="11954"/>
                      <a:pt x="6177" y="11882"/>
                      <a:pt x="6429" y="11939"/>
                    </a:cubicBezTo>
                    <a:cubicBezTo>
                      <a:pt x="6727" y="12008"/>
                      <a:pt x="6736" y="12055"/>
                      <a:pt x="6531" y="12202"/>
                    </a:cubicBezTo>
                    <a:cubicBezTo>
                      <a:pt x="6390" y="12303"/>
                      <a:pt x="6349" y="12447"/>
                      <a:pt x="6429" y="12524"/>
                    </a:cubicBezTo>
                    <a:cubicBezTo>
                      <a:pt x="6510" y="12602"/>
                      <a:pt x="6426" y="12776"/>
                      <a:pt x="6226" y="12908"/>
                    </a:cubicBezTo>
                    <a:cubicBezTo>
                      <a:pt x="6140" y="12964"/>
                      <a:pt x="6066" y="13028"/>
                      <a:pt x="6023" y="13089"/>
                    </a:cubicBezTo>
                    <a:cubicBezTo>
                      <a:pt x="6044" y="13137"/>
                      <a:pt x="6056" y="13200"/>
                      <a:pt x="6023" y="13250"/>
                    </a:cubicBezTo>
                    <a:cubicBezTo>
                      <a:pt x="5960" y="13348"/>
                      <a:pt x="6119" y="13476"/>
                      <a:pt x="6362" y="13553"/>
                    </a:cubicBezTo>
                    <a:cubicBezTo>
                      <a:pt x="6603" y="13630"/>
                      <a:pt x="6731" y="13736"/>
                      <a:pt x="6666" y="13775"/>
                    </a:cubicBezTo>
                    <a:cubicBezTo>
                      <a:pt x="6601" y="13813"/>
                      <a:pt x="6654" y="13950"/>
                      <a:pt x="6768" y="14077"/>
                    </a:cubicBezTo>
                    <a:cubicBezTo>
                      <a:pt x="6903" y="14228"/>
                      <a:pt x="6908" y="14328"/>
                      <a:pt x="6768" y="14380"/>
                    </a:cubicBezTo>
                    <a:cubicBezTo>
                      <a:pt x="6488" y="14483"/>
                      <a:pt x="6487" y="15043"/>
                      <a:pt x="6768" y="15146"/>
                    </a:cubicBezTo>
                    <a:cubicBezTo>
                      <a:pt x="6887" y="15190"/>
                      <a:pt x="6908" y="15278"/>
                      <a:pt x="6835" y="15348"/>
                    </a:cubicBezTo>
                    <a:cubicBezTo>
                      <a:pt x="6762" y="15419"/>
                      <a:pt x="6884" y="15471"/>
                      <a:pt x="7106" y="15449"/>
                    </a:cubicBezTo>
                    <a:cubicBezTo>
                      <a:pt x="7381" y="15421"/>
                      <a:pt x="7511" y="15473"/>
                      <a:pt x="7512" y="15650"/>
                    </a:cubicBezTo>
                    <a:cubicBezTo>
                      <a:pt x="7513" y="15791"/>
                      <a:pt x="7630" y="16034"/>
                      <a:pt x="7783" y="16195"/>
                    </a:cubicBezTo>
                    <a:cubicBezTo>
                      <a:pt x="7935" y="16356"/>
                      <a:pt x="8022" y="16625"/>
                      <a:pt x="7986" y="16780"/>
                    </a:cubicBezTo>
                    <a:cubicBezTo>
                      <a:pt x="7934" y="17003"/>
                      <a:pt x="8036" y="17071"/>
                      <a:pt x="8460" y="17082"/>
                    </a:cubicBezTo>
                    <a:cubicBezTo>
                      <a:pt x="9342" y="17105"/>
                      <a:pt x="9404" y="17124"/>
                      <a:pt x="9136" y="17284"/>
                    </a:cubicBezTo>
                    <a:cubicBezTo>
                      <a:pt x="8809" y="17479"/>
                      <a:pt x="8812" y="18180"/>
                      <a:pt x="9136" y="18373"/>
                    </a:cubicBezTo>
                    <a:cubicBezTo>
                      <a:pt x="9317" y="18481"/>
                      <a:pt x="9308" y="18552"/>
                      <a:pt x="9136" y="18676"/>
                    </a:cubicBezTo>
                    <a:cubicBezTo>
                      <a:pt x="8864" y="18871"/>
                      <a:pt x="9064" y="19099"/>
                      <a:pt x="9509" y="19099"/>
                    </a:cubicBezTo>
                    <a:cubicBezTo>
                      <a:pt x="9861" y="19099"/>
                      <a:pt x="10242" y="19778"/>
                      <a:pt x="9949" y="19886"/>
                    </a:cubicBezTo>
                    <a:cubicBezTo>
                      <a:pt x="9672" y="19988"/>
                      <a:pt x="11096" y="20752"/>
                      <a:pt x="12047" y="21015"/>
                    </a:cubicBezTo>
                    <a:cubicBezTo>
                      <a:pt x="12483" y="21136"/>
                      <a:pt x="12996" y="21334"/>
                      <a:pt x="13197" y="21439"/>
                    </a:cubicBezTo>
                    <a:cubicBezTo>
                      <a:pt x="13435" y="21563"/>
                      <a:pt x="13777" y="21595"/>
                      <a:pt x="14145" y="21539"/>
                    </a:cubicBezTo>
                    <a:cubicBezTo>
                      <a:pt x="14579" y="21474"/>
                      <a:pt x="14844" y="21497"/>
                      <a:pt x="14990" y="21600"/>
                    </a:cubicBezTo>
                    <a:cubicBezTo>
                      <a:pt x="15003" y="21539"/>
                      <a:pt x="15046" y="21472"/>
                      <a:pt x="15024" y="21439"/>
                    </a:cubicBezTo>
                    <a:cubicBezTo>
                      <a:pt x="14867" y="21195"/>
                      <a:pt x="17435" y="20351"/>
                      <a:pt x="17664" y="20571"/>
                    </a:cubicBezTo>
                    <a:cubicBezTo>
                      <a:pt x="17824" y="20726"/>
                      <a:pt x="18550" y="20541"/>
                      <a:pt x="19423" y="20128"/>
                    </a:cubicBezTo>
                    <a:cubicBezTo>
                      <a:pt x="19464" y="20109"/>
                      <a:pt x="19516" y="20104"/>
                      <a:pt x="19559" y="20087"/>
                    </a:cubicBezTo>
                    <a:cubicBezTo>
                      <a:pt x="19356" y="19945"/>
                      <a:pt x="19433" y="19848"/>
                      <a:pt x="19931" y="19624"/>
                    </a:cubicBezTo>
                    <a:cubicBezTo>
                      <a:pt x="20557" y="19342"/>
                      <a:pt x="20624" y="19226"/>
                      <a:pt x="20642" y="17829"/>
                    </a:cubicBezTo>
                    <a:cubicBezTo>
                      <a:pt x="20652" y="17009"/>
                      <a:pt x="20740" y="16255"/>
                      <a:pt x="20845" y="16155"/>
                    </a:cubicBezTo>
                    <a:cubicBezTo>
                      <a:pt x="20949" y="16054"/>
                      <a:pt x="20934" y="15803"/>
                      <a:pt x="20845" y="15590"/>
                    </a:cubicBezTo>
                    <a:cubicBezTo>
                      <a:pt x="20755" y="15377"/>
                      <a:pt x="20822" y="15144"/>
                      <a:pt x="20980" y="15086"/>
                    </a:cubicBezTo>
                    <a:cubicBezTo>
                      <a:pt x="21178" y="15013"/>
                      <a:pt x="21143" y="14817"/>
                      <a:pt x="20878" y="14440"/>
                    </a:cubicBezTo>
                    <a:cubicBezTo>
                      <a:pt x="20475" y="13865"/>
                      <a:pt x="20755" y="13564"/>
                      <a:pt x="21386" y="13876"/>
                    </a:cubicBezTo>
                    <a:cubicBezTo>
                      <a:pt x="21419" y="13892"/>
                      <a:pt x="21453" y="13883"/>
                      <a:pt x="21487" y="13896"/>
                    </a:cubicBezTo>
                    <a:cubicBezTo>
                      <a:pt x="21520" y="13789"/>
                      <a:pt x="21548" y="13697"/>
                      <a:pt x="21589" y="13593"/>
                    </a:cubicBezTo>
                    <a:cubicBezTo>
                      <a:pt x="21600" y="13566"/>
                      <a:pt x="21584" y="13540"/>
                      <a:pt x="21589" y="13513"/>
                    </a:cubicBezTo>
                    <a:cubicBezTo>
                      <a:pt x="21579" y="13421"/>
                      <a:pt x="21565" y="13378"/>
                      <a:pt x="21555" y="13311"/>
                    </a:cubicBezTo>
                    <a:cubicBezTo>
                      <a:pt x="21534" y="13275"/>
                      <a:pt x="21526" y="13244"/>
                      <a:pt x="21487" y="13230"/>
                    </a:cubicBezTo>
                    <a:cubicBezTo>
                      <a:pt x="21372" y="13188"/>
                      <a:pt x="21350" y="13039"/>
                      <a:pt x="21420" y="12908"/>
                    </a:cubicBezTo>
                    <a:cubicBezTo>
                      <a:pt x="21443" y="12864"/>
                      <a:pt x="21424" y="12807"/>
                      <a:pt x="21420" y="12746"/>
                    </a:cubicBezTo>
                    <a:cubicBezTo>
                      <a:pt x="21407" y="12710"/>
                      <a:pt x="21399" y="12707"/>
                      <a:pt x="21386" y="12666"/>
                    </a:cubicBezTo>
                    <a:cubicBezTo>
                      <a:pt x="21333" y="12492"/>
                      <a:pt x="21122" y="12301"/>
                      <a:pt x="20946" y="12242"/>
                    </a:cubicBezTo>
                    <a:cubicBezTo>
                      <a:pt x="20770" y="12183"/>
                      <a:pt x="20680" y="12081"/>
                      <a:pt x="20743" y="12020"/>
                    </a:cubicBezTo>
                    <a:cubicBezTo>
                      <a:pt x="20827" y="11939"/>
                      <a:pt x="20730" y="11652"/>
                      <a:pt x="20540" y="11334"/>
                    </a:cubicBezTo>
                    <a:cubicBezTo>
                      <a:pt x="20501" y="11282"/>
                      <a:pt x="20480" y="11246"/>
                      <a:pt x="20438" y="11193"/>
                    </a:cubicBezTo>
                    <a:cubicBezTo>
                      <a:pt x="20178" y="10862"/>
                      <a:pt x="19883" y="10560"/>
                      <a:pt x="19728" y="10467"/>
                    </a:cubicBezTo>
                    <a:cubicBezTo>
                      <a:pt x="19540" y="10355"/>
                      <a:pt x="19472" y="10218"/>
                      <a:pt x="19491" y="10145"/>
                    </a:cubicBezTo>
                    <a:cubicBezTo>
                      <a:pt x="19377" y="10010"/>
                      <a:pt x="19270" y="9878"/>
                      <a:pt x="19254" y="9761"/>
                    </a:cubicBezTo>
                    <a:cubicBezTo>
                      <a:pt x="19243" y="9676"/>
                      <a:pt x="19210" y="9558"/>
                      <a:pt x="19153" y="9439"/>
                    </a:cubicBezTo>
                    <a:cubicBezTo>
                      <a:pt x="19109" y="9376"/>
                      <a:pt x="19067" y="9322"/>
                      <a:pt x="19017" y="9257"/>
                    </a:cubicBezTo>
                    <a:cubicBezTo>
                      <a:pt x="18929" y="9142"/>
                      <a:pt x="18918" y="9095"/>
                      <a:pt x="18848" y="8995"/>
                    </a:cubicBezTo>
                    <a:cubicBezTo>
                      <a:pt x="18844" y="8990"/>
                      <a:pt x="18852" y="8979"/>
                      <a:pt x="18848" y="8975"/>
                    </a:cubicBezTo>
                    <a:cubicBezTo>
                      <a:pt x="18659" y="8755"/>
                      <a:pt x="18517" y="8543"/>
                      <a:pt x="18510" y="8491"/>
                    </a:cubicBezTo>
                    <a:cubicBezTo>
                      <a:pt x="18508" y="8479"/>
                      <a:pt x="18451" y="8446"/>
                      <a:pt x="18442" y="8430"/>
                    </a:cubicBezTo>
                    <a:cubicBezTo>
                      <a:pt x="17873" y="8343"/>
                      <a:pt x="17311" y="8147"/>
                      <a:pt x="17156" y="7906"/>
                    </a:cubicBezTo>
                    <a:cubicBezTo>
                      <a:pt x="17042" y="7728"/>
                      <a:pt x="17359" y="7320"/>
                      <a:pt x="17664" y="7099"/>
                    </a:cubicBezTo>
                    <a:cubicBezTo>
                      <a:pt x="17314" y="6922"/>
                      <a:pt x="17001" y="6738"/>
                      <a:pt x="17122" y="6736"/>
                    </a:cubicBezTo>
                    <a:cubicBezTo>
                      <a:pt x="17258" y="6734"/>
                      <a:pt x="17113" y="6570"/>
                      <a:pt x="16818" y="6373"/>
                    </a:cubicBezTo>
                    <a:cubicBezTo>
                      <a:pt x="16032" y="5850"/>
                      <a:pt x="15114" y="4867"/>
                      <a:pt x="15295" y="4760"/>
                    </a:cubicBezTo>
                    <a:cubicBezTo>
                      <a:pt x="15381" y="4709"/>
                      <a:pt x="15222" y="4463"/>
                      <a:pt x="14957" y="4195"/>
                    </a:cubicBezTo>
                    <a:lnTo>
                      <a:pt x="14855" y="4074"/>
                    </a:lnTo>
                    <a:cubicBezTo>
                      <a:pt x="14681" y="4087"/>
                      <a:pt x="14457" y="3996"/>
                      <a:pt x="14314" y="3771"/>
                    </a:cubicBezTo>
                    <a:cubicBezTo>
                      <a:pt x="14189" y="3575"/>
                      <a:pt x="14152" y="3453"/>
                      <a:pt x="14280" y="3308"/>
                    </a:cubicBezTo>
                    <a:cubicBezTo>
                      <a:pt x="14072" y="3293"/>
                      <a:pt x="13928" y="3239"/>
                      <a:pt x="13975" y="3106"/>
                    </a:cubicBezTo>
                    <a:cubicBezTo>
                      <a:pt x="13991" y="3061"/>
                      <a:pt x="13978" y="3014"/>
                      <a:pt x="13975" y="2965"/>
                    </a:cubicBezTo>
                    <a:cubicBezTo>
                      <a:pt x="13863" y="2837"/>
                      <a:pt x="13738" y="2701"/>
                      <a:pt x="13705" y="2582"/>
                    </a:cubicBezTo>
                    <a:cubicBezTo>
                      <a:pt x="13702" y="2571"/>
                      <a:pt x="13682" y="2555"/>
                      <a:pt x="13671" y="2541"/>
                    </a:cubicBezTo>
                    <a:cubicBezTo>
                      <a:pt x="13640" y="2536"/>
                      <a:pt x="13599" y="2510"/>
                      <a:pt x="13569" y="2521"/>
                    </a:cubicBezTo>
                    <a:cubicBezTo>
                      <a:pt x="13461" y="2561"/>
                      <a:pt x="13295" y="2451"/>
                      <a:pt x="13163" y="2279"/>
                    </a:cubicBezTo>
                    <a:cubicBezTo>
                      <a:pt x="13115" y="2216"/>
                      <a:pt x="12981" y="2149"/>
                      <a:pt x="12859" y="2077"/>
                    </a:cubicBezTo>
                    <a:cubicBezTo>
                      <a:pt x="12605" y="1961"/>
                      <a:pt x="12338" y="1842"/>
                      <a:pt x="12047" y="1734"/>
                    </a:cubicBezTo>
                    <a:cubicBezTo>
                      <a:pt x="11602" y="1608"/>
                      <a:pt x="11006" y="1365"/>
                      <a:pt x="10693" y="1170"/>
                    </a:cubicBezTo>
                    <a:cubicBezTo>
                      <a:pt x="10368" y="968"/>
                      <a:pt x="9893" y="787"/>
                      <a:pt x="9644" y="787"/>
                    </a:cubicBezTo>
                    <a:cubicBezTo>
                      <a:pt x="9377" y="787"/>
                      <a:pt x="8929" y="615"/>
                      <a:pt x="8561" y="403"/>
                    </a:cubicBezTo>
                    <a:cubicBezTo>
                      <a:pt x="8047" y="542"/>
                      <a:pt x="7620" y="343"/>
                      <a:pt x="7546" y="0"/>
                    </a:cubicBezTo>
                    <a:close/>
                    <a:moveTo>
                      <a:pt x="0" y="807"/>
                    </a:moveTo>
                    <a:cubicBezTo>
                      <a:pt x="66" y="839"/>
                      <a:pt x="134" y="874"/>
                      <a:pt x="203" y="908"/>
                    </a:cubicBezTo>
                    <a:cubicBezTo>
                      <a:pt x="197" y="904"/>
                      <a:pt x="208" y="891"/>
                      <a:pt x="203" y="887"/>
                    </a:cubicBezTo>
                    <a:cubicBezTo>
                      <a:pt x="129" y="849"/>
                      <a:pt x="69" y="842"/>
                      <a:pt x="0" y="807"/>
                    </a:cubicBezTo>
                    <a:close/>
                  </a:path>
                </a:pathLst>
              </a:custGeom>
              <a:ln>
                <a:noFill/>
              </a:ln>
              <a:effectLst/>
            </p:spPr>
          </p:pic>
          <p:pic>
            <p:nvPicPr>
              <p:cNvPr id="826" name="Image" descr="Image"/>
              <p:cNvPicPr>
                <a:picLocks/>
              </p:cNvPicPr>
              <p:nvPr/>
            </p:nvPicPr>
            <p:blipFill>
              <a:blip r:embed="rId27"/>
              <a:stretch>
                <a:fillRect/>
              </a:stretch>
            </p:blipFill>
            <p:spPr>
              <a:xfrm>
                <a:off x="0" y="0"/>
                <a:ext cx="271167" cy="450033"/>
              </a:xfrm>
              <a:prstGeom prst="rect">
                <a:avLst/>
              </a:prstGeom>
              <a:effectLst/>
            </p:spPr>
          </p:pic>
        </p:grpSp>
        <p:grpSp>
          <p:nvGrpSpPr>
            <p:cNvPr id="831" name="Image"/>
            <p:cNvGrpSpPr/>
            <p:nvPr/>
          </p:nvGrpSpPr>
          <p:grpSpPr>
            <a:xfrm rot="15553597">
              <a:off x="165075" y="544204"/>
              <a:ext cx="271168" cy="450033"/>
              <a:chOff x="0" y="0"/>
              <a:chExt cx="271166" cy="450032"/>
            </a:xfrm>
          </p:grpSpPr>
          <p:pic>
            <p:nvPicPr>
              <p:cNvPr id="830" name="Image" descr="Image"/>
              <p:cNvPicPr>
                <a:picLocks noChangeAspect="1"/>
              </p:cNvPicPr>
              <p:nvPr/>
            </p:nvPicPr>
            <p:blipFill>
              <a:blip r:embed="rId26" cstate="print">
                <a:extLst>
                  <a:ext uri="{28A0092B-C50C-407E-A947-70E740481C1C}">
                    <a14:useLocalDpi xmlns:a14="http://schemas.microsoft.com/office/drawing/2010/main"/>
                  </a:ext>
                </a:extLst>
              </a:blip>
              <a:srcRect/>
              <a:stretch>
                <a:fillRect/>
              </a:stretch>
            </p:blipFill>
            <p:spPr>
              <a:xfrm>
                <a:off x="8980" y="9734"/>
                <a:ext cx="253254" cy="425054"/>
              </a:xfrm>
              <a:custGeom>
                <a:avLst/>
                <a:gdLst/>
                <a:ahLst/>
                <a:cxnLst>
                  <a:cxn ang="0">
                    <a:pos x="wd2" y="hd2"/>
                  </a:cxn>
                  <a:cxn ang="5400000">
                    <a:pos x="wd2" y="hd2"/>
                  </a:cxn>
                  <a:cxn ang="10800000">
                    <a:pos x="wd2" y="hd2"/>
                  </a:cxn>
                  <a:cxn ang="16200000">
                    <a:pos x="wd2" y="hd2"/>
                  </a:cxn>
                </a:cxnLst>
                <a:rect l="0" t="0" r="r" b="b"/>
                <a:pathLst>
                  <a:path w="21593" h="21600" extrusionOk="0">
                    <a:moveTo>
                      <a:pt x="7546" y="0"/>
                    </a:moveTo>
                    <a:cubicBezTo>
                      <a:pt x="7449" y="29"/>
                      <a:pt x="7317" y="43"/>
                      <a:pt x="7174" y="20"/>
                    </a:cubicBezTo>
                    <a:cubicBezTo>
                      <a:pt x="7073" y="4"/>
                      <a:pt x="6990" y="11"/>
                      <a:pt x="6903" y="20"/>
                    </a:cubicBezTo>
                    <a:cubicBezTo>
                      <a:pt x="6816" y="29"/>
                      <a:pt x="6731" y="51"/>
                      <a:pt x="6700" y="81"/>
                    </a:cubicBezTo>
                    <a:cubicBezTo>
                      <a:pt x="6668" y="111"/>
                      <a:pt x="6518" y="125"/>
                      <a:pt x="6294" y="141"/>
                    </a:cubicBezTo>
                    <a:cubicBezTo>
                      <a:pt x="6084" y="156"/>
                      <a:pt x="5799" y="167"/>
                      <a:pt x="5516" y="161"/>
                    </a:cubicBezTo>
                    <a:cubicBezTo>
                      <a:pt x="4931" y="150"/>
                      <a:pt x="4379" y="194"/>
                      <a:pt x="4264" y="262"/>
                    </a:cubicBezTo>
                    <a:cubicBezTo>
                      <a:pt x="4148" y="331"/>
                      <a:pt x="3955" y="373"/>
                      <a:pt x="3824" y="343"/>
                    </a:cubicBezTo>
                    <a:cubicBezTo>
                      <a:pt x="3692" y="313"/>
                      <a:pt x="3432" y="418"/>
                      <a:pt x="3248" y="585"/>
                    </a:cubicBezTo>
                    <a:cubicBezTo>
                      <a:pt x="3226" y="605"/>
                      <a:pt x="3201" y="608"/>
                      <a:pt x="3181" y="625"/>
                    </a:cubicBezTo>
                    <a:cubicBezTo>
                      <a:pt x="3160" y="653"/>
                      <a:pt x="3161" y="671"/>
                      <a:pt x="3113" y="706"/>
                    </a:cubicBezTo>
                    <a:cubicBezTo>
                      <a:pt x="3052" y="750"/>
                      <a:pt x="2996" y="770"/>
                      <a:pt x="2944" y="787"/>
                    </a:cubicBezTo>
                    <a:cubicBezTo>
                      <a:pt x="2929" y="792"/>
                      <a:pt x="2891" y="804"/>
                      <a:pt x="2876" y="807"/>
                    </a:cubicBezTo>
                    <a:cubicBezTo>
                      <a:pt x="2861" y="809"/>
                      <a:pt x="2858" y="807"/>
                      <a:pt x="2842" y="807"/>
                    </a:cubicBezTo>
                    <a:cubicBezTo>
                      <a:pt x="2775" y="809"/>
                      <a:pt x="2724" y="788"/>
                      <a:pt x="2639" y="746"/>
                    </a:cubicBezTo>
                    <a:cubicBezTo>
                      <a:pt x="2632" y="742"/>
                      <a:pt x="2613" y="750"/>
                      <a:pt x="2606" y="746"/>
                    </a:cubicBezTo>
                    <a:cubicBezTo>
                      <a:pt x="2533" y="712"/>
                      <a:pt x="2463" y="694"/>
                      <a:pt x="2403" y="686"/>
                    </a:cubicBezTo>
                    <a:cubicBezTo>
                      <a:pt x="2282" y="677"/>
                      <a:pt x="2128" y="745"/>
                      <a:pt x="1929" y="847"/>
                    </a:cubicBezTo>
                    <a:cubicBezTo>
                      <a:pt x="1868" y="906"/>
                      <a:pt x="1822" y="970"/>
                      <a:pt x="1861" y="1008"/>
                    </a:cubicBezTo>
                    <a:cubicBezTo>
                      <a:pt x="1923" y="1068"/>
                      <a:pt x="1889" y="1198"/>
                      <a:pt x="1760" y="1291"/>
                    </a:cubicBezTo>
                    <a:cubicBezTo>
                      <a:pt x="1483" y="1490"/>
                      <a:pt x="1277" y="1433"/>
                      <a:pt x="744" y="1150"/>
                    </a:cubicBezTo>
                    <a:cubicBezTo>
                      <a:pt x="718" y="1141"/>
                      <a:pt x="704" y="1139"/>
                      <a:pt x="677" y="1129"/>
                    </a:cubicBezTo>
                    <a:cubicBezTo>
                      <a:pt x="1234" y="1435"/>
                      <a:pt x="1354" y="1626"/>
                      <a:pt x="1184" y="1815"/>
                    </a:cubicBezTo>
                    <a:cubicBezTo>
                      <a:pt x="1064" y="1949"/>
                      <a:pt x="1007" y="2356"/>
                      <a:pt x="981" y="2803"/>
                    </a:cubicBezTo>
                    <a:cubicBezTo>
                      <a:pt x="1004" y="2981"/>
                      <a:pt x="1024" y="3031"/>
                      <a:pt x="1049" y="3287"/>
                    </a:cubicBezTo>
                    <a:cubicBezTo>
                      <a:pt x="1106" y="3872"/>
                      <a:pt x="1192" y="4240"/>
                      <a:pt x="1286" y="4639"/>
                    </a:cubicBezTo>
                    <a:cubicBezTo>
                      <a:pt x="1302" y="4706"/>
                      <a:pt x="1302" y="4814"/>
                      <a:pt x="1320" y="4881"/>
                    </a:cubicBezTo>
                    <a:cubicBezTo>
                      <a:pt x="1338" y="4896"/>
                      <a:pt x="1364" y="4904"/>
                      <a:pt x="1387" y="4921"/>
                    </a:cubicBezTo>
                    <a:cubicBezTo>
                      <a:pt x="1518" y="5015"/>
                      <a:pt x="1556" y="5123"/>
                      <a:pt x="1489" y="5163"/>
                    </a:cubicBezTo>
                    <a:cubicBezTo>
                      <a:pt x="1463" y="5178"/>
                      <a:pt x="1494" y="5309"/>
                      <a:pt x="1523" y="5425"/>
                    </a:cubicBezTo>
                    <a:cubicBezTo>
                      <a:pt x="1663" y="5811"/>
                      <a:pt x="1788" y="6176"/>
                      <a:pt x="2064" y="6736"/>
                    </a:cubicBezTo>
                    <a:cubicBezTo>
                      <a:pt x="2322" y="7259"/>
                      <a:pt x="2725" y="7736"/>
                      <a:pt x="3012" y="7886"/>
                    </a:cubicBezTo>
                    <a:cubicBezTo>
                      <a:pt x="3639" y="8213"/>
                      <a:pt x="3853" y="8654"/>
                      <a:pt x="3519" y="8894"/>
                    </a:cubicBezTo>
                    <a:cubicBezTo>
                      <a:pt x="3318" y="9039"/>
                      <a:pt x="3342" y="9125"/>
                      <a:pt x="3553" y="9277"/>
                    </a:cubicBezTo>
                    <a:cubicBezTo>
                      <a:pt x="3702" y="9384"/>
                      <a:pt x="3760" y="9517"/>
                      <a:pt x="3688" y="9560"/>
                    </a:cubicBezTo>
                    <a:cubicBezTo>
                      <a:pt x="3652" y="9581"/>
                      <a:pt x="3667" y="9641"/>
                      <a:pt x="3722" y="9721"/>
                    </a:cubicBezTo>
                    <a:cubicBezTo>
                      <a:pt x="3732" y="9729"/>
                      <a:pt x="3746" y="9733"/>
                      <a:pt x="3756" y="9741"/>
                    </a:cubicBezTo>
                    <a:cubicBezTo>
                      <a:pt x="3809" y="9784"/>
                      <a:pt x="3836" y="9828"/>
                      <a:pt x="3891" y="9862"/>
                    </a:cubicBezTo>
                    <a:cubicBezTo>
                      <a:pt x="4033" y="9950"/>
                      <a:pt x="4095" y="10024"/>
                      <a:pt x="4162" y="10084"/>
                    </a:cubicBezTo>
                    <a:cubicBezTo>
                      <a:pt x="4359" y="10120"/>
                      <a:pt x="4530" y="10156"/>
                      <a:pt x="4568" y="10225"/>
                    </a:cubicBezTo>
                    <a:cubicBezTo>
                      <a:pt x="4611" y="10302"/>
                      <a:pt x="4519" y="10432"/>
                      <a:pt x="4365" y="10528"/>
                    </a:cubicBezTo>
                    <a:cubicBezTo>
                      <a:pt x="4382" y="10541"/>
                      <a:pt x="4379" y="10533"/>
                      <a:pt x="4399" y="10548"/>
                    </a:cubicBezTo>
                    <a:cubicBezTo>
                      <a:pt x="4492" y="10614"/>
                      <a:pt x="4525" y="10677"/>
                      <a:pt x="4534" y="10729"/>
                    </a:cubicBezTo>
                    <a:cubicBezTo>
                      <a:pt x="4666" y="10759"/>
                      <a:pt x="4704" y="10858"/>
                      <a:pt x="4670" y="11113"/>
                    </a:cubicBezTo>
                    <a:cubicBezTo>
                      <a:pt x="4666" y="11140"/>
                      <a:pt x="4671" y="11148"/>
                      <a:pt x="4670" y="11173"/>
                    </a:cubicBezTo>
                    <a:cubicBezTo>
                      <a:pt x="4978" y="11228"/>
                      <a:pt x="5062" y="11317"/>
                      <a:pt x="4974" y="11516"/>
                    </a:cubicBezTo>
                    <a:cubicBezTo>
                      <a:pt x="4957" y="11556"/>
                      <a:pt x="4974" y="11622"/>
                      <a:pt x="4974" y="11677"/>
                    </a:cubicBezTo>
                    <a:cubicBezTo>
                      <a:pt x="5007" y="11695"/>
                      <a:pt x="5003" y="11722"/>
                      <a:pt x="5042" y="11738"/>
                    </a:cubicBezTo>
                    <a:cubicBezTo>
                      <a:pt x="5282" y="11838"/>
                      <a:pt x="5440" y="11962"/>
                      <a:pt x="5380" y="12020"/>
                    </a:cubicBezTo>
                    <a:cubicBezTo>
                      <a:pt x="5320" y="12078"/>
                      <a:pt x="5405" y="12161"/>
                      <a:pt x="5583" y="12202"/>
                    </a:cubicBezTo>
                    <a:cubicBezTo>
                      <a:pt x="5595" y="12204"/>
                      <a:pt x="5607" y="12199"/>
                      <a:pt x="5617" y="12202"/>
                    </a:cubicBezTo>
                    <a:lnTo>
                      <a:pt x="5685" y="12161"/>
                    </a:lnTo>
                    <a:cubicBezTo>
                      <a:pt x="5947" y="11954"/>
                      <a:pt x="6177" y="11882"/>
                      <a:pt x="6429" y="11939"/>
                    </a:cubicBezTo>
                    <a:cubicBezTo>
                      <a:pt x="6727" y="12008"/>
                      <a:pt x="6736" y="12055"/>
                      <a:pt x="6531" y="12202"/>
                    </a:cubicBezTo>
                    <a:cubicBezTo>
                      <a:pt x="6390" y="12303"/>
                      <a:pt x="6349" y="12447"/>
                      <a:pt x="6429" y="12524"/>
                    </a:cubicBezTo>
                    <a:cubicBezTo>
                      <a:pt x="6510" y="12602"/>
                      <a:pt x="6426" y="12776"/>
                      <a:pt x="6226" y="12908"/>
                    </a:cubicBezTo>
                    <a:cubicBezTo>
                      <a:pt x="6140" y="12964"/>
                      <a:pt x="6066" y="13028"/>
                      <a:pt x="6023" y="13089"/>
                    </a:cubicBezTo>
                    <a:cubicBezTo>
                      <a:pt x="6044" y="13137"/>
                      <a:pt x="6056" y="13200"/>
                      <a:pt x="6023" y="13250"/>
                    </a:cubicBezTo>
                    <a:cubicBezTo>
                      <a:pt x="5960" y="13348"/>
                      <a:pt x="6119" y="13476"/>
                      <a:pt x="6362" y="13553"/>
                    </a:cubicBezTo>
                    <a:cubicBezTo>
                      <a:pt x="6603" y="13630"/>
                      <a:pt x="6731" y="13736"/>
                      <a:pt x="6666" y="13775"/>
                    </a:cubicBezTo>
                    <a:cubicBezTo>
                      <a:pt x="6601" y="13813"/>
                      <a:pt x="6654" y="13950"/>
                      <a:pt x="6768" y="14077"/>
                    </a:cubicBezTo>
                    <a:cubicBezTo>
                      <a:pt x="6903" y="14228"/>
                      <a:pt x="6908" y="14328"/>
                      <a:pt x="6768" y="14380"/>
                    </a:cubicBezTo>
                    <a:cubicBezTo>
                      <a:pt x="6488" y="14483"/>
                      <a:pt x="6487" y="15043"/>
                      <a:pt x="6768" y="15146"/>
                    </a:cubicBezTo>
                    <a:cubicBezTo>
                      <a:pt x="6887" y="15190"/>
                      <a:pt x="6908" y="15278"/>
                      <a:pt x="6835" y="15348"/>
                    </a:cubicBezTo>
                    <a:cubicBezTo>
                      <a:pt x="6762" y="15419"/>
                      <a:pt x="6884" y="15471"/>
                      <a:pt x="7106" y="15449"/>
                    </a:cubicBezTo>
                    <a:cubicBezTo>
                      <a:pt x="7381" y="15421"/>
                      <a:pt x="7511" y="15473"/>
                      <a:pt x="7512" y="15650"/>
                    </a:cubicBezTo>
                    <a:cubicBezTo>
                      <a:pt x="7513" y="15791"/>
                      <a:pt x="7630" y="16034"/>
                      <a:pt x="7783" y="16195"/>
                    </a:cubicBezTo>
                    <a:cubicBezTo>
                      <a:pt x="7935" y="16356"/>
                      <a:pt x="8022" y="16625"/>
                      <a:pt x="7986" y="16780"/>
                    </a:cubicBezTo>
                    <a:cubicBezTo>
                      <a:pt x="7934" y="17003"/>
                      <a:pt x="8036" y="17071"/>
                      <a:pt x="8460" y="17082"/>
                    </a:cubicBezTo>
                    <a:cubicBezTo>
                      <a:pt x="9342" y="17105"/>
                      <a:pt x="9404" y="17124"/>
                      <a:pt x="9136" y="17284"/>
                    </a:cubicBezTo>
                    <a:cubicBezTo>
                      <a:pt x="8809" y="17479"/>
                      <a:pt x="8812" y="18180"/>
                      <a:pt x="9136" y="18373"/>
                    </a:cubicBezTo>
                    <a:cubicBezTo>
                      <a:pt x="9317" y="18481"/>
                      <a:pt x="9308" y="18552"/>
                      <a:pt x="9136" y="18676"/>
                    </a:cubicBezTo>
                    <a:cubicBezTo>
                      <a:pt x="8864" y="18871"/>
                      <a:pt x="9064" y="19099"/>
                      <a:pt x="9509" y="19099"/>
                    </a:cubicBezTo>
                    <a:cubicBezTo>
                      <a:pt x="9861" y="19099"/>
                      <a:pt x="10242" y="19778"/>
                      <a:pt x="9949" y="19886"/>
                    </a:cubicBezTo>
                    <a:cubicBezTo>
                      <a:pt x="9672" y="19988"/>
                      <a:pt x="11096" y="20752"/>
                      <a:pt x="12047" y="21015"/>
                    </a:cubicBezTo>
                    <a:cubicBezTo>
                      <a:pt x="12483" y="21136"/>
                      <a:pt x="12996" y="21334"/>
                      <a:pt x="13197" y="21439"/>
                    </a:cubicBezTo>
                    <a:cubicBezTo>
                      <a:pt x="13435" y="21563"/>
                      <a:pt x="13777" y="21595"/>
                      <a:pt x="14145" y="21539"/>
                    </a:cubicBezTo>
                    <a:cubicBezTo>
                      <a:pt x="14579" y="21474"/>
                      <a:pt x="14844" y="21497"/>
                      <a:pt x="14990" y="21600"/>
                    </a:cubicBezTo>
                    <a:cubicBezTo>
                      <a:pt x="15003" y="21539"/>
                      <a:pt x="15046" y="21472"/>
                      <a:pt x="15024" y="21439"/>
                    </a:cubicBezTo>
                    <a:cubicBezTo>
                      <a:pt x="14867" y="21195"/>
                      <a:pt x="17435" y="20351"/>
                      <a:pt x="17664" y="20571"/>
                    </a:cubicBezTo>
                    <a:cubicBezTo>
                      <a:pt x="17824" y="20726"/>
                      <a:pt x="18550" y="20541"/>
                      <a:pt x="19423" y="20128"/>
                    </a:cubicBezTo>
                    <a:cubicBezTo>
                      <a:pt x="19464" y="20109"/>
                      <a:pt x="19516" y="20104"/>
                      <a:pt x="19559" y="20087"/>
                    </a:cubicBezTo>
                    <a:cubicBezTo>
                      <a:pt x="19356" y="19945"/>
                      <a:pt x="19433" y="19848"/>
                      <a:pt x="19931" y="19624"/>
                    </a:cubicBezTo>
                    <a:cubicBezTo>
                      <a:pt x="20557" y="19342"/>
                      <a:pt x="20624" y="19226"/>
                      <a:pt x="20642" y="17829"/>
                    </a:cubicBezTo>
                    <a:cubicBezTo>
                      <a:pt x="20652" y="17009"/>
                      <a:pt x="20740" y="16255"/>
                      <a:pt x="20845" y="16155"/>
                    </a:cubicBezTo>
                    <a:cubicBezTo>
                      <a:pt x="20949" y="16054"/>
                      <a:pt x="20934" y="15803"/>
                      <a:pt x="20845" y="15590"/>
                    </a:cubicBezTo>
                    <a:cubicBezTo>
                      <a:pt x="20755" y="15377"/>
                      <a:pt x="20822" y="15144"/>
                      <a:pt x="20980" y="15086"/>
                    </a:cubicBezTo>
                    <a:cubicBezTo>
                      <a:pt x="21178" y="15013"/>
                      <a:pt x="21143" y="14817"/>
                      <a:pt x="20878" y="14440"/>
                    </a:cubicBezTo>
                    <a:cubicBezTo>
                      <a:pt x="20475" y="13865"/>
                      <a:pt x="20755" y="13564"/>
                      <a:pt x="21386" y="13876"/>
                    </a:cubicBezTo>
                    <a:cubicBezTo>
                      <a:pt x="21419" y="13892"/>
                      <a:pt x="21453" y="13883"/>
                      <a:pt x="21487" y="13896"/>
                    </a:cubicBezTo>
                    <a:cubicBezTo>
                      <a:pt x="21520" y="13789"/>
                      <a:pt x="21548" y="13697"/>
                      <a:pt x="21589" y="13593"/>
                    </a:cubicBezTo>
                    <a:cubicBezTo>
                      <a:pt x="21600" y="13566"/>
                      <a:pt x="21584" y="13540"/>
                      <a:pt x="21589" y="13513"/>
                    </a:cubicBezTo>
                    <a:cubicBezTo>
                      <a:pt x="21579" y="13421"/>
                      <a:pt x="21565" y="13378"/>
                      <a:pt x="21555" y="13311"/>
                    </a:cubicBezTo>
                    <a:cubicBezTo>
                      <a:pt x="21534" y="13275"/>
                      <a:pt x="21526" y="13244"/>
                      <a:pt x="21487" y="13230"/>
                    </a:cubicBezTo>
                    <a:cubicBezTo>
                      <a:pt x="21372" y="13188"/>
                      <a:pt x="21350" y="13039"/>
                      <a:pt x="21420" y="12908"/>
                    </a:cubicBezTo>
                    <a:cubicBezTo>
                      <a:pt x="21443" y="12864"/>
                      <a:pt x="21424" y="12807"/>
                      <a:pt x="21420" y="12746"/>
                    </a:cubicBezTo>
                    <a:cubicBezTo>
                      <a:pt x="21407" y="12710"/>
                      <a:pt x="21399" y="12707"/>
                      <a:pt x="21386" y="12666"/>
                    </a:cubicBezTo>
                    <a:cubicBezTo>
                      <a:pt x="21333" y="12492"/>
                      <a:pt x="21122" y="12301"/>
                      <a:pt x="20946" y="12242"/>
                    </a:cubicBezTo>
                    <a:cubicBezTo>
                      <a:pt x="20770" y="12183"/>
                      <a:pt x="20680" y="12081"/>
                      <a:pt x="20743" y="12020"/>
                    </a:cubicBezTo>
                    <a:cubicBezTo>
                      <a:pt x="20827" y="11939"/>
                      <a:pt x="20730" y="11652"/>
                      <a:pt x="20540" y="11334"/>
                    </a:cubicBezTo>
                    <a:cubicBezTo>
                      <a:pt x="20501" y="11282"/>
                      <a:pt x="20480" y="11246"/>
                      <a:pt x="20438" y="11193"/>
                    </a:cubicBezTo>
                    <a:cubicBezTo>
                      <a:pt x="20178" y="10862"/>
                      <a:pt x="19883" y="10560"/>
                      <a:pt x="19728" y="10467"/>
                    </a:cubicBezTo>
                    <a:cubicBezTo>
                      <a:pt x="19540" y="10355"/>
                      <a:pt x="19472" y="10218"/>
                      <a:pt x="19491" y="10145"/>
                    </a:cubicBezTo>
                    <a:cubicBezTo>
                      <a:pt x="19377" y="10010"/>
                      <a:pt x="19270" y="9878"/>
                      <a:pt x="19254" y="9761"/>
                    </a:cubicBezTo>
                    <a:cubicBezTo>
                      <a:pt x="19243" y="9676"/>
                      <a:pt x="19210" y="9558"/>
                      <a:pt x="19153" y="9439"/>
                    </a:cubicBezTo>
                    <a:cubicBezTo>
                      <a:pt x="19109" y="9376"/>
                      <a:pt x="19067" y="9322"/>
                      <a:pt x="19017" y="9257"/>
                    </a:cubicBezTo>
                    <a:cubicBezTo>
                      <a:pt x="18929" y="9142"/>
                      <a:pt x="18918" y="9095"/>
                      <a:pt x="18848" y="8995"/>
                    </a:cubicBezTo>
                    <a:cubicBezTo>
                      <a:pt x="18844" y="8990"/>
                      <a:pt x="18852" y="8979"/>
                      <a:pt x="18848" y="8975"/>
                    </a:cubicBezTo>
                    <a:cubicBezTo>
                      <a:pt x="18659" y="8755"/>
                      <a:pt x="18517" y="8543"/>
                      <a:pt x="18510" y="8491"/>
                    </a:cubicBezTo>
                    <a:cubicBezTo>
                      <a:pt x="18508" y="8479"/>
                      <a:pt x="18451" y="8446"/>
                      <a:pt x="18442" y="8430"/>
                    </a:cubicBezTo>
                    <a:cubicBezTo>
                      <a:pt x="17873" y="8343"/>
                      <a:pt x="17311" y="8147"/>
                      <a:pt x="17156" y="7906"/>
                    </a:cubicBezTo>
                    <a:cubicBezTo>
                      <a:pt x="17042" y="7728"/>
                      <a:pt x="17359" y="7320"/>
                      <a:pt x="17664" y="7099"/>
                    </a:cubicBezTo>
                    <a:cubicBezTo>
                      <a:pt x="17314" y="6922"/>
                      <a:pt x="17001" y="6738"/>
                      <a:pt x="17122" y="6736"/>
                    </a:cubicBezTo>
                    <a:cubicBezTo>
                      <a:pt x="17258" y="6734"/>
                      <a:pt x="17113" y="6570"/>
                      <a:pt x="16818" y="6373"/>
                    </a:cubicBezTo>
                    <a:cubicBezTo>
                      <a:pt x="16032" y="5850"/>
                      <a:pt x="15114" y="4867"/>
                      <a:pt x="15295" y="4760"/>
                    </a:cubicBezTo>
                    <a:cubicBezTo>
                      <a:pt x="15381" y="4709"/>
                      <a:pt x="15222" y="4463"/>
                      <a:pt x="14957" y="4195"/>
                    </a:cubicBezTo>
                    <a:lnTo>
                      <a:pt x="14855" y="4074"/>
                    </a:lnTo>
                    <a:cubicBezTo>
                      <a:pt x="14681" y="4087"/>
                      <a:pt x="14457" y="3996"/>
                      <a:pt x="14314" y="3771"/>
                    </a:cubicBezTo>
                    <a:cubicBezTo>
                      <a:pt x="14189" y="3575"/>
                      <a:pt x="14152" y="3453"/>
                      <a:pt x="14280" y="3308"/>
                    </a:cubicBezTo>
                    <a:cubicBezTo>
                      <a:pt x="14072" y="3293"/>
                      <a:pt x="13928" y="3239"/>
                      <a:pt x="13975" y="3106"/>
                    </a:cubicBezTo>
                    <a:cubicBezTo>
                      <a:pt x="13991" y="3061"/>
                      <a:pt x="13978" y="3014"/>
                      <a:pt x="13975" y="2965"/>
                    </a:cubicBezTo>
                    <a:cubicBezTo>
                      <a:pt x="13863" y="2837"/>
                      <a:pt x="13738" y="2701"/>
                      <a:pt x="13705" y="2582"/>
                    </a:cubicBezTo>
                    <a:cubicBezTo>
                      <a:pt x="13702" y="2571"/>
                      <a:pt x="13682" y="2555"/>
                      <a:pt x="13671" y="2541"/>
                    </a:cubicBezTo>
                    <a:cubicBezTo>
                      <a:pt x="13640" y="2536"/>
                      <a:pt x="13599" y="2510"/>
                      <a:pt x="13569" y="2521"/>
                    </a:cubicBezTo>
                    <a:cubicBezTo>
                      <a:pt x="13461" y="2561"/>
                      <a:pt x="13295" y="2451"/>
                      <a:pt x="13163" y="2279"/>
                    </a:cubicBezTo>
                    <a:cubicBezTo>
                      <a:pt x="13115" y="2216"/>
                      <a:pt x="12981" y="2149"/>
                      <a:pt x="12859" y="2077"/>
                    </a:cubicBezTo>
                    <a:cubicBezTo>
                      <a:pt x="12605" y="1961"/>
                      <a:pt x="12338" y="1842"/>
                      <a:pt x="12047" y="1734"/>
                    </a:cubicBezTo>
                    <a:cubicBezTo>
                      <a:pt x="11602" y="1608"/>
                      <a:pt x="11006" y="1365"/>
                      <a:pt x="10693" y="1170"/>
                    </a:cubicBezTo>
                    <a:cubicBezTo>
                      <a:pt x="10368" y="968"/>
                      <a:pt x="9893" y="787"/>
                      <a:pt x="9644" y="787"/>
                    </a:cubicBezTo>
                    <a:cubicBezTo>
                      <a:pt x="9377" y="787"/>
                      <a:pt x="8929" y="615"/>
                      <a:pt x="8561" y="403"/>
                    </a:cubicBezTo>
                    <a:cubicBezTo>
                      <a:pt x="8047" y="542"/>
                      <a:pt x="7620" y="343"/>
                      <a:pt x="7546" y="0"/>
                    </a:cubicBezTo>
                    <a:close/>
                    <a:moveTo>
                      <a:pt x="0" y="807"/>
                    </a:moveTo>
                    <a:cubicBezTo>
                      <a:pt x="66" y="839"/>
                      <a:pt x="134" y="874"/>
                      <a:pt x="203" y="908"/>
                    </a:cubicBezTo>
                    <a:cubicBezTo>
                      <a:pt x="197" y="904"/>
                      <a:pt x="208" y="891"/>
                      <a:pt x="203" y="887"/>
                    </a:cubicBezTo>
                    <a:cubicBezTo>
                      <a:pt x="129" y="849"/>
                      <a:pt x="69" y="842"/>
                      <a:pt x="0" y="807"/>
                    </a:cubicBezTo>
                    <a:close/>
                  </a:path>
                </a:pathLst>
              </a:custGeom>
              <a:ln>
                <a:noFill/>
              </a:ln>
              <a:effectLst/>
            </p:spPr>
          </p:pic>
          <p:pic>
            <p:nvPicPr>
              <p:cNvPr id="829" name="Image" descr="Image"/>
              <p:cNvPicPr>
                <a:picLocks/>
              </p:cNvPicPr>
              <p:nvPr/>
            </p:nvPicPr>
            <p:blipFill>
              <a:blip r:embed="rId27"/>
              <a:stretch>
                <a:fillRect/>
              </a:stretch>
            </p:blipFill>
            <p:spPr>
              <a:xfrm>
                <a:off x="0" y="0"/>
                <a:ext cx="271167" cy="450033"/>
              </a:xfrm>
              <a:prstGeom prst="rect">
                <a:avLst/>
              </a:prstGeom>
              <a:effectLst/>
            </p:spPr>
          </p:pic>
        </p:grpSp>
        <p:grpSp>
          <p:nvGrpSpPr>
            <p:cNvPr id="834" name="Image"/>
            <p:cNvGrpSpPr/>
            <p:nvPr/>
          </p:nvGrpSpPr>
          <p:grpSpPr>
            <a:xfrm rot="6511922" flipH="1">
              <a:off x="618735" y="427178"/>
              <a:ext cx="202509" cy="334187"/>
              <a:chOff x="0" y="0"/>
              <a:chExt cx="202507" cy="334185"/>
            </a:xfrm>
          </p:grpSpPr>
          <p:pic>
            <p:nvPicPr>
              <p:cNvPr id="833" name="Image" descr="Image"/>
              <p:cNvPicPr>
                <a:picLocks noChangeAspect="1"/>
              </p:cNvPicPr>
              <p:nvPr/>
            </p:nvPicPr>
            <p:blipFill>
              <a:blip r:embed="rId28" cstate="print">
                <a:extLst>
                  <a:ext uri="{28A0092B-C50C-407E-A947-70E740481C1C}">
                    <a14:useLocalDpi xmlns:a14="http://schemas.microsoft.com/office/drawing/2010/main"/>
                  </a:ext>
                </a:extLst>
              </a:blip>
              <a:srcRect/>
              <a:stretch>
                <a:fillRect/>
              </a:stretch>
            </p:blipFill>
            <p:spPr>
              <a:xfrm>
                <a:off x="8980" y="8980"/>
                <a:ext cx="184582" cy="309960"/>
              </a:xfrm>
              <a:custGeom>
                <a:avLst/>
                <a:gdLst/>
                <a:ahLst/>
                <a:cxnLst>
                  <a:cxn ang="0">
                    <a:pos x="wd2" y="hd2"/>
                  </a:cxn>
                  <a:cxn ang="5400000">
                    <a:pos x="wd2" y="hd2"/>
                  </a:cxn>
                  <a:cxn ang="10800000">
                    <a:pos x="wd2" y="hd2"/>
                  </a:cxn>
                  <a:cxn ang="16200000">
                    <a:pos x="wd2" y="hd2"/>
                  </a:cxn>
                </a:cxnLst>
                <a:rect l="0" t="0" r="r" b="b"/>
                <a:pathLst>
                  <a:path w="21593" h="21600" extrusionOk="0">
                    <a:moveTo>
                      <a:pt x="7521" y="0"/>
                    </a:moveTo>
                    <a:cubicBezTo>
                      <a:pt x="7424" y="29"/>
                      <a:pt x="7340" y="50"/>
                      <a:pt x="7196" y="28"/>
                    </a:cubicBezTo>
                    <a:cubicBezTo>
                      <a:pt x="7095" y="12"/>
                      <a:pt x="6958" y="19"/>
                      <a:pt x="6871" y="28"/>
                    </a:cubicBezTo>
                    <a:cubicBezTo>
                      <a:pt x="6785" y="37"/>
                      <a:pt x="6716" y="53"/>
                      <a:pt x="6686" y="83"/>
                    </a:cubicBezTo>
                    <a:cubicBezTo>
                      <a:pt x="6654" y="113"/>
                      <a:pt x="6492" y="150"/>
                      <a:pt x="6268" y="166"/>
                    </a:cubicBezTo>
                    <a:cubicBezTo>
                      <a:pt x="6057" y="181"/>
                      <a:pt x="5808" y="171"/>
                      <a:pt x="5525" y="166"/>
                    </a:cubicBezTo>
                    <a:cubicBezTo>
                      <a:pt x="4940" y="155"/>
                      <a:pt x="4387" y="208"/>
                      <a:pt x="4271" y="277"/>
                    </a:cubicBezTo>
                    <a:cubicBezTo>
                      <a:pt x="4156" y="345"/>
                      <a:pt x="3939" y="390"/>
                      <a:pt x="3807" y="360"/>
                    </a:cubicBezTo>
                    <a:cubicBezTo>
                      <a:pt x="3676" y="329"/>
                      <a:pt x="3433" y="442"/>
                      <a:pt x="3250" y="608"/>
                    </a:cubicBezTo>
                    <a:cubicBezTo>
                      <a:pt x="3227" y="629"/>
                      <a:pt x="3224" y="619"/>
                      <a:pt x="3204" y="636"/>
                    </a:cubicBezTo>
                    <a:cubicBezTo>
                      <a:pt x="3183" y="664"/>
                      <a:pt x="3159" y="684"/>
                      <a:pt x="3111" y="719"/>
                    </a:cubicBezTo>
                    <a:cubicBezTo>
                      <a:pt x="3050" y="763"/>
                      <a:pt x="2977" y="786"/>
                      <a:pt x="2925" y="802"/>
                    </a:cubicBezTo>
                    <a:cubicBezTo>
                      <a:pt x="2910" y="808"/>
                      <a:pt x="2894" y="799"/>
                      <a:pt x="2879" y="802"/>
                    </a:cubicBezTo>
                    <a:cubicBezTo>
                      <a:pt x="2864" y="804"/>
                      <a:pt x="2847" y="802"/>
                      <a:pt x="2832" y="802"/>
                    </a:cubicBezTo>
                    <a:cubicBezTo>
                      <a:pt x="2764" y="804"/>
                      <a:pt x="2731" y="788"/>
                      <a:pt x="2646" y="747"/>
                    </a:cubicBezTo>
                    <a:cubicBezTo>
                      <a:pt x="2639" y="743"/>
                      <a:pt x="2607" y="750"/>
                      <a:pt x="2600" y="747"/>
                    </a:cubicBezTo>
                    <a:cubicBezTo>
                      <a:pt x="2527" y="712"/>
                      <a:pt x="2475" y="700"/>
                      <a:pt x="2414" y="691"/>
                    </a:cubicBezTo>
                    <a:cubicBezTo>
                      <a:pt x="2294" y="683"/>
                      <a:pt x="2149" y="755"/>
                      <a:pt x="1950" y="857"/>
                    </a:cubicBezTo>
                    <a:cubicBezTo>
                      <a:pt x="1890" y="916"/>
                      <a:pt x="1818" y="985"/>
                      <a:pt x="1857" y="1023"/>
                    </a:cubicBezTo>
                    <a:cubicBezTo>
                      <a:pt x="1919" y="1083"/>
                      <a:pt x="1894" y="1207"/>
                      <a:pt x="1764" y="1300"/>
                    </a:cubicBezTo>
                    <a:cubicBezTo>
                      <a:pt x="1487" y="1499"/>
                      <a:pt x="1276" y="1445"/>
                      <a:pt x="743" y="1162"/>
                    </a:cubicBezTo>
                    <a:cubicBezTo>
                      <a:pt x="1234" y="1442"/>
                      <a:pt x="1368" y="1646"/>
                      <a:pt x="1207" y="1825"/>
                    </a:cubicBezTo>
                    <a:cubicBezTo>
                      <a:pt x="1087" y="1959"/>
                      <a:pt x="1001" y="2374"/>
                      <a:pt x="975" y="2821"/>
                    </a:cubicBezTo>
                    <a:cubicBezTo>
                      <a:pt x="998" y="2998"/>
                      <a:pt x="1043" y="3035"/>
                      <a:pt x="1068" y="3291"/>
                    </a:cubicBezTo>
                    <a:cubicBezTo>
                      <a:pt x="1125" y="3875"/>
                      <a:pt x="1207" y="4248"/>
                      <a:pt x="1300" y="4646"/>
                    </a:cubicBezTo>
                    <a:cubicBezTo>
                      <a:pt x="1316" y="4714"/>
                      <a:pt x="1328" y="4829"/>
                      <a:pt x="1346" y="4895"/>
                    </a:cubicBezTo>
                    <a:cubicBezTo>
                      <a:pt x="1365" y="4911"/>
                      <a:pt x="1369" y="4906"/>
                      <a:pt x="1393" y="4923"/>
                    </a:cubicBezTo>
                    <a:cubicBezTo>
                      <a:pt x="1524" y="5017"/>
                      <a:pt x="1553" y="5132"/>
                      <a:pt x="1486" y="5172"/>
                    </a:cubicBezTo>
                    <a:cubicBezTo>
                      <a:pt x="1460" y="5187"/>
                      <a:pt x="1504" y="5304"/>
                      <a:pt x="1532" y="5421"/>
                    </a:cubicBezTo>
                    <a:cubicBezTo>
                      <a:pt x="1672" y="5806"/>
                      <a:pt x="1814" y="6189"/>
                      <a:pt x="2089" y="6748"/>
                    </a:cubicBezTo>
                    <a:cubicBezTo>
                      <a:pt x="2347" y="7271"/>
                      <a:pt x="2731" y="7733"/>
                      <a:pt x="3018" y="7882"/>
                    </a:cubicBezTo>
                    <a:cubicBezTo>
                      <a:pt x="3645" y="8209"/>
                      <a:pt x="3863" y="8665"/>
                      <a:pt x="3529" y="8906"/>
                    </a:cubicBezTo>
                    <a:cubicBezTo>
                      <a:pt x="3327" y="9050"/>
                      <a:pt x="3317" y="9141"/>
                      <a:pt x="3529" y="9293"/>
                    </a:cubicBezTo>
                    <a:cubicBezTo>
                      <a:pt x="3677" y="9400"/>
                      <a:pt x="3740" y="9526"/>
                      <a:pt x="3668" y="9569"/>
                    </a:cubicBezTo>
                    <a:cubicBezTo>
                      <a:pt x="3632" y="9591"/>
                      <a:pt x="3659" y="9655"/>
                      <a:pt x="3714" y="9735"/>
                    </a:cubicBezTo>
                    <a:cubicBezTo>
                      <a:pt x="3724" y="9743"/>
                      <a:pt x="3751" y="9727"/>
                      <a:pt x="3761" y="9735"/>
                    </a:cubicBezTo>
                    <a:cubicBezTo>
                      <a:pt x="3814" y="9778"/>
                      <a:pt x="3844" y="9839"/>
                      <a:pt x="3900" y="9873"/>
                    </a:cubicBezTo>
                    <a:cubicBezTo>
                      <a:pt x="4042" y="9962"/>
                      <a:pt x="4112" y="10034"/>
                      <a:pt x="4179" y="10095"/>
                    </a:cubicBezTo>
                    <a:cubicBezTo>
                      <a:pt x="4375" y="10131"/>
                      <a:pt x="4558" y="10164"/>
                      <a:pt x="4596" y="10233"/>
                    </a:cubicBezTo>
                    <a:cubicBezTo>
                      <a:pt x="4639" y="10310"/>
                      <a:pt x="4518" y="10442"/>
                      <a:pt x="4364" y="10537"/>
                    </a:cubicBezTo>
                    <a:cubicBezTo>
                      <a:pt x="4381" y="10551"/>
                      <a:pt x="4390" y="10550"/>
                      <a:pt x="4411" y="10565"/>
                    </a:cubicBezTo>
                    <a:cubicBezTo>
                      <a:pt x="4503" y="10631"/>
                      <a:pt x="4541" y="10678"/>
                      <a:pt x="4550" y="10731"/>
                    </a:cubicBezTo>
                    <a:cubicBezTo>
                      <a:pt x="4682" y="10760"/>
                      <a:pt x="4677" y="10863"/>
                      <a:pt x="4643" y="11118"/>
                    </a:cubicBezTo>
                    <a:cubicBezTo>
                      <a:pt x="4639" y="11145"/>
                      <a:pt x="4691" y="11148"/>
                      <a:pt x="4689" y="11173"/>
                    </a:cubicBezTo>
                    <a:cubicBezTo>
                      <a:pt x="4998" y="11228"/>
                      <a:pt x="5055" y="11334"/>
                      <a:pt x="4968" y="11533"/>
                    </a:cubicBezTo>
                    <a:cubicBezTo>
                      <a:pt x="4950" y="11573"/>
                      <a:pt x="4968" y="11616"/>
                      <a:pt x="4968" y="11671"/>
                    </a:cubicBezTo>
                    <a:cubicBezTo>
                      <a:pt x="5000" y="11688"/>
                      <a:pt x="5022" y="11710"/>
                      <a:pt x="5061" y="11727"/>
                    </a:cubicBezTo>
                    <a:cubicBezTo>
                      <a:pt x="5301" y="11827"/>
                      <a:pt x="5446" y="11973"/>
                      <a:pt x="5386" y="12031"/>
                    </a:cubicBezTo>
                    <a:cubicBezTo>
                      <a:pt x="5326" y="12089"/>
                      <a:pt x="5393" y="12156"/>
                      <a:pt x="5571" y="12197"/>
                    </a:cubicBezTo>
                    <a:cubicBezTo>
                      <a:pt x="5583" y="12199"/>
                      <a:pt x="5607" y="12221"/>
                      <a:pt x="5618" y="12224"/>
                    </a:cubicBezTo>
                    <a:lnTo>
                      <a:pt x="5664" y="12169"/>
                    </a:lnTo>
                    <a:cubicBezTo>
                      <a:pt x="5927" y="11962"/>
                      <a:pt x="6154" y="11890"/>
                      <a:pt x="6407" y="11948"/>
                    </a:cubicBezTo>
                    <a:cubicBezTo>
                      <a:pt x="6705" y="12016"/>
                      <a:pt x="6751" y="12077"/>
                      <a:pt x="6546" y="12224"/>
                    </a:cubicBezTo>
                    <a:cubicBezTo>
                      <a:pt x="6405" y="12326"/>
                      <a:pt x="6373" y="12451"/>
                      <a:pt x="6453" y="12529"/>
                    </a:cubicBezTo>
                    <a:cubicBezTo>
                      <a:pt x="6534" y="12606"/>
                      <a:pt x="6421" y="12784"/>
                      <a:pt x="6221" y="12916"/>
                    </a:cubicBezTo>
                    <a:cubicBezTo>
                      <a:pt x="6135" y="12972"/>
                      <a:pt x="6078" y="13049"/>
                      <a:pt x="6036" y="13109"/>
                    </a:cubicBezTo>
                    <a:cubicBezTo>
                      <a:pt x="6056" y="13157"/>
                      <a:pt x="6068" y="13197"/>
                      <a:pt x="6036" y="13248"/>
                    </a:cubicBezTo>
                    <a:cubicBezTo>
                      <a:pt x="5973" y="13345"/>
                      <a:pt x="6118" y="13502"/>
                      <a:pt x="6361" y="13580"/>
                    </a:cubicBezTo>
                    <a:cubicBezTo>
                      <a:pt x="6602" y="13656"/>
                      <a:pt x="6750" y="13735"/>
                      <a:pt x="6686" y="13773"/>
                    </a:cubicBezTo>
                    <a:cubicBezTo>
                      <a:pt x="6621" y="13812"/>
                      <a:pt x="6665" y="13950"/>
                      <a:pt x="6778" y="14077"/>
                    </a:cubicBezTo>
                    <a:cubicBezTo>
                      <a:pt x="6914" y="14228"/>
                      <a:pt x="6918" y="14330"/>
                      <a:pt x="6778" y="14382"/>
                    </a:cubicBezTo>
                    <a:cubicBezTo>
                      <a:pt x="6499" y="14485"/>
                      <a:pt x="6498" y="15053"/>
                      <a:pt x="6778" y="15156"/>
                    </a:cubicBezTo>
                    <a:cubicBezTo>
                      <a:pt x="6898" y="15200"/>
                      <a:pt x="6897" y="15279"/>
                      <a:pt x="6825" y="15350"/>
                    </a:cubicBezTo>
                    <a:cubicBezTo>
                      <a:pt x="6751" y="15421"/>
                      <a:pt x="6882" y="15483"/>
                      <a:pt x="7103" y="15460"/>
                    </a:cubicBezTo>
                    <a:cubicBezTo>
                      <a:pt x="7379" y="15432"/>
                      <a:pt x="7520" y="15476"/>
                      <a:pt x="7521" y="15654"/>
                    </a:cubicBezTo>
                    <a:cubicBezTo>
                      <a:pt x="7522" y="15794"/>
                      <a:pt x="7647" y="16046"/>
                      <a:pt x="7800" y="16207"/>
                    </a:cubicBezTo>
                    <a:cubicBezTo>
                      <a:pt x="7952" y="16367"/>
                      <a:pt x="8022" y="16633"/>
                      <a:pt x="7986" y="16788"/>
                    </a:cubicBezTo>
                    <a:cubicBezTo>
                      <a:pt x="7934" y="17011"/>
                      <a:pt x="8026" y="17053"/>
                      <a:pt x="8450" y="17064"/>
                    </a:cubicBezTo>
                    <a:cubicBezTo>
                      <a:pt x="9333" y="17087"/>
                      <a:pt x="9414" y="17126"/>
                      <a:pt x="9146" y="17286"/>
                    </a:cubicBezTo>
                    <a:cubicBezTo>
                      <a:pt x="8819" y="17481"/>
                      <a:pt x="8822" y="18171"/>
                      <a:pt x="9146" y="18364"/>
                    </a:cubicBezTo>
                    <a:cubicBezTo>
                      <a:pt x="9327" y="18472"/>
                      <a:pt x="9318" y="18573"/>
                      <a:pt x="9146" y="18696"/>
                    </a:cubicBezTo>
                    <a:cubicBezTo>
                      <a:pt x="8874" y="18891"/>
                      <a:pt x="9073" y="19111"/>
                      <a:pt x="9518" y="19111"/>
                    </a:cubicBezTo>
                    <a:cubicBezTo>
                      <a:pt x="9870" y="19111"/>
                      <a:pt x="10229" y="19777"/>
                      <a:pt x="9936" y="19885"/>
                    </a:cubicBezTo>
                    <a:cubicBezTo>
                      <a:pt x="9659" y="19987"/>
                      <a:pt x="11121" y="20756"/>
                      <a:pt x="12071" y="21019"/>
                    </a:cubicBezTo>
                    <a:cubicBezTo>
                      <a:pt x="12508" y="21140"/>
                      <a:pt x="13031" y="21329"/>
                      <a:pt x="13232" y="21434"/>
                    </a:cubicBezTo>
                    <a:cubicBezTo>
                      <a:pt x="13470" y="21558"/>
                      <a:pt x="13793" y="21600"/>
                      <a:pt x="14161" y="21545"/>
                    </a:cubicBezTo>
                    <a:cubicBezTo>
                      <a:pt x="14595" y="21480"/>
                      <a:pt x="14850" y="21497"/>
                      <a:pt x="14996" y="21600"/>
                    </a:cubicBezTo>
                    <a:cubicBezTo>
                      <a:pt x="15008" y="21539"/>
                      <a:pt x="15017" y="21467"/>
                      <a:pt x="14996" y="21434"/>
                    </a:cubicBezTo>
                    <a:cubicBezTo>
                      <a:pt x="14839" y="21190"/>
                      <a:pt x="17460" y="20356"/>
                      <a:pt x="17689" y="20577"/>
                    </a:cubicBezTo>
                    <a:cubicBezTo>
                      <a:pt x="17849" y="20731"/>
                      <a:pt x="18580" y="20548"/>
                      <a:pt x="19453" y="20134"/>
                    </a:cubicBezTo>
                    <a:cubicBezTo>
                      <a:pt x="19494" y="20115"/>
                      <a:pt x="19503" y="20095"/>
                      <a:pt x="19546" y="20079"/>
                    </a:cubicBezTo>
                    <a:cubicBezTo>
                      <a:pt x="19343" y="19936"/>
                      <a:pt x="19466" y="19833"/>
                      <a:pt x="19964" y="19609"/>
                    </a:cubicBezTo>
                    <a:cubicBezTo>
                      <a:pt x="20590" y="19327"/>
                      <a:pt x="20596" y="19235"/>
                      <a:pt x="20614" y="17839"/>
                    </a:cubicBezTo>
                    <a:cubicBezTo>
                      <a:pt x="20624" y="17019"/>
                      <a:pt x="20742" y="16252"/>
                      <a:pt x="20846" y="16152"/>
                    </a:cubicBezTo>
                    <a:cubicBezTo>
                      <a:pt x="20951" y="16051"/>
                      <a:pt x="20936" y="15812"/>
                      <a:pt x="20846" y="15598"/>
                    </a:cubicBezTo>
                    <a:cubicBezTo>
                      <a:pt x="20756" y="15385"/>
                      <a:pt x="20828" y="15159"/>
                      <a:pt x="20985" y="15101"/>
                    </a:cubicBezTo>
                    <a:cubicBezTo>
                      <a:pt x="21184" y="15028"/>
                      <a:pt x="21157" y="14814"/>
                      <a:pt x="20893" y="14437"/>
                    </a:cubicBezTo>
                    <a:cubicBezTo>
                      <a:pt x="20489" y="13862"/>
                      <a:pt x="20726" y="13572"/>
                      <a:pt x="21357" y="13884"/>
                    </a:cubicBezTo>
                    <a:cubicBezTo>
                      <a:pt x="21390" y="13900"/>
                      <a:pt x="21461" y="13899"/>
                      <a:pt x="21496" y="13911"/>
                    </a:cubicBezTo>
                    <a:cubicBezTo>
                      <a:pt x="21529" y="13805"/>
                      <a:pt x="21548" y="13684"/>
                      <a:pt x="21589" y="13580"/>
                    </a:cubicBezTo>
                    <a:cubicBezTo>
                      <a:pt x="21600" y="13552"/>
                      <a:pt x="21584" y="13552"/>
                      <a:pt x="21589" y="13524"/>
                    </a:cubicBezTo>
                    <a:cubicBezTo>
                      <a:pt x="21579" y="13432"/>
                      <a:pt x="21552" y="13398"/>
                      <a:pt x="21543" y="13331"/>
                    </a:cubicBezTo>
                    <a:cubicBezTo>
                      <a:pt x="21521" y="13295"/>
                      <a:pt x="21534" y="13234"/>
                      <a:pt x="21496" y="13220"/>
                    </a:cubicBezTo>
                    <a:cubicBezTo>
                      <a:pt x="21381" y="13178"/>
                      <a:pt x="21333" y="13048"/>
                      <a:pt x="21403" y="12916"/>
                    </a:cubicBezTo>
                    <a:cubicBezTo>
                      <a:pt x="21426" y="12872"/>
                      <a:pt x="21408" y="12810"/>
                      <a:pt x="21403" y="12750"/>
                    </a:cubicBezTo>
                    <a:cubicBezTo>
                      <a:pt x="21390" y="12713"/>
                      <a:pt x="21416" y="12709"/>
                      <a:pt x="21403" y="12667"/>
                    </a:cubicBezTo>
                    <a:cubicBezTo>
                      <a:pt x="21350" y="12493"/>
                      <a:pt x="21115" y="12311"/>
                      <a:pt x="20939" y="12252"/>
                    </a:cubicBezTo>
                    <a:cubicBezTo>
                      <a:pt x="20763" y="12193"/>
                      <a:pt x="20690" y="12091"/>
                      <a:pt x="20753" y="12031"/>
                    </a:cubicBezTo>
                    <a:cubicBezTo>
                      <a:pt x="20837" y="11950"/>
                      <a:pt x="20711" y="11657"/>
                      <a:pt x="20521" y="11339"/>
                    </a:cubicBezTo>
                    <a:cubicBezTo>
                      <a:pt x="20482" y="11287"/>
                      <a:pt x="20516" y="11253"/>
                      <a:pt x="20475" y="11201"/>
                    </a:cubicBezTo>
                    <a:cubicBezTo>
                      <a:pt x="20214" y="10870"/>
                      <a:pt x="19887" y="10547"/>
                      <a:pt x="19732" y="10454"/>
                    </a:cubicBezTo>
                    <a:cubicBezTo>
                      <a:pt x="19544" y="10342"/>
                      <a:pt x="19481" y="10223"/>
                      <a:pt x="19500" y="10150"/>
                    </a:cubicBezTo>
                    <a:cubicBezTo>
                      <a:pt x="19386" y="10016"/>
                      <a:pt x="19283" y="9879"/>
                      <a:pt x="19268" y="9763"/>
                    </a:cubicBezTo>
                    <a:cubicBezTo>
                      <a:pt x="19256" y="9677"/>
                      <a:pt x="19186" y="9550"/>
                      <a:pt x="19128" y="9431"/>
                    </a:cubicBezTo>
                    <a:cubicBezTo>
                      <a:pt x="19085" y="9368"/>
                      <a:pt x="19085" y="9330"/>
                      <a:pt x="19035" y="9265"/>
                    </a:cubicBezTo>
                    <a:cubicBezTo>
                      <a:pt x="18948" y="9150"/>
                      <a:pt x="18919" y="9089"/>
                      <a:pt x="18850" y="8988"/>
                    </a:cubicBezTo>
                    <a:cubicBezTo>
                      <a:pt x="18661" y="8769"/>
                      <a:pt x="18486" y="8543"/>
                      <a:pt x="18478" y="8491"/>
                    </a:cubicBezTo>
                    <a:cubicBezTo>
                      <a:pt x="18477" y="8479"/>
                      <a:pt x="18441" y="8451"/>
                      <a:pt x="18432" y="8435"/>
                    </a:cubicBezTo>
                    <a:cubicBezTo>
                      <a:pt x="17863" y="8348"/>
                      <a:pt x="17333" y="8151"/>
                      <a:pt x="17178" y="7910"/>
                    </a:cubicBezTo>
                    <a:cubicBezTo>
                      <a:pt x="17064" y="7732"/>
                      <a:pt x="17338" y="7328"/>
                      <a:pt x="17643" y="7108"/>
                    </a:cubicBezTo>
                    <a:cubicBezTo>
                      <a:pt x="17292" y="6931"/>
                      <a:pt x="17011" y="6750"/>
                      <a:pt x="17132" y="6748"/>
                    </a:cubicBezTo>
                    <a:cubicBezTo>
                      <a:pt x="17268" y="6746"/>
                      <a:pt x="17103" y="6558"/>
                      <a:pt x="16807" y="6361"/>
                    </a:cubicBezTo>
                    <a:cubicBezTo>
                      <a:pt x="16022" y="5838"/>
                      <a:pt x="15094" y="4892"/>
                      <a:pt x="15275" y="4785"/>
                    </a:cubicBezTo>
                    <a:cubicBezTo>
                      <a:pt x="15361" y="4734"/>
                      <a:pt x="15215" y="4471"/>
                      <a:pt x="14950" y="4204"/>
                    </a:cubicBezTo>
                    <a:lnTo>
                      <a:pt x="14857" y="4093"/>
                    </a:lnTo>
                    <a:cubicBezTo>
                      <a:pt x="14683" y="4106"/>
                      <a:pt x="14489" y="4013"/>
                      <a:pt x="14346" y="3789"/>
                    </a:cubicBezTo>
                    <a:cubicBezTo>
                      <a:pt x="14221" y="3593"/>
                      <a:pt x="14171" y="3465"/>
                      <a:pt x="14300" y="3319"/>
                    </a:cubicBezTo>
                    <a:cubicBezTo>
                      <a:pt x="14092" y="3304"/>
                      <a:pt x="13927" y="3258"/>
                      <a:pt x="13975" y="3125"/>
                    </a:cubicBezTo>
                    <a:cubicBezTo>
                      <a:pt x="13991" y="3080"/>
                      <a:pt x="13978" y="3009"/>
                      <a:pt x="13975" y="2959"/>
                    </a:cubicBezTo>
                    <a:cubicBezTo>
                      <a:pt x="13862" y="2832"/>
                      <a:pt x="13730" y="2720"/>
                      <a:pt x="13696" y="2600"/>
                    </a:cubicBezTo>
                    <a:cubicBezTo>
                      <a:pt x="13693" y="2589"/>
                      <a:pt x="13661" y="2558"/>
                      <a:pt x="13650" y="2544"/>
                    </a:cubicBezTo>
                    <a:cubicBezTo>
                      <a:pt x="13619" y="2539"/>
                      <a:pt x="13586" y="2506"/>
                      <a:pt x="13557" y="2517"/>
                    </a:cubicBezTo>
                    <a:cubicBezTo>
                      <a:pt x="13448" y="2557"/>
                      <a:pt x="13271" y="2468"/>
                      <a:pt x="13139" y="2296"/>
                    </a:cubicBezTo>
                    <a:cubicBezTo>
                      <a:pt x="13091" y="2232"/>
                      <a:pt x="12983" y="2146"/>
                      <a:pt x="12861" y="2074"/>
                    </a:cubicBezTo>
                    <a:cubicBezTo>
                      <a:pt x="12607" y="1958"/>
                      <a:pt x="12317" y="1850"/>
                      <a:pt x="12025" y="1742"/>
                    </a:cubicBezTo>
                    <a:cubicBezTo>
                      <a:pt x="11581" y="1616"/>
                      <a:pt x="10991" y="1356"/>
                      <a:pt x="10678" y="1162"/>
                    </a:cubicBezTo>
                    <a:cubicBezTo>
                      <a:pt x="10354" y="959"/>
                      <a:pt x="9906" y="802"/>
                      <a:pt x="9657" y="802"/>
                    </a:cubicBezTo>
                    <a:cubicBezTo>
                      <a:pt x="9390" y="802"/>
                      <a:pt x="8958" y="626"/>
                      <a:pt x="8589" y="415"/>
                    </a:cubicBezTo>
                    <a:cubicBezTo>
                      <a:pt x="8075" y="553"/>
                      <a:pt x="7641" y="342"/>
                      <a:pt x="7568" y="0"/>
                    </a:cubicBezTo>
                    <a:lnTo>
                      <a:pt x="7521" y="0"/>
                    </a:lnTo>
                    <a:close/>
                    <a:moveTo>
                      <a:pt x="0" y="802"/>
                    </a:moveTo>
                    <a:cubicBezTo>
                      <a:pt x="73" y="837"/>
                      <a:pt x="157" y="876"/>
                      <a:pt x="232" y="913"/>
                    </a:cubicBezTo>
                    <a:cubicBezTo>
                      <a:pt x="227" y="909"/>
                      <a:pt x="238" y="889"/>
                      <a:pt x="232" y="885"/>
                    </a:cubicBezTo>
                    <a:cubicBezTo>
                      <a:pt x="150" y="842"/>
                      <a:pt x="76" y="840"/>
                      <a:pt x="0" y="802"/>
                    </a:cubicBezTo>
                    <a:close/>
                  </a:path>
                </a:pathLst>
              </a:custGeom>
              <a:ln>
                <a:noFill/>
              </a:ln>
              <a:effectLst/>
            </p:spPr>
          </p:pic>
          <p:pic>
            <p:nvPicPr>
              <p:cNvPr id="832" name="Image" descr="Image"/>
              <p:cNvPicPr>
                <a:picLocks/>
              </p:cNvPicPr>
              <p:nvPr/>
            </p:nvPicPr>
            <p:blipFill>
              <a:blip r:embed="rId29"/>
              <a:stretch>
                <a:fillRect/>
              </a:stretch>
            </p:blipFill>
            <p:spPr>
              <a:xfrm>
                <a:off x="0" y="-1"/>
                <a:ext cx="202508" cy="334187"/>
              </a:xfrm>
              <a:prstGeom prst="rect">
                <a:avLst/>
              </a:prstGeom>
              <a:effectLst/>
            </p:spPr>
          </p:pic>
        </p:grpSp>
        <p:grpSp>
          <p:nvGrpSpPr>
            <p:cNvPr id="837" name="Image"/>
            <p:cNvGrpSpPr/>
            <p:nvPr/>
          </p:nvGrpSpPr>
          <p:grpSpPr>
            <a:xfrm rot="17311923">
              <a:off x="472616" y="339488"/>
              <a:ext cx="136627" cy="231358"/>
              <a:chOff x="0" y="0"/>
              <a:chExt cx="136626" cy="231357"/>
            </a:xfrm>
          </p:grpSpPr>
          <p:pic>
            <p:nvPicPr>
              <p:cNvPr id="836" name="Image" descr="Image"/>
              <p:cNvPicPr>
                <a:picLocks noChangeAspect="1"/>
              </p:cNvPicPr>
              <p:nvPr/>
            </p:nvPicPr>
            <p:blipFill>
              <a:blip r:embed="rId18" cstate="print">
                <a:extLst>
                  <a:ext uri="{28A0092B-C50C-407E-A947-70E740481C1C}">
                    <a14:useLocalDpi xmlns:a14="http://schemas.microsoft.com/office/drawing/2010/main"/>
                  </a:ext>
                </a:extLst>
              </a:blip>
              <a:srcRect/>
              <a:stretch>
                <a:fillRect/>
              </a:stretch>
            </p:blipFill>
            <p:spPr>
              <a:xfrm>
                <a:off x="8980" y="9735"/>
                <a:ext cx="118689" cy="206376"/>
              </a:xfrm>
              <a:custGeom>
                <a:avLst/>
                <a:gdLst/>
                <a:ahLst/>
                <a:cxnLst>
                  <a:cxn ang="0">
                    <a:pos x="wd2" y="hd2"/>
                  </a:cxn>
                  <a:cxn ang="5400000">
                    <a:pos x="wd2" y="hd2"/>
                  </a:cxn>
                  <a:cxn ang="10800000">
                    <a:pos x="wd2" y="hd2"/>
                  </a:cxn>
                  <a:cxn ang="16200000">
                    <a:pos x="wd2" y="hd2"/>
                  </a:cxn>
                </a:cxnLst>
                <a:rect l="0" t="0" r="r" b="b"/>
                <a:pathLst>
                  <a:path w="21593" h="21600" extrusionOk="0">
                    <a:moveTo>
                      <a:pt x="7076" y="0"/>
                    </a:moveTo>
                    <a:cubicBezTo>
                      <a:pt x="6975" y="29"/>
                      <a:pt x="6863" y="64"/>
                      <a:pt x="6715" y="42"/>
                    </a:cubicBezTo>
                    <a:cubicBezTo>
                      <a:pt x="6611" y="26"/>
                      <a:pt x="6516" y="32"/>
                      <a:pt x="6426" y="42"/>
                    </a:cubicBezTo>
                    <a:cubicBezTo>
                      <a:pt x="6336" y="51"/>
                      <a:pt x="6241" y="54"/>
                      <a:pt x="6209" y="83"/>
                    </a:cubicBezTo>
                    <a:cubicBezTo>
                      <a:pt x="6177" y="114"/>
                      <a:pt x="6008" y="150"/>
                      <a:pt x="5776" y="166"/>
                    </a:cubicBezTo>
                    <a:cubicBezTo>
                      <a:pt x="5559" y="181"/>
                      <a:pt x="5275" y="172"/>
                      <a:pt x="4982" y="166"/>
                    </a:cubicBezTo>
                    <a:cubicBezTo>
                      <a:pt x="4377" y="155"/>
                      <a:pt x="3802" y="222"/>
                      <a:pt x="3682" y="291"/>
                    </a:cubicBezTo>
                    <a:cubicBezTo>
                      <a:pt x="3563" y="359"/>
                      <a:pt x="3385" y="362"/>
                      <a:pt x="3249" y="332"/>
                    </a:cubicBezTo>
                    <a:cubicBezTo>
                      <a:pt x="3113" y="302"/>
                      <a:pt x="2789" y="415"/>
                      <a:pt x="2599" y="582"/>
                    </a:cubicBezTo>
                    <a:cubicBezTo>
                      <a:pt x="2576" y="602"/>
                      <a:pt x="2621" y="605"/>
                      <a:pt x="2599" y="623"/>
                    </a:cubicBezTo>
                    <a:cubicBezTo>
                      <a:pt x="2578" y="651"/>
                      <a:pt x="2505" y="672"/>
                      <a:pt x="2455" y="706"/>
                    </a:cubicBezTo>
                    <a:cubicBezTo>
                      <a:pt x="2392" y="750"/>
                      <a:pt x="2364" y="773"/>
                      <a:pt x="2310" y="789"/>
                    </a:cubicBezTo>
                    <a:cubicBezTo>
                      <a:pt x="2295" y="795"/>
                      <a:pt x="2254" y="786"/>
                      <a:pt x="2238" y="789"/>
                    </a:cubicBezTo>
                    <a:cubicBezTo>
                      <a:pt x="2223" y="791"/>
                      <a:pt x="2254" y="831"/>
                      <a:pt x="2238" y="831"/>
                    </a:cubicBezTo>
                    <a:cubicBezTo>
                      <a:pt x="2168" y="833"/>
                      <a:pt x="2109" y="789"/>
                      <a:pt x="2022" y="748"/>
                    </a:cubicBezTo>
                    <a:cubicBezTo>
                      <a:pt x="1928" y="706"/>
                      <a:pt x="1868" y="715"/>
                      <a:pt x="1805" y="706"/>
                    </a:cubicBezTo>
                    <a:cubicBezTo>
                      <a:pt x="1681" y="698"/>
                      <a:pt x="1505" y="770"/>
                      <a:pt x="1300" y="872"/>
                    </a:cubicBezTo>
                    <a:cubicBezTo>
                      <a:pt x="1237" y="931"/>
                      <a:pt x="1187" y="959"/>
                      <a:pt x="1227" y="997"/>
                    </a:cubicBezTo>
                    <a:cubicBezTo>
                      <a:pt x="1291" y="1056"/>
                      <a:pt x="1217" y="1195"/>
                      <a:pt x="1083" y="1288"/>
                    </a:cubicBezTo>
                    <a:cubicBezTo>
                      <a:pt x="796" y="1486"/>
                      <a:pt x="623" y="1446"/>
                      <a:pt x="72" y="1163"/>
                    </a:cubicBezTo>
                    <a:cubicBezTo>
                      <a:pt x="45" y="1155"/>
                      <a:pt x="28" y="1173"/>
                      <a:pt x="0" y="1163"/>
                    </a:cubicBezTo>
                    <a:cubicBezTo>
                      <a:pt x="576" y="1469"/>
                      <a:pt x="681" y="1639"/>
                      <a:pt x="505" y="1828"/>
                    </a:cubicBezTo>
                    <a:cubicBezTo>
                      <a:pt x="381" y="1962"/>
                      <a:pt x="316" y="2378"/>
                      <a:pt x="289" y="2825"/>
                    </a:cubicBezTo>
                    <a:cubicBezTo>
                      <a:pt x="313" y="3002"/>
                      <a:pt x="335" y="3026"/>
                      <a:pt x="361" y="3282"/>
                    </a:cubicBezTo>
                    <a:cubicBezTo>
                      <a:pt x="420" y="3865"/>
                      <a:pt x="553" y="4254"/>
                      <a:pt x="650" y="4652"/>
                    </a:cubicBezTo>
                    <a:cubicBezTo>
                      <a:pt x="666" y="4720"/>
                      <a:pt x="631" y="4835"/>
                      <a:pt x="650" y="4902"/>
                    </a:cubicBezTo>
                    <a:cubicBezTo>
                      <a:pt x="669" y="4917"/>
                      <a:pt x="698" y="4926"/>
                      <a:pt x="722" y="4943"/>
                    </a:cubicBezTo>
                    <a:cubicBezTo>
                      <a:pt x="858" y="5037"/>
                      <a:pt x="864" y="5110"/>
                      <a:pt x="794" y="5151"/>
                    </a:cubicBezTo>
                    <a:cubicBezTo>
                      <a:pt x="768" y="5166"/>
                      <a:pt x="837" y="5284"/>
                      <a:pt x="866" y="5400"/>
                    </a:cubicBezTo>
                    <a:cubicBezTo>
                      <a:pt x="1011" y="5785"/>
                      <a:pt x="1159" y="6170"/>
                      <a:pt x="1444" y="6729"/>
                    </a:cubicBezTo>
                    <a:cubicBezTo>
                      <a:pt x="1710" y="7251"/>
                      <a:pt x="2086" y="7743"/>
                      <a:pt x="2383" y="7892"/>
                    </a:cubicBezTo>
                    <a:cubicBezTo>
                      <a:pt x="3032" y="8219"/>
                      <a:pt x="3306" y="8649"/>
                      <a:pt x="2960" y="8889"/>
                    </a:cubicBezTo>
                    <a:cubicBezTo>
                      <a:pt x="2752" y="9034"/>
                      <a:pt x="2742" y="9111"/>
                      <a:pt x="2960" y="9263"/>
                    </a:cubicBezTo>
                    <a:cubicBezTo>
                      <a:pt x="3114" y="9370"/>
                      <a:pt x="3179" y="9511"/>
                      <a:pt x="3105" y="9554"/>
                    </a:cubicBezTo>
                    <a:cubicBezTo>
                      <a:pt x="3067" y="9575"/>
                      <a:pt x="3048" y="9640"/>
                      <a:pt x="3105" y="9720"/>
                    </a:cubicBezTo>
                    <a:cubicBezTo>
                      <a:pt x="3115" y="9728"/>
                      <a:pt x="3167" y="9712"/>
                      <a:pt x="3177" y="9720"/>
                    </a:cubicBezTo>
                    <a:cubicBezTo>
                      <a:pt x="3232" y="9762"/>
                      <a:pt x="3264" y="9852"/>
                      <a:pt x="3321" y="9886"/>
                    </a:cubicBezTo>
                    <a:cubicBezTo>
                      <a:pt x="3468" y="9974"/>
                      <a:pt x="3541" y="10033"/>
                      <a:pt x="3610" y="10094"/>
                    </a:cubicBezTo>
                    <a:cubicBezTo>
                      <a:pt x="3814" y="10130"/>
                      <a:pt x="4003" y="10149"/>
                      <a:pt x="4043" y="10218"/>
                    </a:cubicBezTo>
                    <a:cubicBezTo>
                      <a:pt x="4088" y="10295"/>
                      <a:pt x="3914" y="10414"/>
                      <a:pt x="3755" y="10509"/>
                    </a:cubicBezTo>
                    <a:cubicBezTo>
                      <a:pt x="3772" y="10523"/>
                      <a:pt x="3806" y="10536"/>
                      <a:pt x="3827" y="10551"/>
                    </a:cubicBezTo>
                    <a:cubicBezTo>
                      <a:pt x="3923" y="10617"/>
                      <a:pt x="3962" y="10664"/>
                      <a:pt x="3971" y="10717"/>
                    </a:cubicBezTo>
                    <a:cubicBezTo>
                      <a:pt x="4108" y="10746"/>
                      <a:pt x="4151" y="10836"/>
                      <a:pt x="4116" y="11091"/>
                    </a:cubicBezTo>
                    <a:cubicBezTo>
                      <a:pt x="4112" y="11118"/>
                      <a:pt x="4117" y="11149"/>
                      <a:pt x="4116" y="11174"/>
                    </a:cubicBezTo>
                    <a:cubicBezTo>
                      <a:pt x="4435" y="11228"/>
                      <a:pt x="4495" y="11307"/>
                      <a:pt x="4404" y="11506"/>
                    </a:cubicBezTo>
                    <a:cubicBezTo>
                      <a:pt x="4386" y="11546"/>
                      <a:pt x="4404" y="11617"/>
                      <a:pt x="4404" y="11672"/>
                    </a:cubicBezTo>
                    <a:cubicBezTo>
                      <a:pt x="4438" y="11690"/>
                      <a:pt x="4437" y="11698"/>
                      <a:pt x="4477" y="11714"/>
                    </a:cubicBezTo>
                    <a:cubicBezTo>
                      <a:pt x="4725" y="11814"/>
                      <a:pt x="4900" y="11947"/>
                      <a:pt x="4838" y="12005"/>
                    </a:cubicBezTo>
                    <a:cubicBezTo>
                      <a:pt x="4775" y="12063"/>
                      <a:pt x="4869" y="12130"/>
                      <a:pt x="5054" y="12171"/>
                    </a:cubicBezTo>
                    <a:lnTo>
                      <a:pt x="5126" y="12171"/>
                    </a:lnTo>
                    <a:cubicBezTo>
                      <a:pt x="5398" y="11964"/>
                      <a:pt x="5659" y="11864"/>
                      <a:pt x="5921" y="11922"/>
                    </a:cubicBezTo>
                    <a:cubicBezTo>
                      <a:pt x="6228" y="11990"/>
                      <a:pt x="6277" y="12065"/>
                      <a:pt x="6065" y="12212"/>
                    </a:cubicBezTo>
                    <a:cubicBezTo>
                      <a:pt x="5919" y="12314"/>
                      <a:pt x="5837" y="12467"/>
                      <a:pt x="5921" y="12545"/>
                    </a:cubicBezTo>
                    <a:cubicBezTo>
                      <a:pt x="6004" y="12622"/>
                      <a:pt x="5910" y="12787"/>
                      <a:pt x="5704" y="12918"/>
                    </a:cubicBezTo>
                    <a:cubicBezTo>
                      <a:pt x="5615" y="12975"/>
                      <a:pt x="5604" y="13024"/>
                      <a:pt x="5560" y="13085"/>
                    </a:cubicBezTo>
                    <a:cubicBezTo>
                      <a:pt x="5581" y="13132"/>
                      <a:pt x="5521" y="13200"/>
                      <a:pt x="5487" y="13251"/>
                    </a:cubicBezTo>
                    <a:cubicBezTo>
                      <a:pt x="5422" y="13348"/>
                      <a:pt x="5598" y="13464"/>
                      <a:pt x="5848" y="13542"/>
                    </a:cubicBezTo>
                    <a:cubicBezTo>
                      <a:pt x="6098" y="13618"/>
                      <a:pt x="6276" y="13711"/>
                      <a:pt x="6209" y="13749"/>
                    </a:cubicBezTo>
                    <a:cubicBezTo>
                      <a:pt x="6142" y="13788"/>
                      <a:pt x="6164" y="13955"/>
                      <a:pt x="6282" y="14082"/>
                    </a:cubicBezTo>
                    <a:cubicBezTo>
                      <a:pt x="6421" y="14232"/>
                      <a:pt x="6426" y="14321"/>
                      <a:pt x="6282" y="14372"/>
                    </a:cubicBezTo>
                    <a:cubicBezTo>
                      <a:pt x="5993" y="14475"/>
                      <a:pt x="5992" y="15017"/>
                      <a:pt x="6282" y="15120"/>
                    </a:cubicBezTo>
                    <a:cubicBezTo>
                      <a:pt x="6405" y="15164"/>
                      <a:pt x="6429" y="15258"/>
                      <a:pt x="6354" y="15328"/>
                    </a:cubicBezTo>
                    <a:cubicBezTo>
                      <a:pt x="6277" y="15399"/>
                      <a:pt x="6413" y="15475"/>
                      <a:pt x="6643" y="15452"/>
                    </a:cubicBezTo>
                    <a:cubicBezTo>
                      <a:pt x="6927" y="15424"/>
                      <a:pt x="7074" y="15483"/>
                      <a:pt x="7076" y="15660"/>
                    </a:cubicBezTo>
                    <a:cubicBezTo>
                      <a:pt x="7077" y="15800"/>
                      <a:pt x="7207" y="16040"/>
                      <a:pt x="7365" y="16200"/>
                    </a:cubicBezTo>
                    <a:cubicBezTo>
                      <a:pt x="7522" y="16360"/>
                      <a:pt x="7618" y="16627"/>
                      <a:pt x="7581" y="16782"/>
                    </a:cubicBezTo>
                    <a:cubicBezTo>
                      <a:pt x="7528" y="17005"/>
                      <a:pt x="7576" y="17061"/>
                      <a:pt x="8014" y="17072"/>
                    </a:cubicBezTo>
                    <a:cubicBezTo>
                      <a:pt x="8928" y="17095"/>
                      <a:pt x="9013" y="17121"/>
                      <a:pt x="8737" y="17280"/>
                    </a:cubicBezTo>
                    <a:cubicBezTo>
                      <a:pt x="8398" y="17475"/>
                      <a:pt x="8401" y="18167"/>
                      <a:pt x="8737" y="18360"/>
                    </a:cubicBezTo>
                    <a:cubicBezTo>
                      <a:pt x="8924" y="18468"/>
                      <a:pt x="8914" y="18527"/>
                      <a:pt x="8737" y="18651"/>
                    </a:cubicBezTo>
                    <a:cubicBezTo>
                      <a:pt x="8455" y="18846"/>
                      <a:pt x="8638" y="19066"/>
                      <a:pt x="9098" y="19066"/>
                    </a:cubicBezTo>
                    <a:cubicBezTo>
                      <a:pt x="9462" y="19066"/>
                      <a:pt x="9834" y="19747"/>
                      <a:pt x="9531" y="19855"/>
                    </a:cubicBezTo>
                    <a:cubicBezTo>
                      <a:pt x="9245" y="19957"/>
                      <a:pt x="10786" y="20755"/>
                      <a:pt x="11769" y="21018"/>
                    </a:cubicBezTo>
                    <a:cubicBezTo>
                      <a:pt x="12221" y="21139"/>
                      <a:pt x="12716" y="21288"/>
                      <a:pt x="12924" y="21392"/>
                    </a:cubicBezTo>
                    <a:cubicBezTo>
                      <a:pt x="13171" y="21516"/>
                      <a:pt x="13555" y="21572"/>
                      <a:pt x="13935" y="21517"/>
                    </a:cubicBezTo>
                    <a:cubicBezTo>
                      <a:pt x="14385" y="21452"/>
                      <a:pt x="14650" y="21497"/>
                      <a:pt x="14802" y="21600"/>
                    </a:cubicBezTo>
                    <a:cubicBezTo>
                      <a:pt x="14814" y="21539"/>
                      <a:pt x="14823" y="21467"/>
                      <a:pt x="14802" y="21434"/>
                    </a:cubicBezTo>
                    <a:cubicBezTo>
                      <a:pt x="14639" y="21190"/>
                      <a:pt x="17309" y="20341"/>
                      <a:pt x="17545" y="20562"/>
                    </a:cubicBezTo>
                    <a:cubicBezTo>
                      <a:pt x="17711" y="20716"/>
                      <a:pt x="18447" y="20518"/>
                      <a:pt x="19350" y="20105"/>
                    </a:cubicBezTo>
                    <a:cubicBezTo>
                      <a:pt x="19392" y="20086"/>
                      <a:pt x="19451" y="20080"/>
                      <a:pt x="19495" y="20063"/>
                    </a:cubicBezTo>
                    <a:cubicBezTo>
                      <a:pt x="19285" y="19920"/>
                      <a:pt x="19413" y="19830"/>
                      <a:pt x="19928" y="19606"/>
                    </a:cubicBezTo>
                    <a:cubicBezTo>
                      <a:pt x="20576" y="19325"/>
                      <a:pt x="20632" y="19215"/>
                      <a:pt x="20650" y="17820"/>
                    </a:cubicBezTo>
                    <a:cubicBezTo>
                      <a:pt x="20661" y="17001"/>
                      <a:pt x="20759" y="16259"/>
                      <a:pt x="20867" y="16158"/>
                    </a:cubicBezTo>
                    <a:cubicBezTo>
                      <a:pt x="20975" y="16058"/>
                      <a:pt x="20960" y="15790"/>
                      <a:pt x="20867" y="15577"/>
                    </a:cubicBezTo>
                    <a:cubicBezTo>
                      <a:pt x="20774" y="15364"/>
                      <a:pt x="20848" y="15136"/>
                      <a:pt x="21011" y="15078"/>
                    </a:cubicBezTo>
                    <a:cubicBezTo>
                      <a:pt x="21216" y="15006"/>
                      <a:pt x="21140" y="14790"/>
                      <a:pt x="20867" y="14414"/>
                    </a:cubicBezTo>
                    <a:cubicBezTo>
                      <a:pt x="20449" y="13839"/>
                      <a:pt x="20719" y="13562"/>
                      <a:pt x="21372" y="13874"/>
                    </a:cubicBezTo>
                    <a:cubicBezTo>
                      <a:pt x="21406" y="13890"/>
                      <a:pt x="21480" y="13903"/>
                      <a:pt x="21516" y="13915"/>
                    </a:cubicBezTo>
                    <a:cubicBezTo>
                      <a:pt x="21551" y="13809"/>
                      <a:pt x="21546" y="13687"/>
                      <a:pt x="21589" y="13583"/>
                    </a:cubicBezTo>
                    <a:cubicBezTo>
                      <a:pt x="21600" y="13555"/>
                      <a:pt x="21584" y="13527"/>
                      <a:pt x="21589" y="13500"/>
                    </a:cubicBezTo>
                    <a:cubicBezTo>
                      <a:pt x="21578" y="13408"/>
                      <a:pt x="21598" y="13360"/>
                      <a:pt x="21589" y="13292"/>
                    </a:cubicBezTo>
                    <a:cubicBezTo>
                      <a:pt x="21567" y="13256"/>
                      <a:pt x="21556" y="13223"/>
                      <a:pt x="21516" y="13209"/>
                    </a:cubicBezTo>
                    <a:cubicBezTo>
                      <a:pt x="21397" y="13167"/>
                      <a:pt x="21372" y="13050"/>
                      <a:pt x="21444" y="12918"/>
                    </a:cubicBezTo>
                    <a:cubicBezTo>
                      <a:pt x="21468" y="12875"/>
                      <a:pt x="21449" y="12813"/>
                      <a:pt x="21444" y="12752"/>
                    </a:cubicBezTo>
                    <a:cubicBezTo>
                      <a:pt x="21431" y="12716"/>
                      <a:pt x="21385" y="12711"/>
                      <a:pt x="21372" y="12669"/>
                    </a:cubicBezTo>
                    <a:cubicBezTo>
                      <a:pt x="21317" y="12496"/>
                      <a:pt x="21121" y="12312"/>
                      <a:pt x="20939" y="12254"/>
                    </a:cubicBezTo>
                    <a:cubicBezTo>
                      <a:pt x="20757" y="12195"/>
                      <a:pt x="20657" y="12065"/>
                      <a:pt x="20722" y="12005"/>
                    </a:cubicBezTo>
                    <a:cubicBezTo>
                      <a:pt x="20809" y="11924"/>
                      <a:pt x="20702" y="11658"/>
                      <a:pt x="20506" y="11340"/>
                    </a:cubicBezTo>
                    <a:cubicBezTo>
                      <a:pt x="20465" y="11288"/>
                      <a:pt x="20476" y="11226"/>
                      <a:pt x="20433" y="11174"/>
                    </a:cubicBezTo>
                    <a:cubicBezTo>
                      <a:pt x="20164" y="10843"/>
                      <a:pt x="19871" y="10560"/>
                      <a:pt x="19711" y="10468"/>
                    </a:cubicBezTo>
                    <a:cubicBezTo>
                      <a:pt x="19517" y="10356"/>
                      <a:pt x="19403" y="10209"/>
                      <a:pt x="19423" y="10135"/>
                    </a:cubicBezTo>
                    <a:cubicBezTo>
                      <a:pt x="19305" y="10001"/>
                      <a:pt x="19222" y="9878"/>
                      <a:pt x="19206" y="9762"/>
                    </a:cubicBezTo>
                    <a:cubicBezTo>
                      <a:pt x="19194" y="9676"/>
                      <a:pt x="19121" y="9548"/>
                      <a:pt x="19062" y="9429"/>
                    </a:cubicBezTo>
                    <a:cubicBezTo>
                      <a:pt x="19017" y="9367"/>
                      <a:pt x="19040" y="9328"/>
                      <a:pt x="18989" y="9263"/>
                    </a:cubicBezTo>
                    <a:cubicBezTo>
                      <a:pt x="18898" y="9148"/>
                      <a:pt x="18845" y="9073"/>
                      <a:pt x="18773" y="8972"/>
                    </a:cubicBezTo>
                    <a:cubicBezTo>
                      <a:pt x="18571" y="8742"/>
                      <a:pt x="18419" y="8526"/>
                      <a:pt x="18412" y="8474"/>
                    </a:cubicBezTo>
                    <a:cubicBezTo>
                      <a:pt x="18410" y="8462"/>
                      <a:pt x="18349" y="8448"/>
                      <a:pt x="18339" y="8432"/>
                    </a:cubicBezTo>
                    <a:cubicBezTo>
                      <a:pt x="17751" y="8345"/>
                      <a:pt x="17200" y="8133"/>
                      <a:pt x="17040" y="7892"/>
                    </a:cubicBezTo>
                    <a:cubicBezTo>
                      <a:pt x="16921" y="7715"/>
                      <a:pt x="17230" y="7323"/>
                      <a:pt x="17545" y="7103"/>
                    </a:cubicBezTo>
                    <a:cubicBezTo>
                      <a:pt x="17183" y="6926"/>
                      <a:pt x="16842" y="6731"/>
                      <a:pt x="16968" y="6729"/>
                    </a:cubicBezTo>
                    <a:cubicBezTo>
                      <a:pt x="17108" y="6727"/>
                      <a:pt x="16985" y="6552"/>
                      <a:pt x="16679" y="6355"/>
                    </a:cubicBezTo>
                    <a:cubicBezTo>
                      <a:pt x="15866" y="5833"/>
                      <a:pt x="14903" y="4885"/>
                      <a:pt x="15090" y="4777"/>
                    </a:cubicBezTo>
                    <a:cubicBezTo>
                      <a:pt x="15179" y="4726"/>
                      <a:pt x="15004" y="4463"/>
                      <a:pt x="14729" y="4195"/>
                    </a:cubicBezTo>
                    <a:lnTo>
                      <a:pt x="14657" y="4071"/>
                    </a:lnTo>
                    <a:cubicBezTo>
                      <a:pt x="14477" y="4084"/>
                      <a:pt x="14228" y="4004"/>
                      <a:pt x="14080" y="3780"/>
                    </a:cubicBezTo>
                    <a:cubicBezTo>
                      <a:pt x="13950" y="3584"/>
                      <a:pt x="13947" y="3469"/>
                      <a:pt x="14080" y="3323"/>
                    </a:cubicBezTo>
                    <a:cubicBezTo>
                      <a:pt x="13865" y="3308"/>
                      <a:pt x="13669" y="3248"/>
                      <a:pt x="13719" y="3115"/>
                    </a:cubicBezTo>
                    <a:cubicBezTo>
                      <a:pt x="13735" y="3071"/>
                      <a:pt x="13722" y="2999"/>
                      <a:pt x="13719" y="2949"/>
                    </a:cubicBezTo>
                    <a:cubicBezTo>
                      <a:pt x="13602" y="2822"/>
                      <a:pt x="13537" y="2695"/>
                      <a:pt x="13502" y="2575"/>
                    </a:cubicBezTo>
                    <a:cubicBezTo>
                      <a:pt x="13499" y="2565"/>
                      <a:pt x="13442" y="2548"/>
                      <a:pt x="13430" y="2534"/>
                    </a:cubicBezTo>
                    <a:cubicBezTo>
                      <a:pt x="13398" y="2529"/>
                      <a:pt x="13388" y="2523"/>
                      <a:pt x="13357" y="2534"/>
                    </a:cubicBezTo>
                    <a:cubicBezTo>
                      <a:pt x="13245" y="2574"/>
                      <a:pt x="12988" y="2457"/>
                      <a:pt x="12852" y="2285"/>
                    </a:cubicBezTo>
                    <a:cubicBezTo>
                      <a:pt x="12802" y="2222"/>
                      <a:pt x="12690" y="2149"/>
                      <a:pt x="12563" y="2077"/>
                    </a:cubicBezTo>
                    <a:cubicBezTo>
                      <a:pt x="12301" y="1960"/>
                      <a:pt x="11999" y="1852"/>
                      <a:pt x="11697" y="1745"/>
                    </a:cubicBezTo>
                    <a:cubicBezTo>
                      <a:pt x="11237" y="1619"/>
                      <a:pt x="10649" y="1358"/>
                      <a:pt x="10325" y="1163"/>
                    </a:cubicBezTo>
                    <a:cubicBezTo>
                      <a:pt x="9989" y="961"/>
                      <a:pt x="9499" y="789"/>
                      <a:pt x="9242" y="789"/>
                    </a:cubicBezTo>
                    <a:cubicBezTo>
                      <a:pt x="8966" y="789"/>
                      <a:pt x="8540" y="627"/>
                      <a:pt x="8159" y="415"/>
                    </a:cubicBezTo>
                    <a:cubicBezTo>
                      <a:pt x="7627" y="553"/>
                      <a:pt x="7152" y="342"/>
                      <a:pt x="7076" y="0"/>
                    </a:cubicBezTo>
                    <a:close/>
                  </a:path>
                </a:pathLst>
              </a:custGeom>
              <a:ln>
                <a:noFill/>
              </a:ln>
              <a:effectLst/>
            </p:spPr>
          </p:pic>
          <p:pic>
            <p:nvPicPr>
              <p:cNvPr id="835" name="Image" descr="Image"/>
              <p:cNvPicPr>
                <a:picLocks/>
              </p:cNvPicPr>
              <p:nvPr/>
            </p:nvPicPr>
            <p:blipFill>
              <a:blip r:embed="rId19"/>
              <a:stretch>
                <a:fillRect/>
              </a:stretch>
            </p:blipFill>
            <p:spPr>
              <a:xfrm>
                <a:off x="0" y="-1"/>
                <a:ext cx="136627" cy="231359"/>
              </a:xfrm>
              <a:prstGeom prst="rect">
                <a:avLst/>
              </a:prstGeom>
              <a:effectLst/>
            </p:spPr>
          </p:pic>
        </p:grpSp>
        <p:grpSp>
          <p:nvGrpSpPr>
            <p:cNvPr id="840" name="Image"/>
            <p:cNvGrpSpPr/>
            <p:nvPr/>
          </p:nvGrpSpPr>
          <p:grpSpPr>
            <a:xfrm rot="8455173">
              <a:off x="261017" y="97748"/>
              <a:ext cx="202508" cy="334186"/>
              <a:chOff x="0" y="0"/>
              <a:chExt cx="202507" cy="334185"/>
            </a:xfrm>
          </p:grpSpPr>
          <p:pic>
            <p:nvPicPr>
              <p:cNvPr id="839" name="Image" descr="Image"/>
              <p:cNvPicPr>
                <a:picLocks noChangeAspect="1"/>
              </p:cNvPicPr>
              <p:nvPr/>
            </p:nvPicPr>
            <p:blipFill>
              <a:blip r:embed="rId28" cstate="print">
                <a:extLst>
                  <a:ext uri="{28A0092B-C50C-407E-A947-70E740481C1C}">
                    <a14:useLocalDpi xmlns:a14="http://schemas.microsoft.com/office/drawing/2010/main"/>
                  </a:ext>
                </a:extLst>
              </a:blip>
              <a:srcRect/>
              <a:stretch>
                <a:fillRect/>
              </a:stretch>
            </p:blipFill>
            <p:spPr>
              <a:xfrm>
                <a:off x="8980" y="8980"/>
                <a:ext cx="184582" cy="309960"/>
              </a:xfrm>
              <a:custGeom>
                <a:avLst/>
                <a:gdLst/>
                <a:ahLst/>
                <a:cxnLst>
                  <a:cxn ang="0">
                    <a:pos x="wd2" y="hd2"/>
                  </a:cxn>
                  <a:cxn ang="5400000">
                    <a:pos x="wd2" y="hd2"/>
                  </a:cxn>
                  <a:cxn ang="10800000">
                    <a:pos x="wd2" y="hd2"/>
                  </a:cxn>
                  <a:cxn ang="16200000">
                    <a:pos x="wd2" y="hd2"/>
                  </a:cxn>
                </a:cxnLst>
                <a:rect l="0" t="0" r="r" b="b"/>
                <a:pathLst>
                  <a:path w="21593" h="21600" extrusionOk="0">
                    <a:moveTo>
                      <a:pt x="7521" y="0"/>
                    </a:moveTo>
                    <a:cubicBezTo>
                      <a:pt x="7424" y="29"/>
                      <a:pt x="7340" y="50"/>
                      <a:pt x="7196" y="28"/>
                    </a:cubicBezTo>
                    <a:cubicBezTo>
                      <a:pt x="7095" y="12"/>
                      <a:pt x="6958" y="19"/>
                      <a:pt x="6871" y="28"/>
                    </a:cubicBezTo>
                    <a:cubicBezTo>
                      <a:pt x="6785" y="37"/>
                      <a:pt x="6716" y="53"/>
                      <a:pt x="6686" y="83"/>
                    </a:cubicBezTo>
                    <a:cubicBezTo>
                      <a:pt x="6654" y="113"/>
                      <a:pt x="6492" y="150"/>
                      <a:pt x="6268" y="166"/>
                    </a:cubicBezTo>
                    <a:cubicBezTo>
                      <a:pt x="6057" y="181"/>
                      <a:pt x="5808" y="171"/>
                      <a:pt x="5525" y="166"/>
                    </a:cubicBezTo>
                    <a:cubicBezTo>
                      <a:pt x="4940" y="155"/>
                      <a:pt x="4387" y="208"/>
                      <a:pt x="4271" y="277"/>
                    </a:cubicBezTo>
                    <a:cubicBezTo>
                      <a:pt x="4156" y="345"/>
                      <a:pt x="3939" y="390"/>
                      <a:pt x="3807" y="360"/>
                    </a:cubicBezTo>
                    <a:cubicBezTo>
                      <a:pt x="3676" y="329"/>
                      <a:pt x="3433" y="442"/>
                      <a:pt x="3250" y="608"/>
                    </a:cubicBezTo>
                    <a:cubicBezTo>
                      <a:pt x="3227" y="629"/>
                      <a:pt x="3224" y="619"/>
                      <a:pt x="3204" y="636"/>
                    </a:cubicBezTo>
                    <a:cubicBezTo>
                      <a:pt x="3183" y="664"/>
                      <a:pt x="3159" y="684"/>
                      <a:pt x="3111" y="719"/>
                    </a:cubicBezTo>
                    <a:cubicBezTo>
                      <a:pt x="3050" y="763"/>
                      <a:pt x="2977" y="786"/>
                      <a:pt x="2925" y="802"/>
                    </a:cubicBezTo>
                    <a:cubicBezTo>
                      <a:pt x="2910" y="808"/>
                      <a:pt x="2894" y="799"/>
                      <a:pt x="2879" y="802"/>
                    </a:cubicBezTo>
                    <a:cubicBezTo>
                      <a:pt x="2864" y="804"/>
                      <a:pt x="2847" y="802"/>
                      <a:pt x="2832" y="802"/>
                    </a:cubicBezTo>
                    <a:cubicBezTo>
                      <a:pt x="2764" y="804"/>
                      <a:pt x="2731" y="788"/>
                      <a:pt x="2646" y="747"/>
                    </a:cubicBezTo>
                    <a:cubicBezTo>
                      <a:pt x="2639" y="743"/>
                      <a:pt x="2607" y="750"/>
                      <a:pt x="2600" y="747"/>
                    </a:cubicBezTo>
                    <a:cubicBezTo>
                      <a:pt x="2527" y="712"/>
                      <a:pt x="2475" y="700"/>
                      <a:pt x="2414" y="691"/>
                    </a:cubicBezTo>
                    <a:cubicBezTo>
                      <a:pt x="2294" y="683"/>
                      <a:pt x="2149" y="755"/>
                      <a:pt x="1950" y="857"/>
                    </a:cubicBezTo>
                    <a:cubicBezTo>
                      <a:pt x="1890" y="916"/>
                      <a:pt x="1818" y="985"/>
                      <a:pt x="1857" y="1023"/>
                    </a:cubicBezTo>
                    <a:cubicBezTo>
                      <a:pt x="1919" y="1083"/>
                      <a:pt x="1894" y="1207"/>
                      <a:pt x="1764" y="1300"/>
                    </a:cubicBezTo>
                    <a:cubicBezTo>
                      <a:pt x="1487" y="1499"/>
                      <a:pt x="1276" y="1445"/>
                      <a:pt x="743" y="1162"/>
                    </a:cubicBezTo>
                    <a:cubicBezTo>
                      <a:pt x="1234" y="1442"/>
                      <a:pt x="1368" y="1646"/>
                      <a:pt x="1207" y="1825"/>
                    </a:cubicBezTo>
                    <a:cubicBezTo>
                      <a:pt x="1087" y="1959"/>
                      <a:pt x="1001" y="2374"/>
                      <a:pt x="975" y="2821"/>
                    </a:cubicBezTo>
                    <a:cubicBezTo>
                      <a:pt x="998" y="2998"/>
                      <a:pt x="1043" y="3035"/>
                      <a:pt x="1068" y="3291"/>
                    </a:cubicBezTo>
                    <a:cubicBezTo>
                      <a:pt x="1125" y="3875"/>
                      <a:pt x="1207" y="4248"/>
                      <a:pt x="1300" y="4646"/>
                    </a:cubicBezTo>
                    <a:cubicBezTo>
                      <a:pt x="1316" y="4714"/>
                      <a:pt x="1328" y="4829"/>
                      <a:pt x="1346" y="4895"/>
                    </a:cubicBezTo>
                    <a:cubicBezTo>
                      <a:pt x="1365" y="4911"/>
                      <a:pt x="1369" y="4906"/>
                      <a:pt x="1393" y="4923"/>
                    </a:cubicBezTo>
                    <a:cubicBezTo>
                      <a:pt x="1524" y="5017"/>
                      <a:pt x="1553" y="5132"/>
                      <a:pt x="1486" y="5172"/>
                    </a:cubicBezTo>
                    <a:cubicBezTo>
                      <a:pt x="1460" y="5187"/>
                      <a:pt x="1504" y="5304"/>
                      <a:pt x="1532" y="5421"/>
                    </a:cubicBezTo>
                    <a:cubicBezTo>
                      <a:pt x="1672" y="5806"/>
                      <a:pt x="1814" y="6189"/>
                      <a:pt x="2089" y="6748"/>
                    </a:cubicBezTo>
                    <a:cubicBezTo>
                      <a:pt x="2347" y="7271"/>
                      <a:pt x="2731" y="7733"/>
                      <a:pt x="3018" y="7882"/>
                    </a:cubicBezTo>
                    <a:cubicBezTo>
                      <a:pt x="3645" y="8209"/>
                      <a:pt x="3863" y="8665"/>
                      <a:pt x="3529" y="8906"/>
                    </a:cubicBezTo>
                    <a:cubicBezTo>
                      <a:pt x="3327" y="9050"/>
                      <a:pt x="3317" y="9141"/>
                      <a:pt x="3529" y="9293"/>
                    </a:cubicBezTo>
                    <a:cubicBezTo>
                      <a:pt x="3677" y="9400"/>
                      <a:pt x="3740" y="9526"/>
                      <a:pt x="3668" y="9569"/>
                    </a:cubicBezTo>
                    <a:cubicBezTo>
                      <a:pt x="3632" y="9591"/>
                      <a:pt x="3659" y="9655"/>
                      <a:pt x="3714" y="9735"/>
                    </a:cubicBezTo>
                    <a:cubicBezTo>
                      <a:pt x="3724" y="9743"/>
                      <a:pt x="3751" y="9727"/>
                      <a:pt x="3761" y="9735"/>
                    </a:cubicBezTo>
                    <a:cubicBezTo>
                      <a:pt x="3814" y="9778"/>
                      <a:pt x="3844" y="9839"/>
                      <a:pt x="3900" y="9873"/>
                    </a:cubicBezTo>
                    <a:cubicBezTo>
                      <a:pt x="4042" y="9962"/>
                      <a:pt x="4112" y="10034"/>
                      <a:pt x="4179" y="10095"/>
                    </a:cubicBezTo>
                    <a:cubicBezTo>
                      <a:pt x="4375" y="10131"/>
                      <a:pt x="4558" y="10164"/>
                      <a:pt x="4596" y="10233"/>
                    </a:cubicBezTo>
                    <a:cubicBezTo>
                      <a:pt x="4639" y="10310"/>
                      <a:pt x="4518" y="10442"/>
                      <a:pt x="4364" y="10537"/>
                    </a:cubicBezTo>
                    <a:cubicBezTo>
                      <a:pt x="4381" y="10551"/>
                      <a:pt x="4390" y="10550"/>
                      <a:pt x="4411" y="10565"/>
                    </a:cubicBezTo>
                    <a:cubicBezTo>
                      <a:pt x="4503" y="10631"/>
                      <a:pt x="4541" y="10678"/>
                      <a:pt x="4550" y="10731"/>
                    </a:cubicBezTo>
                    <a:cubicBezTo>
                      <a:pt x="4682" y="10760"/>
                      <a:pt x="4677" y="10863"/>
                      <a:pt x="4643" y="11118"/>
                    </a:cubicBezTo>
                    <a:cubicBezTo>
                      <a:pt x="4639" y="11145"/>
                      <a:pt x="4691" y="11148"/>
                      <a:pt x="4689" y="11173"/>
                    </a:cubicBezTo>
                    <a:cubicBezTo>
                      <a:pt x="4998" y="11228"/>
                      <a:pt x="5055" y="11334"/>
                      <a:pt x="4968" y="11533"/>
                    </a:cubicBezTo>
                    <a:cubicBezTo>
                      <a:pt x="4950" y="11573"/>
                      <a:pt x="4968" y="11616"/>
                      <a:pt x="4968" y="11671"/>
                    </a:cubicBezTo>
                    <a:cubicBezTo>
                      <a:pt x="5000" y="11688"/>
                      <a:pt x="5022" y="11710"/>
                      <a:pt x="5061" y="11727"/>
                    </a:cubicBezTo>
                    <a:cubicBezTo>
                      <a:pt x="5301" y="11827"/>
                      <a:pt x="5446" y="11973"/>
                      <a:pt x="5386" y="12031"/>
                    </a:cubicBezTo>
                    <a:cubicBezTo>
                      <a:pt x="5326" y="12089"/>
                      <a:pt x="5393" y="12156"/>
                      <a:pt x="5571" y="12197"/>
                    </a:cubicBezTo>
                    <a:cubicBezTo>
                      <a:pt x="5583" y="12199"/>
                      <a:pt x="5607" y="12221"/>
                      <a:pt x="5618" y="12224"/>
                    </a:cubicBezTo>
                    <a:lnTo>
                      <a:pt x="5664" y="12169"/>
                    </a:lnTo>
                    <a:cubicBezTo>
                      <a:pt x="5927" y="11962"/>
                      <a:pt x="6154" y="11890"/>
                      <a:pt x="6407" y="11948"/>
                    </a:cubicBezTo>
                    <a:cubicBezTo>
                      <a:pt x="6705" y="12016"/>
                      <a:pt x="6751" y="12077"/>
                      <a:pt x="6546" y="12224"/>
                    </a:cubicBezTo>
                    <a:cubicBezTo>
                      <a:pt x="6405" y="12326"/>
                      <a:pt x="6373" y="12451"/>
                      <a:pt x="6453" y="12529"/>
                    </a:cubicBezTo>
                    <a:cubicBezTo>
                      <a:pt x="6534" y="12606"/>
                      <a:pt x="6421" y="12784"/>
                      <a:pt x="6221" y="12916"/>
                    </a:cubicBezTo>
                    <a:cubicBezTo>
                      <a:pt x="6135" y="12972"/>
                      <a:pt x="6078" y="13049"/>
                      <a:pt x="6036" y="13109"/>
                    </a:cubicBezTo>
                    <a:cubicBezTo>
                      <a:pt x="6056" y="13157"/>
                      <a:pt x="6068" y="13197"/>
                      <a:pt x="6036" y="13248"/>
                    </a:cubicBezTo>
                    <a:cubicBezTo>
                      <a:pt x="5973" y="13345"/>
                      <a:pt x="6118" y="13502"/>
                      <a:pt x="6361" y="13580"/>
                    </a:cubicBezTo>
                    <a:cubicBezTo>
                      <a:pt x="6602" y="13656"/>
                      <a:pt x="6750" y="13735"/>
                      <a:pt x="6686" y="13773"/>
                    </a:cubicBezTo>
                    <a:cubicBezTo>
                      <a:pt x="6621" y="13812"/>
                      <a:pt x="6665" y="13950"/>
                      <a:pt x="6778" y="14077"/>
                    </a:cubicBezTo>
                    <a:cubicBezTo>
                      <a:pt x="6914" y="14228"/>
                      <a:pt x="6918" y="14330"/>
                      <a:pt x="6778" y="14382"/>
                    </a:cubicBezTo>
                    <a:cubicBezTo>
                      <a:pt x="6499" y="14485"/>
                      <a:pt x="6498" y="15053"/>
                      <a:pt x="6778" y="15156"/>
                    </a:cubicBezTo>
                    <a:cubicBezTo>
                      <a:pt x="6898" y="15200"/>
                      <a:pt x="6897" y="15279"/>
                      <a:pt x="6825" y="15350"/>
                    </a:cubicBezTo>
                    <a:cubicBezTo>
                      <a:pt x="6751" y="15421"/>
                      <a:pt x="6882" y="15483"/>
                      <a:pt x="7103" y="15460"/>
                    </a:cubicBezTo>
                    <a:cubicBezTo>
                      <a:pt x="7379" y="15432"/>
                      <a:pt x="7520" y="15476"/>
                      <a:pt x="7521" y="15654"/>
                    </a:cubicBezTo>
                    <a:cubicBezTo>
                      <a:pt x="7522" y="15794"/>
                      <a:pt x="7647" y="16046"/>
                      <a:pt x="7800" y="16207"/>
                    </a:cubicBezTo>
                    <a:cubicBezTo>
                      <a:pt x="7952" y="16367"/>
                      <a:pt x="8022" y="16633"/>
                      <a:pt x="7986" y="16788"/>
                    </a:cubicBezTo>
                    <a:cubicBezTo>
                      <a:pt x="7934" y="17011"/>
                      <a:pt x="8026" y="17053"/>
                      <a:pt x="8450" y="17064"/>
                    </a:cubicBezTo>
                    <a:cubicBezTo>
                      <a:pt x="9333" y="17087"/>
                      <a:pt x="9414" y="17126"/>
                      <a:pt x="9146" y="17286"/>
                    </a:cubicBezTo>
                    <a:cubicBezTo>
                      <a:pt x="8819" y="17481"/>
                      <a:pt x="8822" y="18171"/>
                      <a:pt x="9146" y="18364"/>
                    </a:cubicBezTo>
                    <a:cubicBezTo>
                      <a:pt x="9327" y="18472"/>
                      <a:pt x="9318" y="18573"/>
                      <a:pt x="9146" y="18696"/>
                    </a:cubicBezTo>
                    <a:cubicBezTo>
                      <a:pt x="8874" y="18891"/>
                      <a:pt x="9073" y="19111"/>
                      <a:pt x="9518" y="19111"/>
                    </a:cubicBezTo>
                    <a:cubicBezTo>
                      <a:pt x="9870" y="19111"/>
                      <a:pt x="10229" y="19777"/>
                      <a:pt x="9936" y="19885"/>
                    </a:cubicBezTo>
                    <a:cubicBezTo>
                      <a:pt x="9659" y="19987"/>
                      <a:pt x="11121" y="20756"/>
                      <a:pt x="12071" y="21019"/>
                    </a:cubicBezTo>
                    <a:cubicBezTo>
                      <a:pt x="12508" y="21140"/>
                      <a:pt x="13031" y="21329"/>
                      <a:pt x="13232" y="21434"/>
                    </a:cubicBezTo>
                    <a:cubicBezTo>
                      <a:pt x="13470" y="21558"/>
                      <a:pt x="13793" y="21600"/>
                      <a:pt x="14161" y="21545"/>
                    </a:cubicBezTo>
                    <a:cubicBezTo>
                      <a:pt x="14595" y="21480"/>
                      <a:pt x="14850" y="21497"/>
                      <a:pt x="14996" y="21600"/>
                    </a:cubicBezTo>
                    <a:cubicBezTo>
                      <a:pt x="15008" y="21539"/>
                      <a:pt x="15017" y="21467"/>
                      <a:pt x="14996" y="21434"/>
                    </a:cubicBezTo>
                    <a:cubicBezTo>
                      <a:pt x="14839" y="21190"/>
                      <a:pt x="17460" y="20356"/>
                      <a:pt x="17689" y="20577"/>
                    </a:cubicBezTo>
                    <a:cubicBezTo>
                      <a:pt x="17849" y="20731"/>
                      <a:pt x="18580" y="20548"/>
                      <a:pt x="19453" y="20134"/>
                    </a:cubicBezTo>
                    <a:cubicBezTo>
                      <a:pt x="19494" y="20115"/>
                      <a:pt x="19503" y="20095"/>
                      <a:pt x="19546" y="20079"/>
                    </a:cubicBezTo>
                    <a:cubicBezTo>
                      <a:pt x="19343" y="19936"/>
                      <a:pt x="19466" y="19833"/>
                      <a:pt x="19964" y="19609"/>
                    </a:cubicBezTo>
                    <a:cubicBezTo>
                      <a:pt x="20590" y="19327"/>
                      <a:pt x="20596" y="19235"/>
                      <a:pt x="20614" y="17839"/>
                    </a:cubicBezTo>
                    <a:cubicBezTo>
                      <a:pt x="20624" y="17019"/>
                      <a:pt x="20742" y="16252"/>
                      <a:pt x="20846" y="16152"/>
                    </a:cubicBezTo>
                    <a:cubicBezTo>
                      <a:pt x="20951" y="16051"/>
                      <a:pt x="20936" y="15812"/>
                      <a:pt x="20846" y="15598"/>
                    </a:cubicBezTo>
                    <a:cubicBezTo>
                      <a:pt x="20756" y="15385"/>
                      <a:pt x="20828" y="15159"/>
                      <a:pt x="20985" y="15101"/>
                    </a:cubicBezTo>
                    <a:cubicBezTo>
                      <a:pt x="21184" y="15028"/>
                      <a:pt x="21157" y="14814"/>
                      <a:pt x="20893" y="14437"/>
                    </a:cubicBezTo>
                    <a:cubicBezTo>
                      <a:pt x="20489" y="13862"/>
                      <a:pt x="20726" y="13572"/>
                      <a:pt x="21357" y="13884"/>
                    </a:cubicBezTo>
                    <a:cubicBezTo>
                      <a:pt x="21390" y="13900"/>
                      <a:pt x="21461" y="13899"/>
                      <a:pt x="21496" y="13911"/>
                    </a:cubicBezTo>
                    <a:cubicBezTo>
                      <a:pt x="21529" y="13805"/>
                      <a:pt x="21548" y="13684"/>
                      <a:pt x="21589" y="13580"/>
                    </a:cubicBezTo>
                    <a:cubicBezTo>
                      <a:pt x="21600" y="13552"/>
                      <a:pt x="21584" y="13552"/>
                      <a:pt x="21589" y="13524"/>
                    </a:cubicBezTo>
                    <a:cubicBezTo>
                      <a:pt x="21579" y="13432"/>
                      <a:pt x="21552" y="13398"/>
                      <a:pt x="21543" y="13331"/>
                    </a:cubicBezTo>
                    <a:cubicBezTo>
                      <a:pt x="21521" y="13295"/>
                      <a:pt x="21534" y="13234"/>
                      <a:pt x="21496" y="13220"/>
                    </a:cubicBezTo>
                    <a:cubicBezTo>
                      <a:pt x="21381" y="13178"/>
                      <a:pt x="21333" y="13048"/>
                      <a:pt x="21403" y="12916"/>
                    </a:cubicBezTo>
                    <a:cubicBezTo>
                      <a:pt x="21426" y="12872"/>
                      <a:pt x="21408" y="12810"/>
                      <a:pt x="21403" y="12750"/>
                    </a:cubicBezTo>
                    <a:cubicBezTo>
                      <a:pt x="21390" y="12713"/>
                      <a:pt x="21416" y="12709"/>
                      <a:pt x="21403" y="12667"/>
                    </a:cubicBezTo>
                    <a:cubicBezTo>
                      <a:pt x="21350" y="12493"/>
                      <a:pt x="21115" y="12311"/>
                      <a:pt x="20939" y="12252"/>
                    </a:cubicBezTo>
                    <a:cubicBezTo>
                      <a:pt x="20763" y="12193"/>
                      <a:pt x="20690" y="12091"/>
                      <a:pt x="20753" y="12031"/>
                    </a:cubicBezTo>
                    <a:cubicBezTo>
                      <a:pt x="20837" y="11950"/>
                      <a:pt x="20711" y="11657"/>
                      <a:pt x="20521" y="11339"/>
                    </a:cubicBezTo>
                    <a:cubicBezTo>
                      <a:pt x="20482" y="11287"/>
                      <a:pt x="20516" y="11253"/>
                      <a:pt x="20475" y="11201"/>
                    </a:cubicBezTo>
                    <a:cubicBezTo>
                      <a:pt x="20214" y="10870"/>
                      <a:pt x="19887" y="10547"/>
                      <a:pt x="19732" y="10454"/>
                    </a:cubicBezTo>
                    <a:cubicBezTo>
                      <a:pt x="19544" y="10342"/>
                      <a:pt x="19481" y="10223"/>
                      <a:pt x="19500" y="10150"/>
                    </a:cubicBezTo>
                    <a:cubicBezTo>
                      <a:pt x="19386" y="10016"/>
                      <a:pt x="19283" y="9879"/>
                      <a:pt x="19268" y="9763"/>
                    </a:cubicBezTo>
                    <a:cubicBezTo>
                      <a:pt x="19256" y="9677"/>
                      <a:pt x="19186" y="9550"/>
                      <a:pt x="19128" y="9431"/>
                    </a:cubicBezTo>
                    <a:cubicBezTo>
                      <a:pt x="19085" y="9368"/>
                      <a:pt x="19085" y="9330"/>
                      <a:pt x="19035" y="9265"/>
                    </a:cubicBezTo>
                    <a:cubicBezTo>
                      <a:pt x="18948" y="9150"/>
                      <a:pt x="18919" y="9089"/>
                      <a:pt x="18850" y="8988"/>
                    </a:cubicBezTo>
                    <a:cubicBezTo>
                      <a:pt x="18661" y="8769"/>
                      <a:pt x="18486" y="8543"/>
                      <a:pt x="18478" y="8491"/>
                    </a:cubicBezTo>
                    <a:cubicBezTo>
                      <a:pt x="18477" y="8479"/>
                      <a:pt x="18441" y="8451"/>
                      <a:pt x="18432" y="8435"/>
                    </a:cubicBezTo>
                    <a:cubicBezTo>
                      <a:pt x="17863" y="8348"/>
                      <a:pt x="17333" y="8151"/>
                      <a:pt x="17178" y="7910"/>
                    </a:cubicBezTo>
                    <a:cubicBezTo>
                      <a:pt x="17064" y="7732"/>
                      <a:pt x="17338" y="7328"/>
                      <a:pt x="17643" y="7108"/>
                    </a:cubicBezTo>
                    <a:cubicBezTo>
                      <a:pt x="17292" y="6931"/>
                      <a:pt x="17011" y="6750"/>
                      <a:pt x="17132" y="6748"/>
                    </a:cubicBezTo>
                    <a:cubicBezTo>
                      <a:pt x="17268" y="6746"/>
                      <a:pt x="17103" y="6558"/>
                      <a:pt x="16807" y="6361"/>
                    </a:cubicBezTo>
                    <a:cubicBezTo>
                      <a:pt x="16022" y="5838"/>
                      <a:pt x="15094" y="4892"/>
                      <a:pt x="15275" y="4785"/>
                    </a:cubicBezTo>
                    <a:cubicBezTo>
                      <a:pt x="15361" y="4734"/>
                      <a:pt x="15215" y="4471"/>
                      <a:pt x="14950" y="4204"/>
                    </a:cubicBezTo>
                    <a:lnTo>
                      <a:pt x="14857" y="4093"/>
                    </a:lnTo>
                    <a:cubicBezTo>
                      <a:pt x="14683" y="4106"/>
                      <a:pt x="14489" y="4013"/>
                      <a:pt x="14346" y="3789"/>
                    </a:cubicBezTo>
                    <a:cubicBezTo>
                      <a:pt x="14221" y="3593"/>
                      <a:pt x="14171" y="3465"/>
                      <a:pt x="14300" y="3319"/>
                    </a:cubicBezTo>
                    <a:cubicBezTo>
                      <a:pt x="14092" y="3304"/>
                      <a:pt x="13927" y="3258"/>
                      <a:pt x="13975" y="3125"/>
                    </a:cubicBezTo>
                    <a:cubicBezTo>
                      <a:pt x="13991" y="3080"/>
                      <a:pt x="13978" y="3009"/>
                      <a:pt x="13975" y="2959"/>
                    </a:cubicBezTo>
                    <a:cubicBezTo>
                      <a:pt x="13862" y="2832"/>
                      <a:pt x="13730" y="2720"/>
                      <a:pt x="13696" y="2600"/>
                    </a:cubicBezTo>
                    <a:cubicBezTo>
                      <a:pt x="13693" y="2589"/>
                      <a:pt x="13661" y="2558"/>
                      <a:pt x="13650" y="2544"/>
                    </a:cubicBezTo>
                    <a:cubicBezTo>
                      <a:pt x="13619" y="2539"/>
                      <a:pt x="13586" y="2506"/>
                      <a:pt x="13557" y="2517"/>
                    </a:cubicBezTo>
                    <a:cubicBezTo>
                      <a:pt x="13448" y="2557"/>
                      <a:pt x="13271" y="2468"/>
                      <a:pt x="13139" y="2296"/>
                    </a:cubicBezTo>
                    <a:cubicBezTo>
                      <a:pt x="13091" y="2232"/>
                      <a:pt x="12983" y="2146"/>
                      <a:pt x="12861" y="2074"/>
                    </a:cubicBezTo>
                    <a:cubicBezTo>
                      <a:pt x="12607" y="1958"/>
                      <a:pt x="12317" y="1850"/>
                      <a:pt x="12025" y="1742"/>
                    </a:cubicBezTo>
                    <a:cubicBezTo>
                      <a:pt x="11581" y="1616"/>
                      <a:pt x="10991" y="1356"/>
                      <a:pt x="10678" y="1162"/>
                    </a:cubicBezTo>
                    <a:cubicBezTo>
                      <a:pt x="10354" y="959"/>
                      <a:pt x="9906" y="802"/>
                      <a:pt x="9657" y="802"/>
                    </a:cubicBezTo>
                    <a:cubicBezTo>
                      <a:pt x="9390" y="802"/>
                      <a:pt x="8958" y="626"/>
                      <a:pt x="8589" y="415"/>
                    </a:cubicBezTo>
                    <a:cubicBezTo>
                      <a:pt x="8075" y="553"/>
                      <a:pt x="7641" y="342"/>
                      <a:pt x="7568" y="0"/>
                    </a:cubicBezTo>
                    <a:lnTo>
                      <a:pt x="7521" y="0"/>
                    </a:lnTo>
                    <a:close/>
                    <a:moveTo>
                      <a:pt x="0" y="802"/>
                    </a:moveTo>
                    <a:cubicBezTo>
                      <a:pt x="73" y="837"/>
                      <a:pt x="157" y="876"/>
                      <a:pt x="232" y="913"/>
                    </a:cubicBezTo>
                    <a:cubicBezTo>
                      <a:pt x="227" y="909"/>
                      <a:pt x="238" y="889"/>
                      <a:pt x="232" y="885"/>
                    </a:cubicBezTo>
                    <a:cubicBezTo>
                      <a:pt x="150" y="842"/>
                      <a:pt x="76" y="840"/>
                      <a:pt x="0" y="802"/>
                    </a:cubicBezTo>
                    <a:close/>
                  </a:path>
                </a:pathLst>
              </a:custGeom>
              <a:ln>
                <a:noFill/>
              </a:ln>
              <a:effectLst/>
            </p:spPr>
          </p:pic>
          <p:pic>
            <p:nvPicPr>
              <p:cNvPr id="838" name="Image" descr="Image"/>
              <p:cNvPicPr>
                <a:picLocks/>
              </p:cNvPicPr>
              <p:nvPr/>
            </p:nvPicPr>
            <p:blipFill>
              <a:blip r:embed="rId29"/>
              <a:stretch>
                <a:fillRect/>
              </a:stretch>
            </p:blipFill>
            <p:spPr>
              <a:xfrm>
                <a:off x="0" y="-1"/>
                <a:ext cx="202508" cy="334187"/>
              </a:xfrm>
              <a:prstGeom prst="rect">
                <a:avLst/>
              </a:prstGeom>
              <a:effectLst/>
            </p:spPr>
          </p:pic>
        </p:grpSp>
        <p:grpSp>
          <p:nvGrpSpPr>
            <p:cNvPr id="843" name="Image"/>
            <p:cNvGrpSpPr/>
            <p:nvPr/>
          </p:nvGrpSpPr>
          <p:grpSpPr>
            <a:xfrm rot="8800546">
              <a:off x="546435" y="25451"/>
              <a:ext cx="222749" cy="368675"/>
              <a:chOff x="0" y="0"/>
              <a:chExt cx="222748" cy="368673"/>
            </a:xfrm>
          </p:grpSpPr>
          <p:pic>
            <p:nvPicPr>
              <p:cNvPr id="842" name="Image" descr="Image"/>
              <p:cNvPicPr>
                <a:picLocks noChangeAspect="1"/>
              </p:cNvPicPr>
              <p:nvPr/>
            </p:nvPicPr>
            <p:blipFill>
              <a:blip r:embed="rId30" cstate="print">
                <a:extLst>
                  <a:ext uri="{28A0092B-C50C-407E-A947-70E740481C1C}">
                    <a14:useLocalDpi xmlns:a14="http://schemas.microsoft.com/office/drawing/2010/main"/>
                  </a:ext>
                </a:extLst>
              </a:blip>
              <a:srcRect/>
              <a:stretch>
                <a:fillRect/>
              </a:stretch>
            </p:blipFill>
            <p:spPr>
              <a:xfrm>
                <a:off x="8962" y="9695"/>
                <a:ext cx="204844" cy="343734"/>
              </a:xfrm>
              <a:custGeom>
                <a:avLst/>
                <a:gdLst/>
                <a:ahLst/>
                <a:cxnLst>
                  <a:cxn ang="0">
                    <a:pos x="wd2" y="hd2"/>
                  </a:cxn>
                  <a:cxn ang="5400000">
                    <a:pos x="wd2" y="hd2"/>
                  </a:cxn>
                  <a:cxn ang="10800000">
                    <a:pos x="wd2" y="hd2"/>
                  </a:cxn>
                  <a:cxn ang="16200000">
                    <a:pos x="wd2" y="hd2"/>
                  </a:cxn>
                </a:cxnLst>
                <a:rect l="0" t="0" r="r" b="b"/>
                <a:pathLst>
                  <a:path w="21588" h="21593" extrusionOk="0">
                    <a:moveTo>
                      <a:pt x="6903" y="2"/>
                    </a:moveTo>
                    <a:cubicBezTo>
                      <a:pt x="6816" y="11"/>
                      <a:pt x="6724" y="47"/>
                      <a:pt x="6694" y="77"/>
                    </a:cubicBezTo>
                    <a:cubicBezTo>
                      <a:pt x="6662" y="107"/>
                      <a:pt x="6499" y="136"/>
                      <a:pt x="6275" y="152"/>
                    </a:cubicBezTo>
                    <a:cubicBezTo>
                      <a:pt x="6065" y="166"/>
                      <a:pt x="5806" y="157"/>
                      <a:pt x="5523" y="152"/>
                    </a:cubicBezTo>
                    <a:cubicBezTo>
                      <a:pt x="4938" y="140"/>
                      <a:pt x="4383" y="208"/>
                      <a:pt x="4268" y="276"/>
                    </a:cubicBezTo>
                    <a:cubicBezTo>
                      <a:pt x="4153" y="345"/>
                      <a:pt x="3939" y="356"/>
                      <a:pt x="3808" y="326"/>
                    </a:cubicBezTo>
                    <a:cubicBezTo>
                      <a:pt x="3676" y="296"/>
                      <a:pt x="3405" y="409"/>
                      <a:pt x="3222" y="576"/>
                    </a:cubicBezTo>
                    <a:cubicBezTo>
                      <a:pt x="3199" y="596"/>
                      <a:pt x="3201" y="608"/>
                      <a:pt x="3180" y="625"/>
                    </a:cubicBezTo>
                    <a:cubicBezTo>
                      <a:pt x="3160" y="653"/>
                      <a:pt x="3145" y="666"/>
                      <a:pt x="3097" y="700"/>
                    </a:cubicBezTo>
                    <a:cubicBezTo>
                      <a:pt x="3036" y="744"/>
                      <a:pt x="2981" y="759"/>
                      <a:pt x="2929" y="775"/>
                    </a:cubicBezTo>
                    <a:cubicBezTo>
                      <a:pt x="2914" y="781"/>
                      <a:pt x="2902" y="797"/>
                      <a:pt x="2887" y="800"/>
                    </a:cubicBezTo>
                    <a:cubicBezTo>
                      <a:pt x="2872" y="802"/>
                      <a:pt x="2861" y="800"/>
                      <a:pt x="2846" y="800"/>
                    </a:cubicBezTo>
                    <a:cubicBezTo>
                      <a:pt x="2778" y="802"/>
                      <a:pt x="2721" y="792"/>
                      <a:pt x="2637" y="750"/>
                    </a:cubicBezTo>
                    <a:cubicBezTo>
                      <a:pt x="2629" y="746"/>
                      <a:pt x="2602" y="754"/>
                      <a:pt x="2595" y="750"/>
                    </a:cubicBezTo>
                    <a:cubicBezTo>
                      <a:pt x="2522" y="716"/>
                      <a:pt x="2488" y="684"/>
                      <a:pt x="2427" y="675"/>
                    </a:cubicBezTo>
                    <a:cubicBezTo>
                      <a:pt x="2307" y="667"/>
                      <a:pt x="2124" y="748"/>
                      <a:pt x="1925" y="850"/>
                    </a:cubicBezTo>
                    <a:cubicBezTo>
                      <a:pt x="1865" y="909"/>
                      <a:pt x="1844" y="961"/>
                      <a:pt x="1884" y="999"/>
                    </a:cubicBezTo>
                    <a:cubicBezTo>
                      <a:pt x="1945" y="1059"/>
                      <a:pt x="1887" y="1181"/>
                      <a:pt x="1758" y="1274"/>
                    </a:cubicBezTo>
                    <a:cubicBezTo>
                      <a:pt x="1481" y="1473"/>
                      <a:pt x="1287" y="1432"/>
                      <a:pt x="754" y="1149"/>
                    </a:cubicBezTo>
                    <a:cubicBezTo>
                      <a:pt x="728" y="1141"/>
                      <a:pt x="698" y="1134"/>
                      <a:pt x="671" y="1124"/>
                    </a:cubicBezTo>
                    <a:cubicBezTo>
                      <a:pt x="1227" y="1430"/>
                      <a:pt x="1384" y="1608"/>
                      <a:pt x="1214" y="1797"/>
                    </a:cubicBezTo>
                    <a:cubicBezTo>
                      <a:pt x="1094" y="1931"/>
                      <a:pt x="1031" y="2348"/>
                      <a:pt x="1005" y="2795"/>
                    </a:cubicBezTo>
                    <a:cubicBezTo>
                      <a:pt x="1028" y="2972"/>
                      <a:pt x="1022" y="3012"/>
                      <a:pt x="1047" y="3268"/>
                    </a:cubicBezTo>
                    <a:cubicBezTo>
                      <a:pt x="1105" y="3852"/>
                      <a:pt x="1205" y="4241"/>
                      <a:pt x="1298" y="4639"/>
                    </a:cubicBezTo>
                    <a:cubicBezTo>
                      <a:pt x="1314" y="4707"/>
                      <a:pt x="1322" y="4798"/>
                      <a:pt x="1340" y="4864"/>
                    </a:cubicBezTo>
                    <a:cubicBezTo>
                      <a:pt x="1358" y="4879"/>
                      <a:pt x="1358" y="4897"/>
                      <a:pt x="1382" y="4914"/>
                    </a:cubicBezTo>
                    <a:cubicBezTo>
                      <a:pt x="1513" y="5008"/>
                      <a:pt x="1575" y="5123"/>
                      <a:pt x="1507" y="5163"/>
                    </a:cubicBezTo>
                    <a:cubicBezTo>
                      <a:pt x="1482" y="5178"/>
                      <a:pt x="1479" y="5296"/>
                      <a:pt x="1507" y="5412"/>
                    </a:cubicBezTo>
                    <a:cubicBezTo>
                      <a:pt x="1647" y="5798"/>
                      <a:pt x="1817" y="6174"/>
                      <a:pt x="2093" y="6734"/>
                    </a:cubicBezTo>
                    <a:cubicBezTo>
                      <a:pt x="2350" y="7256"/>
                      <a:pt x="2727" y="7731"/>
                      <a:pt x="3013" y="7881"/>
                    </a:cubicBezTo>
                    <a:cubicBezTo>
                      <a:pt x="3640" y="8208"/>
                      <a:pt x="3849" y="8663"/>
                      <a:pt x="3515" y="8903"/>
                    </a:cubicBezTo>
                    <a:cubicBezTo>
                      <a:pt x="3313" y="9048"/>
                      <a:pt x="3345" y="9125"/>
                      <a:pt x="3557" y="9277"/>
                    </a:cubicBezTo>
                    <a:cubicBezTo>
                      <a:pt x="3705" y="9384"/>
                      <a:pt x="3754" y="9508"/>
                      <a:pt x="3682" y="9551"/>
                    </a:cubicBezTo>
                    <a:cubicBezTo>
                      <a:pt x="3646" y="9572"/>
                      <a:pt x="3669" y="9620"/>
                      <a:pt x="3724" y="9701"/>
                    </a:cubicBezTo>
                    <a:cubicBezTo>
                      <a:pt x="3734" y="9709"/>
                      <a:pt x="3756" y="9718"/>
                      <a:pt x="3766" y="9726"/>
                    </a:cubicBezTo>
                    <a:cubicBezTo>
                      <a:pt x="3819" y="9768"/>
                      <a:pt x="3836" y="9840"/>
                      <a:pt x="3891" y="9875"/>
                    </a:cubicBezTo>
                    <a:cubicBezTo>
                      <a:pt x="4033" y="9963"/>
                      <a:pt x="4117" y="10014"/>
                      <a:pt x="4184" y="10075"/>
                    </a:cubicBezTo>
                    <a:cubicBezTo>
                      <a:pt x="4381" y="10111"/>
                      <a:pt x="4522" y="10155"/>
                      <a:pt x="4561" y="10224"/>
                    </a:cubicBezTo>
                    <a:cubicBezTo>
                      <a:pt x="4603" y="10301"/>
                      <a:pt x="4505" y="10428"/>
                      <a:pt x="4351" y="10523"/>
                    </a:cubicBezTo>
                    <a:cubicBezTo>
                      <a:pt x="4368" y="10537"/>
                      <a:pt x="4373" y="10534"/>
                      <a:pt x="4393" y="10548"/>
                    </a:cubicBezTo>
                    <a:cubicBezTo>
                      <a:pt x="4486" y="10615"/>
                      <a:pt x="4551" y="10670"/>
                      <a:pt x="4561" y="10723"/>
                    </a:cubicBezTo>
                    <a:cubicBezTo>
                      <a:pt x="4693" y="10752"/>
                      <a:pt x="4679" y="10842"/>
                      <a:pt x="4644" y="11097"/>
                    </a:cubicBezTo>
                    <a:cubicBezTo>
                      <a:pt x="4641" y="11124"/>
                      <a:pt x="4688" y="11146"/>
                      <a:pt x="4686" y="11172"/>
                    </a:cubicBezTo>
                    <a:cubicBezTo>
                      <a:pt x="4995" y="11226"/>
                      <a:pt x="5066" y="11321"/>
                      <a:pt x="4979" y="11521"/>
                    </a:cubicBezTo>
                    <a:cubicBezTo>
                      <a:pt x="4961" y="11560"/>
                      <a:pt x="4979" y="11615"/>
                      <a:pt x="4979" y="11670"/>
                    </a:cubicBezTo>
                    <a:cubicBezTo>
                      <a:pt x="5011" y="11687"/>
                      <a:pt x="4982" y="11704"/>
                      <a:pt x="5021" y="11720"/>
                    </a:cubicBezTo>
                    <a:cubicBezTo>
                      <a:pt x="5260" y="11820"/>
                      <a:pt x="5415" y="11961"/>
                      <a:pt x="5355" y="12019"/>
                    </a:cubicBezTo>
                    <a:cubicBezTo>
                      <a:pt x="5295" y="12077"/>
                      <a:pt x="5386" y="12153"/>
                      <a:pt x="5564" y="12194"/>
                    </a:cubicBezTo>
                    <a:cubicBezTo>
                      <a:pt x="5576" y="12196"/>
                      <a:pt x="5596" y="12191"/>
                      <a:pt x="5606" y="12194"/>
                    </a:cubicBezTo>
                    <a:lnTo>
                      <a:pt x="5690" y="12144"/>
                    </a:lnTo>
                    <a:cubicBezTo>
                      <a:pt x="5952" y="11936"/>
                      <a:pt x="6190" y="11887"/>
                      <a:pt x="6443" y="11944"/>
                    </a:cubicBezTo>
                    <a:cubicBezTo>
                      <a:pt x="6740" y="12013"/>
                      <a:pt x="6731" y="12047"/>
                      <a:pt x="6526" y="12194"/>
                    </a:cubicBezTo>
                    <a:cubicBezTo>
                      <a:pt x="6385" y="12295"/>
                      <a:pt x="6362" y="12440"/>
                      <a:pt x="6443" y="12518"/>
                    </a:cubicBezTo>
                    <a:cubicBezTo>
                      <a:pt x="6523" y="12596"/>
                      <a:pt x="6433" y="12785"/>
                      <a:pt x="6234" y="12917"/>
                    </a:cubicBezTo>
                    <a:cubicBezTo>
                      <a:pt x="6148" y="12973"/>
                      <a:pt x="6067" y="13031"/>
                      <a:pt x="6024" y="13091"/>
                    </a:cubicBezTo>
                    <a:cubicBezTo>
                      <a:pt x="6045" y="13139"/>
                      <a:pt x="6057" y="13190"/>
                      <a:pt x="6024" y="13241"/>
                    </a:cubicBezTo>
                    <a:cubicBezTo>
                      <a:pt x="5962" y="13339"/>
                      <a:pt x="6117" y="13488"/>
                      <a:pt x="6359" y="13565"/>
                    </a:cubicBezTo>
                    <a:cubicBezTo>
                      <a:pt x="6600" y="13642"/>
                      <a:pt x="6717" y="13726"/>
                      <a:pt x="6652" y="13764"/>
                    </a:cubicBezTo>
                    <a:cubicBezTo>
                      <a:pt x="6587" y="13803"/>
                      <a:pt x="6664" y="13937"/>
                      <a:pt x="6777" y="14064"/>
                    </a:cubicBezTo>
                    <a:cubicBezTo>
                      <a:pt x="6912" y="14214"/>
                      <a:pt x="6875" y="14311"/>
                      <a:pt x="6736" y="14363"/>
                    </a:cubicBezTo>
                    <a:cubicBezTo>
                      <a:pt x="6456" y="14466"/>
                      <a:pt x="6455" y="15032"/>
                      <a:pt x="6736" y="15136"/>
                    </a:cubicBezTo>
                    <a:cubicBezTo>
                      <a:pt x="6855" y="15180"/>
                      <a:pt x="6892" y="15290"/>
                      <a:pt x="6819" y="15360"/>
                    </a:cubicBezTo>
                    <a:cubicBezTo>
                      <a:pt x="6745" y="15431"/>
                      <a:pt x="6890" y="15458"/>
                      <a:pt x="7112" y="15435"/>
                    </a:cubicBezTo>
                    <a:cubicBezTo>
                      <a:pt x="7387" y="15407"/>
                      <a:pt x="7487" y="15482"/>
                      <a:pt x="7488" y="15659"/>
                    </a:cubicBezTo>
                    <a:cubicBezTo>
                      <a:pt x="7489" y="15800"/>
                      <a:pt x="7629" y="16047"/>
                      <a:pt x="7781" y="16208"/>
                    </a:cubicBezTo>
                    <a:cubicBezTo>
                      <a:pt x="7934" y="16368"/>
                      <a:pt x="8026" y="16626"/>
                      <a:pt x="7990" y="16781"/>
                    </a:cubicBezTo>
                    <a:cubicBezTo>
                      <a:pt x="7938" y="17005"/>
                      <a:pt x="8027" y="17045"/>
                      <a:pt x="8450" y="17055"/>
                    </a:cubicBezTo>
                    <a:cubicBezTo>
                      <a:pt x="9333" y="17078"/>
                      <a:pt x="9429" y="17120"/>
                      <a:pt x="9161" y="17280"/>
                    </a:cubicBezTo>
                    <a:cubicBezTo>
                      <a:pt x="8834" y="17475"/>
                      <a:pt x="8796" y="18159"/>
                      <a:pt x="9120" y="18352"/>
                    </a:cubicBezTo>
                    <a:cubicBezTo>
                      <a:pt x="9300" y="18460"/>
                      <a:pt x="9333" y="18552"/>
                      <a:pt x="9161" y="18676"/>
                    </a:cubicBezTo>
                    <a:cubicBezTo>
                      <a:pt x="8890" y="18871"/>
                      <a:pt x="9094" y="19100"/>
                      <a:pt x="9538" y="19100"/>
                    </a:cubicBezTo>
                    <a:cubicBezTo>
                      <a:pt x="9890" y="19100"/>
                      <a:pt x="10249" y="19765"/>
                      <a:pt x="9956" y="19873"/>
                    </a:cubicBezTo>
                    <a:cubicBezTo>
                      <a:pt x="9680" y="19975"/>
                      <a:pt x="11097" y="20756"/>
                      <a:pt x="12048" y="21020"/>
                    </a:cubicBezTo>
                    <a:cubicBezTo>
                      <a:pt x="12484" y="21140"/>
                      <a:pt x="13018" y="21314"/>
                      <a:pt x="13219" y="21418"/>
                    </a:cubicBezTo>
                    <a:cubicBezTo>
                      <a:pt x="13457" y="21542"/>
                      <a:pt x="13772" y="21573"/>
                      <a:pt x="14139" y="21518"/>
                    </a:cubicBezTo>
                    <a:cubicBezTo>
                      <a:pt x="14573" y="21453"/>
                      <a:pt x="14829" y="21490"/>
                      <a:pt x="14975" y="21593"/>
                    </a:cubicBezTo>
                    <a:cubicBezTo>
                      <a:pt x="14987" y="21532"/>
                      <a:pt x="15038" y="21451"/>
                      <a:pt x="15017" y="21418"/>
                    </a:cubicBezTo>
                    <a:cubicBezTo>
                      <a:pt x="14860" y="21175"/>
                      <a:pt x="17424" y="20350"/>
                      <a:pt x="17652" y="20571"/>
                    </a:cubicBezTo>
                    <a:cubicBezTo>
                      <a:pt x="17813" y="20725"/>
                      <a:pt x="18536" y="20536"/>
                      <a:pt x="19409" y="20122"/>
                    </a:cubicBezTo>
                    <a:cubicBezTo>
                      <a:pt x="19449" y="20103"/>
                      <a:pt x="19534" y="20089"/>
                      <a:pt x="19576" y="20072"/>
                    </a:cubicBezTo>
                    <a:cubicBezTo>
                      <a:pt x="19374" y="19929"/>
                      <a:pt x="19455" y="19823"/>
                      <a:pt x="19953" y="19598"/>
                    </a:cubicBezTo>
                    <a:cubicBezTo>
                      <a:pt x="20579" y="19317"/>
                      <a:pt x="20604" y="19225"/>
                      <a:pt x="20622" y="17828"/>
                    </a:cubicBezTo>
                    <a:cubicBezTo>
                      <a:pt x="20632" y="17009"/>
                      <a:pt x="20727" y="16259"/>
                      <a:pt x="20831" y="16158"/>
                    </a:cubicBezTo>
                    <a:cubicBezTo>
                      <a:pt x="20935" y="16057"/>
                      <a:pt x="20921" y="15798"/>
                      <a:pt x="20831" y="15584"/>
                    </a:cubicBezTo>
                    <a:cubicBezTo>
                      <a:pt x="20741" y="15371"/>
                      <a:pt x="20799" y="15144"/>
                      <a:pt x="20957" y="15086"/>
                    </a:cubicBezTo>
                    <a:cubicBezTo>
                      <a:pt x="21155" y="15013"/>
                      <a:pt x="21137" y="14815"/>
                      <a:pt x="20873" y="14438"/>
                    </a:cubicBezTo>
                    <a:cubicBezTo>
                      <a:pt x="20470" y="13862"/>
                      <a:pt x="20744" y="13552"/>
                      <a:pt x="21375" y="13864"/>
                    </a:cubicBezTo>
                    <a:cubicBezTo>
                      <a:pt x="21408" y="13881"/>
                      <a:pt x="21424" y="13877"/>
                      <a:pt x="21459" y="13889"/>
                    </a:cubicBezTo>
                    <a:cubicBezTo>
                      <a:pt x="21491" y="13782"/>
                      <a:pt x="21543" y="13694"/>
                      <a:pt x="21584" y="13590"/>
                    </a:cubicBezTo>
                    <a:cubicBezTo>
                      <a:pt x="21595" y="13562"/>
                      <a:pt x="21579" y="13518"/>
                      <a:pt x="21584" y="13490"/>
                    </a:cubicBezTo>
                    <a:cubicBezTo>
                      <a:pt x="21574" y="13398"/>
                      <a:pt x="21552" y="13383"/>
                      <a:pt x="21542" y="13316"/>
                    </a:cubicBezTo>
                    <a:cubicBezTo>
                      <a:pt x="21521" y="13280"/>
                      <a:pt x="21497" y="13230"/>
                      <a:pt x="21459" y="13216"/>
                    </a:cubicBezTo>
                    <a:cubicBezTo>
                      <a:pt x="21343" y="13173"/>
                      <a:pt x="21347" y="13024"/>
                      <a:pt x="21417" y="12892"/>
                    </a:cubicBezTo>
                    <a:cubicBezTo>
                      <a:pt x="21440" y="12848"/>
                      <a:pt x="21421" y="12803"/>
                      <a:pt x="21417" y="12742"/>
                    </a:cubicBezTo>
                    <a:cubicBezTo>
                      <a:pt x="21404" y="12706"/>
                      <a:pt x="21388" y="12709"/>
                      <a:pt x="21375" y="12667"/>
                    </a:cubicBezTo>
                    <a:cubicBezTo>
                      <a:pt x="21321" y="12494"/>
                      <a:pt x="21132" y="12302"/>
                      <a:pt x="20957" y="12244"/>
                    </a:cubicBezTo>
                    <a:cubicBezTo>
                      <a:pt x="20781" y="12185"/>
                      <a:pt x="20685" y="12080"/>
                      <a:pt x="20747" y="12019"/>
                    </a:cubicBezTo>
                    <a:cubicBezTo>
                      <a:pt x="20831" y="11938"/>
                      <a:pt x="20728" y="11639"/>
                      <a:pt x="20538" y="11321"/>
                    </a:cubicBezTo>
                    <a:cubicBezTo>
                      <a:pt x="20499" y="11269"/>
                      <a:pt x="20496" y="11249"/>
                      <a:pt x="20455" y="11196"/>
                    </a:cubicBezTo>
                    <a:cubicBezTo>
                      <a:pt x="20194" y="10866"/>
                      <a:pt x="19898" y="10541"/>
                      <a:pt x="19744" y="10449"/>
                    </a:cubicBezTo>
                    <a:cubicBezTo>
                      <a:pt x="19556" y="10337"/>
                      <a:pt x="19474" y="10223"/>
                      <a:pt x="19493" y="10149"/>
                    </a:cubicBezTo>
                    <a:cubicBezTo>
                      <a:pt x="19379" y="10015"/>
                      <a:pt x="19257" y="9867"/>
                      <a:pt x="19242" y="9750"/>
                    </a:cubicBezTo>
                    <a:cubicBezTo>
                      <a:pt x="19230" y="9665"/>
                      <a:pt x="19174" y="9545"/>
                      <a:pt x="19116" y="9426"/>
                    </a:cubicBezTo>
                    <a:cubicBezTo>
                      <a:pt x="19073" y="9364"/>
                      <a:pt x="19082" y="9317"/>
                      <a:pt x="19033" y="9252"/>
                    </a:cubicBezTo>
                    <a:cubicBezTo>
                      <a:pt x="18945" y="9137"/>
                      <a:pt x="18935" y="9078"/>
                      <a:pt x="18865" y="8978"/>
                    </a:cubicBezTo>
                    <a:cubicBezTo>
                      <a:pt x="18676" y="8758"/>
                      <a:pt x="18496" y="8531"/>
                      <a:pt x="18489" y="8479"/>
                    </a:cubicBezTo>
                    <a:cubicBezTo>
                      <a:pt x="18487" y="8467"/>
                      <a:pt x="18456" y="8445"/>
                      <a:pt x="18447" y="8429"/>
                    </a:cubicBezTo>
                    <a:cubicBezTo>
                      <a:pt x="17878" y="8342"/>
                      <a:pt x="17305" y="8146"/>
                      <a:pt x="17150" y="7906"/>
                    </a:cubicBezTo>
                    <a:cubicBezTo>
                      <a:pt x="17036" y="7728"/>
                      <a:pt x="17348" y="7303"/>
                      <a:pt x="17652" y="7083"/>
                    </a:cubicBezTo>
                    <a:cubicBezTo>
                      <a:pt x="17302" y="6906"/>
                      <a:pt x="16987" y="6735"/>
                      <a:pt x="17109" y="6734"/>
                    </a:cubicBezTo>
                    <a:cubicBezTo>
                      <a:pt x="17244" y="6732"/>
                      <a:pt x="17111" y="6557"/>
                      <a:pt x="16816" y="6360"/>
                    </a:cubicBezTo>
                    <a:cubicBezTo>
                      <a:pt x="16031" y="5837"/>
                      <a:pt x="15087" y="4872"/>
                      <a:pt x="15268" y="4764"/>
                    </a:cubicBezTo>
                    <a:cubicBezTo>
                      <a:pt x="15354" y="4713"/>
                      <a:pt x="15241" y="4458"/>
                      <a:pt x="14975" y="4191"/>
                    </a:cubicBezTo>
                    <a:lnTo>
                      <a:pt x="14850" y="4066"/>
                    </a:lnTo>
                    <a:cubicBezTo>
                      <a:pt x="14676" y="4079"/>
                      <a:pt x="14449" y="3991"/>
                      <a:pt x="14306" y="3767"/>
                    </a:cubicBezTo>
                    <a:cubicBezTo>
                      <a:pt x="14181" y="3571"/>
                      <a:pt x="14136" y="3439"/>
                      <a:pt x="14264" y="3293"/>
                    </a:cubicBezTo>
                    <a:cubicBezTo>
                      <a:pt x="14057" y="3278"/>
                      <a:pt x="13924" y="3227"/>
                      <a:pt x="13972" y="3094"/>
                    </a:cubicBezTo>
                    <a:cubicBezTo>
                      <a:pt x="13988" y="3049"/>
                      <a:pt x="13975" y="3019"/>
                      <a:pt x="13972" y="2969"/>
                    </a:cubicBezTo>
                    <a:cubicBezTo>
                      <a:pt x="13859" y="2842"/>
                      <a:pt x="13754" y="2690"/>
                      <a:pt x="13721" y="2570"/>
                    </a:cubicBezTo>
                    <a:cubicBezTo>
                      <a:pt x="13718" y="2559"/>
                      <a:pt x="13690" y="2534"/>
                      <a:pt x="13679" y="2520"/>
                    </a:cubicBezTo>
                    <a:cubicBezTo>
                      <a:pt x="13648" y="2515"/>
                      <a:pt x="13624" y="2509"/>
                      <a:pt x="13595" y="2520"/>
                    </a:cubicBezTo>
                    <a:cubicBezTo>
                      <a:pt x="13486" y="2560"/>
                      <a:pt x="13267" y="2443"/>
                      <a:pt x="13135" y="2271"/>
                    </a:cubicBezTo>
                    <a:cubicBezTo>
                      <a:pt x="13087" y="2208"/>
                      <a:pt x="12965" y="2143"/>
                      <a:pt x="12842" y="2071"/>
                    </a:cubicBezTo>
                    <a:cubicBezTo>
                      <a:pt x="12589" y="1955"/>
                      <a:pt x="12339" y="1830"/>
                      <a:pt x="12048" y="1722"/>
                    </a:cubicBezTo>
                    <a:cubicBezTo>
                      <a:pt x="11603" y="1597"/>
                      <a:pt x="10980" y="1344"/>
                      <a:pt x="10667" y="1149"/>
                    </a:cubicBezTo>
                    <a:cubicBezTo>
                      <a:pt x="10343" y="947"/>
                      <a:pt x="9870" y="800"/>
                      <a:pt x="9622" y="800"/>
                    </a:cubicBezTo>
                    <a:cubicBezTo>
                      <a:pt x="9355" y="800"/>
                      <a:pt x="8944" y="613"/>
                      <a:pt x="8576" y="401"/>
                    </a:cubicBezTo>
                    <a:cubicBezTo>
                      <a:pt x="8062" y="539"/>
                      <a:pt x="7604" y="345"/>
                      <a:pt x="7530" y="2"/>
                    </a:cubicBezTo>
                    <a:cubicBezTo>
                      <a:pt x="7433" y="32"/>
                      <a:pt x="7339" y="49"/>
                      <a:pt x="7196" y="27"/>
                    </a:cubicBezTo>
                    <a:cubicBezTo>
                      <a:pt x="7095" y="11"/>
                      <a:pt x="6990" y="-7"/>
                      <a:pt x="6903" y="2"/>
                    </a:cubicBezTo>
                    <a:close/>
                    <a:moveTo>
                      <a:pt x="1" y="775"/>
                    </a:moveTo>
                    <a:cubicBezTo>
                      <a:pt x="8" y="778"/>
                      <a:pt x="-5" y="797"/>
                      <a:pt x="1" y="800"/>
                    </a:cubicBezTo>
                    <a:cubicBezTo>
                      <a:pt x="66" y="832"/>
                      <a:pt x="143" y="867"/>
                      <a:pt x="211" y="900"/>
                    </a:cubicBezTo>
                    <a:cubicBezTo>
                      <a:pt x="205" y="896"/>
                      <a:pt x="216" y="879"/>
                      <a:pt x="211" y="875"/>
                    </a:cubicBezTo>
                    <a:cubicBezTo>
                      <a:pt x="129" y="832"/>
                      <a:pt x="77" y="813"/>
                      <a:pt x="1" y="775"/>
                    </a:cubicBezTo>
                    <a:close/>
                  </a:path>
                </a:pathLst>
              </a:custGeom>
              <a:ln>
                <a:noFill/>
              </a:ln>
              <a:effectLst/>
            </p:spPr>
          </p:pic>
          <p:pic>
            <p:nvPicPr>
              <p:cNvPr id="841" name="Image" descr="Image"/>
              <p:cNvPicPr>
                <a:picLocks/>
              </p:cNvPicPr>
              <p:nvPr/>
            </p:nvPicPr>
            <p:blipFill>
              <a:blip r:embed="rId31"/>
              <a:stretch>
                <a:fillRect/>
              </a:stretch>
            </p:blipFill>
            <p:spPr>
              <a:xfrm>
                <a:off x="0" y="-1"/>
                <a:ext cx="222749" cy="368675"/>
              </a:xfrm>
              <a:prstGeom prst="rect">
                <a:avLst/>
              </a:prstGeom>
              <a:effectLst/>
            </p:spPr>
          </p:pic>
        </p:grpSp>
        <p:grpSp>
          <p:nvGrpSpPr>
            <p:cNvPr id="846" name="Image"/>
            <p:cNvGrpSpPr/>
            <p:nvPr/>
          </p:nvGrpSpPr>
          <p:grpSpPr>
            <a:xfrm rot="10810615" flipH="1">
              <a:off x="755330" y="219634"/>
              <a:ext cx="231877" cy="381745"/>
              <a:chOff x="0" y="0"/>
              <a:chExt cx="231876" cy="381743"/>
            </a:xfrm>
          </p:grpSpPr>
          <p:pic>
            <p:nvPicPr>
              <p:cNvPr id="845" name="Image" descr="Image"/>
              <p:cNvPicPr>
                <a:picLocks noChangeAspect="1"/>
              </p:cNvPicPr>
              <p:nvPr/>
            </p:nvPicPr>
            <p:blipFill>
              <a:blip r:embed="rId32" cstate="print">
                <a:extLst>
                  <a:ext uri="{28A0092B-C50C-407E-A947-70E740481C1C}">
                    <a14:useLocalDpi xmlns:a14="http://schemas.microsoft.com/office/drawing/2010/main"/>
                  </a:ext>
                </a:extLst>
              </a:blip>
              <a:srcRect/>
              <a:stretch>
                <a:fillRect/>
              </a:stretch>
            </p:blipFill>
            <p:spPr>
              <a:xfrm>
                <a:off x="8980" y="8980"/>
                <a:ext cx="213956" cy="357585"/>
              </a:xfrm>
              <a:custGeom>
                <a:avLst/>
                <a:gdLst/>
                <a:ahLst/>
                <a:cxnLst>
                  <a:cxn ang="0">
                    <a:pos x="wd2" y="hd2"/>
                  </a:cxn>
                  <a:cxn ang="5400000">
                    <a:pos x="wd2" y="hd2"/>
                  </a:cxn>
                  <a:cxn ang="10800000">
                    <a:pos x="wd2" y="hd2"/>
                  </a:cxn>
                  <a:cxn ang="16200000">
                    <a:pos x="wd2" y="hd2"/>
                  </a:cxn>
                </a:cxnLst>
                <a:rect l="0" t="0" r="r" b="b"/>
                <a:pathLst>
                  <a:path w="21593" h="21600" extrusionOk="0">
                    <a:moveTo>
                      <a:pt x="7530" y="0"/>
                    </a:moveTo>
                    <a:cubicBezTo>
                      <a:pt x="7433" y="29"/>
                      <a:pt x="7313" y="46"/>
                      <a:pt x="7170" y="24"/>
                    </a:cubicBezTo>
                    <a:cubicBezTo>
                      <a:pt x="7069" y="8"/>
                      <a:pt x="6976" y="15"/>
                      <a:pt x="6889" y="24"/>
                    </a:cubicBezTo>
                    <a:cubicBezTo>
                      <a:pt x="6802" y="33"/>
                      <a:pt x="6760" y="42"/>
                      <a:pt x="6729" y="72"/>
                    </a:cubicBezTo>
                    <a:cubicBezTo>
                      <a:pt x="6697" y="102"/>
                      <a:pt x="6512" y="128"/>
                      <a:pt x="6288" y="144"/>
                    </a:cubicBezTo>
                    <a:cubicBezTo>
                      <a:pt x="6078" y="159"/>
                      <a:pt x="5811" y="173"/>
                      <a:pt x="5527" y="168"/>
                    </a:cubicBezTo>
                    <a:cubicBezTo>
                      <a:pt x="4942" y="156"/>
                      <a:pt x="4361" y="195"/>
                      <a:pt x="4246" y="264"/>
                    </a:cubicBezTo>
                    <a:cubicBezTo>
                      <a:pt x="4130" y="332"/>
                      <a:pt x="3937" y="366"/>
                      <a:pt x="3805" y="336"/>
                    </a:cubicBezTo>
                    <a:cubicBezTo>
                      <a:pt x="3673" y="306"/>
                      <a:pt x="3428" y="433"/>
                      <a:pt x="3244" y="599"/>
                    </a:cubicBezTo>
                    <a:cubicBezTo>
                      <a:pt x="3222" y="620"/>
                      <a:pt x="3225" y="606"/>
                      <a:pt x="3204" y="623"/>
                    </a:cubicBezTo>
                    <a:cubicBezTo>
                      <a:pt x="3184" y="651"/>
                      <a:pt x="3173" y="685"/>
                      <a:pt x="3124" y="719"/>
                    </a:cubicBezTo>
                    <a:cubicBezTo>
                      <a:pt x="3063" y="763"/>
                      <a:pt x="2976" y="775"/>
                      <a:pt x="2924" y="791"/>
                    </a:cubicBezTo>
                    <a:cubicBezTo>
                      <a:pt x="2909" y="797"/>
                      <a:pt x="2899" y="812"/>
                      <a:pt x="2884" y="815"/>
                    </a:cubicBezTo>
                    <a:cubicBezTo>
                      <a:pt x="2869" y="817"/>
                      <a:pt x="2859" y="815"/>
                      <a:pt x="2844" y="815"/>
                    </a:cubicBezTo>
                    <a:cubicBezTo>
                      <a:pt x="2776" y="817"/>
                      <a:pt x="2728" y="809"/>
                      <a:pt x="2644" y="767"/>
                    </a:cubicBezTo>
                    <a:cubicBezTo>
                      <a:pt x="2636" y="763"/>
                      <a:pt x="2611" y="747"/>
                      <a:pt x="2603" y="743"/>
                    </a:cubicBezTo>
                    <a:cubicBezTo>
                      <a:pt x="2531" y="709"/>
                      <a:pt x="2464" y="704"/>
                      <a:pt x="2403" y="695"/>
                    </a:cubicBezTo>
                    <a:cubicBezTo>
                      <a:pt x="2283" y="687"/>
                      <a:pt x="2122" y="761"/>
                      <a:pt x="1923" y="863"/>
                    </a:cubicBezTo>
                    <a:cubicBezTo>
                      <a:pt x="1862" y="922"/>
                      <a:pt x="1843" y="969"/>
                      <a:pt x="1883" y="1007"/>
                    </a:cubicBezTo>
                    <a:cubicBezTo>
                      <a:pt x="1944" y="1066"/>
                      <a:pt x="1892" y="1202"/>
                      <a:pt x="1762" y="1295"/>
                    </a:cubicBezTo>
                    <a:cubicBezTo>
                      <a:pt x="1485" y="1493"/>
                      <a:pt x="1294" y="1434"/>
                      <a:pt x="761" y="1151"/>
                    </a:cubicBezTo>
                    <a:cubicBezTo>
                      <a:pt x="734" y="1142"/>
                      <a:pt x="708" y="1160"/>
                      <a:pt x="681" y="1151"/>
                    </a:cubicBezTo>
                    <a:cubicBezTo>
                      <a:pt x="1238" y="1457"/>
                      <a:pt x="1371" y="1633"/>
                      <a:pt x="1202" y="1822"/>
                    </a:cubicBezTo>
                    <a:cubicBezTo>
                      <a:pt x="1081" y="1956"/>
                      <a:pt x="1027" y="2358"/>
                      <a:pt x="1001" y="2805"/>
                    </a:cubicBezTo>
                    <a:cubicBezTo>
                      <a:pt x="1025" y="2982"/>
                      <a:pt x="1056" y="3028"/>
                      <a:pt x="1081" y="3284"/>
                    </a:cubicBezTo>
                    <a:cubicBezTo>
                      <a:pt x="1139" y="3868"/>
                      <a:pt x="1188" y="4253"/>
                      <a:pt x="1282" y="4651"/>
                    </a:cubicBezTo>
                    <a:cubicBezTo>
                      <a:pt x="1298" y="4718"/>
                      <a:pt x="1304" y="4824"/>
                      <a:pt x="1322" y="4891"/>
                    </a:cubicBezTo>
                    <a:cubicBezTo>
                      <a:pt x="1340" y="4906"/>
                      <a:pt x="1338" y="4898"/>
                      <a:pt x="1362" y="4915"/>
                    </a:cubicBezTo>
                    <a:cubicBezTo>
                      <a:pt x="1493" y="5009"/>
                      <a:pt x="1550" y="5138"/>
                      <a:pt x="1482" y="5178"/>
                    </a:cubicBezTo>
                    <a:cubicBezTo>
                      <a:pt x="1457" y="5193"/>
                      <a:pt x="1494" y="5302"/>
                      <a:pt x="1522" y="5418"/>
                    </a:cubicBezTo>
                    <a:cubicBezTo>
                      <a:pt x="1662" y="5803"/>
                      <a:pt x="1807" y="6177"/>
                      <a:pt x="2083" y="6737"/>
                    </a:cubicBezTo>
                    <a:cubicBezTo>
                      <a:pt x="2341" y="7259"/>
                      <a:pt x="2717" y="7738"/>
                      <a:pt x="3004" y="7887"/>
                    </a:cubicBezTo>
                    <a:cubicBezTo>
                      <a:pt x="3632" y="8214"/>
                      <a:pt x="3859" y="8654"/>
                      <a:pt x="3525" y="8894"/>
                    </a:cubicBezTo>
                    <a:cubicBezTo>
                      <a:pt x="3323" y="9039"/>
                      <a:pt x="3353" y="9126"/>
                      <a:pt x="3565" y="9278"/>
                    </a:cubicBezTo>
                    <a:cubicBezTo>
                      <a:pt x="3714" y="9385"/>
                      <a:pt x="3757" y="9498"/>
                      <a:pt x="3685" y="9541"/>
                    </a:cubicBezTo>
                    <a:cubicBezTo>
                      <a:pt x="3649" y="9563"/>
                      <a:pt x="3670" y="9629"/>
                      <a:pt x="3725" y="9709"/>
                    </a:cubicBezTo>
                    <a:cubicBezTo>
                      <a:pt x="3735" y="9717"/>
                      <a:pt x="3755" y="9725"/>
                      <a:pt x="3765" y="9733"/>
                    </a:cubicBezTo>
                    <a:cubicBezTo>
                      <a:pt x="3818" y="9776"/>
                      <a:pt x="3830" y="9842"/>
                      <a:pt x="3885" y="9877"/>
                    </a:cubicBezTo>
                    <a:cubicBezTo>
                      <a:pt x="4027" y="9965"/>
                      <a:pt x="4099" y="10008"/>
                      <a:pt x="4166" y="10069"/>
                    </a:cubicBezTo>
                    <a:cubicBezTo>
                      <a:pt x="4363" y="10105"/>
                      <a:pt x="4527" y="10168"/>
                      <a:pt x="4566" y="10237"/>
                    </a:cubicBezTo>
                    <a:cubicBezTo>
                      <a:pt x="4609" y="10313"/>
                      <a:pt x="4520" y="10429"/>
                      <a:pt x="4366" y="10524"/>
                    </a:cubicBezTo>
                    <a:cubicBezTo>
                      <a:pt x="4383" y="10538"/>
                      <a:pt x="4386" y="10534"/>
                      <a:pt x="4406" y="10548"/>
                    </a:cubicBezTo>
                    <a:cubicBezTo>
                      <a:pt x="4499" y="10615"/>
                      <a:pt x="4557" y="10687"/>
                      <a:pt x="4566" y="10740"/>
                    </a:cubicBezTo>
                    <a:cubicBezTo>
                      <a:pt x="4698" y="10770"/>
                      <a:pt x="4721" y="10869"/>
                      <a:pt x="4686" y="11124"/>
                    </a:cubicBezTo>
                    <a:cubicBezTo>
                      <a:pt x="4683" y="11151"/>
                      <a:pt x="4688" y="11146"/>
                      <a:pt x="4686" y="11172"/>
                    </a:cubicBezTo>
                    <a:cubicBezTo>
                      <a:pt x="4995" y="11226"/>
                      <a:pt x="5054" y="11308"/>
                      <a:pt x="4967" y="11507"/>
                    </a:cubicBezTo>
                    <a:cubicBezTo>
                      <a:pt x="4949" y="11547"/>
                      <a:pt x="4967" y="11620"/>
                      <a:pt x="4967" y="11675"/>
                    </a:cubicBezTo>
                    <a:cubicBezTo>
                      <a:pt x="4999" y="11692"/>
                      <a:pt x="5008" y="11707"/>
                      <a:pt x="5047" y="11723"/>
                    </a:cubicBezTo>
                    <a:cubicBezTo>
                      <a:pt x="5287" y="11823"/>
                      <a:pt x="5427" y="11953"/>
                      <a:pt x="5367" y="12011"/>
                    </a:cubicBezTo>
                    <a:cubicBezTo>
                      <a:pt x="5307" y="12069"/>
                      <a:pt x="5389" y="12162"/>
                      <a:pt x="5567" y="12202"/>
                    </a:cubicBezTo>
                    <a:cubicBezTo>
                      <a:pt x="5579" y="12205"/>
                      <a:pt x="5597" y="12199"/>
                      <a:pt x="5608" y="12202"/>
                    </a:cubicBezTo>
                    <a:lnTo>
                      <a:pt x="5688" y="12154"/>
                    </a:lnTo>
                    <a:cubicBezTo>
                      <a:pt x="5950" y="11947"/>
                      <a:pt x="6196" y="11881"/>
                      <a:pt x="6449" y="11939"/>
                    </a:cubicBezTo>
                    <a:cubicBezTo>
                      <a:pt x="6746" y="12007"/>
                      <a:pt x="6734" y="12055"/>
                      <a:pt x="6529" y="12202"/>
                    </a:cubicBezTo>
                    <a:cubicBezTo>
                      <a:pt x="6388" y="12304"/>
                      <a:pt x="6368" y="12460"/>
                      <a:pt x="6449" y="12538"/>
                    </a:cubicBezTo>
                    <a:cubicBezTo>
                      <a:pt x="6529" y="12616"/>
                      <a:pt x="6408" y="12790"/>
                      <a:pt x="6208" y="12922"/>
                    </a:cubicBezTo>
                    <a:cubicBezTo>
                      <a:pt x="6122" y="12978"/>
                      <a:pt x="6091" y="13029"/>
                      <a:pt x="6048" y="13089"/>
                    </a:cubicBezTo>
                    <a:cubicBezTo>
                      <a:pt x="6069" y="13137"/>
                      <a:pt x="6081" y="13183"/>
                      <a:pt x="6048" y="13233"/>
                    </a:cubicBezTo>
                    <a:cubicBezTo>
                      <a:pt x="5985" y="13331"/>
                      <a:pt x="6126" y="13492"/>
                      <a:pt x="6369" y="13569"/>
                    </a:cubicBezTo>
                    <a:cubicBezTo>
                      <a:pt x="6610" y="13646"/>
                      <a:pt x="6754" y="13722"/>
                      <a:pt x="6689" y="13761"/>
                    </a:cubicBezTo>
                    <a:cubicBezTo>
                      <a:pt x="6624" y="13799"/>
                      <a:pt x="6655" y="13946"/>
                      <a:pt x="6769" y="14072"/>
                    </a:cubicBezTo>
                    <a:cubicBezTo>
                      <a:pt x="6904" y="14223"/>
                      <a:pt x="6909" y="14332"/>
                      <a:pt x="6769" y="14384"/>
                    </a:cubicBezTo>
                    <a:cubicBezTo>
                      <a:pt x="6489" y="14487"/>
                      <a:pt x="6489" y="15048"/>
                      <a:pt x="6769" y="15151"/>
                    </a:cubicBezTo>
                    <a:cubicBezTo>
                      <a:pt x="6889" y="15195"/>
                      <a:pt x="6922" y="15273"/>
                      <a:pt x="6849" y="15343"/>
                    </a:cubicBezTo>
                    <a:cubicBezTo>
                      <a:pt x="6775" y="15414"/>
                      <a:pt x="6908" y="15461"/>
                      <a:pt x="7130" y="15439"/>
                    </a:cubicBezTo>
                    <a:cubicBezTo>
                      <a:pt x="7405" y="15411"/>
                      <a:pt x="7489" y="15477"/>
                      <a:pt x="7490" y="15655"/>
                    </a:cubicBezTo>
                    <a:cubicBezTo>
                      <a:pt x="7491" y="15795"/>
                      <a:pt x="7618" y="16045"/>
                      <a:pt x="7770" y="16206"/>
                    </a:cubicBezTo>
                    <a:cubicBezTo>
                      <a:pt x="7923" y="16367"/>
                      <a:pt x="8047" y="16626"/>
                      <a:pt x="8011" y="16781"/>
                    </a:cubicBezTo>
                    <a:cubicBezTo>
                      <a:pt x="7959" y="17005"/>
                      <a:pt x="8027" y="17058"/>
                      <a:pt x="8451" y="17069"/>
                    </a:cubicBezTo>
                    <a:cubicBezTo>
                      <a:pt x="9335" y="17092"/>
                      <a:pt x="9440" y="17101"/>
                      <a:pt x="9172" y="17261"/>
                    </a:cubicBezTo>
                    <a:cubicBezTo>
                      <a:pt x="8845" y="17456"/>
                      <a:pt x="8808" y="18170"/>
                      <a:pt x="9132" y="18364"/>
                    </a:cubicBezTo>
                    <a:cubicBezTo>
                      <a:pt x="9313" y="18471"/>
                      <a:pt x="9344" y="18552"/>
                      <a:pt x="9172" y="18675"/>
                    </a:cubicBezTo>
                    <a:cubicBezTo>
                      <a:pt x="8900" y="18871"/>
                      <a:pt x="9088" y="19083"/>
                      <a:pt x="9533" y="19083"/>
                    </a:cubicBezTo>
                    <a:cubicBezTo>
                      <a:pt x="9886" y="19083"/>
                      <a:pt x="10227" y="19766"/>
                      <a:pt x="9933" y="19874"/>
                    </a:cubicBezTo>
                    <a:cubicBezTo>
                      <a:pt x="9657" y="19976"/>
                      <a:pt x="11105" y="20738"/>
                      <a:pt x="12056" y="21001"/>
                    </a:cubicBezTo>
                    <a:cubicBezTo>
                      <a:pt x="12493" y="21122"/>
                      <a:pt x="13016" y="21328"/>
                      <a:pt x="13218" y="21432"/>
                    </a:cubicBezTo>
                    <a:cubicBezTo>
                      <a:pt x="13456" y="21556"/>
                      <a:pt x="13771" y="21583"/>
                      <a:pt x="14139" y="21528"/>
                    </a:cubicBezTo>
                    <a:cubicBezTo>
                      <a:pt x="14574" y="21463"/>
                      <a:pt x="14874" y="21497"/>
                      <a:pt x="15020" y="21600"/>
                    </a:cubicBezTo>
                    <a:cubicBezTo>
                      <a:pt x="15032" y="21539"/>
                      <a:pt x="15041" y="21465"/>
                      <a:pt x="15020" y="21432"/>
                    </a:cubicBezTo>
                    <a:cubicBezTo>
                      <a:pt x="14863" y="21188"/>
                      <a:pt x="17435" y="20349"/>
                      <a:pt x="17664" y="20569"/>
                    </a:cubicBezTo>
                    <a:cubicBezTo>
                      <a:pt x="17824" y="20724"/>
                      <a:pt x="18593" y="20527"/>
                      <a:pt x="19466" y="20114"/>
                    </a:cubicBezTo>
                    <a:cubicBezTo>
                      <a:pt x="19506" y="20095"/>
                      <a:pt x="19544" y="20106"/>
                      <a:pt x="19586" y="20090"/>
                    </a:cubicBezTo>
                    <a:cubicBezTo>
                      <a:pt x="19383" y="19947"/>
                      <a:pt x="19448" y="19834"/>
                      <a:pt x="19947" y="19610"/>
                    </a:cubicBezTo>
                    <a:cubicBezTo>
                      <a:pt x="20573" y="19329"/>
                      <a:pt x="20610" y="19208"/>
                      <a:pt x="20628" y="17812"/>
                    </a:cubicBezTo>
                    <a:cubicBezTo>
                      <a:pt x="20638" y="16993"/>
                      <a:pt x="20764" y="16259"/>
                      <a:pt x="20868" y="16158"/>
                    </a:cubicBezTo>
                    <a:cubicBezTo>
                      <a:pt x="20972" y="16057"/>
                      <a:pt x="20958" y="15796"/>
                      <a:pt x="20868" y="15583"/>
                    </a:cubicBezTo>
                    <a:cubicBezTo>
                      <a:pt x="20778" y="15369"/>
                      <a:pt x="20831" y="15137"/>
                      <a:pt x="20988" y="15079"/>
                    </a:cubicBezTo>
                    <a:cubicBezTo>
                      <a:pt x="21186" y="15006"/>
                      <a:pt x="21173" y="14809"/>
                      <a:pt x="20908" y="14432"/>
                    </a:cubicBezTo>
                    <a:cubicBezTo>
                      <a:pt x="20504" y="13857"/>
                      <a:pt x="20757" y="13569"/>
                      <a:pt x="21389" y="13881"/>
                    </a:cubicBezTo>
                    <a:cubicBezTo>
                      <a:pt x="21422" y="13897"/>
                      <a:pt x="21474" y="13892"/>
                      <a:pt x="21509" y="13905"/>
                    </a:cubicBezTo>
                    <a:cubicBezTo>
                      <a:pt x="21542" y="13798"/>
                      <a:pt x="21548" y="13697"/>
                      <a:pt x="21589" y="13593"/>
                    </a:cubicBezTo>
                    <a:cubicBezTo>
                      <a:pt x="21600" y="13565"/>
                      <a:pt x="21584" y="13524"/>
                      <a:pt x="21589" y="13497"/>
                    </a:cubicBezTo>
                    <a:cubicBezTo>
                      <a:pt x="21579" y="13405"/>
                      <a:pt x="21598" y="13373"/>
                      <a:pt x="21589" y="13305"/>
                    </a:cubicBezTo>
                    <a:cubicBezTo>
                      <a:pt x="21568" y="13269"/>
                      <a:pt x="21547" y="13247"/>
                      <a:pt x="21509" y="13233"/>
                    </a:cubicBezTo>
                    <a:cubicBezTo>
                      <a:pt x="21394" y="13191"/>
                      <a:pt x="21359" y="13029"/>
                      <a:pt x="21429" y="12898"/>
                    </a:cubicBezTo>
                    <a:cubicBezTo>
                      <a:pt x="21452" y="12854"/>
                      <a:pt x="21433" y="12790"/>
                      <a:pt x="21429" y="12730"/>
                    </a:cubicBezTo>
                    <a:cubicBezTo>
                      <a:pt x="21416" y="12693"/>
                      <a:pt x="21402" y="12700"/>
                      <a:pt x="21389" y="12658"/>
                    </a:cubicBezTo>
                    <a:cubicBezTo>
                      <a:pt x="21335" y="12484"/>
                      <a:pt x="21164" y="12285"/>
                      <a:pt x="20988" y="12226"/>
                    </a:cubicBezTo>
                    <a:cubicBezTo>
                      <a:pt x="20812" y="12168"/>
                      <a:pt x="20725" y="12071"/>
                      <a:pt x="20788" y="12011"/>
                    </a:cubicBezTo>
                    <a:cubicBezTo>
                      <a:pt x="20872" y="11930"/>
                      <a:pt x="20737" y="11633"/>
                      <a:pt x="20548" y="11315"/>
                    </a:cubicBezTo>
                    <a:cubicBezTo>
                      <a:pt x="20508" y="11263"/>
                      <a:pt x="20509" y="11248"/>
                      <a:pt x="20467" y="11196"/>
                    </a:cubicBezTo>
                    <a:cubicBezTo>
                      <a:pt x="20207" y="10865"/>
                      <a:pt x="19901" y="10545"/>
                      <a:pt x="19747" y="10452"/>
                    </a:cubicBezTo>
                    <a:cubicBezTo>
                      <a:pt x="19559" y="10341"/>
                      <a:pt x="19488" y="10214"/>
                      <a:pt x="19506" y="10141"/>
                    </a:cubicBezTo>
                    <a:cubicBezTo>
                      <a:pt x="19392" y="10007"/>
                      <a:pt x="19281" y="9873"/>
                      <a:pt x="19266" y="9757"/>
                    </a:cubicBezTo>
                    <a:cubicBezTo>
                      <a:pt x="19255" y="9672"/>
                      <a:pt x="19203" y="9540"/>
                      <a:pt x="19146" y="9422"/>
                    </a:cubicBezTo>
                    <a:cubicBezTo>
                      <a:pt x="19102" y="9359"/>
                      <a:pt x="19075" y="9319"/>
                      <a:pt x="19026" y="9254"/>
                    </a:cubicBezTo>
                    <a:cubicBezTo>
                      <a:pt x="18938" y="9139"/>
                      <a:pt x="18935" y="9090"/>
                      <a:pt x="18865" y="8990"/>
                    </a:cubicBezTo>
                    <a:cubicBezTo>
                      <a:pt x="18861" y="8985"/>
                      <a:pt x="18869" y="8971"/>
                      <a:pt x="18865" y="8966"/>
                    </a:cubicBezTo>
                    <a:cubicBezTo>
                      <a:pt x="18676" y="8746"/>
                      <a:pt x="18512" y="8539"/>
                      <a:pt x="18505" y="8487"/>
                    </a:cubicBezTo>
                    <a:cubicBezTo>
                      <a:pt x="18503" y="8475"/>
                      <a:pt x="18474" y="8454"/>
                      <a:pt x="18465" y="8439"/>
                    </a:cubicBezTo>
                    <a:cubicBezTo>
                      <a:pt x="17895" y="8351"/>
                      <a:pt x="17338" y="8152"/>
                      <a:pt x="17183" y="7911"/>
                    </a:cubicBezTo>
                    <a:cubicBezTo>
                      <a:pt x="17068" y="7733"/>
                      <a:pt x="17359" y="7316"/>
                      <a:pt x="17664" y="7096"/>
                    </a:cubicBezTo>
                    <a:cubicBezTo>
                      <a:pt x="17313" y="6919"/>
                      <a:pt x="17022" y="6738"/>
                      <a:pt x="17143" y="6737"/>
                    </a:cubicBezTo>
                    <a:cubicBezTo>
                      <a:pt x="17279" y="6735"/>
                      <a:pt x="17118" y="6574"/>
                      <a:pt x="16823" y="6377"/>
                    </a:cubicBezTo>
                    <a:cubicBezTo>
                      <a:pt x="16037" y="5854"/>
                      <a:pt x="15120" y="4878"/>
                      <a:pt x="15301" y="4771"/>
                    </a:cubicBezTo>
                    <a:cubicBezTo>
                      <a:pt x="15386" y="4720"/>
                      <a:pt x="15246" y="4463"/>
                      <a:pt x="14980" y="4195"/>
                    </a:cubicBezTo>
                    <a:lnTo>
                      <a:pt x="14860" y="4075"/>
                    </a:lnTo>
                    <a:cubicBezTo>
                      <a:pt x="14686" y="4089"/>
                      <a:pt x="14483" y="3988"/>
                      <a:pt x="14339" y="3764"/>
                    </a:cubicBezTo>
                    <a:cubicBezTo>
                      <a:pt x="14214" y="3568"/>
                      <a:pt x="14171" y="3454"/>
                      <a:pt x="14299" y="3308"/>
                    </a:cubicBezTo>
                    <a:cubicBezTo>
                      <a:pt x="14092" y="3293"/>
                      <a:pt x="13931" y="3250"/>
                      <a:pt x="13979" y="3117"/>
                    </a:cubicBezTo>
                    <a:cubicBezTo>
                      <a:pt x="13995" y="3072"/>
                      <a:pt x="13982" y="3022"/>
                      <a:pt x="13979" y="2973"/>
                    </a:cubicBezTo>
                    <a:cubicBezTo>
                      <a:pt x="13866" y="2846"/>
                      <a:pt x="13772" y="2709"/>
                      <a:pt x="13738" y="2589"/>
                    </a:cubicBezTo>
                    <a:cubicBezTo>
                      <a:pt x="13735" y="2578"/>
                      <a:pt x="13710" y="2555"/>
                      <a:pt x="13698" y="2541"/>
                    </a:cubicBezTo>
                    <a:cubicBezTo>
                      <a:pt x="13668" y="2536"/>
                      <a:pt x="13608" y="2506"/>
                      <a:pt x="13578" y="2517"/>
                    </a:cubicBezTo>
                    <a:cubicBezTo>
                      <a:pt x="13469" y="2557"/>
                      <a:pt x="13269" y="2450"/>
                      <a:pt x="13138" y="2277"/>
                    </a:cubicBezTo>
                    <a:cubicBezTo>
                      <a:pt x="13089" y="2214"/>
                      <a:pt x="12980" y="2158"/>
                      <a:pt x="12857" y="2086"/>
                    </a:cubicBezTo>
                    <a:cubicBezTo>
                      <a:pt x="12604" y="1969"/>
                      <a:pt x="12348" y="1833"/>
                      <a:pt x="12056" y="1726"/>
                    </a:cubicBezTo>
                    <a:cubicBezTo>
                      <a:pt x="11612" y="1600"/>
                      <a:pt x="11008" y="1369"/>
                      <a:pt x="10694" y="1175"/>
                    </a:cubicBezTo>
                    <a:cubicBezTo>
                      <a:pt x="10369" y="973"/>
                      <a:pt x="9902" y="791"/>
                      <a:pt x="9653" y="791"/>
                    </a:cubicBezTo>
                    <a:cubicBezTo>
                      <a:pt x="9386" y="791"/>
                      <a:pt x="8940" y="619"/>
                      <a:pt x="8572" y="408"/>
                    </a:cubicBezTo>
                    <a:cubicBezTo>
                      <a:pt x="8057" y="546"/>
                      <a:pt x="7644" y="342"/>
                      <a:pt x="7570" y="0"/>
                    </a:cubicBezTo>
                    <a:lnTo>
                      <a:pt x="7530" y="0"/>
                    </a:lnTo>
                    <a:close/>
                    <a:moveTo>
                      <a:pt x="0" y="815"/>
                    </a:moveTo>
                    <a:cubicBezTo>
                      <a:pt x="65" y="847"/>
                      <a:pt x="133" y="878"/>
                      <a:pt x="200" y="911"/>
                    </a:cubicBezTo>
                    <a:cubicBezTo>
                      <a:pt x="195" y="907"/>
                      <a:pt x="206" y="891"/>
                      <a:pt x="200" y="887"/>
                    </a:cubicBezTo>
                    <a:cubicBezTo>
                      <a:pt x="129" y="850"/>
                      <a:pt x="67" y="849"/>
                      <a:pt x="0" y="815"/>
                    </a:cubicBezTo>
                    <a:close/>
                  </a:path>
                </a:pathLst>
              </a:custGeom>
              <a:ln>
                <a:noFill/>
              </a:ln>
              <a:effectLst/>
            </p:spPr>
          </p:pic>
          <p:pic>
            <p:nvPicPr>
              <p:cNvPr id="844" name="Image" descr="Image"/>
              <p:cNvPicPr>
                <a:picLocks/>
              </p:cNvPicPr>
              <p:nvPr/>
            </p:nvPicPr>
            <p:blipFill>
              <a:blip r:embed="rId33"/>
              <a:stretch>
                <a:fillRect/>
              </a:stretch>
            </p:blipFill>
            <p:spPr>
              <a:xfrm>
                <a:off x="0" y="0"/>
                <a:ext cx="231877" cy="381744"/>
              </a:xfrm>
              <a:prstGeom prst="rect">
                <a:avLst/>
              </a:prstGeom>
              <a:effectLst/>
            </p:spPr>
          </p:pic>
        </p:grpSp>
      </p:grpSp>
      <p:grpSp>
        <p:nvGrpSpPr>
          <p:cNvPr id="887" name="Group"/>
          <p:cNvGrpSpPr/>
          <p:nvPr/>
        </p:nvGrpSpPr>
        <p:grpSpPr>
          <a:xfrm rot="1175420">
            <a:off x="17826069" y="8482839"/>
            <a:ext cx="705209" cy="690958"/>
            <a:chOff x="10392" y="-6107"/>
            <a:chExt cx="705208" cy="690957"/>
          </a:xfrm>
        </p:grpSpPr>
        <p:grpSp>
          <p:nvGrpSpPr>
            <p:cNvPr id="850" name="Image"/>
            <p:cNvGrpSpPr/>
            <p:nvPr/>
          </p:nvGrpSpPr>
          <p:grpSpPr>
            <a:xfrm rot="15509495" flipH="1">
              <a:off x="460815" y="423233"/>
              <a:ext cx="103687" cy="173808"/>
              <a:chOff x="0" y="0"/>
              <a:chExt cx="103685" cy="173807"/>
            </a:xfrm>
          </p:grpSpPr>
          <p:pic>
            <p:nvPicPr>
              <p:cNvPr id="849" name="Image" descr="Image"/>
              <p:cNvPicPr>
                <a:picLocks noChangeAspect="1"/>
              </p:cNvPicPr>
              <p:nvPr/>
            </p:nvPicPr>
            <p:blipFill>
              <a:blip r:embed="rId34" cstate="print">
                <a:extLst>
                  <a:ext uri="{28A0092B-C50C-407E-A947-70E740481C1C}">
                    <a14:useLocalDpi xmlns:a14="http://schemas.microsoft.com/office/drawing/2010/main"/>
                  </a:ext>
                </a:extLst>
              </a:blip>
              <a:srcRect/>
              <a:stretch>
                <a:fillRect/>
              </a:stretch>
            </p:blipFill>
            <p:spPr>
              <a:xfrm>
                <a:off x="8980" y="9668"/>
                <a:ext cx="85742" cy="148894"/>
              </a:xfrm>
              <a:custGeom>
                <a:avLst/>
                <a:gdLst/>
                <a:ahLst/>
                <a:cxnLst>
                  <a:cxn ang="0">
                    <a:pos x="wd2" y="hd2"/>
                  </a:cxn>
                  <a:cxn ang="5400000">
                    <a:pos x="wd2" y="hd2"/>
                  </a:cxn>
                  <a:cxn ang="10800000">
                    <a:pos x="wd2" y="hd2"/>
                  </a:cxn>
                  <a:cxn ang="16200000">
                    <a:pos x="wd2" y="hd2"/>
                  </a:cxn>
                </a:cxnLst>
                <a:rect l="0" t="0" r="r" b="b"/>
                <a:pathLst>
                  <a:path w="21593" h="21594" extrusionOk="0">
                    <a:moveTo>
                      <a:pt x="6397" y="10"/>
                    </a:moveTo>
                    <a:cubicBezTo>
                      <a:pt x="6307" y="19"/>
                      <a:pt x="6228" y="38"/>
                      <a:pt x="6197" y="67"/>
                    </a:cubicBezTo>
                    <a:cubicBezTo>
                      <a:pt x="6164" y="98"/>
                      <a:pt x="6028" y="109"/>
                      <a:pt x="5797" y="125"/>
                    </a:cubicBezTo>
                    <a:cubicBezTo>
                      <a:pt x="5579" y="140"/>
                      <a:pt x="5290" y="188"/>
                      <a:pt x="4997" y="182"/>
                    </a:cubicBezTo>
                    <a:cubicBezTo>
                      <a:pt x="4392" y="171"/>
                      <a:pt x="3817" y="229"/>
                      <a:pt x="3698" y="297"/>
                    </a:cubicBezTo>
                    <a:cubicBezTo>
                      <a:pt x="3579" y="366"/>
                      <a:pt x="3334" y="385"/>
                      <a:pt x="3198" y="355"/>
                    </a:cubicBezTo>
                    <a:cubicBezTo>
                      <a:pt x="3062" y="325"/>
                      <a:pt x="2788" y="419"/>
                      <a:pt x="2599" y="585"/>
                    </a:cubicBezTo>
                    <a:cubicBezTo>
                      <a:pt x="2575" y="606"/>
                      <a:pt x="2620" y="625"/>
                      <a:pt x="2599" y="643"/>
                    </a:cubicBezTo>
                    <a:cubicBezTo>
                      <a:pt x="2577" y="671"/>
                      <a:pt x="2549" y="666"/>
                      <a:pt x="2499" y="700"/>
                    </a:cubicBezTo>
                    <a:cubicBezTo>
                      <a:pt x="2436" y="744"/>
                      <a:pt x="2352" y="742"/>
                      <a:pt x="2299" y="758"/>
                    </a:cubicBezTo>
                    <a:cubicBezTo>
                      <a:pt x="2283" y="763"/>
                      <a:pt x="2314" y="812"/>
                      <a:pt x="2299" y="816"/>
                    </a:cubicBezTo>
                    <a:cubicBezTo>
                      <a:pt x="2283" y="818"/>
                      <a:pt x="2215" y="816"/>
                      <a:pt x="2199" y="816"/>
                    </a:cubicBezTo>
                    <a:cubicBezTo>
                      <a:pt x="2129" y="818"/>
                      <a:pt x="2086" y="800"/>
                      <a:pt x="1999" y="758"/>
                    </a:cubicBezTo>
                    <a:cubicBezTo>
                      <a:pt x="1905" y="716"/>
                      <a:pt x="1862" y="709"/>
                      <a:pt x="1799" y="700"/>
                    </a:cubicBezTo>
                    <a:cubicBezTo>
                      <a:pt x="1675" y="692"/>
                      <a:pt x="1505" y="771"/>
                      <a:pt x="1299" y="873"/>
                    </a:cubicBezTo>
                    <a:cubicBezTo>
                      <a:pt x="1237" y="932"/>
                      <a:pt x="1159" y="950"/>
                      <a:pt x="1199" y="988"/>
                    </a:cubicBezTo>
                    <a:cubicBezTo>
                      <a:pt x="1263" y="1047"/>
                      <a:pt x="1233" y="1183"/>
                      <a:pt x="1099" y="1276"/>
                    </a:cubicBezTo>
                    <a:cubicBezTo>
                      <a:pt x="813" y="1475"/>
                      <a:pt x="651" y="1444"/>
                      <a:pt x="100" y="1161"/>
                    </a:cubicBezTo>
                    <a:cubicBezTo>
                      <a:pt x="73" y="1152"/>
                      <a:pt x="28" y="1170"/>
                      <a:pt x="0" y="1161"/>
                    </a:cubicBezTo>
                    <a:cubicBezTo>
                      <a:pt x="576" y="1467"/>
                      <a:pt x="675" y="1605"/>
                      <a:pt x="500" y="1794"/>
                    </a:cubicBezTo>
                    <a:cubicBezTo>
                      <a:pt x="375" y="1928"/>
                      <a:pt x="327" y="2383"/>
                      <a:pt x="300" y="2830"/>
                    </a:cubicBezTo>
                    <a:cubicBezTo>
                      <a:pt x="324" y="3007"/>
                      <a:pt x="374" y="3035"/>
                      <a:pt x="400" y="3291"/>
                    </a:cubicBezTo>
                    <a:cubicBezTo>
                      <a:pt x="459" y="3874"/>
                      <a:pt x="503" y="4274"/>
                      <a:pt x="600" y="4672"/>
                    </a:cubicBezTo>
                    <a:cubicBezTo>
                      <a:pt x="616" y="4739"/>
                      <a:pt x="681" y="4836"/>
                      <a:pt x="700" y="4902"/>
                    </a:cubicBezTo>
                    <a:cubicBezTo>
                      <a:pt x="835" y="4996"/>
                      <a:pt x="869" y="5150"/>
                      <a:pt x="800" y="5190"/>
                    </a:cubicBezTo>
                    <a:cubicBezTo>
                      <a:pt x="773" y="5205"/>
                      <a:pt x="870" y="5304"/>
                      <a:pt x="900" y="5420"/>
                    </a:cubicBezTo>
                    <a:cubicBezTo>
                      <a:pt x="1044" y="5806"/>
                      <a:pt x="1114" y="6185"/>
                      <a:pt x="1399" y="6744"/>
                    </a:cubicBezTo>
                    <a:cubicBezTo>
                      <a:pt x="1666" y="7266"/>
                      <a:pt x="2103" y="7746"/>
                      <a:pt x="2399" y="7895"/>
                    </a:cubicBezTo>
                    <a:cubicBezTo>
                      <a:pt x="3047" y="8222"/>
                      <a:pt x="3344" y="8634"/>
                      <a:pt x="2998" y="8874"/>
                    </a:cubicBezTo>
                    <a:cubicBezTo>
                      <a:pt x="2790" y="9018"/>
                      <a:pt x="2780" y="9125"/>
                      <a:pt x="2998" y="9277"/>
                    </a:cubicBezTo>
                    <a:cubicBezTo>
                      <a:pt x="3152" y="9383"/>
                      <a:pt x="3173" y="9521"/>
                      <a:pt x="3098" y="9564"/>
                    </a:cubicBezTo>
                    <a:cubicBezTo>
                      <a:pt x="3061" y="9586"/>
                      <a:pt x="3141" y="9657"/>
                      <a:pt x="3198" y="9737"/>
                    </a:cubicBezTo>
                    <a:cubicBezTo>
                      <a:pt x="3253" y="9779"/>
                      <a:pt x="3241" y="9818"/>
                      <a:pt x="3298" y="9852"/>
                    </a:cubicBezTo>
                    <a:cubicBezTo>
                      <a:pt x="3445" y="9940"/>
                      <a:pt x="3529" y="10022"/>
                      <a:pt x="3598" y="10082"/>
                    </a:cubicBezTo>
                    <a:cubicBezTo>
                      <a:pt x="3802" y="10118"/>
                      <a:pt x="3958" y="10186"/>
                      <a:pt x="3998" y="10255"/>
                    </a:cubicBezTo>
                    <a:cubicBezTo>
                      <a:pt x="4042" y="10332"/>
                      <a:pt x="3957" y="10448"/>
                      <a:pt x="3798" y="10543"/>
                    </a:cubicBezTo>
                    <a:cubicBezTo>
                      <a:pt x="3815" y="10556"/>
                      <a:pt x="3877" y="10528"/>
                      <a:pt x="3898" y="10543"/>
                    </a:cubicBezTo>
                    <a:cubicBezTo>
                      <a:pt x="3994" y="10609"/>
                      <a:pt x="3988" y="10663"/>
                      <a:pt x="3998" y="10716"/>
                    </a:cubicBezTo>
                    <a:cubicBezTo>
                      <a:pt x="4134" y="10745"/>
                      <a:pt x="4133" y="10864"/>
                      <a:pt x="4098" y="11118"/>
                    </a:cubicBezTo>
                    <a:cubicBezTo>
                      <a:pt x="4094" y="11146"/>
                      <a:pt x="4099" y="11151"/>
                      <a:pt x="4098" y="11176"/>
                    </a:cubicBezTo>
                    <a:cubicBezTo>
                      <a:pt x="4417" y="11231"/>
                      <a:pt x="4488" y="11322"/>
                      <a:pt x="4398" y="11521"/>
                    </a:cubicBezTo>
                    <a:cubicBezTo>
                      <a:pt x="4380" y="11561"/>
                      <a:pt x="4398" y="11639"/>
                      <a:pt x="4398" y="11694"/>
                    </a:cubicBezTo>
                    <a:cubicBezTo>
                      <a:pt x="4431" y="11711"/>
                      <a:pt x="4458" y="11735"/>
                      <a:pt x="4498" y="11752"/>
                    </a:cubicBezTo>
                    <a:cubicBezTo>
                      <a:pt x="4746" y="11852"/>
                      <a:pt x="4960" y="11981"/>
                      <a:pt x="4897" y="12039"/>
                    </a:cubicBezTo>
                    <a:cubicBezTo>
                      <a:pt x="4835" y="12097"/>
                      <a:pt x="4913" y="12171"/>
                      <a:pt x="5097" y="12212"/>
                    </a:cubicBezTo>
                    <a:lnTo>
                      <a:pt x="5197" y="12154"/>
                    </a:lnTo>
                    <a:cubicBezTo>
                      <a:pt x="5468" y="11947"/>
                      <a:pt x="5636" y="11866"/>
                      <a:pt x="5897" y="11924"/>
                    </a:cubicBezTo>
                    <a:cubicBezTo>
                      <a:pt x="6205" y="11992"/>
                      <a:pt x="6309" y="12065"/>
                      <a:pt x="6097" y="12212"/>
                    </a:cubicBezTo>
                    <a:cubicBezTo>
                      <a:pt x="5951" y="12313"/>
                      <a:pt x="5914" y="12422"/>
                      <a:pt x="5997" y="12500"/>
                    </a:cubicBezTo>
                    <a:cubicBezTo>
                      <a:pt x="6080" y="12577"/>
                      <a:pt x="5903" y="12771"/>
                      <a:pt x="5697" y="12903"/>
                    </a:cubicBezTo>
                    <a:cubicBezTo>
                      <a:pt x="5608" y="12959"/>
                      <a:pt x="5541" y="13015"/>
                      <a:pt x="5497" y="13075"/>
                    </a:cubicBezTo>
                    <a:cubicBezTo>
                      <a:pt x="5518" y="13123"/>
                      <a:pt x="5531" y="13198"/>
                      <a:pt x="5497" y="13248"/>
                    </a:cubicBezTo>
                    <a:cubicBezTo>
                      <a:pt x="5432" y="13346"/>
                      <a:pt x="5646" y="13459"/>
                      <a:pt x="5897" y="13536"/>
                    </a:cubicBezTo>
                    <a:cubicBezTo>
                      <a:pt x="6146" y="13613"/>
                      <a:pt x="6264" y="13728"/>
                      <a:pt x="6197" y="13766"/>
                    </a:cubicBezTo>
                    <a:cubicBezTo>
                      <a:pt x="6130" y="13805"/>
                      <a:pt x="6179" y="13927"/>
                      <a:pt x="6297" y="14054"/>
                    </a:cubicBezTo>
                    <a:cubicBezTo>
                      <a:pt x="6436" y="14204"/>
                      <a:pt x="6441" y="14348"/>
                      <a:pt x="6297" y="14399"/>
                    </a:cubicBezTo>
                    <a:cubicBezTo>
                      <a:pt x="6008" y="14502"/>
                      <a:pt x="6007" y="15044"/>
                      <a:pt x="6297" y="15147"/>
                    </a:cubicBezTo>
                    <a:cubicBezTo>
                      <a:pt x="6420" y="15192"/>
                      <a:pt x="6472" y="15308"/>
                      <a:pt x="6397" y="15378"/>
                    </a:cubicBezTo>
                    <a:cubicBezTo>
                      <a:pt x="6320" y="15449"/>
                      <a:pt x="6467" y="15458"/>
                      <a:pt x="6696" y="15435"/>
                    </a:cubicBezTo>
                    <a:cubicBezTo>
                      <a:pt x="6981" y="15407"/>
                      <a:pt x="7095" y="15488"/>
                      <a:pt x="7096" y="15666"/>
                    </a:cubicBezTo>
                    <a:cubicBezTo>
                      <a:pt x="7097" y="15806"/>
                      <a:pt x="7238" y="16023"/>
                      <a:pt x="7396" y="16184"/>
                    </a:cubicBezTo>
                    <a:cubicBezTo>
                      <a:pt x="7554" y="16344"/>
                      <a:pt x="7633" y="16604"/>
                      <a:pt x="7596" y="16759"/>
                    </a:cubicBezTo>
                    <a:cubicBezTo>
                      <a:pt x="7542" y="16982"/>
                      <a:pt x="7658" y="17036"/>
                      <a:pt x="8096" y="17047"/>
                    </a:cubicBezTo>
                    <a:cubicBezTo>
                      <a:pt x="9008" y="17070"/>
                      <a:pt x="9072" y="17118"/>
                      <a:pt x="8795" y="17277"/>
                    </a:cubicBezTo>
                    <a:cubicBezTo>
                      <a:pt x="8457" y="17472"/>
                      <a:pt x="8460" y="18178"/>
                      <a:pt x="8795" y="18371"/>
                    </a:cubicBezTo>
                    <a:cubicBezTo>
                      <a:pt x="8982" y="18478"/>
                      <a:pt x="8973" y="18535"/>
                      <a:pt x="8795" y="18659"/>
                    </a:cubicBezTo>
                    <a:cubicBezTo>
                      <a:pt x="8514" y="18854"/>
                      <a:pt x="8636" y="19119"/>
                      <a:pt x="9095" y="19119"/>
                    </a:cubicBezTo>
                    <a:cubicBezTo>
                      <a:pt x="9460" y="19119"/>
                      <a:pt x="9898" y="19759"/>
                      <a:pt x="9595" y="19867"/>
                    </a:cubicBezTo>
                    <a:cubicBezTo>
                      <a:pt x="9309" y="19969"/>
                      <a:pt x="10811" y="20755"/>
                      <a:pt x="11794" y="21018"/>
                    </a:cubicBezTo>
                    <a:cubicBezTo>
                      <a:pt x="12245" y="21139"/>
                      <a:pt x="12785" y="21317"/>
                      <a:pt x="12993" y="21421"/>
                    </a:cubicBezTo>
                    <a:cubicBezTo>
                      <a:pt x="13239" y="21545"/>
                      <a:pt x="13513" y="21591"/>
                      <a:pt x="13893" y="21536"/>
                    </a:cubicBezTo>
                    <a:cubicBezTo>
                      <a:pt x="14342" y="21471"/>
                      <a:pt x="14641" y="21491"/>
                      <a:pt x="14792" y="21594"/>
                    </a:cubicBezTo>
                    <a:cubicBezTo>
                      <a:pt x="14805" y="21533"/>
                      <a:pt x="14814" y="21454"/>
                      <a:pt x="14792" y="21421"/>
                    </a:cubicBezTo>
                    <a:cubicBezTo>
                      <a:pt x="14630" y="21178"/>
                      <a:pt x="17354" y="20338"/>
                      <a:pt x="17591" y="20558"/>
                    </a:cubicBezTo>
                    <a:cubicBezTo>
                      <a:pt x="17756" y="20712"/>
                      <a:pt x="18487" y="20511"/>
                      <a:pt x="19390" y="20097"/>
                    </a:cubicBezTo>
                    <a:cubicBezTo>
                      <a:pt x="19431" y="20078"/>
                      <a:pt x="19446" y="20114"/>
                      <a:pt x="19490" y="20097"/>
                    </a:cubicBezTo>
                    <a:cubicBezTo>
                      <a:pt x="19280" y="19955"/>
                      <a:pt x="19375" y="19803"/>
                      <a:pt x="19890" y="19579"/>
                    </a:cubicBezTo>
                    <a:cubicBezTo>
                      <a:pt x="20537" y="19298"/>
                      <a:pt x="20571" y="19191"/>
                      <a:pt x="20589" y="17795"/>
                    </a:cubicBezTo>
                    <a:cubicBezTo>
                      <a:pt x="20600" y="16976"/>
                      <a:pt x="20781" y="16227"/>
                      <a:pt x="20889" y="16126"/>
                    </a:cubicBezTo>
                    <a:cubicBezTo>
                      <a:pt x="20997" y="16025"/>
                      <a:pt x="20982" y="15764"/>
                      <a:pt x="20889" y="15550"/>
                    </a:cubicBezTo>
                    <a:cubicBezTo>
                      <a:pt x="20796" y="15337"/>
                      <a:pt x="20826" y="15148"/>
                      <a:pt x="20989" y="15090"/>
                    </a:cubicBezTo>
                    <a:cubicBezTo>
                      <a:pt x="21194" y="15017"/>
                      <a:pt x="21162" y="14834"/>
                      <a:pt x="20889" y="14457"/>
                    </a:cubicBezTo>
                    <a:cubicBezTo>
                      <a:pt x="20472" y="13882"/>
                      <a:pt x="20736" y="13569"/>
                      <a:pt x="21389" y="13881"/>
                    </a:cubicBezTo>
                    <a:cubicBezTo>
                      <a:pt x="21423" y="13898"/>
                      <a:pt x="21453" y="13869"/>
                      <a:pt x="21489" y="13881"/>
                    </a:cubicBezTo>
                    <a:cubicBezTo>
                      <a:pt x="21523" y="13774"/>
                      <a:pt x="21546" y="13698"/>
                      <a:pt x="21589" y="13593"/>
                    </a:cubicBezTo>
                    <a:cubicBezTo>
                      <a:pt x="21600" y="13566"/>
                      <a:pt x="21584" y="13506"/>
                      <a:pt x="21589" y="13478"/>
                    </a:cubicBezTo>
                    <a:cubicBezTo>
                      <a:pt x="21578" y="13387"/>
                      <a:pt x="21598" y="13373"/>
                      <a:pt x="21589" y="13306"/>
                    </a:cubicBezTo>
                    <a:cubicBezTo>
                      <a:pt x="21567" y="13270"/>
                      <a:pt x="21528" y="13205"/>
                      <a:pt x="21489" y="13191"/>
                    </a:cubicBezTo>
                    <a:cubicBezTo>
                      <a:pt x="21370" y="13148"/>
                      <a:pt x="21316" y="13034"/>
                      <a:pt x="21389" y="12903"/>
                    </a:cubicBezTo>
                    <a:cubicBezTo>
                      <a:pt x="21413" y="12859"/>
                      <a:pt x="21393" y="12790"/>
                      <a:pt x="21389" y="12730"/>
                    </a:cubicBezTo>
                    <a:cubicBezTo>
                      <a:pt x="21375" y="12694"/>
                      <a:pt x="21402" y="12714"/>
                      <a:pt x="21389" y="12672"/>
                    </a:cubicBezTo>
                    <a:cubicBezTo>
                      <a:pt x="21334" y="12499"/>
                      <a:pt x="21171" y="12271"/>
                      <a:pt x="20989" y="12212"/>
                    </a:cubicBezTo>
                    <a:cubicBezTo>
                      <a:pt x="20807" y="12153"/>
                      <a:pt x="20724" y="12100"/>
                      <a:pt x="20789" y="12039"/>
                    </a:cubicBezTo>
                    <a:cubicBezTo>
                      <a:pt x="20876" y="11959"/>
                      <a:pt x="20685" y="11666"/>
                      <a:pt x="20489" y="11349"/>
                    </a:cubicBezTo>
                    <a:cubicBezTo>
                      <a:pt x="20449" y="11296"/>
                      <a:pt x="20532" y="11228"/>
                      <a:pt x="20489" y="11176"/>
                    </a:cubicBezTo>
                    <a:cubicBezTo>
                      <a:pt x="20220" y="10845"/>
                      <a:pt x="19850" y="10520"/>
                      <a:pt x="19690" y="10428"/>
                    </a:cubicBezTo>
                    <a:cubicBezTo>
                      <a:pt x="19496" y="10316"/>
                      <a:pt x="19371" y="10213"/>
                      <a:pt x="19390" y="10140"/>
                    </a:cubicBezTo>
                    <a:cubicBezTo>
                      <a:pt x="19272" y="10006"/>
                      <a:pt x="19206" y="9853"/>
                      <a:pt x="19190" y="9737"/>
                    </a:cubicBezTo>
                    <a:cubicBezTo>
                      <a:pt x="19178" y="9651"/>
                      <a:pt x="19149" y="9568"/>
                      <a:pt x="19090" y="9449"/>
                    </a:cubicBezTo>
                    <a:cubicBezTo>
                      <a:pt x="19045" y="9387"/>
                      <a:pt x="19041" y="9341"/>
                      <a:pt x="18990" y="9277"/>
                    </a:cubicBezTo>
                    <a:cubicBezTo>
                      <a:pt x="18899" y="9161"/>
                      <a:pt x="18862" y="9089"/>
                      <a:pt x="18790" y="8989"/>
                    </a:cubicBezTo>
                    <a:cubicBezTo>
                      <a:pt x="18588" y="8758"/>
                      <a:pt x="18398" y="8523"/>
                      <a:pt x="18390" y="8471"/>
                    </a:cubicBezTo>
                    <a:cubicBezTo>
                      <a:pt x="18389" y="8459"/>
                      <a:pt x="18400" y="8429"/>
                      <a:pt x="18390" y="8413"/>
                    </a:cubicBezTo>
                    <a:cubicBezTo>
                      <a:pt x="17802" y="8326"/>
                      <a:pt x="17251" y="8136"/>
                      <a:pt x="17091" y="7895"/>
                    </a:cubicBezTo>
                    <a:cubicBezTo>
                      <a:pt x="16973" y="7717"/>
                      <a:pt x="17276" y="7310"/>
                      <a:pt x="17591" y="7089"/>
                    </a:cubicBezTo>
                    <a:cubicBezTo>
                      <a:pt x="17229" y="6912"/>
                      <a:pt x="16866" y="6746"/>
                      <a:pt x="16991" y="6744"/>
                    </a:cubicBezTo>
                    <a:cubicBezTo>
                      <a:pt x="17131" y="6742"/>
                      <a:pt x="16997" y="6538"/>
                      <a:pt x="16691" y="6341"/>
                    </a:cubicBezTo>
                    <a:cubicBezTo>
                      <a:pt x="15879" y="5818"/>
                      <a:pt x="14905" y="4895"/>
                      <a:pt x="15092" y="4787"/>
                    </a:cubicBezTo>
                    <a:cubicBezTo>
                      <a:pt x="15181" y="4736"/>
                      <a:pt x="15066" y="4479"/>
                      <a:pt x="14792" y="4211"/>
                    </a:cubicBezTo>
                    <a:lnTo>
                      <a:pt x="14692" y="4096"/>
                    </a:lnTo>
                    <a:cubicBezTo>
                      <a:pt x="14512" y="4110"/>
                      <a:pt x="14241" y="3975"/>
                      <a:pt x="14093" y="3751"/>
                    </a:cubicBezTo>
                    <a:cubicBezTo>
                      <a:pt x="13963" y="3555"/>
                      <a:pt x="13960" y="3436"/>
                      <a:pt x="14093" y="3291"/>
                    </a:cubicBezTo>
                    <a:cubicBezTo>
                      <a:pt x="13878" y="3276"/>
                      <a:pt x="13743" y="3251"/>
                      <a:pt x="13793" y="3118"/>
                    </a:cubicBezTo>
                    <a:cubicBezTo>
                      <a:pt x="13809" y="3073"/>
                      <a:pt x="13796" y="2995"/>
                      <a:pt x="13793" y="2945"/>
                    </a:cubicBezTo>
                    <a:cubicBezTo>
                      <a:pt x="13676" y="2818"/>
                      <a:pt x="13528" y="2720"/>
                      <a:pt x="13493" y="2600"/>
                    </a:cubicBezTo>
                    <a:cubicBezTo>
                      <a:pt x="13490" y="2589"/>
                      <a:pt x="13405" y="2556"/>
                      <a:pt x="13393" y="2542"/>
                    </a:cubicBezTo>
                    <a:cubicBezTo>
                      <a:pt x="13362" y="2537"/>
                      <a:pt x="13323" y="2531"/>
                      <a:pt x="13293" y="2542"/>
                    </a:cubicBezTo>
                    <a:cubicBezTo>
                      <a:pt x="13181" y="2582"/>
                      <a:pt x="13029" y="2484"/>
                      <a:pt x="12893" y="2312"/>
                    </a:cubicBezTo>
                    <a:cubicBezTo>
                      <a:pt x="12843" y="2249"/>
                      <a:pt x="12720" y="2154"/>
                      <a:pt x="12593" y="2082"/>
                    </a:cubicBezTo>
                    <a:cubicBezTo>
                      <a:pt x="12331" y="1965"/>
                      <a:pt x="11996" y="1844"/>
                      <a:pt x="11694" y="1736"/>
                    </a:cubicBezTo>
                    <a:cubicBezTo>
                      <a:pt x="11235" y="1611"/>
                      <a:pt x="10718" y="1356"/>
                      <a:pt x="10395" y="1161"/>
                    </a:cubicBezTo>
                    <a:cubicBezTo>
                      <a:pt x="10059" y="959"/>
                      <a:pt x="9552" y="816"/>
                      <a:pt x="9295" y="816"/>
                    </a:cubicBezTo>
                    <a:cubicBezTo>
                      <a:pt x="9019" y="816"/>
                      <a:pt x="8577" y="624"/>
                      <a:pt x="8196" y="413"/>
                    </a:cubicBezTo>
                    <a:cubicBezTo>
                      <a:pt x="7664" y="551"/>
                      <a:pt x="7172" y="352"/>
                      <a:pt x="7096" y="10"/>
                    </a:cubicBezTo>
                    <a:cubicBezTo>
                      <a:pt x="6996" y="39"/>
                      <a:pt x="6845" y="32"/>
                      <a:pt x="6696" y="10"/>
                    </a:cubicBezTo>
                    <a:cubicBezTo>
                      <a:pt x="6592" y="-6"/>
                      <a:pt x="6486" y="1"/>
                      <a:pt x="6397" y="10"/>
                    </a:cubicBezTo>
                    <a:close/>
                  </a:path>
                </a:pathLst>
              </a:custGeom>
              <a:ln>
                <a:noFill/>
              </a:ln>
              <a:effectLst/>
            </p:spPr>
          </p:pic>
          <p:pic>
            <p:nvPicPr>
              <p:cNvPr id="848" name="Image" descr="Image"/>
              <p:cNvPicPr>
                <a:picLocks/>
              </p:cNvPicPr>
              <p:nvPr/>
            </p:nvPicPr>
            <p:blipFill>
              <a:blip r:embed="rId35"/>
              <a:stretch>
                <a:fillRect/>
              </a:stretch>
            </p:blipFill>
            <p:spPr>
              <a:xfrm>
                <a:off x="0" y="0"/>
                <a:ext cx="103686" cy="173808"/>
              </a:xfrm>
              <a:prstGeom prst="rect">
                <a:avLst/>
              </a:prstGeom>
              <a:effectLst/>
            </p:spPr>
          </p:pic>
        </p:grpSp>
        <p:grpSp>
          <p:nvGrpSpPr>
            <p:cNvPr id="853" name="Image"/>
            <p:cNvGrpSpPr/>
            <p:nvPr/>
          </p:nvGrpSpPr>
          <p:grpSpPr>
            <a:xfrm rot="6511922" flipH="1">
              <a:off x="497248" y="207093"/>
              <a:ext cx="103686" cy="173809"/>
              <a:chOff x="0" y="0"/>
              <a:chExt cx="103685" cy="173807"/>
            </a:xfrm>
          </p:grpSpPr>
          <p:pic>
            <p:nvPicPr>
              <p:cNvPr id="852" name="Image" descr="Image"/>
              <p:cNvPicPr>
                <a:picLocks noChangeAspect="1"/>
              </p:cNvPicPr>
              <p:nvPr/>
            </p:nvPicPr>
            <p:blipFill>
              <a:blip r:embed="rId34" cstate="print">
                <a:extLst>
                  <a:ext uri="{28A0092B-C50C-407E-A947-70E740481C1C}">
                    <a14:useLocalDpi xmlns:a14="http://schemas.microsoft.com/office/drawing/2010/main"/>
                  </a:ext>
                </a:extLst>
              </a:blip>
              <a:srcRect/>
              <a:stretch>
                <a:fillRect/>
              </a:stretch>
            </p:blipFill>
            <p:spPr>
              <a:xfrm>
                <a:off x="8980" y="9668"/>
                <a:ext cx="85742" cy="148894"/>
              </a:xfrm>
              <a:custGeom>
                <a:avLst/>
                <a:gdLst/>
                <a:ahLst/>
                <a:cxnLst>
                  <a:cxn ang="0">
                    <a:pos x="wd2" y="hd2"/>
                  </a:cxn>
                  <a:cxn ang="5400000">
                    <a:pos x="wd2" y="hd2"/>
                  </a:cxn>
                  <a:cxn ang="10800000">
                    <a:pos x="wd2" y="hd2"/>
                  </a:cxn>
                  <a:cxn ang="16200000">
                    <a:pos x="wd2" y="hd2"/>
                  </a:cxn>
                </a:cxnLst>
                <a:rect l="0" t="0" r="r" b="b"/>
                <a:pathLst>
                  <a:path w="21593" h="21594" extrusionOk="0">
                    <a:moveTo>
                      <a:pt x="6397" y="10"/>
                    </a:moveTo>
                    <a:cubicBezTo>
                      <a:pt x="6307" y="19"/>
                      <a:pt x="6228" y="38"/>
                      <a:pt x="6197" y="67"/>
                    </a:cubicBezTo>
                    <a:cubicBezTo>
                      <a:pt x="6164" y="98"/>
                      <a:pt x="6028" y="109"/>
                      <a:pt x="5797" y="125"/>
                    </a:cubicBezTo>
                    <a:cubicBezTo>
                      <a:pt x="5579" y="140"/>
                      <a:pt x="5290" y="188"/>
                      <a:pt x="4997" y="182"/>
                    </a:cubicBezTo>
                    <a:cubicBezTo>
                      <a:pt x="4392" y="171"/>
                      <a:pt x="3817" y="229"/>
                      <a:pt x="3698" y="297"/>
                    </a:cubicBezTo>
                    <a:cubicBezTo>
                      <a:pt x="3579" y="366"/>
                      <a:pt x="3334" y="385"/>
                      <a:pt x="3198" y="355"/>
                    </a:cubicBezTo>
                    <a:cubicBezTo>
                      <a:pt x="3062" y="325"/>
                      <a:pt x="2788" y="419"/>
                      <a:pt x="2599" y="585"/>
                    </a:cubicBezTo>
                    <a:cubicBezTo>
                      <a:pt x="2575" y="606"/>
                      <a:pt x="2620" y="625"/>
                      <a:pt x="2599" y="643"/>
                    </a:cubicBezTo>
                    <a:cubicBezTo>
                      <a:pt x="2577" y="671"/>
                      <a:pt x="2549" y="666"/>
                      <a:pt x="2499" y="700"/>
                    </a:cubicBezTo>
                    <a:cubicBezTo>
                      <a:pt x="2436" y="744"/>
                      <a:pt x="2352" y="742"/>
                      <a:pt x="2299" y="758"/>
                    </a:cubicBezTo>
                    <a:cubicBezTo>
                      <a:pt x="2283" y="763"/>
                      <a:pt x="2314" y="812"/>
                      <a:pt x="2299" y="816"/>
                    </a:cubicBezTo>
                    <a:cubicBezTo>
                      <a:pt x="2283" y="818"/>
                      <a:pt x="2215" y="816"/>
                      <a:pt x="2199" y="816"/>
                    </a:cubicBezTo>
                    <a:cubicBezTo>
                      <a:pt x="2129" y="818"/>
                      <a:pt x="2086" y="800"/>
                      <a:pt x="1999" y="758"/>
                    </a:cubicBezTo>
                    <a:cubicBezTo>
                      <a:pt x="1905" y="716"/>
                      <a:pt x="1862" y="709"/>
                      <a:pt x="1799" y="700"/>
                    </a:cubicBezTo>
                    <a:cubicBezTo>
                      <a:pt x="1675" y="692"/>
                      <a:pt x="1505" y="771"/>
                      <a:pt x="1299" y="873"/>
                    </a:cubicBezTo>
                    <a:cubicBezTo>
                      <a:pt x="1237" y="932"/>
                      <a:pt x="1159" y="950"/>
                      <a:pt x="1199" y="988"/>
                    </a:cubicBezTo>
                    <a:cubicBezTo>
                      <a:pt x="1263" y="1047"/>
                      <a:pt x="1233" y="1183"/>
                      <a:pt x="1099" y="1276"/>
                    </a:cubicBezTo>
                    <a:cubicBezTo>
                      <a:pt x="813" y="1475"/>
                      <a:pt x="651" y="1444"/>
                      <a:pt x="100" y="1161"/>
                    </a:cubicBezTo>
                    <a:cubicBezTo>
                      <a:pt x="73" y="1152"/>
                      <a:pt x="28" y="1170"/>
                      <a:pt x="0" y="1161"/>
                    </a:cubicBezTo>
                    <a:cubicBezTo>
                      <a:pt x="576" y="1467"/>
                      <a:pt x="675" y="1605"/>
                      <a:pt x="500" y="1794"/>
                    </a:cubicBezTo>
                    <a:cubicBezTo>
                      <a:pt x="375" y="1928"/>
                      <a:pt x="327" y="2383"/>
                      <a:pt x="300" y="2830"/>
                    </a:cubicBezTo>
                    <a:cubicBezTo>
                      <a:pt x="324" y="3007"/>
                      <a:pt x="374" y="3035"/>
                      <a:pt x="400" y="3291"/>
                    </a:cubicBezTo>
                    <a:cubicBezTo>
                      <a:pt x="459" y="3874"/>
                      <a:pt x="503" y="4274"/>
                      <a:pt x="600" y="4672"/>
                    </a:cubicBezTo>
                    <a:cubicBezTo>
                      <a:pt x="616" y="4739"/>
                      <a:pt x="681" y="4836"/>
                      <a:pt x="700" y="4902"/>
                    </a:cubicBezTo>
                    <a:cubicBezTo>
                      <a:pt x="835" y="4996"/>
                      <a:pt x="869" y="5150"/>
                      <a:pt x="800" y="5190"/>
                    </a:cubicBezTo>
                    <a:cubicBezTo>
                      <a:pt x="773" y="5205"/>
                      <a:pt x="870" y="5304"/>
                      <a:pt x="900" y="5420"/>
                    </a:cubicBezTo>
                    <a:cubicBezTo>
                      <a:pt x="1044" y="5806"/>
                      <a:pt x="1114" y="6185"/>
                      <a:pt x="1399" y="6744"/>
                    </a:cubicBezTo>
                    <a:cubicBezTo>
                      <a:pt x="1666" y="7266"/>
                      <a:pt x="2103" y="7746"/>
                      <a:pt x="2399" y="7895"/>
                    </a:cubicBezTo>
                    <a:cubicBezTo>
                      <a:pt x="3047" y="8222"/>
                      <a:pt x="3344" y="8634"/>
                      <a:pt x="2998" y="8874"/>
                    </a:cubicBezTo>
                    <a:cubicBezTo>
                      <a:pt x="2790" y="9018"/>
                      <a:pt x="2780" y="9125"/>
                      <a:pt x="2998" y="9277"/>
                    </a:cubicBezTo>
                    <a:cubicBezTo>
                      <a:pt x="3152" y="9383"/>
                      <a:pt x="3173" y="9521"/>
                      <a:pt x="3098" y="9564"/>
                    </a:cubicBezTo>
                    <a:cubicBezTo>
                      <a:pt x="3061" y="9586"/>
                      <a:pt x="3141" y="9657"/>
                      <a:pt x="3198" y="9737"/>
                    </a:cubicBezTo>
                    <a:cubicBezTo>
                      <a:pt x="3253" y="9779"/>
                      <a:pt x="3241" y="9818"/>
                      <a:pt x="3298" y="9852"/>
                    </a:cubicBezTo>
                    <a:cubicBezTo>
                      <a:pt x="3445" y="9940"/>
                      <a:pt x="3529" y="10022"/>
                      <a:pt x="3598" y="10082"/>
                    </a:cubicBezTo>
                    <a:cubicBezTo>
                      <a:pt x="3802" y="10118"/>
                      <a:pt x="3958" y="10186"/>
                      <a:pt x="3998" y="10255"/>
                    </a:cubicBezTo>
                    <a:cubicBezTo>
                      <a:pt x="4042" y="10332"/>
                      <a:pt x="3957" y="10448"/>
                      <a:pt x="3798" y="10543"/>
                    </a:cubicBezTo>
                    <a:cubicBezTo>
                      <a:pt x="3815" y="10556"/>
                      <a:pt x="3877" y="10528"/>
                      <a:pt x="3898" y="10543"/>
                    </a:cubicBezTo>
                    <a:cubicBezTo>
                      <a:pt x="3994" y="10609"/>
                      <a:pt x="3988" y="10663"/>
                      <a:pt x="3998" y="10716"/>
                    </a:cubicBezTo>
                    <a:cubicBezTo>
                      <a:pt x="4134" y="10745"/>
                      <a:pt x="4133" y="10864"/>
                      <a:pt x="4098" y="11118"/>
                    </a:cubicBezTo>
                    <a:cubicBezTo>
                      <a:pt x="4094" y="11146"/>
                      <a:pt x="4099" y="11151"/>
                      <a:pt x="4098" y="11176"/>
                    </a:cubicBezTo>
                    <a:cubicBezTo>
                      <a:pt x="4417" y="11231"/>
                      <a:pt x="4488" y="11322"/>
                      <a:pt x="4398" y="11521"/>
                    </a:cubicBezTo>
                    <a:cubicBezTo>
                      <a:pt x="4380" y="11561"/>
                      <a:pt x="4398" y="11639"/>
                      <a:pt x="4398" y="11694"/>
                    </a:cubicBezTo>
                    <a:cubicBezTo>
                      <a:pt x="4431" y="11711"/>
                      <a:pt x="4458" y="11735"/>
                      <a:pt x="4498" y="11752"/>
                    </a:cubicBezTo>
                    <a:cubicBezTo>
                      <a:pt x="4746" y="11852"/>
                      <a:pt x="4960" y="11981"/>
                      <a:pt x="4897" y="12039"/>
                    </a:cubicBezTo>
                    <a:cubicBezTo>
                      <a:pt x="4835" y="12097"/>
                      <a:pt x="4913" y="12171"/>
                      <a:pt x="5097" y="12212"/>
                    </a:cubicBezTo>
                    <a:lnTo>
                      <a:pt x="5197" y="12154"/>
                    </a:lnTo>
                    <a:cubicBezTo>
                      <a:pt x="5468" y="11947"/>
                      <a:pt x="5636" y="11866"/>
                      <a:pt x="5897" y="11924"/>
                    </a:cubicBezTo>
                    <a:cubicBezTo>
                      <a:pt x="6205" y="11992"/>
                      <a:pt x="6309" y="12065"/>
                      <a:pt x="6097" y="12212"/>
                    </a:cubicBezTo>
                    <a:cubicBezTo>
                      <a:pt x="5951" y="12313"/>
                      <a:pt x="5914" y="12422"/>
                      <a:pt x="5997" y="12500"/>
                    </a:cubicBezTo>
                    <a:cubicBezTo>
                      <a:pt x="6080" y="12577"/>
                      <a:pt x="5903" y="12771"/>
                      <a:pt x="5697" y="12903"/>
                    </a:cubicBezTo>
                    <a:cubicBezTo>
                      <a:pt x="5608" y="12959"/>
                      <a:pt x="5541" y="13015"/>
                      <a:pt x="5497" y="13075"/>
                    </a:cubicBezTo>
                    <a:cubicBezTo>
                      <a:pt x="5518" y="13123"/>
                      <a:pt x="5531" y="13198"/>
                      <a:pt x="5497" y="13248"/>
                    </a:cubicBezTo>
                    <a:cubicBezTo>
                      <a:pt x="5432" y="13346"/>
                      <a:pt x="5646" y="13459"/>
                      <a:pt x="5897" y="13536"/>
                    </a:cubicBezTo>
                    <a:cubicBezTo>
                      <a:pt x="6146" y="13613"/>
                      <a:pt x="6264" y="13728"/>
                      <a:pt x="6197" y="13766"/>
                    </a:cubicBezTo>
                    <a:cubicBezTo>
                      <a:pt x="6130" y="13805"/>
                      <a:pt x="6179" y="13927"/>
                      <a:pt x="6297" y="14054"/>
                    </a:cubicBezTo>
                    <a:cubicBezTo>
                      <a:pt x="6436" y="14204"/>
                      <a:pt x="6441" y="14348"/>
                      <a:pt x="6297" y="14399"/>
                    </a:cubicBezTo>
                    <a:cubicBezTo>
                      <a:pt x="6008" y="14502"/>
                      <a:pt x="6007" y="15044"/>
                      <a:pt x="6297" y="15147"/>
                    </a:cubicBezTo>
                    <a:cubicBezTo>
                      <a:pt x="6420" y="15192"/>
                      <a:pt x="6472" y="15308"/>
                      <a:pt x="6397" y="15378"/>
                    </a:cubicBezTo>
                    <a:cubicBezTo>
                      <a:pt x="6320" y="15449"/>
                      <a:pt x="6467" y="15458"/>
                      <a:pt x="6696" y="15435"/>
                    </a:cubicBezTo>
                    <a:cubicBezTo>
                      <a:pt x="6981" y="15407"/>
                      <a:pt x="7095" y="15488"/>
                      <a:pt x="7096" y="15666"/>
                    </a:cubicBezTo>
                    <a:cubicBezTo>
                      <a:pt x="7097" y="15806"/>
                      <a:pt x="7238" y="16023"/>
                      <a:pt x="7396" y="16184"/>
                    </a:cubicBezTo>
                    <a:cubicBezTo>
                      <a:pt x="7554" y="16344"/>
                      <a:pt x="7633" y="16604"/>
                      <a:pt x="7596" y="16759"/>
                    </a:cubicBezTo>
                    <a:cubicBezTo>
                      <a:pt x="7542" y="16982"/>
                      <a:pt x="7658" y="17036"/>
                      <a:pt x="8096" y="17047"/>
                    </a:cubicBezTo>
                    <a:cubicBezTo>
                      <a:pt x="9008" y="17070"/>
                      <a:pt x="9072" y="17118"/>
                      <a:pt x="8795" y="17277"/>
                    </a:cubicBezTo>
                    <a:cubicBezTo>
                      <a:pt x="8457" y="17472"/>
                      <a:pt x="8460" y="18178"/>
                      <a:pt x="8795" y="18371"/>
                    </a:cubicBezTo>
                    <a:cubicBezTo>
                      <a:pt x="8982" y="18478"/>
                      <a:pt x="8973" y="18535"/>
                      <a:pt x="8795" y="18659"/>
                    </a:cubicBezTo>
                    <a:cubicBezTo>
                      <a:pt x="8514" y="18854"/>
                      <a:pt x="8636" y="19119"/>
                      <a:pt x="9095" y="19119"/>
                    </a:cubicBezTo>
                    <a:cubicBezTo>
                      <a:pt x="9460" y="19119"/>
                      <a:pt x="9898" y="19759"/>
                      <a:pt x="9595" y="19867"/>
                    </a:cubicBezTo>
                    <a:cubicBezTo>
                      <a:pt x="9309" y="19969"/>
                      <a:pt x="10811" y="20755"/>
                      <a:pt x="11794" y="21018"/>
                    </a:cubicBezTo>
                    <a:cubicBezTo>
                      <a:pt x="12245" y="21139"/>
                      <a:pt x="12785" y="21317"/>
                      <a:pt x="12993" y="21421"/>
                    </a:cubicBezTo>
                    <a:cubicBezTo>
                      <a:pt x="13239" y="21545"/>
                      <a:pt x="13513" y="21591"/>
                      <a:pt x="13893" y="21536"/>
                    </a:cubicBezTo>
                    <a:cubicBezTo>
                      <a:pt x="14342" y="21471"/>
                      <a:pt x="14641" y="21491"/>
                      <a:pt x="14792" y="21594"/>
                    </a:cubicBezTo>
                    <a:cubicBezTo>
                      <a:pt x="14805" y="21533"/>
                      <a:pt x="14814" y="21454"/>
                      <a:pt x="14792" y="21421"/>
                    </a:cubicBezTo>
                    <a:cubicBezTo>
                      <a:pt x="14630" y="21178"/>
                      <a:pt x="17354" y="20338"/>
                      <a:pt x="17591" y="20558"/>
                    </a:cubicBezTo>
                    <a:cubicBezTo>
                      <a:pt x="17756" y="20712"/>
                      <a:pt x="18487" y="20511"/>
                      <a:pt x="19390" y="20097"/>
                    </a:cubicBezTo>
                    <a:cubicBezTo>
                      <a:pt x="19431" y="20078"/>
                      <a:pt x="19446" y="20114"/>
                      <a:pt x="19490" y="20097"/>
                    </a:cubicBezTo>
                    <a:cubicBezTo>
                      <a:pt x="19280" y="19955"/>
                      <a:pt x="19375" y="19803"/>
                      <a:pt x="19890" y="19579"/>
                    </a:cubicBezTo>
                    <a:cubicBezTo>
                      <a:pt x="20537" y="19298"/>
                      <a:pt x="20571" y="19191"/>
                      <a:pt x="20589" y="17795"/>
                    </a:cubicBezTo>
                    <a:cubicBezTo>
                      <a:pt x="20600" y="16976"/>
                      <a:pt x="20781" y="16227"/>
                      <a:pt x="20889" y="16126"/>
                    </a:cubicBezTo>
                    <a:cubicBezTo>
                      <a:pt x="20997" y="16025"/>
                      <a:pt x="20982" y="15764"/>
                      <a:pt x="20889" y="15550"/>
                    </a:cubicBezTo>
                    <a:cubicBezTo>
                      <a:pt x="20796" y="15337"/>
                      <a:pt x="20826" y="15148"/>
                      <a:pt x="20989" y="15090"/>
                    </a:cubicBezTo>
                    <a:cubicBezTo>
                      <a:pt x="21194" y="15017"/>
                      <a:pt x="21162" y="14834"/>
                      <a:pt x="20889" y="14457"/>
                    </a:cubicBezTo>
                    <a:cubicBezTo>
                      <a:pt x="20472" y="13882"/>
                      <a:pt x="20736" y="13569"/>
                      <a:pt x="21389" y="13881"/>
                    </a:cubicBezTo>
                    <a:cubicBezTo>
                      <a:pt x="21423" y="13898"/>
                      <a:pt x="21453" y="13869"/>
                      <a:pt x="21489" y="13881"/>
                    </a:cubicBezTo>
                    <a:cubicBezTo>
                      <a:pt x="21523" y="13774"/>
                      <a:pt x="21546" y="13698"/>
                      <a:pt x="21589" y="13593"/>
                    </a:cubicBezTo>
                    <a:cubicBezTo>
                      <a:pt x="21600" y="13566"/>
                      <a:pt x="21584" y="13506"/>
                      <a:pt x="21589" y="13478"/>
                    </a:cubicBezTo>
                    <a:cubicBezTo>
                      <a:pt x="21578" y="13387"/>
                      <a:pt x="21598" y="13373"/>
                      <a:pt x="21589" y="13306"/>
                    </a:cubicBezTo>
                    <a:cubicBezTo>
                      <a:pt x="21567" y="13270"/>
                      <a:pt x="21528" y="13205"/>
                      <a:pt x="21489" y="13191"/>
                    </a:cubicBezTo>
                    <a:cubicBezTo>
                      <a:pt x="21370" y="13148"/>
                      <a:pt x="21316" y="13034"/>
                      <a:pt x="21389" y="12903"/>
                    </a:cubicBezTo>
                    <a:cubicBezTo>
                      <a:pt x="21413" y="12859"/>
                      <a:pt x="21393" y="12790"/>
                      <a:pt x="21389" y="12730"/>
                    </a:cubicBezTo>
                    <a:cubicBezTo>
                      <a:pt x="21375" y="12694"/>
                      <a:pt x="21402" y="12714"/>
                      <a:pt x="21389" y="12672"/>
                    </a:cubicBezTo>
                    <a:cubicBezTo>
                      <a:pt x="21334" y="12499"/>
                      <a:pt x="21171" y="12271"/>
                      <a:pt x="20989" y="12212"/>
                    </a:cubicBezTo>
                    <a:cubicBezTo>
                      <a:pt x="20807" y="12153"/>
                      <a:pt x="20724" y="12100"/>
                      <a:pt x="20789" y="12039"/>
                    </a:cubicBezTo>
                    <a:cubicBezTo>
                      <a:pt x="20876" y="11959"/>
                      <a:pt x="20685" y="11666"/>
                      <a:pt x="20489" y="11349"/>
                    </a:cubicBezTo>
                    <a:cubicBezTo>
                      <a:pt x="20449" y="11296"/>
                      <a:pt x="20532" y="11228"/>
                      <a:pt x="20489" y="11176"/>
                    </a:cubicBezTo>
                    <a:cubicBezTo>
                      <a:pt x="20220" y="10845"/>
                      <a:pt x="19850" y="10520"/>
                      <a:pt x="19690" y="10428"/>
                    </a:cubicBezTo>
                    <a:cubicBezTo>
                      <a:pt x="19496" y="10316"/>
                      <a:pt x="19371" y="10213"/>
                      <a:pt x="19390" y="10140"/>
                    </a:cubicBezTo>
                    <a:cubicBezTo>
                      <a:pt x="19272" y="10006"/>
                      <a:pt x="19206" y="9853"/>
                      <a:pt x="19190" y="9737"/>
                    </a:cubicBezTo>
                    <a:cubicBezTo>
                      <a:pt x="19178" y="9651"/>
                      <a:pt x="19149" y="9568"/>
                      <a:pt x="19090" y="9449"/>
                    </a:cubicBezTo>
                    <a:cubicBezTo>
                      <a:pt x="19045" y="9387"/>
                      <a:pt x="19041" y="9341"/>
                      <a:pt x="18990" y="9277"/>
                    </a:cubicBezTo>
                    <a:cubicBezTo>
                      <a:pt x="18899" y="9161"/>
                      <a:pt x="18862" y="9089"/>
                      <a:pt x="18790" y="8989"/>
                    </a:cubicBezTo>
                    <a:cubicBezTo>
                      <a:pt x="18588" y="8758"/>
                      <a:pt x="18398" y="8523"/>
                      <a:pt x="18390" y="8471"/>
                    </a:cubicBezTo>
                    <a:cubicBezTo>
                      <a:pt x="18389" y="8459"/>
                      <a:pt x="18400" y="8429"/>
                      <a:pt x="18390" y="8413"/>
                    </a:cubicBezTo>
                    <a:cubicBezTo>
                      <a:pt x="17802" y="8326"/>
                      <a:pt x="17251" y="8136"/>
                      <a:pt x="17091" y="7895"/>
                    </a:cubicBezTo>
                    <a:cubicBezTo>
                      <a:pt x="16973" y="7717"/>
                      <a:pt x="17276" y="7310"/>
                      <a:pt x="17591" y="7089"/>
                    </a:cubicBezTo>
                    <a:cubicBezTo>
                      <a:pt x="17229" y="6912"/>
                      <a:pt x="16866" y="6746"/>
                      <a:pt x="16991" y="6744"/>
                    </a:cubicBezTo>
                    <a:cubicBezTo>
                      <a:pt x="17131" y="6742"/>
                      <a:pt x="16997" y="6538"/>
                      <a:pt x="16691" y="6341"/>
                    </a:cubicBezTo>
                    <a:cubicBezTo>
                      <a:pt x="15879" y="5818"/>
                      <a:pt x="14905" y="4895"/>
                      <a:pt x="15092" y="4787"/>
                    </a:cubicBezTo>
                    <a:cubicBezTo>
                      <a:pt x="15181" y="4736"/>
                      <a:pt x="15066" y="4479"/>
                      <a:pt x="14792" y="4211"/>
                    </a:cubicBezTo>
                    <a:lnTo>
                      <a:pt x="14692" y="4096"/>
                    </a:lnTo>
                    <a:cubicBezTo>
                      <a:pt x="14512" y="4110"/>
                      <a:pt x="14241" y="3975"/>
                      <a:pt x="14093" y="3751"/>
                    </a:cubicBezTo>
                    <a:cubicBezTo>
                      <a:pt x="13963" y="3555"/>
                      <a:pt x="13960" y="3436"/>
                      <a:pt x="14093" y="3291"/>
                    </a:cubicBezTo>
                    <a:cubicBezTo>
                      <a:pt x="13878" y="3276"/>
                      <a:pt x="13743" y="3251"/>
                      <a:pt x="13793" y="3118"/>
                    </a:cubicBezTo>
                    <a:cubicBezTo>
                      <a:pt x="13809" y="3073"/>
                      <a:pt x="13796" y="2995"/>
                      <a:pt x="13793" y="2945"/>
                    </a:cubicBezTo>
                    <a:cubicBezTo>
                      <a:pt x="13676" y="2818"/>
                      <a:pt x="13528" y="2720"/>
                      <a:pt x="13493" y="2600"/>
                    </a:cubicBezTo>
                    <a:cubicBezTo>
                      <a:pt x="13490" y="2589"/>
                      <a:pt x="13405" y="2556"/>
                      <a:pt x="13393" y="2542"/>
                    </a:cubicBezTo>
                    <a:cubicBezTo>
                      <a:pt x="13362" y="2537"/>
                      <a:pt x="13323" y="2531"/>
                      <a:pt x="13293" y="2542"/>
                    </a:cubicBezTo>
                    <a:cubicBezTo>
                      <a:pt x="13181" y="2582"/>
                      <a:pt x="13029" y="2484"/>
                      <a:pt x="12893" y="2312"/>
                    </a:cubicBezTo>
                    <a:cubicBezTo>
                      <a:pt x="12843" y="2249"/>
                      <a:pt x="12720" y="2154"/>
                      <a:pt x="12593" y="2082"/>
                    </a:cubicBezTo>
                    <a:cubicBezTo>
                      <a:pt x="12331" y="1965"/>
                      <a:pt x="11996" y="1844"/>
                      <a:pt x="11694" y="1736"/>
                    </a:cubicBezTo>
                    <a:cubicBezTo>
                      <a:pt x="11235" y="1611"/>
                      <a:pt x="10718" y="1356"/>
                      <a:pt x="10395" y="1161"/>
                    </a:cubicBezTo>
                    <a:cubicBezTo>
                      <a:pt x="10059" y="959"/>
                      <a:pt x="9552" y="816"/>
                      <a:pt x="9295" y="816"/>
                    </a:cubicBezTo>
                    <a:cubicBezTo>
                      <a:pt x="9019" y="816"/>
                      <a:pt x="8577" y="624"/>
                      <a:pt x="8196" y="413"/>
                    </a:cubicBezTo>
                    <a:cubicBezTo>
                      <a:pt x="7664" y="551"/>
                      <a:pt x="7172" y="352"/>
                      <a:pt x="7096" y="10"/>
                    </a:cubicBezTo>
                    <a:cubicBezTo>
                      <a:pt x="6996" y="39"/>
                      <a:pt x="6845" y="32"/>
                      <a:pt x="6696" y="10"/>
                    </a:cubicBezTo>
                    <a:cubicBezTo>
                      <a:pt x="6592" y="-6"/>
                      <a:pt x="6486" y="1"/>
                      <a:pt x="6397" y="10"/>
                    </a:cubicBezTo>
                    <a:close/>
                  </a:path>
                </a:pathLst>
              </a:custGeom>
              <a:ln>
                <a:noFill/>
              </a:ln>
              <a:effectLst/>
            </p:spPr>
          </p:pic>
          <p:pic>
            <p:nvPicPr>
              <p:cNvPr id="851" name="Image" descr="Image"/>
              <p:cNvPicPr>
                <a:picLocks/>
              </p:cNvPicPr>
              <p:nvPr/>
            </p:nvPicPr>
            <p:blipFill>
              <a:blip r:embed="rId35"/>
              <a:stretch>
                <a:fillRect/>
              </a:stretch>
            </p:blipFill>
            <p:spPr>
              <a:xfrm>
                <a:off x="0" y="0"/>
                <a:ext cx="103686" cy="173808"/>
              </a:xfrm>
              <a:prstGeom prst="rect">
                <a:avLst/>
              </a:prstGeom>
              <a:effectLst/>
            </p:spPr>
          </p:pic>
        </p:grpSp>
        <p:grpSp>
          <p:nvGrpSpPr>
            <p:cNvPr id="856" name="Image"/>
            <p:cNvGrpSpPr/>
            <p:nvPr/>
          </p:nvGrpSpPr>
          <p:grpSpPr>
            <a:xfrm rot="17311923">
              <a:off x="324842" y="-11542"/>
              <a:ext cx="133849" cy="225404"/>
              <a:chOff x="0" y="0"/>
              <a:chExt cx="133848" cy="225402"/>
            </a:xfrm>
          </p:grpSpPr>
          <p:pic>
            <p:nvPicPr>
              <p:cNvPr id="855" name="Image" descr="Image"/>
              <p:cNvPicPr>
                <a:picLocks noChangeAspect="1"/>
              </p:cNvPicPr>
              <p:nvPr/>
            </p:nvPicPr>
            <p:blipFill>
              <a:blip r:embed="rId36" cstate="print">
                <a:extLst>
                  <a:ext uri="{28A0092B-C50C-407E-A947-70E740481C1C}">
                    <a14:useLocalDpi xmlns:a14="http://schemas.microsoft.com/office/drawing/2010/main"/>
                  </a:ext>
                </a:extLst>
              </a:blip>
              <a:srcRect/>
              <a:stretch>
                <a:fillRect/>
              </a:stretch>
            </p:blipFill>
            <p:spPr>
              <a:xfrm>
                <a:off x="8980" y="9721"/>
                <a:ext cx="115910" cy="200437"/>
              </a:xfrm>
              <a:custGeom>
                <a:avLst/>
                <a:gdLst/>
                <a:ahLst/>
                <a:cxnLst>
                  <a:cxn ang="0">
                    <a:pos x="wd2" y="hd2"/>
                  </a:cxn>
                  <a:cxn ang="5400000">
                    <a:pos x="wd2" y="hd2"/>
                  </a:cxn>
                  <a:cxn ang="10800000">
                    <a:pos x="wd2" y="hd2"/>
                  </a:cxn>
                  <a:cxn ang="16200000">
                    <a:pos x="wd2" y="hd2"/>
                  </a:cxn>
                </a:cxnLst>
                <a:rect l="0" t="0" r="r" b="b"/>
                <a:pathLst>
                  <a:path w="21593" h="21592" extrusionOk="0">
                    <a:moveTo>
                      <a:pt x="6432" y="1"/>
                    </a:moveTo>
                    <a:cubicBezTo>
                      <a:pt x="6343" y="10"/>
                      <a:pt x="6242" y="57"/>
                      <a:pt x="6210" y="87"/>
                    </a:cubicBezTo>
                    <a:cubicBezTo>
                      <a:pt x="6178" y="117"/>
                      <a:pt x="6071" y="114"/>
                      <a:pt x="5841" y="129"/>
                    </a:cubicBezTo>
                    <a:cubicBezTo>
                      <a:pt x="5624" y="144"/>
                      <a:pt x="5319" y="178"/>
                      <a:pt x="5027" y="172"/>
                    </a:cubicBezTo>
                    <a:cubicBezTo>
                      <a:pt x="4425" y="161"/>
                      <a:pt x="3815" y="189"/>
                      <a:pt x="3697" y="258"/>
                    </a:cubicBezTo>
                    <a:cubicBezTo>
                      <a:pt x="3578" y="326"/>
                      <a:pt x="3389" y="373"/>
                      <a:pt x="3253" y="343"/>
                    </a:cubicBezTo>
                    <a:cubicBezTo>
                      <a:pt x="3118" y="313"/>
                      <a:pt x="2850" y="433"/>
                      <a:pt x="2662" y="600"/>
                    </a:cubicBezTo>
                    <a:cubicBezTo>
                      <a:pt x="2638" y="620"/>
                      <a:pt x="2609" y="625"/>
                      <a:pt x="2588" y="642"/>
                    </a:cubicBezTo>
                    <a:cubicBezTo>
                      <a:pt x="2566" y="670"/>
                      <a:pt x="2563" y="693"/>
                      <a:pt x="2514" y="728"/>
                    </a:cubicBezTo>
                    <a:cubicBezTo>
                      <a:pt x="2451" y="772"/>
                      <a:pt x="2419" y="755"/>
                      <a:pt x="2366" y="771"/>
                    </a:cubicBezTo>
                    <a:cubicBezTo>
                      <a:pt x="2350" y="776"/>
                      <a:pt x="2307" y="810"/>
                      <a:pt x="2292" y="813"/>
                    </a:cubicBezTo>
                    <a:cubicBezTo>
                      <a:pt x="2222" y="816"/>
                      <a:pt x="2157" y="812"/>
                      <a:pt x="2070" y="771"/>
                    </a:cubicBezTo>
                    <a:cubicBezTo>
                      <a:pt x="1976" y="729"/>
                      <a:pt x="1911" y="694"/>
                      <a:pt x="1848" y="685"/>
                    </a:cubicBezTo>
                    <a:cubicBezTo>
                      <a:pt x="1725" y="677"/>
                      <a:pt x="1536" y="754"/>
                      <a:pt x="1331" y="856"/>
                    </a:cubicBezTo>
                    <a:cubicBezTo>
                      <a:pt x="1269" y="915"/>
                      <a:pt x="1216" y="989"/>
                      <a:pt x="1257" y="1027"/>
                    </a:cubicBezTo>
                    <a:cubicBezTo>
                      <a:pt x="1320" y="1086"/>
                      <a:pt x="1242" y="1191"/>
                      <a:pt x="1109" y="1284"/>
                    </a:cubicBezTo>
                    <a:cubicBezTo>
                      <a:pt x="824" y="1483"/>
                      <a:pt x="622" y="1439"/>
                      <a:pt x="74" y="1156"/>
                    </a:cubicBezTo>
                    <a:cubicBezTo>
                      <a:pt x="47" y="1147"/>
                      <a:pt x="28" y="1165"/>
                      <a:pt x="0" y="1156"/>
                    </a:cubicBezTo>
                    <a:cubicBezTo>
                      <a:pt x="573" y="1461"/>
                      <a:pt x="766" y="1608"/>
                      <a:pt x="591" y="1797"/>
                    </a:cubicBezTo>
                    <a:cubicBezTo>
                      <a:pt x="468" y="1931"/>
                      <a:pt x="397" y="2376"/>
                      <a:pt x="370" y="2823"/>
                    </a:cubicBezTo>
                    <a:cubicBezTo>
                      <a:pt x="393" y="3000"/>
                      <a:pt x="418" y="3037"/>
                      <a:pt x="444" y="3293"/>
                    </a:cubicBezTo>
                    <a:cubicBezTo>
                      <a:pt x="503" y="3877"/>
                      <a:pt x="569" y="4263"/>
                      <a:pt x="665" y="4661"/>
                    </a:cubicBezTo>
                    <a:cubicBezTo>
                      <a:pt x="682" y="4729"/>
                      <a:pt x="721" y="4809"/>
                      <a:pt x="739" y="4875"/>
                    </a:cubicBezTo>
                    <a:cubicBezTo>
                      <a:pt x="758" y="4891"/>
                      <a:pt x="715" y="4901"/>
                      <a:pt x="739" y="4918"/>
                    </a:cubicBezTo>
                    <a:cubicBezTo>
                      <a:pt x="874" y="5012"/>
                      <a:pt x="957" y="5134"/>
                      <a:pt x="887" y="5174"/>
                    </a:cubicBezTo>
                    <a:cubicBezTo>
                      <a:pt x="861" y="5190"/>
                      <a:pt x="858" y="5315"/>
                      <a:pt x="887" y="5431"/>
                    </a:cubicBezTo>
                    <a:cubicBezTo>
                      <a:pt x="1031" y="5816"/>
                      <a:pt x="1195" y="6154"/>
                      <a:pt x="1479" y="6714"/>
                    </a:cubicBezTo>
                    <a:cubicBezTo>
                      <a:pt x="1744" y="7236"/>
                      <a:pt x="2145" y="7719"/>
                      <a:pt x="2440" y="7868"/>
                    </a:cubicBezTo>
                    <a:cubicBezTo>
                      <a:pt x="3086" y="8195"/>
                      <a:pt x="3301" y="8654"/>
                      <a:pt x="2957" y="8894"/>
                    </a:cubicBezTo>
                    <a:cubicBezTo>
                      <a:pt x="2750" y="9039"/>
                      <a:pt x="2740" y="9127"/>
                      <a:pt x="2957" y="9279"/>
                    </a:cubicBezTo>
                    <a:cubicBezTo>
                      <a:pt x="3111" y="9386"/>
                      <a:pt x="3179" y="9492"/>
                      <a:pt x="3105" y="9535"/>
                    </a:cubicBezTo>
                    <a:cubicBezTo>
                      <a:pt x="3068" y="9557"/>
                      <a:pt x="3122" y="9626"/>
                      <a:pt x="3179" y="9706"/>
                    </a:cubicBezTo>
                    <a:cubicBezTo>
                      <a:pt x="3189" y="9714"/>
                      <a:pt x="3169" y="9741"/>
                      <a:pt x="3179" y="9749"/>
                    </a:cubicBezTo>
                    <a:cubicBezTo>
                      <a:pt x="3234" y="9792"/>
                      <a:pt x="3270" y="9843"/>
                      <a:pt x="3327" y="9877"/>
                    </a:cubicBezTo>
                    <a:cubicBezTo>
                      <a:pt x="3473" y="9966"/>
                      <a:pt x="3554" y="9988"/>
                      <a:pt x="3623" y="10048"/>
                    </a:cubicBezTo>
                    <a:cubicBezTo>
                      <a:pt x="3825" y="10084"/>
                      <a:pt x="4027" y="10150"/>
                      <a:pt x="4066" y="10219"/>
                    </a:cubicBezTo>
                    <a:cubicBezTo>
                      <a:pt x="4110" y="10296"/>
                      <a:pt x="4003" y="10423"/>
                      <a:pt x="3845" y="10519"/>
                    </a:cubicBezTo>
                    <a:cubicBezTo>
                      <a:pt x="3862" y="10532"/>
                      <a:pt x="3824" y="10547"/>
                      <a:pt x="3845" y="10561"/>
                    </a:cubicBezTo>
                    <a:cubicBezTo>
                      <a:pt x="3940" y="10628"/>
                      <a:pt x="3983" y="10680"/>
                      <a:pt x="3992" y="10732"/>
                    </a:cubicBezTo>
                    <a:cubicBezTo>
                      <a:pt x="4128" y="10762"/>
                      <a:pt x="4176" y="10862"/>
                      <a:pt x="4140" y="11117"/>
                    </a:cubicBezTo>
                    <a:cubicBezTo>
                      <a:pt x="4136" y="11145"/>
                      <a:pt x="4142" y="11135"/>
                      <a:pt x="4140" y="11160"/>
                    </a:cubicBezTo>
                    <a:cubicBezTo>
                      <a:pt x="4458" y="11215"/>
                      <a:pt x="4526" y="11303"/>
                      <a:pt x="4436" y="11502"/>
                    </a:cubicBezTo>
                    <a:cubicBezTo>
                      <a:pt x="4418" y="11542"/>
                      <a:pt x="4436" y="11618"/>
                      <a:pt x="4436" y="11673"/>
                    </a:cubicBezTo>
                    <a:cubicBezTo>
                      <a:pt x="4469" y="11690"/>
                      <a:pt x="4470" y="11700"/>
                      <a:pt x="4510" y="11716"/>
                    </a:cubicBezTo>
                    <a:cubicBezTo>
                      <a:pt x="4757" y="11816"/>
                      <a:pt x="4941" y="11957"/>
                      <a:pt x="4880" y="12015"/>
                    </a:cubicBezTo>
                    <a:cubicBezTo>
                      <a:pt x="4818" y="12073"/>
                      <a:pt x="4918" y="12145"/>
                      <a:pt x="5101" y="12186"/>
                    </a:cubicBezTo>
                    <a:lnTo>
                      <a:pt x="5175" y="12143"/>
                    </a:lnTo>
                    <a:cubicBezTo>
                      <a:pt x="5445" y="11936"/>
                      <a:pt x="5655" y="11872"/>
                      <a:pt x="5915" y="11930"/>
                    </a:cubicBezTo>
                    <a:cubicBezTo>
                      <a:pt x="6221" y="11998"/>
                      <a:pt x="6274" y="12039"/>
                      <a:pt x="6063" y="12186"/>
                    </a:cubicBezTo>
                    <a:cubicBezTo>
                      <a:pt x="5917" y="12287"/>
                      <a:pt x="5906" y="12450"/>
                      <a:pt x="5989" y="12528"/>
                    </a:cubicBezTo>
                    <a:cubicBezTo>
                      <a:pt x="6071" y="12606"/>
                      <a:pt x="5972" y="12782"/>
                      <a:pt x="5767" y="12913"/>
                    </a:cubicBezTo>
                    <a:cubicBezTo>
                      <a:pt x="5678" y="12969"/>
                      <a:pt x="5589" y="13023"/>
                      <a:pt x="5545" y="13084"/>
                    </a:cubicBezTo>
                    <a:cubicBezTo>
                      <a:pt x="5566" y="13131"/>
                      <a:pt x="5578" y="13162"/>
                      <a:pt x="5545" y="13212"/>
                    </a:cubicBezTo>
                    <a:cubicBezTo>
                      <a:pt x="5480" y="13310"/>
                      <a:pt x="5591" y="13477"/>
                      <a:pt x="5841" y="13554"/>
                    </a:cubicBezTo>
                    <a:cubicBezTo>
                      <a:pt x="6089" y="13631"/>
                      <a:pt x="6277" y="13729"/>
                      <a:pt x="6210" y="13768"/>
                    </a:cubicBezTo>
                    <a:cubicBezTo>
                      <a:pt x="6144" y="13807"/>
                      <a:pt x="6167" y="13940"/>
                      <a:pt x="6284" y="14067"/>
                    </a:cubicBezTo>
                    <a:cubicBezTo>
                      <a:pt x="6423" y="14218"/>
                      <a:pt x="6428" y="14315"/>
                      <a:pt x="6284" y="14367"/>
                    </a:cubicBezTo>
                    <a:cubicBezTo>
                      <a:pt x="5997" y="14469"/>
                      <a:pt x="5996" y="15033"/>
                      <a:pt x="6284" y="15136"/>
                    </a:cubicBezTo>
                    <a:cubicBezTo>
                      <a:pt x="6407" y="15180"/>
                      <a:pt x="6433" y="15280"/>
                      <a:pt x="6358" y="15350"/>
                    </a:cubicBezTo>
                    <a:cubicBezTo>
                      <a:pt x="6282" y="15421"/>
                      <a:pt x="6426" y="15458"/>
                      <a:pt x="6654" y="15435"/>
                    </a:cubicBezTo>
                    <a:cubicBezTo>
                      <a:pt x="6937" y="15407"/>
                      <a:pt x="7022" y="15472"/>
                      <a:pt x="7024" y="15649"/>
                    </a:cubicBezTo>
                    <a:cubicBezTo>
                      <a:pt x="7025" y="15789"/>
                      <a:pt x="7162" y="16044"/>
                      <a:pt x="7319" y="16205"/>
                    </a:cubicBezTo>
                    <a:cubicBezTo>
                      <a:pt x="7476" y="16365"/>
                      <a:pt x="7578" y="16606"/>
                      <a:pt x="7541" y="16761"/>
                    </a:cubicBezTo>
                    <a:cubicBezTo>
                      <a:pt x="7488" y="16984"/>
                      <a:pt x="7623" y="17049"/>
                      <a:pt x="8059" y="17060"/>
                    </a:cubicBezTo>
                    <a:cubicBezTo>
                      <a:pt x="8968" y="17083"/>
                      <a:pt x="9000" y="17114"/>
                      <a:pt x="8724" y="17274"/>
                    </a:cubicBezTo>
                    <a:cubicBezTo>
                      <a:pt x="8387" y="17469"/>
                      <a:pt x="8391" y="18150"/>
                      <a:pt x="8724" y="18343"/>
                    </a:cubicBezTo>
                    <a:cubicBezTo>
                      <a:pt x="8910" y="18450"/>
                      <a:pt x="8901" y="18561"/>
                      <a:pt x="8724" y="18685"/>
                    </a:cubicBezTo>
                    <a:cubicBezTo>
                      <a:pt x="8444" y="18880"/>
                      <a:pt x="8710" y="19070"/>
                      <a:pt x="9168" y="19070"/>
                    </a:cubicBezTo>
                    <a:cubicBezTo>
                      <a:pt x="9531" y="19070"/>
                      <a:pt x="9840" y="19731"/>
                      <a:pt x="9537" y="19839"/>
                    </a:cubicBezTo>
                    <a:cubicBezTo>
                      <a:pt x="9253" y="19941"/>
                      <a:pt x="10777" y="20730"/>
                      <a:pt x="11755" y="20993"/>
                    </a:cubicBezTo>
                    <a:cubicBezTo>
                      <a:pt x="12205" y="21114"/>
                      <a:pt x="12731" y="21316"/>
                      <a:pt x="12938" y="21421"/>
                    </a:cubicBezTo>
                    <a:cubicBezTo>
                      <a:pt x="13184" y="21545"/>
                      <a:pt x="13521" y="21561"/>
                      <a:pt x="13900" y="21506"/>
                    </a:cubicBezTo>
                    <a:cubicBezTo>
                      <a:pt x="14347" y="21441"/>
                      <a:pt x="14636" y="21489"/>
                      <a:pt x="14787" y="21592"/>
                    </a:cubicBezTo>
                    <a:cubicBezTo>
                      <a:pt x="14799" y="21531"/>
                      <a:pt x="14809" y="21454"/>
                      <a:pt x="14787" y="21421"/>
                    </a:cubicBezTo>
                    <a:cubicBezTo>
                      <a:pt x="14625" y="21177"/>
                      <a:pt x="17287" y="20346"/>
                      <a:pt x="17522" y="20566"/>
                    </a:cubicBezTo>
                    <a:cubicBezTo>
                      <a:pt x="17687" y="20720"/>
                      <a:pt x="18472" y="20509"/>
                      <a:pt x="19371" y="20096"/>
                    </a:cubicBezTo>
                    <a:cubicBezTo>
                      <a:pt x="19412" y="20077"/>
                      <a:pt x="19401" y="20069"/>
                      <a:pt x="19445" y="20053"/>
                    </a:cubicBezTo>
                    <a:cubicBezTo>
                      <a:pt x="19236" y="19910"/>
                      <a:pt x="19375" y="19807"/>
                      <a:pt x="19888" y="19583"/>
                    </a:cubicBezTo>
                    <a:cubicBezTo>
                      <a:pt x="20533" y="19301"/>
                      <a:pt x="20536" y="19225"/>
                      <a:pt x="20554" y="17830"/>
                    </a:cubicBezTo>
                    <a:cubicBezTo>
                      <a:pt x="20564" y="17011"/>
                      <a:pt x="20668" y="16220"/>
                      <a:pt x="20775" y="16119"/>
                    </a:cubicBezTo>
                    <a:cubicBezTo>
                      <a:pt x="20883" y="16019"/>
                      <a:pt x="20868" y="15777"/>
                      <a:pt x="20775" y="15564"/>
                    </a:cubicBezTo>
                    <a:cubicBezTo>
                      <a:pt x="20683" y="15351"/>
                      <a:pt x="20761" y="15151"/>
                      <a:pt x="20923" y="15093"/>
                    </a:cubicBezTo>
                    <a:cubicBezTo>
                      <a:pt x="21127" y="15020"/>
                      <a:pt x="21122" y="14786"/>
                      <a:pt x="20849" y="14409"/>
                    </a:cubicBezTo>
                    <a:cubicBezTo>
                      <a:pt x="20434" y="13835"/>
                      <a:pt x="20717" y="13542"/>
                      <a:pt x="21367" y="13853"/>
                    </a:cubicBezTo>
                    <a:cubicBezTo>
                      <a:pt x="21401" y="13870"/>
                      <a:pt x="21405" y="13884"/>
                      <a:pt x="21441" y="13896"/>
                    </a:cubicBezTo>
                    <a:cubicBezTo>
                      <a:pt x="21475" y="13790"/>
                      <a:pt x="21546" y="13658"/>
                      <a:pt x="21589" y="13554"/>
                    </a:cubicBezTo>
                    <a:cubicBezTo>
                      <a:pt x="21600" y="13527"/>
                      <a:pt x="21584" y="13539"/>
                      <a:pt x="21589" y="13511"/>
                    </a:cubicBezTo>
                    <a:cubicBezTo>
                      <a:pt x="21578" y="13420"/>
                      <a:pt x="21524" y="13365"/>
                      <a:pt x="21515" y="13298"/>
                    </a:cubicBezTo>
                    <a:cubicBezTo>
                      <a:pt x="21493" y="13262"/>
                      <a:pt x="21480" y="13226"/>
                      <a:pt x="21441" y="13212"/>
                    </a:cubicBezTo>
                    <a:cubicBezTo>
                      <a:pt x="21322" y="13170"/>
                      <a:pt x="21295" y="13045"/>
                      <a:pt x="21367" y="12913"/>
                    </a:cubicBezTo>
                    <a:cubicBezTo>
                      <a:pt x="21391" y="12869"/>
                      <a:pt x="21372" y="12802"/>
                      <a:pt x="21367" y="12742"/>
                    </a:cubicBezTo>
                    <a:cubicBezTo>
                      <a:pt x="21353" y="12705"/>
                      <a:pt x="21380" y="12698"/>
                      <a:pt x="21367" y="12656"/>
                    </a:cubicBezTo>
                    <a:cubicBezTo>
                      <a:pt x="21312" y="12483"/>
                      <a:pt x="21104" y="12287"/>
                      <a:pt x="20923" y="12229"/>
                    </a:cubicBezTo>
                    <a:cubicBezTo>
                      <a:pt x="20743" y="12170"/>
                      <a:pt x="20637" y="12076"/>
                      <a:pt x="20701" y="12015"/>
                    </a:cubicBezTo>
                    <a:cubicBezTo>
                      <a:pt x="20788" y="11934"/>
                      <a:pt x="20675" y="11649"/>
                      <a:pt x="20480" y="11331"/>
                    </a:cubicBezTo>
                    <a:cubicBezTo>
                      <a:pt x="20439" y="11279"/>
                      <a:pt x="20448" y="11255"/>
                      <a:pt x="20406" y="11203"/>
                    </a:cubicBezTo>
                    <a:cubicBezTo>
                      <a:pt x="20137" y="10872"/>
                      <a:pt x="19826" y="10525"/>
                      <a:pt x="19666" y="10433"/>
                    </a:cubicBezTo>
                    <a:cubicBezTo>
                      <a:pt x="19473" y="10321"/>
                      <a:pt x="19351" y="10207"/>
                      <a:pt x="19371" y="10134"/>
                    </a:cubicBezTo>
                    <a:cubicBezTo>
                      <a:pt x="19253" y="10000"/>
                      <a:pt x="19165" y="9865"/>
                      <a:pt x="19149" y="9749"/>
                    </a:cubicBezTo>
                    <a:cubicBezTo>
                      <a:pt x="19137" y="9664"/>
                      <a:pt x="19060" y="9526"/>
                      <a:pt x="19001" y="9407"/>
                    </a:cubicBezTo>
                    <a:cubicBezTo>
                      <a:pt x="18956" y="9345"/>
                      <a:pt x="18978" y="9301"/>
                      <a:pt x="18927" y="9236"/>
                    </a:cubicBezTo>
                    <a:cubicBezTo>
                      <a:pt x="18837" y="9121"/>
                      <a:pt x="18851" y="9080"/>
                      <a:pt x="18779" y="8980"/>
                    </a:cubicBezTo>
                    <a:cubicBezTo>
                      <a:pt x="18578" y="8749"/>
                      <a:pt x="18417" y="8519"/>
                      <a:pt x="18410" y="8466"/>
                    </a:cubicBezTo>
                    <a:cubicBezTo>
                      <a:pt x="18408" y="8455"/>
                      <a:pt x="18345" y="8439"/>
                      <a:pt x="18336" y="8424"/>
                    </a:cubicBezTo>
                    <a:cubicBezTo>
                      <a:pt x="17750" y="8337"/>
                      <a:pt x="17164" y="8151"/>
                      <a:pt x="17005" y="7911"/>
                    </a:cubicBezTo>
                    <a:cubicBezTo>
                      <a:pt x="16887" y="7733"/>
                      <a:pt x="17208" y="7318"/>
                      <a:pt x="17522" y="7098"/>
                    </a:cubicBezTo>
                    <a:cubicBezTo>
                      <a:pt x="17162" y="6921"/>
                      <a:pt x="16806" y="6715"/>
                      <a:pt x="16931" y="6714"/>
                    </a:cubicBezTo>
                    <a:cubicBezTo>
                      <a:pt x="17071" y="6712"/>
                      <a:pt x="16940" y="6568"/>
                      <a:pt x="16635" y="6372"/>
                    </a:cubicBezTo>
                    <a:cubicBezTo>
                      <a:pt x="15827" y="5849"/>
                      <a:pt x="14896" y="4854"/>
                      <a:pt x="15082" y="4747"/>
                    </a:cubicBezTo>
                    <a:cubicBezTo>
                      <a:pt x="15171" y="4696"/>
                      <a:pt x="14986" y="4458"/>
                      <a:pt x="14713" y="4191"/>
                    </a:cubicBezTo>
                    <a:lnTo>
                      <a:pt x="14639" y="4063"/>
                    </a:lnTo>
                    <a:cubicBezTo>
                      <a:pt x="14460" y="4076"/>
                      <a:pt x="14195" y="3988"/>
                      <a:pt x="14047" y="3764"/>
                    </a:cubicBezTo>
                    <a:cubicBezTo>
                      <a:pt x="13919" y="3568"/>
                      <a:pt x="13915" y="3439"/>
                      <a:pt x="14047" y="3293"/>
                    </a:cubicBezTo>
                    <a:cubicBezTo>
                      <a:pt x="13834" y="3278"/>
                      <a:pt x="13702" y="3255"/>
                      <a:pt x="13752" y="3122"/>
                    </a:cubicBezTo>
                    <a:cubicBezTo>
                      <a:pt x="13768" y="3077"/>
                      <a:pt x="13755" y="3001"/>
                      <a:pt x="13752" y="2951"/>
                    </a:cubicBezTo>
                    <a:cubicBezTo>
                      <a:pt x="13636" y="2824"/>
                      <a:pt x="13491" y="2686"/>
                      <a:pt x="13456" y="2566"/>
                    </a:cubicBezTo>
                    <a:cubicBezTo>
                      <a:pt x="13453" y="2556"/>
                      <a:pt x="13394" y="2537"/>
                      <a:pt x="13382" y="2524"/>
                    </a:cubicBezTo>
                    <a:cubicBezTo>
                      <a:pt x="13351" y="2519"/>
                      <a:pt x="13338" y="2513"/>
                      <a:pt x="13308" y="2524"/>
                    </a:cubicBezTo>
                    <a:cubicBezTo>
                      <a:pt x="13196" y="2564"/>
                      <a:pt x="13000" y="2439"/>
                      <a:pt x="12864" y="2267"/>
                    </a:cubicBezTo>
                    <a:cubicBezTo>
                      <a:pt x="12815" y="2204"/>
                      <a:pt x="12695" y="2125"/>
                      <a:pt x="12569" y="2053"/>
                    </a:cubicBezTo>
                    <a:cubicBezTo>
                      <a:pt x="12308" y="1937"/>
                      <a:pt x="12056" y="1819"/>
                      <a:pt x="11755" y="1711"/>
                    </a:cubicBezTo>
                    <a:cubicBezTo>
                      <a:pt x="11298" y="1585"/>
                      <a:pt x="10673" y="1350"/>
                      <a:pt x="10351" y="1156"/>
                    </a:cubicBezTo>
                    <a:cubicBezTo>
                      <a:pt x="10017" y="954"/>
                      <a:pt x="9498" y="813"/>
                      <a:pt x="9242" y="813"/>
                    </a:cubicBezTo>
                    <a:cubicBezTo>
                      <a:pt x="8967" y="813"/>
                      <a:pt x="8512" y="597"/>
                      <a:pt x="8133" y="386"/>
                    </a:cubicBezTo>
                    <a:cubicBezTo>
                      <a:pt x="7603" y="524"/>
                      <a:pt x="7173" y="343"/>
                      <a:pt x="7098" y="1"/>
                    </a:cubicBezTo>
                    <a:cubicBezTo>
                      <a:pt x="6997" y="31"/>
                      <a:pt x="6876" y="66"/>
                      <a:pt x="6728" y="44"/>
                    </a:cubicBezTo>
                    <a:cubicBezTo>
                      <a:pt x="6624" y="28"/>
                      <a:pt x="6522" y="-8"/>
                      <a:pt x="6432" y="1"/>
                    </a:cubicBezTo>
                    <a:close/>
                  </a:path>
                </a:pathLst>
              </a:custGeom>
              <a:ln>
                <a:noFill/>
              </a:ln>
              <a:effectLst/>
            </p:spPr>
          </p:pic>
          <p:pic>
            <p:nvPicPr>
              <p:cNvPr id="854" name="Image" descr="Image"/>
              <p:cNvPicPr>
                <a:picLocks/>
              </p:cNvPicPr>
              <p:nvPr/>
            </p:nvPicPr>
            <p:blipFill>
              <a:blip r:embed="rId37"/>
              <a:stretch>
                <a:fillRect/>
              </a:stretch>
            </p:blipFill>
            <p:spPr>
              <a:xfrm>
                <a:off x="0" y="0"/>
                <a:ext cx="133849" cy="225403"/>
              </a:xfrm>
              <a:prstGeom prst="rect">
                <a:avLst/>
              </a:prstGeom>
              <a:effectLst/>
            </p:spPr>
          </p:pic>
        </p:grpSp>
        <p:grpSp>
          <p:nvGrpSpPr>
            <p:cNvPr id="859" name="Image"/>
            <p:cNvGrpSpPr/>
            <p:nvPr/>
          </p:nvGrpSpPr>
          <p:grpSpPr>
            <a:xfrm rot="14062231">
              <a:off x="370384" y="167008"/>
              <a:ext cx="103687" cy="173809"/>
              <a:chOff x="0" y="0"/>
              <a:chExt cx="103685" cy="173807"/>
            </a:xfrm>
          </p:grpSpPr>
          <p:pic>
            <p:nvPicPr>
              <p:cNvPr id="858" name="Image" descr="Image"/>
              <p:cNvPicPr>
                <a:picLocks noChangeAspect="1"/>
              </p:cNvPicPr>
              <p:nvPr/>
            </p:nvPicPr>
            <p:blipFill>
              <a:blip r:embed="rId34" cstate="print">
                <a:extLst>
                  <a:ext uri="{28A0092B-C50C-407E-A947-70E740481C1C}">
                    <a14:useLocalDpi xmlns:a14="http://schemas.microsoft.com/office/drawing/2010/main"/>
                  </a:ext>
                </a:extLst>
              </a:blip>
              <a:srcRect/>
              <a:stretch>
                <a:fillRect/>
              </a:stretch>
            </p:blipFill>
            <p:spPr>
              <a:xfrm>
                <a:off x="8980" y="9668"/>
                <a:ext cx="85742" cy="148894"/>
              </a:xfrm>
              <a:custGeom>
                <a:avLst/>
                <a:gdLst/>
                <a:ahLst/>
                <a:cxnLst>
                  <a:cxn ang="0">
                    <a:pos x="wd2" y="hd2"/>
                  </a:cxn>
                  <a:cxn ang="5400000">
                    <a:pos x="wd2" y="hd2"/>
                  </a:cxn>
                  <a:cxn ang="10800000">
                    <a:pos x="wd2" y="hd2"/>
                  </a:cxn>
                  <a:cxn ang="16200000">
                    <a:pos x="wd2" y="hd2"/>
                  </a:cxn>
                </a:cxnLst>
                <a:rect l="0" t="0" r="r" b="b"/>
                <a:pathLst>
                  <a:path w="21593" h="21594" extrusionOk="0">
                    <a:moveTo>
                      <a:pt x="6397" y="10"/>
                    </a:moveTo>
                    <a:cubicBezTo>
                      <a:pt x="6307" y="19"/>
                      <a:pt x="6228" y="38"/>
                      <a:pt x="6197" y="67"/>
                    </a:cubicBezTo>
                    <a:cubicBezTo>
                      <a:pt x="6164" y="98"/>
                      <a:pt x="6028" y="109"/>
                      <a:pt x="5797" y="125"/>
                    </a:cubicBezTo>
                    <a:cubicBezTo>
                      <a:pt x="5579" y="140"/>
                      <a:pt x="5290" y="188"/>
                      <a:pt x="4997" y="182"/>
                    </a:cubicBezTo>
                    <a:cubicBezTo>
                      <a:pt x="4392" y="171"/>
                      <a:pt x="3817" y="229"/>
                      <a:pt x="3698" y="297"/>
                    </a:cubicBezTo>
                    <a:cubicBezTo>
                      <a:pt x="3579" y="366"/>
                      <a:pt x="3334" y="385"/>
                      <a:pt x="3198" y="355"/>
                    </a:cubicBezTo>
                    <a:cubicBezTo>
                      <a:pt x="3062" y="325"/>
                      <a:pt x="2788" y="419"/>
                      <a:pt x="2599" y="585"/>
                    </a:cubicBezTo>
                    <a:cubicBezTo>
                      <a:pt x="2575" y="606"/>
                      <a:pt x="2620" y="625"/>
                      <a:pt x="2599" y="643"/>
                    </a:cubicBezTo>
                    <a:cubicBezTo>
                      <a:pt x="2577" y="671"/>
                      <a:pt x="2549" y="666"/>
                      <a:pt x="2499" y="700"/>
                    </a:cubicBezTo>
                    <a:cubicBezTo>
                      <a:pt x="2436" y="744"/>
                      <a:pt x="2352" y="742"/>
                      <a:pt x="2299" y="758"/>
                    </a:cubicBezTo>
                    <a:cubicBezTo>
                      <a:pt x="2283" y="763"/>
                      <a:pt x="2314" y="812"/>
                      <a:pt x="2299" y="816"/>
                    </a:cubicBezTo>
                    <a:cubicBezTo>
                      <a:pt x="2283" y="818"/>
                      <a:pt x="2215" y="816"/>
                      <a:pt x="2199" y="816"/>
                    </a:cubicBezTo>
                    <a:cubicBezTo>
                      <a:pt x="2129" y="818"/>
                      <a:pt x="2086" y="800"/>
                      <a:pt x="1999" y="758"/>
                    </a:cubicBezTo>
                    <a:cubicBezTo>
                      <a:pt x="1905" y="716"/>
                      <a:pt x="1862" y="709"/>
                      <a:pt x="1799" y="700"/>
                    </a:cubicBezTo>
                    <a:cubicBezTo>
                      <a:pt x="1675" y="692"/>
                      <a:pt x="1505" y="771"/>
                      <a:pt x="1299" y="873"/>
                    </a:cubicBezTo>
                    <a:cubicBezTo>
                      <a:pt x="1237" y="932"/>
                      <a:pt x="1159" y="950"/>
                      <a:pt x="1199" y="988"/>
                    </a:cubicBezTo>
                    <a:cubicBezTo>
                      <a:pt x="1263" y="1047"/>
                      <a:pt x="1233" y="1183"/>
                      <a:pt x="1099" y="1276"/>
                    </a:cubicBezTo>
                    <a:cubicBezTo>
                      <a:pt x="813" y="1475"/>
                      <a:pt x="651" y="1444"/>
                      <a:pt x="100" y="1161"/>
                    </a:cubicBezTo>
                    <a:cubicBezTo>
                      <a:pt x="73" y="1152"/>
                      <a:pt x="28" y="1170"/>
                      <a:pt x="0" y="1161"/>
                    </a:cubicBezTo>
                    <a:cubicBezTo>
                      <a:pt x="576" y="1467"/>
                      <a:pt x="675" y="1605"/>
                      <a:pt x="500" y="1794"/>
                    </a:cubicBezTo>
                    <a:cubicBezTo>
                      <a:pt x="375" y="1928"/>
                      <a:pt x="327" y="2383"/>
                      <a:pt x="300" y="2830"/>
                    </a:cubicBezTo>
                    <a:cubicBezTo>
                      <a:pt x="324" y="3007"/>
                      <a:pt x="374" y="3035"/>
                      <a:pt x="400" y="3291"/>
                    </a:cubicBezTo>
                    <a:cubicBezTo>
                      <a:pt x="459" y="3874"/>
                      <a:pt x="503" y="4274"/>
                      <a:pt x="600" y="4672"/>
                    </a:cubicBezTo>
                    <a:cubicBezTo>
                      <a:pt x="616" y="4739"/>
                      <a:pt x="681" y="4836"/>
                      <a:pt x="700" y="4902"/>
                    </a:cubicBezTo>
                    <a:cubicBezTo>
                      <a:pt x="835" y="4996"/>
                      <a:pt x="869" y="5150"/>
                      <a:pt x="800" y="5190"/>
                    </a:cubicBezTo>
                    <a:cubicBezTo>
                      <a:pt x="773" y="5205"/>
                      <a:pt x="870" y="5304"/>
                      <a:pt x="900" y="5420"/>
                    </a:cubicBezTo>
                    <a:cubicBezTo>
                      <a:pt x="1044" y="5806"/>
                      <a:pt x="1114" y="6185"/>
                      <a:pt x="1399" y="6744"/>
                    </a:cubicBezTo>
                    <a:cubicBezTo>
                      <a:pt x="1666" y="7266"/>
                      <a:pt x="2103" y="7746"/>
                      <a:pt x="2399" y="7895"/>
                    </a:cubicBezTo>
                    <a:cubicBezTo>
                      <a:pt x="3047" y="8222"/>
                      <a:pt x="3344" y="8634"/>
                      <a:pt x="2998" y="8874"/>
                    </a:cubicBezTo>
                    <a:cubicBezTo>
                      <a:pt x="2790" y="9018"/>
                      <a:pt x="2780" y="9125"/>
                      <a:pt x="2998" y="9277"/>
                    </a:cubicBezTo>
                    <a:cubicBezTo>
                      <a:pt x="3152" y="9383"/>
                      <a:pt x="3173" y="9521"/>
                      <a:pt x="3098" y="9564"/>
                    </a:cubicBezTo>
                    <a:cubicBezTo>
                      <a:pt x="3061" y="9586"/>
                      <a:pt x="3141" y="9657"/>
                      <a:pt x="3198" y="9737"/>
                    </a:cubicBezTo>
                    <a:cubicBezTo>
                      <a:pt x="3253" y="9779"/>
                      <a:pt x="3241" y="9818"/>
                      <a:pt x="3298" y="9852"/>
                    </a:cubicBezTo>
                    <a:cubicBezTo>
                      <a:pt x="3445" y="9940"/>
                      <a:pt x="3529" y="10022"/>
                      <a:pt x="3598" y="10082"/>
                    </a:cubicBezTo>
                    <a:cubicBezTo>
                      <a:pt x="3802" y="10118"/>
                      <a:pt x="3958" y="10186"/>
                      <a:pt x="3998" y="10255"/>
                    </a:cubicBezTo>
                    <a:cubicBezTo>
                      <a:pt x="4042" y="10332"/>
                      <a:pt x="3957" y="10448"/>
                      <a:pt x="3798" y="10543"/>
                    </a:cubicBezTo>
                    <a:cubicBezTo>
                      <a:pt x="3815" y="10556"/>
                      <a:pt x="3877" y="10528"/>
                      <a:pt x="3898" y="10543"/>
                    </a:cubicBezTo>
                    <a:cubicBezTo>
                      <a:pt x="3994" y="10609"/>
                      <a:pt x="3988" y="10663"/>
                      <a:pt x="3998" y="10716"/>
                    </a:cubicBezTo>
                    <a:cubicBezTo>
                      <a:pt x="4134" y="10745"/>
                      <a:pt x="4133" y="10864"/>
                      <a:pt x="4098" y="11118"/>
                    </a:cubicBezTo>
                    <a:cubicBezTo>
                      <a:pt x="4094" y="11146"/>
                      <a:pt x="4099" y="11151"/>
                      <a:pt x="4098" y="11176"/>
                    </a:cubicBezTo>
                    <a:cubicBezTo>
                      <a:pt x="4417" y="11231"/>
                      <a:pt x="4488" y="11322"/>
                      <a:pt x="4398" y="11521"/>
                    </a:cubicBezTo>
                    <a:cubicBezTo>
                      <a:pt x="4380" y="11561"/>
                      <a:pt x="4398" y="11639"/>
                      <a:pt x="4398" y="11694"/>
                    </a:cubicBezTo>
                    <a:cubicBezTo>
                      <a:pt x="4431" y="11711"/>
                      <a:pt x="4458" y="11735"/>
                      <a:pt x="4498" y="11752"/>
                    </a:cubicBezTo>
                    <a:cubicBezTo>
                      <a:pt x="4746" y="11852"/>
                      <a:pt x="4960" y="11981"/>
                      <a:pt x="4897" y="12039"/>
                    </a:cubicBezTo>
                    <a:cubicBezTo>
                      <a:pt x="4835" y="12097"/>
                      <a:pt x="4913" y="12171"/>
                      <a:pt x="5097" y="12212"/>
                    </a:cubicBezTo>
                    <a:lnTo>
                      <a:pt x="5197" y="12154"/>
                    </a:lnTo>
                    <a:cubicBezTo>
                      <a:pt x="5468" y="11947"/>
                      <a:pt x="5636" y="11866"/>
                      <a:pt x="5897" y="11924"/>
                    </a:cubicBezTo>
                    <a:cubicBezTo>
                      <a:pt x="6205" y="11992"/>
                      <a:pt x="6309" y="12065"/>
                      <a:pt x="6097" y="12212"/>
                    </a:cubicBezTo>
                    <a:cubicBezTo>
                      <a:pt x="5951" y="12313"/>
                      <a:pt x="5914" y="12422"/>
                      <a:pt x="5997" y="12500"/>
                    </a:cubicBezTo>
                    <a:cubicBezTo>
                      <a:pt x="6080" y="12577"/>
                      <a:pt x="5903" y="12771"/>
                      <a:pt x="5697" y="12903"/>
                    </a:cubicBezTo>
                    <a:cubicBezTo>
                      <a:pt x="5608" y="12959"/>
                      <a:pt x="5541" y="13015"/>
                      <a:pt x="5497" y="13075"/>
                    </a:cubicBezTo>
                    <a:cubicBezTo>
                      <a:pt x="5518" y="13123"/>
                      <a:pt x="5531" y="13198"/>
                      <a:pt x="5497" y="13248"/>
                    </a:cubicBezTo>
                    <a:cubicBezTo>
                      <a:pt x="5432" y="13346"/>
                      <a:pt x="5646" y="13459"/>
                      <a:pt x="5897" y="13536"/>
                    </a:cubicBezTo>
                    <a:cubicBezTo>
                      <a:pt x="6146" y="13613"/>
                      <a:pt x="6264" y="13728"/>
                      <a:pt x="6197" y="13766"/>
                    </a:cubicBezTo>
                    <a:cubicBezTo>
                      <a:pt x="6130" y="13805"/>
                      <a:pt x="6179" y="13927"/>
                      <a:pt x="6297" y="14054"/>
                    </a:cubicBezTo>
                    <a:cubicBezTo>
                      <a:pt x="6436" y="14204"/>
                      <a:pt x="6441" y="14348"/>
                      <a:pt x="6297" y="14399"/>
                    </a:cubicBezTo>
                    <a:cubicBezTo>
                      <a:pt x="6008" y="14502"/>
                      <a:pt x="6007" y="15044"/>
                      <a:pt x="6297" y="15147"/>
                    </a:cubicBezTo>
                    <a:cubicBezTo>
                      <a:pt x="6420" y="15192"/>
                      <a:pt x="6472" y="15308"/>
                      <a:pt x="6397" y="15378"/>
                    </a:cubicBezTo>
                    <a:cubicBezTo>
                      <a:pt x="6320" y="15449"/>
                      <a:pt x="6467" y="15458"/>
                      <a:pt x="6696" y="15435"/>
                    </a:cubicBezTo>
                    <a:cubicBezTo>
                      <a:pt x="6981" y="15407"/>
                      <a:pt x="7095" y="15488"/>
                      <a:pt x="7096" y="15666"/>
                    </a:cubicBezTo>
                    <a:cubicBezTo>
                      <a:pt x="7097" y="15806"/>
                      <a:pt x="7238" y="16023"/>
                      <a:pt x="7396" y="16184"/>
                    </a:cubicBezTo>
                    <a:cubicBezTo>
                      <a:pt x="7554" y="16344"/>
                      <a:pt x="7633" y="16604"/>
                      <a:pt x="7596" y="16759"/>
                    </a:cubicBezTo>
                    <a:cubicBezTo>
                      <a:pt x="7542" y="16982"/>
                      <a:pt x="7658" y="17036"/>
                      <a:pt x="8096" y="17047"/>
                    </a:cubicBezTo>
                    <a:cubicBezTo>
                      <a:pt x="9008" y="17070"/>
                      <a:pt x="9072" y="17118"/>
                      <a:pt x="8795" y="17277"/>
                    </a:cubicBezTo>
                    <a:cubicBezTo>
                      <a:pt x="8457" y="17472"/>
                      <a:pt x="8460" y="18178"/>
                      <a:pt x="8795" y="18371"/>
                    </a:cubicBezTo>
                    <a:cubicBezTo>
                      <a:pt x="8982" y="18478"/>
                      <a:pt x="8973" y="18535"/>
                      <a:pt x="8795" y="18659"/>
                    </a:cubicBezTo>
                    <a:cubicBezTo>
                      <a:pt x="8514" y="18854"/>
                      <a:pt x="8636" y="19119"/>
                      <a:pt x="9095" y="19119"/>
                    </a:cubicBezTo>
                    <a:cubicBezTo>
                      <a:pt x="9460" y="19119"/>
                      <a:pt x="9898" y="19759"/>
                      <a:pt x="9595" y="19867"/>
                    </a:cubicBezTo>
                    <a:cubicBezTo>
                      <a:pt x="9309" y="19969"/>
                      <a:pt x="10811" y="20755"/>
                      <a:pt x="11794" y="21018"/>
                    </a:cubicBezTo>
                    <a:cubicBezTo>
                      <a:pt x="12245" y="21139"/>
                      <a:pt x="12785" y="21317"/>
                      <a:pt x="12993" y="21421"/>
                    </a:cubicBezTo>
                    <a:cubicBezTo>
                      <a:pt x="13239" y="21545"/>
                      <a:pt x="13513" y="21591"/>
                      <a:pt x="13893" y="21536"/>
                    </a:cubicBezTo>
                    <a:cubicBezTo>
                      <a:pt x="14342" y="21471"/>
                      <a:pt x="14641" y="21491"/>
                      <a:pt x="14792" y="21594"/>
                    </a:cubicBezTo>
                    <a:cubicBezTo>
                      <a:pt x="14805" y="21533"/>
                      <a:pt x="14814" y="21454"/>
                      <a:pt x="14792" y="21421"/>
                    </a:cubicBezTo>
                    <a:cubicBezTo>
                      <a:pt x="14630" y="21178"/>
                      <a:pt x="17354" y="20338"/>
                      <a:pt x="17591" y="20558"/>
                    </a:cubicBezTo>
                    <a:cubicBezTo>
                      <a:pt x="17756" y="20712"/>
                      <a:pt x="18487" y="20511"/>
                      <a:pt x="19390" y="20097"/>
                    </a:cubicBezTo>
                    <a:cubicBezTo>
                      <a:pt x="19431" y="20078"/>
                      <a:pt x="19446" y="20114"/>
                      <a:pt x="19490" y="20097"/>
                    </a:cubicBezTo>
                    <a:cubicBezTo>
                      <a:pt x="19280" y="19955"/>
                      <a:pt x="19375" y="19803"/>
                      <a:pt x="19890" y="19579"/>
                    </a:cubicBezTo>
                    <a:cubicBezTo>
                      <a:pt x="20537" y="19298"/>
                      <a:pt x="20571" y="19191"/>
                      <a:pt x="20589" y="17795"/>
                    </a:cubicBezTo>
                    <a:cubicBezTo>
                      <a:pt x="20600" y="16976"/>
                      <a:pt x="20781" y="16227"/>
                      <a:pt x="20889" y="16126"/>
                    </a:cubicBezTo>
                    <a:cubicBezTo>
                      <a:pt x="20997" y="16025"/>
                      <a:pt x="20982" y="15764"/>
                      <a:pt x="20889" y="15550"/>
                    </a:cubicBezTo>
                    <a:cubicBezTo>
                      <a:pt x="20796" y="15337"/>
                      <a:pt x="20826" y="15148"/>
                      <a:pt x="20989" y="15090"/>
                    </a:cubicBezTo>
                    <a:cubicBezTo>
                      <a:pt x="21194" y="15017"/>
                      <a:pt x="21162" y="14834"/>
                      <a:pt x="20889" y="14457"/>
                    </a:cubicBezTo>
                    <a:cubicBezTo>
                      <a:pt x="20472" y="13882"/>
                      <a:pt x="20736" y="13569"/>
                      <a:pt x="21389" y="13881"/>
                    </a:cubicBezTo>
                    <a:cubicBezTo>
                      <a:pt x="21423" y="13898"/>
                      <a:pt x="21453" y="13869"/>
                      <a:pt x="21489" y="13881"/>
                    </a:cubicBezTo>
                    <a:cubicBezTo>
                      <a:pt x="21523" y="13774"/>
                      <a:pt x="21546" y="13698"/>
                      <a:pt x="21589" y="13593"/>
                    </a:cubicBezTo>
                    <a:cubicBezTo>
                      <a:pt x="21600" y="13566"/>
                      <a:pt x="21584" y="13506"/>
                      <a:pt x="21589" y="13478"/>
                    </a:cubicBezTo>
                    <a:cubicBezTo>
                      <a:pt x="21578" y="13387"/>
                      <a:pt x="21598" y="13373"/>
                      <a:pt x="21589" y="13306"/>
                    </a:cubicBezTo>
                    <a:cubicBezTo>
                      <a:pt x="21567" y="13270"/>
                      <a:pt x="21528" y="13205"/>
                      <a:pt x="21489" y="13191"/>
                    </a:cubicBezTo>
                    <a:cubicBezTo>
                      <a:pt x="21370" y="13148"/>
                      <a:pt x="21316" y="13034"/>
                      <a:pt x="21389" y="12903"/>
                    </a:cubicBezTo>
                    <a:cubicBezTo>
                      <a:pt x="21413" y="12859"/>
                      <a:pt x="21393" y="12790"/>
                      <a:pt x="21389" y="12730"/>
                    </a:cubicBezTo>
                    <a:cubicBezTo>
                      <a:pt x="21375" y="12694"/>
                      <a:pt x="21402" y="12714"/>
                      <a:pt x="21389" y="12672"/>
                    </a:cubicBezTo>
                    <a:cubicBezTo>
                      <a:pt x="21334" y="12499"/>
                      <a:pt x="21171" y="12271"/>
                      <a:pt x="20989" y="12212"/>
                    </a:cubicBezTo>
                    <a:cubicBezTo>
                      <a:pt x="20807" y="12153"/>
                      <a:pt x="20724" y="12100"/>
                      <a:pt x="20789" y="12039"/>
                    </a:cubicBezTo>
                    <a:cubicBezTo>
                      <a:pt x="20876" y="11959"/>
                      <a:pt x="20685" y="11666"/>
                      <a:pt x="20489" y="11349"/>
                    </a:cubicBezTo>
                    <a:cubicBezTo>
                      <a:pt x="20449" y="11296"/>
                      <a:pt x="20532" y="11228"/>
                      <a:pt x="20489" y="11176"/>
                    </a:cubicBezTo>
                    <a:cubicBezTo>
                      <a:pt x="20220" y="10845"/>
                      <a:pt x="19850" y="10520"/>
                      <a:pt x="19690" y="10428"/>
                    </a:cubicBezTo>
                    <a:cubicBezTo>
                      <a:pt x="19496" y="10316"/>
                      <a:pt x="19371" y="10213"/>
                      <a:pt x="19390" y="10140"/>
                    </a:cubicBezTo>
                    <a:cubicBezTo>
                      <a:pt x="19272" y="10006"/>
                      <a:pt x="19206" y="9853"/>
                      <a:pt x="19190" y="9737"/>
                    </a:cubicBezTo>
                    <a:cubicBezTo>
                      <a:pt x="19178" y="9651"/>
                      <a:pt x="19149" y="9568"/>
                      <a:pt x="19090" y="9449"/>
                    </a:cubicBezTo>
                    <a:cubicBezTo>
                      <a:pt x="19045" y="9387"/>
                      <a:pt x="19041" y="9341"/>
                      <a:pt x="18990" y="9277"/>
                    </a:cubicBezTo>
                    <a:cubicBezTo>
                      <a:pt x="18899" y="9161"/>
                      <a:pt x="18862" y="9089"/>
                      <a:pt x="18790" y="8989"/>
                    </a:cubicBezTo>
                    <a:cubicBezTo>
                      <a:pt x="18588" y="8758"/>
                      <a:pt x="18398" y="8523"/>
                      <a:pt x="18390" y="8471"/>
                    </a:cubicBezTo>
                    <a:cubicBezTo>
                      <a:pt x="18389" y="8459"/>
                      <a:pt x="18400" y="8429"/>
                      <a:pt x="18390" y="8413"/>
                    </a:cubicBezTo>
                    <a:cubicBezTo>
                      <a:pt x="17802" y="8326"/>
                      <a:pt x="17251" y="8136"/>
                      <a:pt x="17091" y="7895"/>
                    </a:cubicBezTo>
                    <a:cubicBezTo>
                      <a:pt x="16973" y="7717"/>
                      <a:pt x="17276" y="7310"/>
                      <a:pt x="17591" y="7089"/>
                    </a:cubicBezTo>
                    <a:cubicBezTo>
                      <a:pt x="17229" y="6912"/>
                      <a:pt x="16866" y="6746"/>
                      <a:pt x="16991" y="6744"/>
                    </a:cubicBezTo>
                    <a:cubicBezTo>
                      <a:pt x="17131" y="6742"/>
                      <a:pt x="16997" y="6538"/>
                      <a:pt x="16691" y="6341"/>
                    </a:cubicBezTo>
                    <a:cubicBezTo>
                      <a:pt x="15879" y="5818"/>
                      <a:pt x="14905" y="4895"/>
                      <a:pt x="15092" y="4787"/>
                    </a:cubicBezTo>
                    <a:cubicBezTo>
                      <a:pt x="15181" y="4736"/>
                      <a:pt x="15066" y="4479"/>
                      <a:pt x="14792" y="4211"/>
                    </a:cubicBezTo>
                    <a:lnTo>
                      <a:pt x="14692" y="4096"/>
                    </a:lnTo>
                    <a:cubicBezTo>
                      <a:pt x="14512" y="4110"/>
                      <a:pt x="14241" y="3975"/>
                      <a:pt x="14093" y="3751"/>
                    </a:cubicBezTo>
                    <a:cubicBezTo>
                      <a:pt x="13963" y="3555"/>
                      <a:pt x="13960" y="3436"/>
                      <a:pt x="14093" y="3291"/>
                    </a:cubicBezTo>
                    <a:cubicBezTo>
                      <a:pt x="13878" y="3276"/>
                      <a:pt x="13743" y="3251"/>
                      <a:pt x="13793" y="3118"/>
                    </a:cubicBezTo>
                    <a:cubicBezTo>
                      <a:pt x="13809" y="3073"/>
                      <a:pt x="13796" y="2995"/>
                      <a:pt x="13793" y="2945"/>
                    </a:cubicBezTo>
                    <a:cubicBezTo>
                      <a:pt x="13676" y="2818"/>
                      <a:pt x="13528" y="2720"/>
                      <a:pt x="13493" y="2600"/>
                    </a:cubicBezTo>
                    <a:cubicBezTo>
                      <a:pt x="13490" y="2589"/>
                      <a:pt x="13405" y="2556"/>
                      <a:pt x="13393" y="2542"/>
                    </a:cubicBezTo>
                    <a:cubicBezTo>
                      <a:pt x="13362" y="2537"/>
                      <a:pt x="13323" y="2531"/>
                      <a:pt x="13293" y="2542"/>
                    </a:cubicBezTo>
                    <a:cubicBezTo>
                      <a:pt x="13181" y="2582"/>
                      <a:pt x="13029" y="2484"/>
                      <a:pt x="12893" y="2312"/>
                    </a:cubicBezTo>
                    <a:cubicBezTo>
                      <a:pt x="12843" y="2249"/>
                      <a:pt x="12720" y="2154"/>
                      <a:pt x="12593" y="2082"/>
                    </a:cubicBezTo>
                    <a:cubicBezTo>
                      <a:pt x="12331" y="1965"/>
                      <a:pt x="11996" y="1844"/>
                      <a:pt x="11694" y="1736"/>
                    </a:cubicBezTo>
                    <a:cubicBezTo>
                      <a:pt x="11235" y="1611"/>
                      <a:pt x="10718" y="1356"/>
                      <a:pt x="10395" y="1161"/>
                    </a:cubicBezTo>
                    <a:cubicBezTo>
                      <a:pt x="10059" y="959"/>
                      <a:pt x="9552" y="816"/>
                      <a:pt x="9295" y="816"/>
                    </a:cubicBezTo>
                    <a:cubicBezTo>
                      <a:pt x="9019" y="816"/>
                      <a:pt x="8577" y="624"/>
                      <a:pt x="8196" y="413"/>
                    </a:cubicBezTo>
                    <a:cubicBezTo>
                      <a:pt x="7664" y="551"/>
                      <a:pt x="7172" y="352"/>
                      <a:pt x="7096" y="10"/>
                    </a:cubicBezTo>
                    <a:cubicBezTo>
                      <a:pt x="6996" y="39"/>
                      <a:pt x="6845" y="32"/>
                      <a:pt x="6696" y="10"/>
                    </a:cubicBezTo>
                    <a:cubicBezTo>
                      <a:pt x="6592" y="-6"/>
                      <a:pt x="6486" y="1"/>
                      <a:pt x="6397" y="10"/>
                    </a:cubicBezTo>
                    <a:close/>
                  </a:path>
                </a:pathLst>
              </a:custGeom>
              <a:ln>
                <a:noFill/>
              </a:ln>
              <a:effectLst/>
            </p:spPr>
          </p:pic>
          <p:pic>
            <p:nvPicPr>
              <p:cNvPr id="857" name="Image" descr="Image"/>
              <p:cNvPicPr>
                <a:picLocks/>
              </p:cNvPicPr>
              <p:nvPr/>
            </p:nvPicPr>
            <p:blipFill>
              <a:blip r:embed="rId35"/>
              <a:stretch>
                <a:fillRect/>
              </a:stretch>
            </p:blipFill>
            <p:spPr>
              <a:xfrm>
                <a:off x="0" y="0"/>
                <a:ext cx="103686" cy="173808"/>
              </a:xfrm>
              <a:prstGeom prst="rect">
                <a:avLst/>
              </a:prstGeom>
              <a:effectLst/>
            </p:spPr>
          </p:pic>
        </p:grpSp>
        <p:grpSp>
          <p:nvGrpSpPr>
            <p:cNvPr id="862" name="Image"/>
            <p:cNvGrpSpPr/>
            <p:nvPr/>
          </p:nvGrpSpPr>
          <p:grpSpPr>
            <a:xfrm rot="11634259">
              <a:off x="311339" y="377648"/>
              <a:ext cx="118767" cy="198454"/>
              <a:chOff x="0" y="0"/>
              <a:chExt cx="118766" cy="198452"/>
            </a:xfrm>
          </p:grpSpPr>
          <p:pic>
            <p:nvPicPr>
              <p:cNvPr id="861" name="Image" descr="Image"/>
              <p:cNvPicPr>
                <a:picLocks noChangeAspect="1"/>
              </p:cNvPicPr>
              <p:nvPr/>
            </p:nvPicPr>
            <p:blipFill>
              <a:blip r:embed="rId38" cstate="print">
                <a:extLst>
                  <a:ext uri="{28A0092B-C50C-407E-A947-70E740481C1C}">
                    <a14:useLocalDpi xmlns:a14="http://schemas.microsoft.com/office/drawing/2010/main"/>
                  </a:ext>
                </a:extLst>
              </a:blip>
              <a:srcRect/>
              <a:stretch>
                <a:fillRect/>
              </a:stretch>
            </p:blipFill>
            <p:spPr>
              <a:xfrm>
                <a:off x="8980" y="8903"/>
                <a:ext cx="100826" cy="174306"/>
              </a:xfrm>
              <a:custGeom>
                <a:avLst/>
                <a:gdLst/>
                <a:ahLst/>
                <a:cxnLst>
                  <a:cxn ang="0">
                    <a:pos x="wd2" y="hd2"/>
                  </a:cxn>
                  <a:cxn ang="5400000">
                    <a:pos x="wd2" y="hd2"/>
                  </a:cxn>
                  <a:cxn ang="10800000">
                    <a:pos x="wd2" y="hd2"/>
                  </a:cxn>
                  <a:cxn ang="16200000">
                    <a:pos x="wd2" y="hd2"/>
                  </a:cxn>
                </a:cxnLst>
                <a:rect l="0" t="0" r="r" b="b"/>
                <a:pathLst>
                  <a:path w="21593" h="21588" extrusionOk="0">
                    <a:moveTo>
                      <a:pt x="6375" y="10"/>
                    </a:moveTo>
                    <a:cubicBezTo>
                      <a:pt x="6285" y="19"/>
                      <a:pt x="6236" y="78"/>
                      <a:pt x="6205" y="108"/>
                    </a:cubicBezTo>
                    <a:cubicBezTo>
                      <a:pt x="6172" y="139"/>
                      <a:pt x="6010" y="141"/>
                      <a:pt x="5780" y="157"/>
                    </a:cubicBezTo>
                    <a:cubicBezTo>
                      <a:pt x="5563" y="172"/>
                      <a:pt x="5307" y="163"/>
                      <a:pt x="5015" y="157"/>
                    </a:cubicBezTo>
                    <a:cubicBezTo>
                      <a:pt x="4412" y="146"/>
                      <a:pt x="3858" y="187"/>
                      <a:pt x="3740" y="255"/>
                    </a:cubicBezTo>
                    <a:cubicBezTo>
                      <a:pt x="3621" y="324"/>
                      <a:pt x="3365" y="384"/>
                      <a:pt x="3230" y="354"/>
                    </a:cubicBezTo>
                    <a:cubicBezTo>
                      <a:pt x="3094" y="324"/>
                      <a:pt x="2824" y="433"/>
                      <a:pt x="2635" y="600"/>
                    </a:cubicBezTo>
                    <a:cubicBezTo>
                      <a:pt x="2612" y="620"/>
                      <a:pt x="2656" y="631"/>
                      <a:pt x="2635" y="649"/>
                    </a:cubicBezTo>
                    <a:cubicBezTo>
                      <a:pt x="2613" y="677"/>
                      <a:pt x="2600" y="663"/>
                      <a:pt x="2550" y="698"/>
                    </a:cubicBezTo>
                    <a:cubicBezTo>
                      <a:pt x="2487" y="742"/>
                      <a:pt x="2433" y="780"/>
                      <a:pt x="2380" y="796"/>
                    </a:cubicBezTo>
                    <a:cubicBezTo>
                      <a:pt x="2364" y="802"/>
                      <a:pt x="2310" y="793"/>
                      <a:pt x="2295" y="796"/>
                    </a:cubicBezTo>
                    <a:cubicBezTo>
                      <a:pt x="2279" y="798"/>
                      <a:pt x="2226" y="796"/>
                      <a:pt x="2210" y="796"/>
                    </a:cubicBezTo>
                    <a:cubicBezTo>
                      <a:pt x="2140" y="798"/>
                      <a:pt x="2127" y="789"/>
                      <a:pt x="2040" y="747"/>
                    </a:cubicBezTo>
                    <a:cubicBezTo>
                      <a:pt x="1946" y="705"/>
                      <a:pt x="1848" y="706"/>
                      <a:pt x="1785" y="698"/>
                    </a:cubicBezTo>
                    <a:cubicBezTo>
                      <a:pt x="1661" y="690"/>
                      <a:pt x="1480" y="743"/>
                      <a:pt x="1275" y="845"/>
                    </a:cubicBezTo>
                    <a:cubicBezTo>
                      <a:pt x="1213" y="904"/>
                      <a:pt x="1234" y="955"/>
                      <a:pt x="1275" y="993"/>
                    </a:cubicBezTo>
                    <a:cubicBezTo>
                      <a:pt x="1338" y="1052"/>
                      <a:pt x="1238" y="1195"/>
                      <a:pt x="1105" y="1288"/>
                    </a:cubicBezTo>
                    <a:cubicBezTo>
                      <a:pt x="820" y="1487"/>
                      <a:pt x="634" y="1424"/>
                      <a:pt x="85" y="1140"/>
                    </a:cubicBezTo>
                    <a:cubicBezTo>
                      <a:pt x="58" y="1132"/>
                      <a:pt x="28" y="1150"/>
                      <a:pt x="0" y="1140"/>
                    </a:cubicBezTo>
                    <a:cubicBezTo>
                      <a:pt x="574" y="1446"/>
                      <a:pt x="685" y="1640"/>
                      <a:pt x="510" y="1828"/>
                    </a:cubicBezTo>
                    <a:cubicBezTo>
                      <a:pt x="386" y="1962"/>
                      <a:pt x="367" y="2365"/>
                      <a:pt x="340" y="2811"/>
                    </a:cubicBezTo>
                    <a:cubicBezTo>
                      <a:pt x="364" y="2989"/>
                      <a:pt x="399" y="3047"/>
                      <a:pt x="425" y="3303"/>
                    </a:cubicBezTo>
                    <a:cubicBezTo>
                      <a:pt x="484" y="3887"/>
                      <a:pt x="584" y="4232"/>
                      <a:pt x="680" y="4630"/>
                    </a:cubicBezTo>
                    <a:cubicBezTo>
                      <a:pt x="696" y="4698"/>
                      <a:pt x="661" y="4810"/>
                      <a:pt x="680" y="4876"/>
                    </a:cubicBezTo>
                    <a:cubicBezTo>
                      <a:pt x="699" y="4891"/>
                      <a:pt x="741" y="4908"/>
                      <a:pt x="765" y="4925"/>
                    </a:cubicBezTo>
                    <a:cubicBezTo>
                      <a:pt x="900" y="5019"/>
                      <a:pt x="920" y="5131"/>
                      <a:pt x="850" y="5171"/>
                    </a:cubicBezTo>
                    <a:cubicBezTo>
                      <a:pt x="824" y="5186"/>
                      <a:pt x="821" y="5300"/>
                      <a:pt x="850" y="5417"/>
                    </a:cubicBezTo>
                    <a:cubicBezTo>
                      <a:pt x="994" y="5802"/>
                      <a:pt x="1161" y="6184"/>
                      <a:pt x="1445" y="6744"/>
                    </a:cubicBezTo>
                    <a:cubicBezTo>
                      <a:pt x="1710" y="7266"/>
                      <a:pt x="2085" y="7725"/>
                      <a:pt x="2380" y="7874"/>
                    </a:cubicBezTo>
                    <a:cubicBezTo>
                      <a:pt x="3026" y="8201"/>
                      <a:pt x="3319" y="8666"/>
                      <a:pt x="2975" y="8907"/>
                    </a:cubicBezTo>
                    <a:cubicBezTo>
                      <a:pt x="2767" y="9051"/>
                      <a:pt x="2757" y="9148"/>
                      <a:pt x="2975" y="9300"/>
                    </a:cubicBezTo>
                    <a:cubicBezTo>
                      <a:pt x="3128" y="9407"/>
                      <a:pt x="3219" y="9503"/>
                      <a:pt x="3145" y="9546"/>
                    </a:cubicBezTo>
                    <a:cubicBezTo>
                      <a:pt x="3108" y="9567"/>
                      <a:pt x="3088" y="9662"/>
                      <a:pt x="3145" y="9742"/>
                    </a:cubicBezTo>
                    <a:cubicBezTo>
                      <a:pt x="3199" y="9785"/>
                      <a:pt x="3257" y="9855"/>
                      <a:pt x="3315" y="9890"/>
                    </a:cubicBezTo>
                    <a:cubicBezTo>
                      <a:pt x="3461" y="9978"/>
                      <a:pt x="3586" y="10026"/>
                      <a:pt x="3655" y="10086"/>
                    </a:cubicBezTo>
                    <a:cubicBezTo>
                      <a:pt x="3857" y="10122"/>
                      <a:pt x="4040" y="10165"/>
                      <a:pt x="4080" y="10234"/>
                    </a:cubicBezTo>
                    <a:cubicBezTo>
                      <a:pt x="4124" y="10310"/>
                      <a:pt x="3983" y="10433"/>
                      <a:pt x="3825" y="10529"/>
                    </a:cubicBezTo>
                    <a:cubicBezTo>
                      <a:pt x="3842" y="10542"/>
                      <a:pt x="3804" y="10563"/>
                      <a:pt x="3825" y="10578"/>
                    </a:cubicBezTo>
                    <a:cubicBezTo>
                      <a:pt x="3920" y="10644"/>
                      <a:pt x="3985" y="10673"/>
                      <a:pt x="3995" y="10725"/>
                    </a:cubicBezTo>
                    <a:cubicBezTo>
                      <a:pt x="4131" y="10755"/>
                      <a:pt x="4200" y="10864"/>
                      <a:pt x="4165" y="11118"/>
                    </a:cubicBezTo>
                    <a:cubicBezTo>
                      <a:pt x="4161" y="11146"/>
                      <a:pt x="4166" y="11142"/>
                      <a:pt x="4165" y="11168"/>
                    </a:cubicBezTo>
                    <a:cubicBezTo>
                      <a:pt x="4483" y="11222"/>
                      <a:pt x="4510" y="11312"/>
                      <a:pt x="4420" y="11512"/>
                    </a:cubicBezTo>
                    <a:cubicBezTo>
                      <a:pt x="4402" y="11552"/>
                      <a:pt x="4420" y="11604"/>
                      <a:pt x="4420" y="11659"/>
                    </a:cubicBezTo>
                    <a:cubicBezTo>
                      <a:pt x="4453" y="11676"/>
                      <a:pt x="4465" y="11692"/>
                      <a:pt x="4505" y="11708"/>
                    </a:cubicBezTo>
                    <a:cubicBezTo>
                      <a:pt x="4752" y="11808"/>
                      <a:pt x="4907" y="11945"/>
                      <a:pt x="4845" y="12003"/>
                    </a:cubicBezTo>
                    <a:cubicBezTo>
                      <a:pt x="4783" y="12061"/>
                      <a:pt x="4916" y="12159"/>
                      <a:pt x="5100" y="12200"/>
                    </a:cubicBezTo>
                    <a:lnTo>
                      <a:pt x="5185" y="12151"/>
                    </a:lnTo>
                    <a:cubicBezTo>
                      <a:pt x="5455" y="11943"/>
                      <a:pt x="5689" y="11896"/>
                      <a:pt x="5950" y="11954"/>
                    </a:cubicBezTo>
                    <a:cubicBezTo>
                      <a:pt x="6256" y="12022"/>
                      <a:pt x="6246" y="12053"/>
                      <a:pt x="6035" y="12200"/>
                    </a:cubicBezTo>
                    <a:cubicBezTo>
                      <a:pt x="5889" y="12301"/>
                      <a:pt x="5867" y="12466"/>
                      <a:pt x="5950" y="12544"/>
                    </a:cubicBezTo>
                    <a:cubicBezTo>
                      <a:pt x="6032" y="12622"/>
                      <a:pt x="5900" y="12806"/>
                      <a:pt x="5695" y="12937"/>
                    </a:cubicBezTo>
                    <a:cubicBezTo>
                      <a:pt x="5606" y="12994"/>
                      <a:pt x="5568" y="13024"/>
                      <a:pt x="5525" y="13085"/>
                    </a:cubicBezTo>
                    <a:cubicBezTo>
                      <a:pt x="5546" y="13132"/>
                      <a:pt x="5558" y="13182"/>
                      <a:pt x="5525" y="13232"/>
                    </a:cubicBezTo>
                    <a:cubicBezTo>
                      <a:pt x="5460" y="13330"/>
                      <a:pt x="5615" y="13499"/>
                      <a:pt x="5865" y="13576"/>
                    </a:cubicBezTo>
                    <a:cubicBezTo>
                      <a:pt x="6113" y="13653"/>
                      <a:pt x="6271" y="13734"/>
                      <a:pt x="6205" y="13773"/>
                    </a:cubicBezTo>
                    <a:cubicBezTo>
                      <a:pt x="6138" y="13811"/>
                      <a:pt x="6172" y="13941"/>
                      <a:pt x="6290" y="14068"/>
                    </a:cubicBezTo>
                    <a:cubicBezTo>
                      <a:pt x="6429" y="14218"/>
                      <a:pt x="6434" y="14311"/>
                      <a:pt x="6290" y="14363"/>
                    </a:cubicBezTo>
                    <a:cubicBezTo>
                      <a:pt x="6002" y="14466"/>
                      <a:pt x="6001" y="15046"/>
                      <a:pt x="6290" y="15149"/>
                    </a:cubicBezTo>
                    <a:cubicBezTo>
                      <a:pt x="6413" y="15193"/>
                      <a:pt x="6449" y="15276"/>
                      <a:pt x="6375" y="15346"/>
                    </a:cubicBezTo>
                    <a:cubicBezTo>
                      <a:pt x="6299" y="15417"/>
                      <a:pt x="6401" y="15467"/>
                      <a:pt x="6630" y="15444"/>
                    </a:cubicBezTo>
                    <a:cubicBezTo>
                      <a:pt x="6913" y="15416"/>
                      <a:pt x="7053" y="15463"/>
                      <a:pt x="7055" y="15641"/>
                    </a:cubicBezTo>
                    <a:cubicBezTo>
                      <a:pt x="7056" y="15781"/>
                      <a:pt x="7152" y="16070"/>
                      <a:pt x="7310" y="16230"/>
                    </a:cubicBezTo>
                    <a:cubicBezTo>
                      <a:pt x="7467" y="16391"/>
                      <a:pt x="7602" y="16616"/>
                      <a:pt x="7565" y="16771"/>
                    </a:cubicBezTo>
                    <a:cubicBezTo>
                      <a:pt x="7511" y="16994"/>
                      <a:pt x="7638" y="17055"/>
                      <a:pt x="8074" y="17066"/>
                    </a:cubicBezTo>
                    <a:cubicBezTo>
                      <a:pt x="8984" y="17089"/>
                      <a:pt x="9030" y="17103"/>
                      <a:pt x="8754" y="17263"/>
                    </a:cubicBezTo>
                    <a:cubicBezTo>
                      <a:pt x="8417" y="17458"/>
                      <a:pt x="8421" y="18200"/>
                      <a:pt x="8754" y="18393"/>
                    </a:cubicBezTo>
                    <a:cubicBezTo>
                      <a:pt x="8941" y="18501"/>
                      <a:pt x="8931" y="18565"/>
                      <a:pt x="8754" y="18688"/>
                    </a:cubicBezTo>
                    <a:cubicBezTo>
                      <a:pt x="8474" y="18884"/>
                      <a:pt x="8637" y="19081"/>
                      <a:pt x="9094" y="19081"/>
                    </a:cubicBezTo>
                    <a:cubicBezTo>
                      <a:pt x="9458" y="19081"/>
                      <a:pt x="9822" y="19760"/>
                      <a:pt x="9519" y="19868"/>
                    </a:cubicBezTo>
                    <a:cubicBezTo>
                      <a:pt x="9235" y="19970"/>
                      <a:pt x="10750" y="20735"/>
                      <a:pt x="11729" y="20998"/>
                    </a:cubicBezTo>
                    <a:cubicBezTo>
                      <a:pt x="12179" y="21119"/>
                      <a:pt x="12712" y="21336"/>
                      <a:pt x="12919" y="21441"/>
                    </a:cubicBezTo>
                    <a:cubicBezTo>
                      <a:pt x="13165" y="21565"/>
                      <a:pt x="13476" y="21594"/>
                      <a:pt x="13854" y="21539"/>
                    </a:cubicBezTo>
                    <a:cubicBezTo>
                      <a:pt x="14302" y="21474"/>
                      <a:pt x="14638" y="21485"/>
                      <a:pt x="14789" y="21588"/>
                    </a:cubicBezTo>
                    <a:cubicBezTo>
                      <a:pt x="14802" y="21527"/>
                      <a:pt x="14811" y="21474"/>
                      <a:pt x="14789" y="21441"/>
                    </a:cubicBezTo>
                    <a:cubicBezTo>
                      <a:pt x="14627" y="21197"/>
                      <a:pt x="17273" y="20335"/>
                      <a:pt x="17509" y="20556"/>
                    </a:cubicBezTo>
                    <a:cubicBezTo>
                      <a:pt x="17674" y="20710"/>
                      <a:pt x="18480" y="20527"/>
                      <a:pt x="19379" y="20114"/>
                    </a:cubicBezTo>
                    <a:cubicBezTo>
                      <a:pt x="19420" y="20094"/>
                      <a:pt x="19420" y="20081"/>
                      <a:pt x="19464" y="20064"/>
                    </a:cubicBezTo>
                    <a:cubicBezTo>
                      <a:pt x="19255" y="19922"/>
                      <a:pt x="19376" y="19846"/>
                      <a:pt x="19889" y="19622"/>
                    </a:cubicBezTo>
                    <a:cubicBezTo>
                      <a:pt x="20534" y="19340"/>
                      <a:pt x="20551" y="19200"/>
                      <a:pt x="20569" y="17803"/>
                    </a:cubicBezTo>
                    <a:cubicBezTo>
                      <a:pt x="20579" y="16984"/>
                      <a:pt x="20631" y="16233"/>
                      <a:pt x="20739" y="16132"/>
                    </a:cubicBezTo>
                    <a:cubicBezTo>
                      <a:pt x="20846" y="16031"/>
                      <a:pt x="20916" y="15805"/>
                      <a:pt x="20824" y="15591"/>
                    </a:cubicBezTo>
                    <a:cubicBezTo>
                      <a:pt x="20731" y="15378"/>
                      <a:pt x="20746" y="15158"/>
                      <a:pt x="20909" y="15100"/>
                    </a:cubicBezTo>
                    <a:cubicBezTo>
                      <a:pt x="21113" y="15027"/>
                      <a:pt x="21096" y="14838"/>
                      <a:pt x="20824" y="14461"/>
                    </a:cubicBezTo>
                    <a:cubicBezTo>
                      <a:pt x="20408" y="13886"/>
                      <a:pt x="20684" y="13559"/>
                      <a:pt x="21334" y="13871"/>
                    </a:cubicBezTo>
                    <a:cubicBezTo>
                      <a:pt x="21368" y="13888"/>
                      <a:pt x="21383" y="13908"/>
                      <a:pt x="21419" y="13920"/>
                    </a:cubicBezTo>
                    <a:cubicBezTo>
                      <a:pt x="21453" y="13813"/>
                      <a:pt x="21546" y="13680"/>
                      <a:pt x="21589" y="13576"/>
                    </a:cubicBezTo>
                    <a:cubicBezTo>
                      <a:pt x="21600" y="13548"/>
                      <a:pt x="21584" y="13554"/>
                      <a:pt x="21589" y="13527"/>
                    </a:cubicBezTo>
                    <a:cubicBezTo>
                      <a:pt x="21578" y="13435"/>
                      <a:pt x="21513" y="13398"/>
                      <a:pt x="21504" y="13330"/>
                    </a:cubicBezTo>
                    <a:cubicBezTo>
                      <a:pt x="21482" y="13294"/>
                      <a:pt x="21458" y="13246"/>
                      <a:pt x="21419" y="13232"/>
                    </a:cubicBezTo>
                    <a:cubicBezTo>
                      <a:pt x="21300" y="13190"/>
                      <a:pt x="21261" y="13020"/>
                      <a:pt x="21334" y="12888"/>
                    </a:cubicBezTo>
                    <a:cubicBezTo>
                      <a:pt x="21358" y="12844"/>
                      <a:pt x="21338" y="12801"/>
                      <a:pt x="21334" y="12740"/>
                    </a:cubicBezTo>
                    <a:cubicBezTo>
                      <a:pt x="21320" y="12704"/>
                      <a:pt x="21347" y="12684"/>
                      <a:pt x="21334" y="12642"/>
                    </a:cubicBezTo>
                    <a:cubicBezTo>
                      <a:pt x="21279" y="12469"/>
                      <a:pt x="21090" y="12308"/>
                      <a:pt x="20909" y="12249"/>
                    </a:cubicBezTo>
                    <a:cubicBezTo>
                      <a:pt x="20728" y="12190"/>
                      <a:pt x="20674" y="12064"/>
                      <a:pt x="20739" y="12003"/>
                    </a:cubicBezTo>
                    <a:cubicBezTo>
                      <a:pt x="20825" y="11922"/>
                      <a:pt x="20679" y="11633"/>
                      <a:pt x="20484" y="11315"/>
                    </a:cubicBezTo>
                    <a:cubicBezTo>
                      <a:pt x="20443" y="11263"/>
                      <a:pt x="20441" y="11269"/>
                      <a:pt x="20399" y="11217"/>
                    </a:cubicBezTo>
                    <a:cubicBezTo>
                      <a:pt x="20130" y="10886"/>
                      <a:pt x="19793" y="10572"/>
                      <a:pt x="19634" y="10479"/>
                    </a:cubicBezTo>
                    <a:cubicBezTo>
                      <a:pt x="19440" y="10368"/>
                      <a:pt x="19360" y="10209"/>
                      <a:pt x="19379" y="10135"/>
                    </a:cubicBezTo>
                    <a:cubicBezTo>
                      <a:pt x="19262" y="10001"/>
                      <a:pt x="19140" y="9858"/>
                      <a:pt x="19124" y="9742"/>
                    </a:cubicBezTo>
                    <a:cubicBezTo>
                      <a:pt x="19112" y="9657"/>
                      <a:pt x="19098" y="9566"/>
                      <a:pt x="19039" y="9447"/>
                    </a:cubicBezTo>
                    <a:cubicBezTo>
                      <a:pt x="18994" y="9385"/>
                      <a:pt x="19005" y="9315"/>
                      <a:pt x="18954" y="9251"/>
                    </a:cubicBezTo>
                    <a:cubicBezTo>
                      <a:pt x="18863" y="9135"/>
                      <a:pt x="18856" y="9105"/>
                      <a:pt x="18784" y="9005"/>
                    </a:cubicBezTo>
                    <a:cubicBezTo>
                      <a:pt x="18583" y="8774"/>
                      <a:pt x="18367" y="8516"/>
                      <a:pt x="18359" y="8464"/>
                    </a:cubicBezTo>
                    <a:cubicBezTo>
                      <a:pt x="18357" y="8452"/>
                      <a:pt x="18368" y="8431"/>
                      <a:pt x="18359" y="8415"/>
                    </a:cubicBezTo>
                    <a:cubicBezTo>
                      <a:pt x="17772" y="8328"/>
                      <a:pt x="17159" y="8164"/>
                      <a:pt x="16999" y="7923"/>
                    </a:cubicBezTo>
                    <a:cubicBezTo>
                      <a:pt x="16881" y="7746"/>
                      <a:pt x="17195" y="7308"/>
                      <a:pt x="17509" y="7088"/>
                    </a:cubicBezTo>
                    <a:cubicBezTo>
                      <a:pt x="17148" y="6911"/>
                      <a:pt x="16789" y="6745"/>
                      <a:pt x="16914" y="6744"/>
                    </a:cubicBezTo>
                    <a:cubicBezTo>
                      <a:pt x="17054" y="6742"/>
                      <a:pt x="16964" y="6547"/>
                      <a:pt x="16659" y="6351"/>
                    </a:cubicBezTo>
                    <a:cubicBezTo>
                      <a:pt x="15850" y="5827"/>
                      <a:pt x="14858" y="4885"/>
                      <a:pt x="15044" y="4778"/>
                    </a:cubicBezTo>
                    <a:cubicBezTo>
                      <a:pt x="15132" y="4726"/>
                      <a:pt x="14977" y="4455"/>
                      <a:pt x="14704" y="4188"/>
                    </a:cubicBezTo>
                    <a:lnTo>
                      <a:pt x="14619" y="4089"/>
                    </a:lnTo>
                    <a:cubicBezTo>
                      <a:pt x="14440" y="4103"/>
                      <a:pt x="14257" y="4019"/>
                      <a:pt x="14109" y="3795"/>
                    </a:cubicBezTo>
                    <a:cubicBezTo>
                      <a:pt x="13980" y="3598"/>
                      <a:pt x="13892" y="3449"/>
                      <a:pt x="14024" y="3303"/>
                    </a:cubicBezTo>
                    <a:cubicBezTo>
                      <a:pt x="13810" y="3288"/>
                      <a:pt x="13635" y="3240"/>
                      <a:pt x="13684" y="3106"/>
                    </a:cubicBezTo>
                    <a:cubicBezTo>
                      <a:pt x="13701" y="3062"/>
                      <a:pt x="13687" y="3009"/>
                      <a:pt x="13684" y="2959"/>
                    </a:cubicBezTo>
                    <a:cubicBezTo>
                      <a:pt x="13568" y="2832"/>
                      <a:pt x="13464" y="2686"/>
                      <a:pt x="13429" y="2566"/>
                    </a:cubicBezTo>
                    <a:cubicBezTo>
                      <a:pt x="13426" y="2555"/>
                      <a:pt x="13441" y="2530"/>
                      <a:pt x="13429" y="2517"/>
                    </a:cubicBezTo>
                    <a:cubicBezTo>
                      <a:pt x="13398" y="2512"/>
                      <a:pt x="13374" y="2506"/>
                      <a:pt x="13344" y="2517"/>
                    </a:cubicBezTo>
                    <a:cubicBezTo>
                      <a:pt x="13232" y="2557"/>
                      <a:pt x="12970" y="2443"/>
                      <a:pt x="12834" y="2271"/>
                    </a:cubicBezTo>
                    <a:cubicBezTo>
                      <a:pt x="12785" y="2208"/>
                      <a:pt x="12706" y="2146"/>
                      <a:pt x="12579" y="2074"/>
                    </a:cubicBezTo>
                    <a:cubicBezTo>
                      <a:pt x="12318" y="1958"/>
                      <a:pt x="12030" y="1837"/>
                      <a:pt x="11729" y="1730"/>
                    </a:cubicBezTo>
                    <a:cubicBezTo>
                      <a:pt x="11272" y="1604"/>
                      <a:pt x="10692" y="1384"/>
                      <a:pt x="10369" y="1189"/>
                    </a:cubicBezTo>
                    <a:cubicBezTo>
                      <a:pt x="10035" y="987"/>
                      <a:pt x="9521" y="796"/>
                      <a:pt x="9264" y="796"/>
                    </a:cubicBezTo>
                    <a:cubicBezTo>
                      <a:pt x="8990" y="796"/>
                      <a:pt x="8539" y="615"/>
                      <a:pt x="8159" y="403"/>
                    </a:cubicBezTo>
                    <a:cubicBezTo>
                      <a:pt x="7630" y="541"/>
                      <a:pt x="7215" y="352"/>
                      <a:pt x="7140" y="10"/>
                    </a:cubicBezTo>
                    <a:lnTo>
                      <a:pt x="7055" y="10"/>
                    </a:lnTo>
                    <a:cubicBezTo>
                      <a:pt x="6954" y="39"/>
                      <a:pt x="6862" y="32"/>
                      <a:pt x="6715" y="10"/>
                    </a:cubicBezTo>
                    <a:cubicBezTo>
                      <a:pt x="6611" y="-6"/>
                      <a:pt x="6464" y="1"/>
                      <a:pt x="6375" y="10"/>
                    </a:cubicBezTo>
                    <a:close/>
                  </a:path>
                </a:pathLst>
              </a:custGeom>
              <a:ln>
                <a:noFill/>
              </a:ln>
              <a:effectLst/>
            </p:spPr>
          </p:pic>
          <p:pic>
            <p:nvPicPr>
              <p:cNvPr id="860" name="Image" descr="Image"/>
              <p:cNvPicPr>
                <a:picLocks/>
              </p:cNvPicPr>
              <p:nvPr/>
            </p:nvPicPr>
            <p:blipFill>
              <a:blip r:embed="rId39"/>
              <a:stretch>
                <a:fillRect/>
              </a:stretch>
            </p:blipFill>
            <p:spPr>
              <a:xfrm>
                <a:off x="0" y="0"/>
                <a:ext cx="118767" cy="198453"/>
              </a:xfrm>
              <a:prstGeom prst="rect">
                <a:avLst/>
              </a:prstGeom>
              <a:effectLst/>
            </p:spPr>
          </p:pic>
        </p:grpSp>
        <p:grpSp>
          <p:nvGrpSpPr>
            <p:cNvPr id="865" name="Image"/>
            <p:cNvGrpSpPr/>
            <p:nvPr/>
          </p:nvGrpSpPr>
          <p:grpSpPr>
            <a:xfrm rot="14599565">
              <a:off x="156018" y="246668"/>
              <a:ext cx="118371" cy="229807"/>
              <a:chOff x="0" y="0"/>
              <a:chExt cx="118369" cy="229806"/>
            </a:xfrm>
          </p:grpSpPr>
          <p:pic>
            <p:nvPicPr>
              <p:cNvPr id="864" name="Image" descr="Image"/>
              <p:cNvPicPr>
                <a:picLocks noChangeAspect="1"/>
              </p:cNvPicPr>
              <p:nvPr/>
            </p:nvPicPr>
            <p:blipFill>
              <a:blip r:embed="rId40" cstate="print">
                <a:extLst>
                  <a:ext uri="{28A0092B-C50C-407E-A947-70E740481C1C}">
                    <a14:useLocalDpi xmlns:a14="http://schemas.microsoft.com/office/drawing/2010/main"/>
                  </a:ext>
                </a:extLst>
              </a:blip>
              <a:srcRect/>
              <a:stretch>
                <a:fillRect/>
              </a:stretch>
            </p:blipFill>
            <p:spPr>
              <a:xfrm>
                <a:off x="8731" y="8980"/>
                <a:ext cx="100674" cy="205582"/>
              </a:xfrm>
              <a:custGeom>
                <a:avLst/>
                <a:gdLst/>
                <a:ahLst/>
                <a:cxnLst>
                  <a:cxn ang="0">
                    <a:pos x="wd2" y="hd2"/>
                  </a:cxn>
                  <a:cxn ang="5400000">
                    <a:pos x="wd2" y="hd2"/>
                  </a:cxn>
                  <a:cxn ang="10800000">
                    <a:pos x="wd2" y="hd2"/>
                  </a:cxn>
                  <a:cxn ang="16200000">
                    <a:pos x="wd2" y="hd2"/>
                  </a:cxn>
                </a:cxnLst>
                <a:rect l="0" t="0" r="r" b="b"/>
                <a:pathLst>
                  <a:path w="21458" h="21600" extrusionOk="0">
                    <a:moveTo>
                      <a:pt x="3606" y="0"/>
                    </a:moveTo>
                    <a:cubicBezTo>
                      <a:pt x="3436" y="13"/>
                      <a:pt x="3271" y="20"/>
                      <a:pt x="3098" y="42"/>
                    </a:cubicBezTo>
                    <a:cubicBezTo>
                      <a:pt x="2761" y="91"/>
                      <a:pt x="2426" y="153"/>
                      <a:pt x="1998" y="250"/>
                    </a:cubicBezTo>
                    <a:cubicBezTo>
                      <a:pt x="1364" y="413"/>
                      <a:pt x="856" y="621"/>
                      <a:pt x="645" y="834"/>
                    </a:cubicBezTo>
                    <a:cubicBezTo>
                      <a:pt x="211" y="1273"/>
                      <a:pt x="-137" y="2175"/>
                      <a:pt x="53" y="2502"/>
                    </a:cubicBezTo>
                    <a:cubicBezTo>
                      <a:pt x="89" y="2564"/>
                      <a:pt x="129" y="2581"/>
                      <a:pt x="137" y="2627"/>
                    </a:cubicBezTo>
                    <a:cubicBezTo>
                      <a:pt x="181" y="2702"/>
                      <a:pt x="243" y="2776"/>
                      <a:pt x="307" y="2877"/>
                    </a:cubicBezTo>
                    <a:cubicBezTo>
                      <a:pt x="444" y="3096"/>
                      <a:pt x="489" y="3323"/>
                      <a:pt x="560" y="3503"/>
                    </a:cubicBezTo>
                    <a:cubicBezTo>
                      <a:pt x="674" y="3567"/>
                      <a:pt x="771" y="3634"/>
                      <a:pt x="730" y="3711"/>
                    </a:cubicBezTo>
                    <a:cubicBezTo>
                      <a:pt x="709" y="3749"/>
                      <a:pt x="727" y="3789"/>
                      <a:pt x="730" y="3836"/>
                    </a:cubicBezTo>
                    <a:cubicBezTo>
                      <a:pt x="747" y="3923"/>
                      <a:pt x="689" y="4019"/>
                      <a:pt x="730" y="4045"/>
                    </a:cubicBezTo>
                    <a:cubicBezTo>
                      <a:pt x="739" y="4058"/>
                      <a:pt x="810" y="4084"/>
                      <a:pt x="814" y="4086"/>
                    </a:cubicBezTo>
                    <a:cubicBezTo>
                      <a:pt x="874" y="4123"/>
                      <a:pt x="856" y="4219"/>
                      <a:pt x="899" y="4378"/>
                    </a:cubicBezTo>
                    <a:cubicBezTo>
                      <a:pt x="938" y="4479"/>
                      <a:pt x="1084" y="4573"/>
                      <a:pt x="1237" y="4629"/>
                    </a:cubicBezTo>
                    <a:cubicBezTo>
                      <a:pt x="1520" y="4732"/>
                      <a:pt x="1518" y="4742"/>
                      <a:pt x="1237" y="4795"/>
                    </a:cubicBezTo>
                    <a:cubicBezTo>
                      <a:pt x="990" y="4843"/>
                      <a:pt x="974" y="4898"/>
                      <a:pt x="1068" y="5212"/>
                    </a:cubicBezTo>
                    <a:cubicBezTo>
                      <a:pt x="1129" y="5417"/>
                      <a:pt x="1242" y="5691"/>
                      <a:pt x="1322" y="5796"/>
                    </a:cubicBezTo>
                    <a:cubicBezTo>
                      <a:pt x="1420" y="5926"/>
                      <a:pt x="1463" y="6044"/>
                      <a:pt x="1322" y="6130"/>
                    </a:cubicBezTo>
                    <a:cubicBezTo>
                      <a:pt x="1190" y="6210"/>
                      <a:pt x="1117" y="6207"/>
                      <a:pt x="1237" y="6171"/>
                    </a:cubicBezTo>
                    <a:cubicBezTo>
                      <a:pt x="1493" y="6096"/>
                      <a:pt x="2577" y="6730"/>
                      <a:pt x="3183" y="7297"/>
                    </a:cubicBezTo>
                    <a:cubicBezTo>
                      <a:pt x="3449" y="7547"/>
                      <a:pt x="3745" y="7816"/>
                      <a:pt x="3859" y="7923"/>
                    </a:cubicBezTo>
                    <a:cubicBezTo>
                      <a:pt x="3974" y="8029"/>
                      <a:pt x="4410" y="8239"/>
                      <a:pt x="4790" y="8381"/>
                    </a:cubicBezTo>
                    <a:cubicBezTo>
                      <a:pt x="5839" y="8775"/>
                      <a:pt x="6073" y="8921"/>
                      <a:pt x="5890" y="9090"/>
                    </a:cubicBezTo>
                    <a:cubicBezTo>
                      <a:pt x="5798" y="9175"/>
                      <a:pt x="5740" y="9433"/>
                      <a:pt x="5720" y="9716"/>
                    </a:cubicBezTo>
                    <a:cubicBezTo>
                      <a:pt x="5738" y="9828"/>
                      <a:pt x="5786" y="9888"/>
                      <a:pt x="5805" y="10049"/>
                    </a:cubicBezTo>
                    <a:cubicBezTo>
                      <a:pt x="5849" y="10418"/>
                      <a:pt x="5903" y="10632"/>
                      <a:pt x="5974" y="10883"/>
                    </a:cubicBezTo>
                    <a:cubicBezTo>
                      <a:pt x="5986" y="10926"/>
                      <a:pt x="5960" y="11008"/>
                      <a:pt x="5974" y="11050"/>
                    </a:cubicBezTo>
                    <a:cubicBezTo>
                      <a:pt x="5988" y="11060"/>
                      <a:pt x="6041" y="11081"/>
                      <a:pt x="6059" y="11092"/>
                    </a:cubicBezTo>
                    <a:cubicBezTo>
                      <a:pt x="6159" y="11151"/>
                      <a:pt x="6195" y="11192"/>
                      <a:pt x="6143" y="11217"/>
                    </a:cubicBezTo>
                    <a:cubicBezTo>
                      <a:pt x="6124" y="11227"/>
                      <a:pt x="6122" y="11310"/>
                      <a:pt x="6143" y="11384"/>
                    </a:cubicBezTo>
                    <a:cubicBezTo>
                      <a:pt x="6250" y="11627"/>
                      <a:pt x="6356" y="11864"/>
                      <a:pt x="6566" y="12218"/>
                    </a:cubicBezTo>
                    <a:cubicBezTo>
                      <a:pt x="6763" y="12548"/>
                      <a:pt x="7024" y="12832"/>
                      <a:pt x="7243" y="12927"/>
                    </a:cubicBezTo>
                    <a:cubicBezTo>
                      <a:pt x="7722" y="13133"/>
                      <a:pt x="7921" y="13442"/>
                      <a:pt x="7666" y="13594"/>
                    </a:cubicBezTo>
                    <a:cubicBezTo>
                      <a:pt x="7512" y="13685"/>
                      <a:pt x="7505" y="13748"/>
                      <a:pt x="7666" y="13844"/>
                    </a:cubicBezTo>
                    <a:cubicBezTo>
                      <a:pt x="7780" y="13912"/>
                      <a:pt x="7890" y="13984"/>
                      <a:pt x="7835" y="14011"/>
                    </a:cubicBezTo>
                    <a:cubicBezTo>
                      <a:pt x="7808" y="14024"/>
                      <a:pt x="7793" y="14043"/>
                      <a:pt x="7835" y="14094"/>
                    </a:cubicBezTo>
                    <a:cubicBezTo>
                      <a:pt x="7843" y="14099"/>
                      <a:pt x="7828" y="14131"/>
                      <a:pt x="7835" y="14136"/>
                    </a:cubicBezTo>
                    <a:cubicBezTo>
                      <a:pt x="7876" y="14163"/>
                      <a:pt x="7877" y="14197"/>
                      <a:pt x="7920" y="14219"/>
                    </a:cubicBezTo>
                    <a:cubicBezTo>
                      <a:pt x="8028" y="14275"/>
                      <a:pt x="8123" y="14306"/>
                      <a:pt x="8174" y="14344"/>
                    </a:cubicBezTo>
                    <a:cubicBezTo>
                      <a:pt x="8324" y="14367"/>
                      <a:pt x="8483" y="14384"/>
                      <a:pt x="8512" y="14428"/>
                    </a:cubicBezTo>
                    <a:cubicBezTo>
                      <a:pt x="8545" y="14476"/>
                      <a:pt x="8460" y="14534"/>
                      <a:pt x="8343" y="14595"/>
                    </a:cubicBezTo>
                    <a:cubicBezTo>
                      <a:pt x="8356" y="14603"/>
                      <a:pt x="8327" y="14627"/>
                      <a:pt x="8343" y="14636"/>
                    </a:cubicBezTo>
                    <a:cubicBezTo>
                      <a:pt x="8414" y="14678"/>
                      <a:pt x="8420" y="14728"/>
                      <a:pt x="8427" y="14761"/>
                    </a:cubicBezTo>
                    <a:cubicBezTo>
                      <a:pt x="8528" y="14780"/>
                      <a:pt x="8538" y="14809"/>
                      <a:pt x="8512" y="14970"/>
                    </a:cubicBezTo>
                    <a:cubicBezTo>
                      <a:pt x="8509" y="14987"/>
                      <a:pt x="8513" y="14996"/>
                      <a:pt x="8512" y="15012"/>
                    </a:cubicBezTo>
                    <a:cubicBezTo>
                      <a:pt x="8748" y="15046"/>
                      <a:pt x="8832" y="15094"/>
                      <a:pt x="8766" y="15220"/>
                    </a:cubicBezTo>
                    <a:cubicBezTo>
                      <a:pt x="8752" y="15245"/>
                      <a:pt x="8766" y="15310"/>
                      <a:pt x="8766" y="15345"/>
                    </a:cubicBezTo>
                    <a:cubicBezTo>
                      <a:pt x="8790" y="15356"/>
                      <a:pt x="8821" y="15377"/>
                      <a:pt x="8850" y="15387"/>
                    </a:cubicBezTo>
                    <a:cubicBezTo>
                      <a:pt x="9034" y="15450"/>
                      <a:pt x="9150" y="15517"/>
                      <a:pt x="9104" y="15554"/>
                    </a:cubicBezTo>
                    <a:cubicBezTo>
                      <a:pt x="9069" y="15582"/>
                      <a:pt x="9194" y="15610"/>
                      <a:pt x="9273" y="15637"/>
                    </a:cubicBezTo>
                    <a:cubicBezTo>
                      <a:pt x="9474" y="15506"/>
                      <a:pt x="9672" y="15475"/>
                      <a:pt x="9865" y="15512"/>
                    </a:cubicBezTo>
                    <a:cubicBezTo>
                      <a:pt x="10093" y="15555"/>
                      <a:pt x="10107" y="15586"/>
                      <a:pt x="9950" y="15679"/>
                    </a:cubicBezTo>
                    <a:cubicBezTo>
                      <a:pt x="9842" y="15743"/>
                      <a:pt x="9804" y="15838"/>
                      <a:pt x="9865" y="15887"/>
                    </a:cubicBezTo>
                    <a:cubicBezTo>
                      <a:pt x="9927" y="15936"/>
                      <a:pt x="9849" y="16054"/>
                      <a:pt x="9696" y="16137"/>
                    </a:cubicBezTo>
                    <a:cubicBezTo>
                      <a:pt x="9631" y="16173"/>
                      <a:pt x="9644" y="16183"/>
                      <a:pt x="9612" y="16221"/>
                    </a:cubicBezTo>
                    <a:cubicBezTo>
                      <a:pt x="9627" y="16251"/>
                      <a:pt x="9636" y="16314"/>
                      <a:pt x="9612" y="16346"/>
                    </a:cubicBezTo>
                    <a:cubicBezTo>
                      <a:pt x="9564" y="16408"/>
                      <a:pt x="9680" y="16464"/>
                      <a:pt x="9865" y="16513"/>
                    </a:cubicBezTo>
                    <a:cubicBezTo>
                      <a:pt x="10049" y="16561"/>
                      <a:pt x="10084" y="16655"/>
                      <a:pt x="10035" y="16680"/>
                    </a:cubicBezTo>
                    <a:cubicBezTo>
                      <a:pt x="9985" y="16704"/>
                      <a:pt x="10032" y="16766"/>
                      <a:pt x="10119" y="16846"/>
                    </a:cubicBezTo>
                    <a:cubicBezTo>
                      <a:pt x="10222" y="16941"/>
                      <a:pt x="10226" y="17022"/>
                      <a:pt x="10119" y="17055"/>
                    </a:cubicBezTo>
                    <a:cubicBezTo>
                      <a:pt x="9906" y="17120"/>
                      <a:pt x="9905" y="17448"/>
                      <a:pt x="10119" y="17514"/>
                    </a:cubicBezTo>
                    <a:cubicBezTo>
                      <a:pt x="10211" y="17541"/>
                      <a:pt x="10259" y="17636"/>
                      <a:pt x="10204" y="17680"/>
                    </a:cubicBezTo>
                    <a:cubicBezTo>
                      <a:pt x="10147" y="17725"/>
                      <a:pt x="10204" y="17736"/>
                      <a:pt x="10373" y="17722"/>
                    </a:cubicBezTo>
                    <a:cubicBezTo>
                      <a:pt x="10583" y="17704"/>
                      <a:pt x="10710" y="17735"/>
                      <a:pt x="10711" y="17847"/>
                    </a:cubicBezTo>
                    <a:cubicBezTo>
                      <a:pt x="10712" y="17936"/>
                      <a:pt x="10849" y="18079"/>
                      <a:pt x="10965" y="18181"/>
                    </a:cubicBezTo>
                    <a:cubicBezTo>
                      <a:pt x="11082" y="18282"/>
                      <a:pt x="11077" y="18458"/>
                      <a:pt x="11050" y="18556"/>
                    </a:cubicBezTo>
                    <a:cubicBezTo>
                      <a:pt x="11010" y="18697"/>
                      <a:pt x="11149" y="18758"/>
                      <a:pt x="11473" y="18764"/>
                    </a:cubicBezTo>
                    <a:cubicBezTo>
                      <a:pt x="12147" y="18779"/>
                      <a:pt x="12185" y="18789"/>
                      <a:pt x="11980" y="18890"/>
                    </a:cubicBezTo>
                    <a:cubicBezTo>
                      <a:pt x="11730" y="19013"/>
                      <a:pt x="11733" y="19435"/>
                      <a:pt x="11980" y="19557"/>
                    </a:cubicBezTo>
                    <a:cubicBezTo>
                      <a:pt x="12118" y="19625"/>
                      <a:pt x="12112" y="19687"/>
                      <a:pt x="11980" y="19765"/>
                    </a:cubicBezTo>
                    <a:cubicBezTo>
                      <a:pt x="11773" y="19889"/>
                      <a:pt x="11895" y="20015"/>
                      <a:pt x="12234" y="20015"/>
                    </a:cubicBezTo>
                    <a:cubicBezTo>
                      <a:pt x="12503" y="20015"/>
                      <a:pt x="12796" y="20447"/>
                      <a:pt x="12572" y="20516"/>
                    </a:cubicBezTo>
                    <a:cubicBezTo>
                      <a:pt x="12361" y="20580"/>
                      <a:pt x="13454" y="21058"/>
                      <a:pt x="14180" y="21225"/>
                    </a:cubicBezTo>
                    <a:cubicBezTo>
                      <a:pt x="14513" y="21301"/>
                      <a:pt x="14957" y="21451"/>
                      <a:pt x="15110" y="21517"/>
                    </a:cubicBezTo>
                    <a:cubicBezTo>
                      <a:pt x="15292" y="21595"/>
                      <a:pt x="15506" y="21593"/>
                      <a:pt x="15787" y="21558"/>
                    </a:cubicBezTo>
                    <a:cubicBezTo>
                      <a:pt x="16119" y="21517"/>
                      <a:pt x="16352" y="21535"/>
                      <a:pt x="16464" y="21600"/>
                    </a:cubicBezTo>
                    <a:cubicBezTo>
                      <a:pt x="16473" y="21561"/>
                      <a:pt x="16480" y="21537"/>
                      <a:pt x="16464" y="21517"/>
                    </a:cubicBezTo>
                    <a:cubicBezTo>
                      <a:pt x="16344" y="21363"/>
                      <a:pt x="18319" y="20835"/>
                      <a:pt x="18494" y="20975"/>
                    </a:cubicBezTo>
                    <a:cubicBezTo>
                      <a:pt x="18616" y="21072"/>
                      <a:pt x="19181" y="20944"/>
                      <a:pt x="19847" y="20683"/>
                    </a:cubicBezTo>
                    <a:cubicBezTo>
                      <a:pt x="19878" y="20671"/>
                      <a:pt x="19899" y="20651"/>
                      <a:pt x="19932" y="20641"/>
                    </a:cubicBezTo>
                    <a:cubicBezTo>
                      <a:pt x="19777" y="20551"/>
                      <a:pt x="19805" y="20491"/>
                      <a:pt x="20186" y="20349"/>
                    </a:cubicBezTo>
                    <a:cubicBezTo>
                      <a:pt x="20664" y="20171"/>
                      <a:pt x="20680" y="20106"/>
                      <a:pt x="20693" y="19223"/>
                    </a:cubicBezTo>
                    <a:cubicBezTo>
                      <a:pt x="20701" y="18705"/>
                      <a:pt x="20783" y="18244"/>
                      <a:pt x="20862" y="18181"/>
                    </a:cubicBezTo>
                    <a:cubicBezTo>
                      <a:pt x="20942" y="18117"/>
                      <a:pt x="21016" y="17940"/>
                      <a:pt x="20947" y="17805"/>
                    </a:cubicBezTo>
                    <a:cubicBezTo>
                      <a:pt x="20878" y="17671"/>
                      <a:pt x="20911" y="17550"/>
                      <a:pt x="21032" y="17514"/>
                    </a:cubicBezTo>
                    <a:cubicBezTo>
                      <a:pt x="21183" y="17467"/>
                      <a:pt x="21149" y="17335"/>
                      <a:pt x="20947" y="17097"/>
                    </a:cubicBezTo>
                    <a:cubicBezTo>
                      <a:pt x="20639" y="16733"/>
                      <a:pt x="20804" y="16524"/>
                      <a:pt x="21285" y="16721"/>
                    </a:cubicBezTo>
                    <a:cubicBezTo>
                      <a:pt x="21311" y="16732"/>
                      <a:pt x="21343" y="16755"/>
                      <a:pt x="21370" y="16763"/>
                    </a:cubicBezTo>
                    <a:cubicBezTo>
                      <a:pt x="21395" y="16695"/>
                      <a:pt x="21423" y="16620"/>
                      <a:pt x="21455" y="16554"/>
                    </a:cubicBezTo>
                    <a:cubicBezTo>
                      <a:pt x="21463" y="16537"/>
                      <a:pt x="21451" y="16530"/>
                      <a:pt x="21455" y="16513"/>
                    </a:cubicBezTo>
                    <a:cubicBezTo>
                      <a:pt x="21447" y="16455"/>
                      <a:pt x="21462" y="16430"/>
                      <a:pt x="21455" y="16388"/>
                    </a:cubicBezTo>
                    <a:cubicBezTo>
                      <a:pt x="21438" y="16365"/>
                      <a:pt x="21399" y="16313"/>
                      <a:pt x="21370" y="16304"/>
                    </a:cubicBezTo>
                    <a:cubicBezTo>
                      <a:pt x="21282" y="16277"/>
                      <a:pt x="21232" y="16221"/>
                      <a:pt x="21285" y="16137"/>
                    </a:cubicBezTo>
                    <a:cubicBezTo>
                      <a:pt x="21303" y="16110"/>
                      <a:pt x="21374" y="16050"/>
                      <a:pt x="21370" y="16012"/>
                    </a:cubicBezTo>
                    <a:cubicBezTo>
                      <a:pt x="21360" y="15989"/>
                      <a:pt x="21295" y="15997"/>
                      <a:pt x="21285" y="15971"/>
                    </a:cubicBezTo>
                    <a:cubicBezTo>
                      <a:pt x="21245" y="15861"/>
                      <a:pt x="21081" y="15716"/>
                      <a:pt x="20947" y="15679"/>
                    </a:cubicBezTo>
                    <a:cubicBezTo>
                      <a:pt x="20813" y="15642"/>
                      <a:pt x="20814" y="15592"/>
                      <a:pt x="20862" y="15554"/>
                    </a:cubicBezTo>
                    <a:cubicBezTo>
                      <a:pt x="20926" y="15503"/>
                      <a:pt x="20838" y="15337"/>
                      <a:pt x="20693" y="15137"/>
                    </a:cubicBezTo>
                    <a:cubicBezTo>
                      <a:pt x="20663" y="15104"/>
                      <a:pt x="20640" y="15086"/>
                      <a:pt x="20609" y="15053"/>
                    </a:cubicBezTo>
                    <a:cubicBezTo>
                      <a:pt x="20410" y="14844"/>
                      <a:pt x="20135" y="14611"/>
                      <a:pt x="20017" y="14553"/>
                    </a:cubicBezTo>
                    <a:cubicBezTo>
                      <a:pt x="19873" y="14482"/>
                      <a:pt x="19833" y="14433"/>
                      <a:pt x="19847" y="14386"/>
                    </a:cubicBezTo>
                    <a:cubicBezTo>
                      <a:pt x="19760" y="14301"/>
                      <a:pt x="19690" y="14209"/>
                      <a:pt x="19678" y="14136"/>
                    </a:cubicBezTo>
                    <a:cubicBezTo>
                      <a:pt x="19670" y="14082"/>
                      <a:pt x="19638" y="14003"/>
                      <a:pt x="19594" y="13927"/>
                    </a:cubicBezTo>
                    <a:cubicBezTo>
                      <a:pt x="19560" y="13888"/>
                      <a:pt x="19547" y="13843"/>
                      <a:pt x="19509" y="13802"/>
                    </a:cubicBezTo>
                    <a:cubicBezTo>
                      <a:pt x="19442" y="13730"/>
                      <a:pt x="19393" y="13699"/>
                      <a:pt x="19340" y="13636"/>
                    </a:cubicBezTo>
                    <a:cubicBezTo>
                      <a:pt x="19191" y="13490"/>
                      <a:pt x="19092" y="13335"/>
                      <a:pt x="19086" y="13302"/>
                    </a:cubicBezTo>
                    <a:cubicBezTo>
                      <a:pt x="18651" y="13247"/>
                      <a:pt x="18189" y="13120"/>
                      <a:pt x="18071" y="12968"/>
                    </a:cubicBezTo>
                    <a:cubicBezTo>
                      <a:pt x="17983" y="12856"/>
                      <a:pt x="18261" y="12565"/>
                      <a:pt x="18494" y="12426"/>
                    </a:cubicBezTo>
                    <a:cubicBezTo>
                      <a:pt x="18227" y="12314"/>
                      <a:pt x="17978" y="12219"/>
                      <a:pt x="18071" y="12218"/>
                    </a:cubicBezTo>
                    <a:cubicBezTo>
                      <a:pt x="18175" y="12217"/>
                      <a:pt x="18043" y="12092"/>
                      <a:pt x="17817" y="11968"/>
                    </a:cubicBezTo>
                    <a:cubicBezTo>
                      <a:pt x="17217" y="11637"/>
                      <a:pt x="16495" y="11035"/>
                      <a:pt x="16633" y="10967"/>
                    </a:cubicBezTo>
                    <a:cubicBezTo>
                      <a:pt x="16698" y="10934"/>
                      <a:pt x="16582" y="10761"/>
                      <a:pt x="16379" y="10592"/>
                    </a:cubicBezTo>
                    <a:lnTo>
                      <a:pt x="16294" y="10550"/>
                    </a:lnTo>
                    <a:cubicBezTo>
                      <a:pt x="16161" y="10558"/>
                      <a:pt x="16065" y="10483"/>
                      <a:pt x="15956" y="10341"/>
                    </a:cubicBezTo>
                    <a:cubicBezTo>
                      <a:pt x="15861" y="10217"/>
                      <a:pt x="15774" y="10142"/>
                      <a:pt x="15872" y="10049"/>
                    </a:cubicBezTo>
                    <a:cubicBezTo>
                      <a:pt x="15713" y="10040"/>
                      <a:pt x="15581" y="10008"/>
                      <a:pt x="15618" y="9924"/>
                    </a:cubicBezTo>
                    <a:cubicBezTo>
                      <a:pt x="15630" y="9896"/>
                      <a:pt x="15705" y="9872"/>
                      <a:pt x="15702" y="9841"/>
                    </a:cubicBezTo>
                    <a:cubicBezTo>
                      <a:pt x="15616" y="9761"/>
                      <a:pt x="15474" y="9666"/>
                      <a:pt x="15449" y="9591"/>
                    </a:cubicBezTo>
                    <a:cubicBezTo>
                      <a:pt x="15446" y="9584"/>
                      <a:pt x="15457" y="9558"/>
                      <a:pt x="15449" y="9549"/>
                    </a:cubicBezTo>
                    <a:cubicBezTo>
                      <a:pt x="15425" y="9546"/>
                      <a:pt x="15386" y="9542"/>
                      <a:pt x="15364" y="9549"/>
                    </a:cubicBezTo>
                    <a:cubicBezTo>
                      <a:pt x="15281" y="9574"/>
                      <a:pt x="15126" y="9533"/>
                      <a:pt x="15026" y="9424"/>
                    </a:cubicBezTo>
                    <a:cubicBezTo>
                      <a:pt x="14989" y="9384"/>
                      <a:pt x="14865" y="9303"/>
                      <a:pt x="14772" y="9257"/>
                    </a:cubicBezTo>
                    <a:cubicBezTo>
                      <a:pt x="14578" y="9183"/>
                      <a:pt x="14402" y="9116"/>
                      <a:pt x="14180" y="9049"/>
                    </a:cubicBezTo>
                    <a:cubicBezTo>
                      <a:pt x="13840" y="8969"/>
                      <a:pt x="13404" y="8838"/>
                      <a:pt x="13165" y="8715"/>
                    </a:cubicBezTo>
                    <a:cubicBezTo>
                      <a:pt x="12917" y="8587"/>
                      <a:pt x="12509" y="8465"/>
                      <a:pt x="12319" y="8465"/>
                    </a:cubicBezTo>
                    <a:cubicBezTo>
                      <a:pt x="12096" y="8465"/>
                      <a:pt x="11769" y="8323"/>
                      <a:pt x="11473" y="8173"/>
                    </a:cubicBezTo>
                    <a:cubicBezTo>
                      <a:pt x="11452" y="8163"/>
                      <a:pt x="11407" y="8183"/>
                      <a:pt x="11388" y="8173"/>
                    </a:cubicBezTo>
                    <a:cubicBezTo>
                      <a:pt x="11282" y="8118"/>
                      <a:pt x="11275" y="8048"/>
                      <a:pt x="11219" y="8006"/>
                    </a:cubicBezTo>
                    <a:cubicBezTo>
                      <a:pt x="11193" y="7987"/>
                      <a:pt x="11154" y="7982"/>
                      <a:pt x="11134" y="7964"/>
                    </a:cubicBezTo>
                    <a:cubicBezTo>
                      <a:pt x="11118" y="7947"/>
                      <a:pt x="11058" y="7940"/>
                      <a:pt x="11050" y="7923"/>
                    </a:cubicBezTo>
                    <a:cubicBezTo>
                      <a:pt x="11035" y="7902"/>
                      <a:pt x="11048" y="7856"/>
                      <a:pt x="11050" y="7839"/>
                    </a:cubicBezTo>
                    <a:cubicBezTo>
                      <a:pt x="11099" y="7800"/>
                      <a:pt x="11123" y="7627"/>
                      <a:pt x="11134" y="7464"/>
                    </a:cubicBezTo>
                    <a:cubicBezTo>
                      <a:pt x="11160" y="6892"/>
                      <a:pt x="10981" y="5906"/>
                      <a:pt x="10796" y="5796"/>
                    </a:cubicBezTo>
                    <a:cubicBezTo>
                      <a:pt x="10690" y="5733"/>
                      <a:pt x="10656" y="5657"/>
                      <a:pt x="10711" y="5629"/>
                    </a:cubicBezTo>
                    <a:cubicBezTo>
                      <a:pt x="10777" y="5597"/>
                      <a:pt x="10732" y="5377"/>
                      <a:pt x="10627" y="5171"/>
                    </a:cubicBezTo>
                    <a:cubicBezTo>
                      <a:pt x="10602" y="5122"/>
                      <a:pt x="10571" y="5093"/>
                      <a:pt x="10542" y="5046"/>
                    </a:cubicBezTo>
                    <a:cubicBezTo>
                      <a:pt x="10509" y="4993"/>
                      <a:pt x="10494" y="4931"/>
                      <a:pt x="10458" y="4879"/>
                    </a:cubicBezTo>
                    <a:cubicBezTo>
                      <a:pt x="10389" y="4788"/>
                      <a:pt x="10345" y="4746"/>
                      <a:pt x="10288" y="4712"/>
                    </a:cubicBezTo>
                    <a:cubicBezTo>
                      <a:pt x="10122" y="4613"/>
                      <a:pt x="9878" y="4276"/>
                      <a:pt x="9104" y="3169"/>
                    </a:cubicBezTo>
                    <a:cubicBezTo>
                      <a:pt x="8983" y="3009"/>
                      <a:pt x="8874" y="2905"/>
                      <a:pt x="8766" y="2752"/>
                    </a:cubicBezTo>
                    <a:cubicBezTo>
                      <a:pt x="8180" y="1923"/>
                      <a:pt x="7843" y="1518"/>
                      <a:pt x="7582" y="1209"/>
                    </a:cubicBezTo>
                    <a:cubicBezTo>
                      <a:pt x="7537" y="1148"/>
                      <a:pt x="7448" y="1097"/>
                      <a:pt x="7412" y="1042"/>
                    </a:cubicBezTo>
                    <a:cubicBezTo>
                      <a:pt x="7382" y="1009"/>
                      <a:pt x="7356" y="988"/>
                      <a:pt x="7328" y="959"/>
                    </a:cubicBezTo>
                    <a:cubicBezTo>
                      <a:pt x="7204" y="851"/>
                      <a:pt x="7125" y="756"/>
                      <a:pt x="6989" y="667"/>
                    </a:cubicBezTo>
                    <a:cubicBezTo>
                      <a:pt x="6912" y="626"/>
                      <a:pt x="6828" y="580"/>
                      <a:pt x="6736" y="542"/>
                    </a:cubicBezTo>
                    <a:cubicBezTo>
                      <a:pt x="6335" y="378"/>
                      <a:pt x="6111" y="308"/>
                      <a:pt x="5974" y="375"/>
                    </a:cubicBezTo>
                    <a:cubicBezTo>
                      <a:pt x="5838" y="443"/>
                      <a:pt x="5710" y="402"/>
                      <a:pt x="5382" y="208"/>
                    </a:cubicBezTo>
                    <a:cubicBezTo>
                      <a:pt x="5055" y="15"/>
                      <a:pt x="4764" y="10"/>
                      <a:pt x="4282" y="0"/>
                    </a:cubicBezTo>
                    <a:lnTo>
                      <a:pt x="3606" y="0"/>
                    </a:lnTo>
                    <a:close/>
                  </a:path>
                </a:pathLst>
              </a:custGeom>
              <a:ln>
                <a:noFill/>
              </a:ln>
              <a:effectLst/>
            </p:spPr>
          </p:pic>
          <p:pic>
            <p:nvPicPr>
              <p:cNvPr id="863" name="Image" descr="Image"/>
              <p:cNvPicPr>
                <a:picLocks/>
              </p:cNvPicPr>
              <p:nvPr/>
            </p:nvPicPr>
            <p:blipFill>
              <a:blip r:embed="rId41"/>
              <a:stretch>
                <a:fillRect/>
              </a:stretch>
            </p:blipFill>
            <p:spPr>
              <a:xfrm>
                <a:off x="0" y="0"/>
                <a:ext cx="118370" cy="229807"/>
              </a:xfrm>
              <a:prstGeom prst="rect">
                <a:avLst/>
              </a:prstGeom>
              <a:effectLst/>
            </p:spPr>
          </p:pic>
        </p:grpSp>
        <p:grpSp>
          <p:nvGrpSpPr>
            <p:cNvPr id="868" name="Image"/>
            <p:cNvGrpSpPr/>
            <p:nvPr/>
          </p:nvGrpSpPr>
          <p:grpSpPr>
            <a:xfrm rot="10379877">
              <a:off x="29889" y="134341"/>
              <a:ext cx="200921" cy="332163"/>
              <a:chOff x="0" y="0"/>
              <a:chExt cx="200919" cy="332162"/>
            </a:xfrm>
          </p:grpSpPr>
          <p:pic>
            <p:nvPicPr>
              <p:cNvPr id="867" name="Image" descr="Image"/>
              <p:cNvPicPr>
                <a:picLocks noChangeAspect="1"/>
              </p:cNvPicPr>
              <p:nvPr/>
            </p:nvPicPr>
            <p:blipFill>
              <a:blip r:embed="rId42" cstate="print">
                <a:extLst>
                  <a:ext uri="{28A0092B-C50C-407E-A947-70E740481C1C}">
                    <a14:useLocalDpi xmlns:a14="http://schemas.microsoft.com/office/drawing/2010/main"/>
                  </a:ext>
                </a:extLst>
              </a:blip>
              <a:srcRect/>
              <a:stretch>
                <a:fillRect/>
              </a:stretch>
            </p:blipFill>
            <p:spPr>
              <a:xfrm>
                <a:off x="8963" y="9734"/>
                <a:ext cx="182977" cy="307182"/>
              </a:xfrm>
              <a:custGeom>
                <a:avLst/>
                <a:gdLst/>
                <a:ahLst/>
                <a:cxnLst>
                  <a:cxn ang="0">
                    <a:pos x="wd2" y="hd2"/>
                  </a:cxn>
                  <a:cxn ang="5400000">
                    <a:pos x="wd2" y="hd2"/>
                  </a:cxn>
                  <a:cxn ang="10800000">
                    <a:pos x="wd2" y="hd2"/>
                  </a:cxn>
                  <a:cxn ang="16200000">
                    <a:pos x="wd2" y="hd2"/>
                  </a:cxn>
                </a:cxnLst>
                <a:rect l="0" t="0" r="r" b="b"/>
                <a:pathLst>
                  <a:path w="21595" h="21600" extrusionOk="0">
                    <a:moveTo>
                      <a:pt x="7543" y="0"/>
                    </a:moveTo>
                    <a:cubicBezTo>
                      <a:pt x="7446" y="29"/>
                      <a:pt x="7312" y="50"/>
                      <a:pt x="7168" y="28"/>
                    </a:cubicBezTo>
                    <a:cubicBezTo>
                      <a:pt x="7068" y="12"/>
                      <a:pt x="6974" y="19"/>
                      <a:pt x="6887" y="28"/>
                    </a:cubicBezTo>
                    <a:cubicBezTo>
                      <a:pt x="6801" y="37"/>
                      <a:pt x="6731" y="54"/>
                      <a:pt x="6700" y="84"/>
                    </a:cubicBezTo>
                    <a:cubicBezTo>
                      <a:pt x="6668" y="114"/>
                      <a:pt x="6502" y="124"/>
                      <a:pt x="6278" y="140"/>
                    </a:cubicBezTo>
                    <a:cubicBezTo>
                      <a:pt x="6068" y="154"/>
                      <a:pt x="5812" y="173"/>
                      <a:pt x="5529" y="167"/>
                    </a:cubicBezTo>
                    <a:cubicBezTo>
                      <a:pt x="4944" y="156"/>
                      <a:pt x="4379" y="210"/>
                      <a:pt x="4264" y="279"/>
                    </a:cubicBezTo>
                    <a:cubicBezTo>
                      <a:pt x="4149" y="348"/>
                      <a:pt x="3927" y="365"/>
                      <a:pt x="3796" y="335"/>
                    </a:cubicBezTo>
                    <a:cubicBezTo>
                      <a:pt x="3664" y="305"/>
                      <a:pt x="3417" y="419"/>
                      <a:pt x="3234" y="586"/>
                    </a:cubicBezTo>
                    <a:cubicBezTo>
                      <a:pt x="3211" y="607"/>
                      <a:pt x="3208" y="624"/>
                      <a:pt x="3187" y="642"/>
                    </a:cubicBezTo>
                    <a:cubicBezTo>
                      <a:pt x="3166" y="670"/>
                      <a:pt x="3142" y="691"/>
                      <a:pt x="3093" y="726"/>
                    </a:cubicBezTo>
                    <a:cubicBezTo>
                      <a:pt x="3032" y="769"/>
                      <a:pt x="3005" y="765"/>
                      <a:pt x="2953" y="781"/>
                    </a:cubicBezTo>
                    <a:cubicBezTo>
                      <a:pt x="2937" y="787"/>
                      <a:pt x="2921" y="806"/>
                      <a:pt x="2906" y="809"/>
                    </a:cubicBezTo>
                    <a:cubicBezTo>
                      <a:pt x="2891" y="812"/>
                      <a:pt x="2874" y="809"/>
                      <a:pt x="2859" y="809"/>
                    </a:cubicBezTo>
                    <a:cubicBezTo>
                      <a:pt x="2791" y="812"/>
                      <a:pt x="2709" y="795"/>
                      <a:pt x="2625" y="753"/>
                    </a:cubicBezTo>
                    <a:cubicBezTo>
                      <a:pt x="2552" y="719"/>
                      <a:pt x="2451" y="706"/>
                      <a:pt x="2391" y="698"/>
                    </a:cubicBezTo>
                    <a:cubicBezTo>
                      <a:pt x="2271" y="689"/>
                      <a:pt x="2121" y="763"/>
                      <a:pt x="1922" y="865"/>
                    </a:cubicBezTo>
                    <a:cubicBezTo>
                      <a:pt x="1862" y="924"/>
                      <a:pt x="1836" y="967"/>
                      <a:pt x="1875" y="1005"/>
                    </a:cubicBezTo>
                    <a:cubicBezTo>
                      <a:pt x="1937" y="1064"/>
                      <a:pt x="1864" y="1191"/>
                      <a:pt x="1735" y="1284"/>
                    </a:cubicBezTo>
                    <a:cubicBezTo>
                      <a:pt x="1458" y="1482"/>
                      <a:pt x="1284" y="1455"/>
                      <a:pt x="751" y="1172"/>
                    </a:cubicBezTo>
                    <a:cubicBezTo>
                      <a:pt x="725" y="1164"/>
                      <a:pt x="684" y="1154"/>
                      <a:pt x="658" y="1144"/>
                    </a:cubicBezTo>
                    <a:cubicBezTo>
                      <a:pt x="1214" y="1450"/>
                      <a:pt x="1389" y="1625"/>
                      <a:pt x="1220" y="1814"/>
                    </a:cubicBezTo>
                    <a:cubicBezTo>
                      <a:pt x="1099" y="1948"/>
                      <a:pt x="1012" y="2372"/>
                      <a:pt x="985" y="2819"/>
                    </a:cubicBezTo>
                    <a:cubicBezTo>
                      <a:pt x="1009" y="2996"/>
                      <a:pt x="1054" y="3037"/>
                      <a:pt x="1079" y="3293"/>
                    </a:cubicBezTo>
                    <a:cubicBezTo>
                      <a:pt x="1137" y="3877"/>
                      <a:pt x="1220" y="4262"/>
                      <a:pt x="1313" y="4660"/>
                    </a:cubicBezTo>
                    <a:cubicBezTo>
                      <a:pt x="1329" y="4728"/>
                      <a:pt x="1295" y="4818"/>
                      <a:pt x="1313" y="4884"/>
                    </a:cubicBezTo>
                    <a:cubicBezTo>
                      <a:pt x="1331" y="4899"/>
                      <a:pt x="1337" y="4895"/>
                      <a:pt x="1360" y="4912"/>
                    </a:cubicBezTo>
                    <a:cubicBezTo>
                      <a:pt x="1491" y="5006"/>
                      <a:pt x="1568" y="5122"/>
                      <a:pt x="1501" y="5163"/>
                    </a:cubicBezTo>
                    <a:cubicBezTo>
                      <a:pt x="1475" y="5178"/>
                      <a:pt x="1519" y="5298"/>
                      <a:pt x="1548" y="5414"/>
                    </a:cubicBezTo>
                    <a:cubicBezTo>
                      <a:pt x="1687" y="5799"/>
                      <a:pt x="1787" y="6166"/>
                      <a:pt x="2063" y="6726"/>
                    </a:cubicBezTo>
                    <a:cubicBezTo>
                      <a:pt x="2320" y="7248"/>
                      <a:pt x="2713" y="7721"/>
                      <a:pt x="3000" y="7870"/>
                    </a:cubicBezTo>
                    <a:cubicBezTo>
                      <a:pt x="3626" y="8197"/>
                      <a:pt x="3849" y="8662"/>
                      <a:pt x="3515" y="8902"/>
                    </a:cubicBezTo>
                    <a:cubicBezTo>
                      <a:pt x="3313" y="9047"/>
                      <a:pt x="3350" y="9141"/>
                      <a:pt x="3562" y="9293"/>
                    </a:cubicBezTo>
                    <a:cubicBezTo>
                      <a:pt x="3710" y="9400"/>
                      <a:pt x="3774" y="9501"/>
                      <a:pt x="3702" y="9544"/>
                    </a:cubicBezTo>
                    <a:cubicBezTo>
                      <a:pt x="3666" y="9566"/>
                      <a:pt x="3647" y="9631"/>
                      <a:pt x="3702" y="9712"/>
                    </a:cubicBezTo>
                    <a:cubicBezTo>
                      <a:pt x="3712" y="9720"/>
                      <a:pt x="3739" y="9732"/>
                      <a:pt x="3749" y="9740"/>
                    </a:cubicBezTo>
                    <a:cubicBezTo>
                      <a:pt x="3802" y="9782"/>
                      <a:pt x="3834" y="9844"/>
                      <a:pt x="3890" y="9879"/>
                    </a:cubicBezTo>
                    <a:cubicBezTo>
                      <a:pt x="4031" y="9967"/>
                      <a:pt x="4104" y="10014"/>
                      <a:pt x="4171" y="10074"/>
                    </a:cubicBezTo>
                    <a:cubicBezTo>
                      <a:pt x="4367" y="10110"/>
                      <a:pt x="4554" y="10173"/>
                      <a:pt x="4592" y="10242"/>
                    </a:cubicBezTo>
                    <a:cubicBezTo>
                      <a:pt x="4635" y="10318"/>
                      <a:pt x="4512" y="10426"/>
                      <a:pt x="4358" y="10521"/>
                    </a:cubicBezTo>
                    <a:cubicBezTo>
                      <a:pt x="4375" y="10535"/>
                      <a:pt x="4384" y="10534"/>
                      <a:pt x="4405" y="10549"/>
                    </a:cubicBezTo>
                    <a:cubicBezTo>
                      <a:pt x="4497" y="10615"/>
                      <a:pt x="4536" y="10664"/>
                      <a:pt x="4545" y="10716"/>
                    </a:cubicBezTo>
                    <a:cubicBezTo>
                      <a:pt x="4677" y="10746"/>
                      <a:pt x="4720" y="10852"/>
                      <a:pt x="4686" y="11107"/>
                    </a:cubicBezTo>
                    <a:cubicBezTo>
                      <a:pt x="4682" y="11134"/>
                      <a:pt x="4687" y="11138"/>
                      <a:pt x="4686" y="11163"/>
                    </a:cubicBezTo>
                    <a:cubicBezTo>
                      <a:pt x="4994" y="11217"/>
                      <a:pt x="5054" y="11298"/>
                      <a:pt x="4967" y="11498"/>
                    </a:cubicBezTo>
                    <a:cubicBezTo>
                      <a:pt x="4949" y="11538"/>
                      <a:pt x="4967" y="11610"/>
                      <a:pt x="4967" y="11665"/>
                    </a:cubicBezTo>
                    <a:cubicBezTo>
                      <a:pt x="4999" y="11682"/>
                      <a:pt x="5022" y="11705"/>
                      <a:pt x="5061" y="11721"/>
                    </a:cubicBezTo>
                    <a:cubicBezTo>
                      <a:pt x="5300" y="11821"/>
                      <a:pt x="5448" y="11942"/>
                      <a:pt x="5388" y="12000"/>
                    </a:cubicBezTo>
                    <a:cubicBezTo>
                      <a:pt x="5328" y="12058"/>
                      <a:pt x="5397" y="12155"/>
                      <a:pt x="5576" y="12195"/>
                    </a:cubicBezTo>
                    <a:cubicBezTo>
                      <a:pt x="5587" y="12198"/>
                      <a:pt x="5612" y="12192"/>
                      <a:pt x="5623" y="12195"/>
                    </a:cubicBezTo>
                    <a:lnTo>
                      <a:pt x="5669" y="12167"/>
                    </a:lnTo>
                    <a:cubicBezTo>
                      <a:pt x="5932" y="11960"/>
                      <a:pt x="6166" y="11886"/>
                      <a:pt x="6419" y="11944"/>
                    </a:cubicBezTo>
                    <a:cubicBezTo>
                      <a:pt x="6716" y="12012"/>
                      <a:pt x="6764" y="12048"/>
                      <a:pt x="6559" y="12195"/>
                    </a:cubicBezTo>
                    <a:cubicBezTo>
                      <a:pt x="6419" y="12297"/>
                      <a:pt x="6339" y="12453"/>
                      <a:pt x="6419" y="12530"/>
                    </a:cubicBezTo>
                    <a:cubicBezTo>
                      <a:pt x="6499" y="12608"/>
                      <a:pt x="6431" y="12790"/>
                      <a:pt x="6232" y="12921"/>
                    </a:cubicBezTo>
                    <a:cubicBezTo>
                      <a:pt x="6146" y="12977"/>
                      <a:pt x="6087" y="13028"/>
                      <a:pt x="6044" y="13088"/>
                    </a:cubicBezTo>
                    <a:cubicBezTo>
                      <a:pt x="6065" y="13136"/>
                      <a:pt x="6077" y="13178"/>
                      <a:pt x="6044" y="13228"/>
                    </a:cubicBezTo>
                    <a:cubicBezTo>
                      <a:pt x="5981" y="13325"/>
                      <a:pt x="6130" y="13485"/>
                      <a:pt x="6372" y="13563"/>
                    </a:cubicBezTo>
                    <a:cubicBezTo>
                      <a:pt x="6613" y="13640"/>
                      <a:pt x="6718" y="13720"/>
                      <a:pt x="6653" y="13758"/>
                    </a:cubicBezTo>
                    <a:cubicBezTo>
                      <a:pt x="6588" y="13797"/>
                      <a:pt x="6633" y="13938"/>
                      <a:pt x="6747" y="14065"/>
                    </a:cubicBezTo>
                    <a:cubicBezTo>
                      <a:pt x="6882" y="14216"/>
                      <a:pt x="6887" y="14321"/>
                      <a:pt x="6747" y="14372"/>
                    </a:cubicBezTo>
                    <a:cubicBezTo>
                      <a:pt x="6467" y="14475"/>
                      <a:pt x="6467" y="15050"/>
                      <a:pt x="6747" y="15153"/>
                    </a:cubicBezTo>
                    <a:cubicBezTo>
                      <a:pt x="6866" y="15198"/>
                      <a:pt x="6913" y="15279"/>
                      <a:pt x="6840" y="15349"/>
                    </a:cubicBezTo>
                    <a:cubicBezTo>
                      <a:pt x="6767" y="15420"/>
                      <a:pt x="6900" y="15455"/>
                      <a:pt x="7121" y="15433"/>
                    </a:cubicBezTo>
                    <a:cubicBezTo>
                      <a:pt x="7397" y="15404"/>
                      <a:pt x="7495" y="15478"/>
                      <a:pt x="7496" y="15656"/>
                    </a:cubicBezTo>
                    <a:cubicBezTo>
                      <a:pt x="7497" y="15796"/>
                      <a:pt x="7625" y="16026"/>
                      <a:pt x="7777" y="16186"/>
                    </a:cubicBezTo>
                    <a:cubicBezTo>
                      <a:pt x="7930" y="16347"/>
                      <a:pt x="8047" y="16617"/>
                      <a:pt x="8011" y="16772"/>
                    </a:cubicBezTo>
                    <a:cubicBezTo>
                      <a:pt x="7960" y="16995"/>
                      <a:pt x="8057" y="17040"/>
                      <a:pt x="8480" y="17051"/>
                    </a:cubicBezTo>
                    <a:cubicBezTo>
                      <a:pt x="9362" y="17074"/>
                      <a:pt x="9403" y="17115"/>
                      <a:pt x="9136" y="17274"/>
                    </a:cubicBezTo>
                    <a:cubicBezTo>
                      <a:pt x="8809" y="17469"/>
                      <a:pt x="8812" y="18170"/>
                      <a:pt x="9136" y="18363"/>
                    </a:cubicBezTo>
                    <a:cubicBezTo>
                      <a:pt x="9316" y="18471"/>
                      <a:pt x="9307" y="18546"/>
                      <a:pt x="9136" y="18670"/>
                    </a:cubicBezTo>
                    <a:cubicBezTo>
                      <a:pt x="8864" y="18865"/>
                      <a:pt x="9066" y="19088"/>
                      <a:pt x="9510" y="19088"/>
                    </a:cubicBezTo>
                    <a:cubicBezTo>
                      <a:pt x="9863" y="19088"/>
                      <a:pt x="10225" y="19762"/>
                      <a:pt x="9932" y="19870"/>
                    </a:cubicBezTo>
                    <a:cubicBezTo>
                      <a:pt x="9656" y="19972"/>
                      <a:pt x="11090" y="20751"/>
                      <a:pt x="12040" y="21014"/>
                    </a:cubicBezTo>
                    <a:cubicBezTo>
                      <a:pt x="12476" y="21135"/>
                      <a:pt x="13010" y="21300"/>
                      <a:pt x="13211" y="21405"/>
                    </a:cubicBezTo>
                    <a:cubicBezTo>
                      <a:pt x="13449" y="21528"/>
                      <a:pt x="13780" y="21571"/>
                      <a:pt x="14147" y="21516"/>
                    </a:cubicBezTo>
                    <a:cubicBezTo>
                      <a:pt x="14582" y="21451"/>
                      <a:pt x="14844" y="21497"/>
                      <a:pt x="14991" y="21600"/>
                    </a:cubicBezTo>
                    <a:cubicBezTo>
                      <a:pt x="15003" y="21539"/>
                      <a:pt x="15012" y="21465"/>
                      <a:pt x="14991" y="21433"/>
                    </a:cubicBezTo>
                    <a:cubicBezTo>
                      <a:pt x="14834" y="21189"/>
                      <a:pt x="17432" y="20347"/>
                      <a:pt x="17660" y="20567"/>
                    </a:cubicBezTo>
                    <a:cubicBezTo>
                      <a:pt x="17821" y="20722"/>
                      <a:pt x="18568" y="20534"/>
                      <a:pt x="19440" y="20121"/>
                    </a:cubicBezTo>
                    <a:cubicBezTo>
                      <a:pt x="19481" y="20102"/>
                      <a:pt x="19491" y="20082"/>
                      <a:pt x="19534" y="20065"/>
                    </a:cubicBezTo>
                    <a:cubicBezTo>
                      <a:pt x="19331" y="19922"/>
                      <a:pt x="19411" y="19843"/>
                      <a:pt x="19909" y="19619"/>
                    </a:cubicBezTo>
                    <a:cubicBezTo>
                      <a:pt x="20534" y="19337"/>
                      <a:pt x="20594" y="19200"/>
                      <a:pt x="20611" y="17805"/>
                    </a:cubicBezTo>
                    <a:cubicBezTo>
                      <a:pt x="20622" y="16986"/>
                      <a:pt x="20694" y="16259"/>
                      <a:pt x="20799" y="16158"/>
                    </a:cubicBezTo>
                    <a:cubicBezTo>
                      <a:pt x="20903" y="16058"/>
                      <a:pt x="20935" y="15785"/>
                      <a:pt x="20846" y="15572"/>
                    </a:cubicBezTo>
                    <a:cubicBezTo>
                      <a:pt x="20756" y="15359"/>
                      <a:pt x="20829" y="15128"/>
                      <a:pt x="20986" y="15070"/>
                    </a:cubicBezTo>
                    <a:cubicBezTo>
                      <a:pt x="21184" y="14997"/>
                      <a:pt x="21157" y="14805"/>
                      <a:pt x="20892" y="14428"/>
                    </a:cubicBezTo>
                    <a:cubicBezTo>
                      <a:pt x="20489" y="13853"/>
                      <a:pt x="20730" y="13558"/>
                      <a:pt x="21361" y="13870"/>
                    </a:cubicBezTo>
                    <a:cubicBezTo>
                      <a:pt x="21394" y="13886"/>
                      <a:pt x="21420" y="13885"/>
                      <a:pt x="21454" y="13898"/>
                    </a:cubicBezTo>
                    <a:cubicBezTo>
                      <a:pt x="21487" y="13791"/>
                      <a:pt x="21507" y="13695"/>
                      <a:pt x="21548" y="13591"/>
                    </a:cubicBezTo>
                    <a:cubicBezTo>
                      <a:pt x="21559" y="13563"/>
                      <a:pt x="21590" y="13534"/>
                      <a:pt x="21595" y="13507"/>
                    </a:cubicBezTo>
                    <a:cubicBezTo>
                      <a:pt x="21585" y="13415"/>
                      <a:pt x="21558" y="13379"/>
                      <a:pt x="21548" y="13312"/>
                    </a:cubicBezTo>
                    <a:cubicBezTo>
                      <a:pt x="21527" y="13276"/>
                      <a:pt x="21493" y="13242"/>
                      <a:pt x="21454" y="13228"/>
                    </a:cubicBezTo>
                    <a:cubicBezTo>
                      <a:pt x="21339" y="13185"/>
                      <a:pt x="21338" y="13025"/>
                      <a:pt x="21408" y="12893"/>
                    </a:cubicBezTo>
                    <a:cubicBezTo>
                      <a:pt x="21431" y="12849"/>
                      <a:pt x="21412" y="12786"/>
                      <a:pt x="21408" y="12726"/>
                    </a:cubicBezTo>
                    <a:cubicBezTo>
                      <a:pt x="21395" y="12689"/>
                      <a:pt x="21374" y="12712"/>
                      <a:pt x="21361" y="12670"/>
                    </a:cubicBezTo>
                    <a:cubicBezTo>
                      <a:pt x="21307" y="12496"/>
                      <a:pt x="21115" y="12282"/>
                      <a:pt x="20939" y="12223"/>
                    </a:cubicBezTo>
                    <a:cubicBezTo>
                      <a:pt x="20764" y="12165"/>
                      <a:pt x="20689" y="12088"/>
                      <a:pt x="20752" y="12028"/>
                    </a:cubicBezTo>
                    <a:cubicBezTo>
                      <a:pt x="20836" y="11947"/>
                      <a:pt x="20707" y="11648"/>
                      <a:pt x="20518" y="11330"/>
                    </a:cubicBezTo>
                    <a:cubicBezTo>
                      <a:pt x="20479" y="11278"/>
                      <a:pt x="20465" y="11243"/>
                      <a:pt x="20424" y="11191"/>
                    </a:cubicBezTo>
                    <a:cubicBezTo>
                      <a:pt x="20164" y="10860"/>
                      <a:pt x="19876" y="10557"/>
                      <a:pt x="19721" y="10465"/>
                    </a:cubicBezTo>
                    <a:cubicBezTo>
                      <a:pt x="19534" y="10353"/>
                      <a:pt x="19469" y="10204"/>
                      <a:pt x="19487" y="10130"/>
                    </a:cubicBezTo>
                    <a:cubicBezTo>
                      <a:pt x="19373" y="9996"/>
                      <a:pt x="19269" y="9856"/>
                      <a:pt x="19253" y="9740"/>
                    </a:cubicBezTo>
                    <a:cubicBezTo>
                      <a:pt x="19242" y="9654"/>
                      <a:pt x="19170" y="9551"/>
                      <a:pt x="19112" y="9433"/>
                    </a:cubicBezTo>
                    <a:cubicBezTo>
                      <a:pt x="19069" y="9370"/>
                      <a:pt x="19068" y="9330"/>
                      <a:pt x="19019" y="9265"/>
                    </a:cubicBezTo>
                    <a:cubicBezTo>
                      <a:pt x="18931" y="9150"/>
                      <a:pt x="18901" y="9086"/>
                      <a:pt x="18831" y="8986"/>
                    </a:cubicBezTo>
                    <a:cubicBezTo>
                      <a:pt x="18643" y="8767"/>
                      <a:pt x="18511" y="8536"/>
                      <a:pt x="18504" y="8484"/>
                    </a:cubicBezTo>
                    <a:cubicBezTo>
                      <a:pt x="18502" y="8472"/>
                      <a:pt x="18466" y="8444"/>
                      <a:pt x="18457" y="8428"/>
                    </a:cubicBezTo>
                    <a:cubicBezTo>
                      <a:pt x="17888" y="8341"/>
                      <a:pt x="17300" y="8138"/>
                      <a:pt x="17145" y="7898"/>
                    </a:cubicBezTo>
                    <a:cubicBezTo>
                      <a:pt x="17031" y="7720"/>
                      <a:pt x="17356" y="7309"/>
                      <a:pt x="17660" y="7088"/>
                    </a:cubicBezTo>
                    <a:cubicBezTo>
                      <a:pt x="17311" y="6911"/>
                      <a:pt x="16977" y="6727"/>
                      <a:pt x="17098" y="6726"/>
                    </a:cubicBezTo>
                    <a:cubicBezTo>
                      <a:pt x="17234" y="6724"/>
                      <a:pt x="17113" y="6560"/>
                      <a:pt x="16817" y="6363"/>
                    </a:cubicBezTo>
                    <a:cubicBezTo>
                      <a:pt x="16033" y="5840"/>
                      <a:pt x="15091" y="4880"/>
                      <a:pt x="15272" y="4772"/>
                    </a:cubicBezTo>
                    <a:cubicBezTo>
                      <a:pt x="15357" y="4721"/>
                      <a:pt x="15209" y="4453"/>
                      <a:pt x="14944" y="4186"/>
                    </a:cubicBezTo>
                    <a:lnTo>
                      <a:pt x="14850" y="4074"/>
                    </a:lnTo>
                    <a:cubicBezTo>
                      <a:pt x="14676" y="4088"/>
                      <a:pt x="14478" y="3992"/>
                      <a:pt x="14335" y="3767"/>
                    </a:cubicBezTo>
                    <a:cubicBezTo>
                      <a:pt x="14210" y="3571"/>
                      <a:pt x="14160" y="3467"/>
                      <a:pt x="14288" y="3321"/>
                    </a:cubicBezTo>
                    <a:cubicBezTo>
                      <a:pt x="14081" y="3306"/>
                      <a:pt x="13912" y="3259"/>
                      <a:pt x="13960" y="3126"/>
                    </a:cubicBezTo>
                    <a:cubicBezTo>
                      <a:pt x="13976" y="3081"/>
                      <a:pt x="13963" y="3008"/>
                      <a:pt x="13960" y="2958"/>
                    </a:cubicBezTo>
                    <a:cubicBezTo>
                      <a:pt x="13848" y="2831"/>
                      <a:pt x="13760" y="2715"/>
                      <a:pt x="13726" y="2595"/>
                    </a:cubicBezTo>
                    <a:cubicBezTo>
                      <a:pt x="13723" y="2585"/>
                      <a:pt x="13691" y="2553"/>
                      <a:pt x="13679" y="2540"/>
                    </a:cubicBezTo>
                    <a:cubicBezTo>
                      <a:pt x="13649" y="2535"/>
                      <a:pt x="13615" y="2529"/>
                      <a:pt x="13585" y="2540"/>
                    </a:cubicBezTo>
                    <a:cubicBezTo>
                      <a:pt x="13477" y="2580"/>
                      <a:pt x="13249" y="2461"/>
                      <a:pt x="13117" y="2288"/>
                    </a:cubicBezTo>
                    <a:cubicBezTo>
                      <a:pt x="13069" y="2225"/>
                      <a:pt x="12959" y="2137"/>
                      <a:pt x="12836" y="2065"/>
                    </a:cubicBezTo>
                    <a:cubicBezTo>
                      <a:pt x="12583" y="1949"/>
                      <a:pt x="12331" y="1837"/>
                      <a:pt x="12040" y="1730"/>
                    </a:cubicBezTo>
                    <a:cubicBezTo>
                      <a:pt x="11596" y="1604"/>
                      <a:pt x="10994" y="1367"/>
                      <a:pt x="10681" y="1172"/>
                    </a:cubicBezTo>
                    <a:cubicBezTo>
                      <a:pt x="10357" y="970"/>
                      <a:pt x="9900" y="809"/>
                      <a:pt x="9651" y="809"/>
                    </a:cubicBezTo>
                    <a:cubicBezTo>
                      <a:pt x="9384" y="809"/>
                      <a:pt x="8942" y="602"/>
                      <a:pt x="8574" y="391"/>
                    </a:cubicBezTo>
                    <a:cubicBezTo>
                      <a:pt x="8060" y="529"/>
                      <a:pt x="7617" y="342"/>
                      <a:pt x="7543" y="0"/>
                    </a:cubicBezTo>
                    <a:close/>
                    <a:moveTo>
                      <a:pt x="2" y="781"/>
                    </a:moveTo>
                    <a:cubicBezTo>
                      <a:pt x="9" y="785"/>
                      <a:pt x="-5" y="806"/>
                      <a:pt x="2" y="809"/>
                    </a:cubicBezTo>
                    <a:cubicBezTo>
                      <a:pt x="71" y="843"/>
                      <a:pt x="165" y="859"/>
                      <a:pt x="236" y="893"/>
                    </a:cubicBezTo>
                    <a:cubicBezTo>
                      <a:pt x="149" y="847"/>
                      <a:pt x="82" y="822"/>
                      <a:pt x="2" y="781"/>
                    </a:cubicBezTo>
                    <a:close/>
                  </a:path>
                </a:pathLst>
              </a:custGeom>
              <a:ln>
                <a:noFill/>
              </a:ln>
              <a:effectLst/>
            </p:spPr>
          </p:pic>
          <p:pic>
            <p:nvPicPr>
              <p:cNvPr id="866" name="Image" descr="Image"/>
              <p:cNvPicPr>
                <a:picLocks/>
              </p:cNvPicPr>
              <p:nvPr/>
            </p:nvPicPr>
            <p:blipFill>
              <a:blip r:embed="rId43"/>
              <a:stretch>
                <a:fillRect/>
              </a:stretch>
            </p:blipFill>
            <p:spPr>
              <a:xfrm>
                <a:off x="0" y="0"/>
                <a:ext cx="200920" cy="332163"/>
              </a:xfrm>
              <a:prstGeom prst="rect">
                <a:avLst/>
              </a:prstGeom>
              <a:effectLst/>
            </p:spPr>
          </p:pic>
        </p:grpSp>
        <p:grpSp>
          <p:nvGrpSpPr>
            <p:cNvPr id="871" name="Image"/>
            <p:cNvGrpSpPr/>
            <p:nvPr/>
          </p:nvGrpSpPr>
          <p:grpSpPr>
            <a:xfrm rot="15553597">
              <a:off x="117387" y="389034"/>
              <a:ext cx="200921" cy="332163"/>
              <a:chOff x="0" y="0"/>
              <a:chExt cx="200919" cy="332162"/>
            </a:xfrm>
          </p:grpSpPr>
          <p:pic>
            <p:nvPicPr>
              <p:cNvPr id="870" name="Image" descr="Image"/>
              <p:cNvPicPr>
                <a:picLocks noChangeAspect="1"/>
              </p:cNvPicPr>
              <p:nvPr/>
            </p:nvPicPr>
            <p:blipFill>
              <a:blip r:embed="rId42" cstate="print">
                <a:extLst>
                  <a:ext uri="{28A0092B-C50C-407E-A947-70E740481C1C}">
                    <a14:useLocalDpi xmlns:a14="http://schemas.microsoft.com/office/drawing/2010/main"/>
                  </a:ext>
                </a:extLst>
              </a:blip>
              <a:srcRect/>
              <a:stretch>
                <a:fillRect/>
              </a:stretch>
            </p:blipFill>
            <p:spPr>
              <a:xfrm>
                <a:off x="8963" y="9734"/>
                <a:ext cx="182977" cy="307182"/>
              </a:xfrm>
              <a:custGeom>
                <a:avLst/>
                <a:gdLst/>
                <a:ahLst/>
                <a:cxnLst>
                  <a:cxn ang="0">
                    <a:pos x="wd2" y="hd2"/>
                  </a:cxn>
                  <a:cxn ang="5400000">
                    <a:pos x="wd2" y="hd2"/>
                  </a:cxn>
                  <a:cxn ang="10800000">
                    <a:pos x="wd2" y="hd2"/>
                  </a:cxn>
                  <a:cxn ang="16200000">
                    <a:pos x="wd2" y="hd2"/>
                  </a:cxn>
                </a:cxnLst>
                <a:rect l="0" t="0" r="r" b="b"/>
                <a:pathLst>
                  <a:path w="21595" h="21600" extrusionOk="0">
                    <a:moveTo>
                      <a:pt x="7543" y="0"/>
                    </a:moveTo>
                    <a:cubicBezTo>
                      <a:pt x="7446" y="29"/>
                      <a:pt x="7312" y="50"/>
                      <a:pt x="7168" y="28"/>
                    </a:cubicBezTo>
                    <a:cubicBezTo>
                      <a:pt x="7068" y="12"/>
                      <a:pt x="6974" y="19"/>
                      <a:pt x="6887" y="28"/>
                    </a:cubicBezTo>
                    <a:cubicBezTo>
                      <a:pt x="6801" y="37"/>
                      <a:pt x="6731" y="54"/>
                      <a:pt x="6700" y="84"/>
                    </a:cubicBezTo>
                    <a:cubicBezTo>
                      <a:pt x="6668" y="114"/>
                      <a:pt x="6502" y="124"/>
                      <a:pt x="6278" y="140"/>
                    </a:cubicBezTo>
                    <a:cubicBezTo>
                      <a:pt x="6068" y="154"/>
                      <a:pt x="5812" y="173"/>
                      <a:pt x="5529" y="167"/>
                    </a:cubicBezTo>
                    <a:cubicBezTo>
                      <a:pt x="4944" y="156"/>
                      <a:pt x="4379" y="210"/>
                      <a:pt x="4264" y="279"/>
                    </a:cubicBezTo>
                    <a:cubicBezTo>
                      <a:pt x="4149" y="348"/>
                      <a:pt x="3927" y="365"/>
                      <a:pt x="3796" y="335"/>
                    </a:cubicBezTo>
                    <a:cubicBezTo>
                      <a:pt x="3664" y="305"/>
                      <a:pt x="3417" y="419"/>
                      <a:pt x="3234" y="586"/>
                    </a:cubicBezTo>
                    <a:cubicBezTo>
                      <a:pt x="3211" y="607"/>
                      <a:pt x="3208" y="624"/>
                      <a:pt x="3187" y="642"/>
                    </a:cubicBezTo>
                    <a:cubicBezTo>
                      <a:pt x="3166" y="670"/>
                      <a:pt x="3142" y="691"/>
                      <a:pt x="3093" y="726"/>
                    </a:cubicBezTo>
                    <a:cubicBezTo>
                      <a:pt x="3032" y="769"/>
                      <a:pt x="3005" y="765"/>
                      <a:pt x="2953" y="781"/>
                    </a:cubicBezTo>
                    <a:cubicBezTo>
                      <a:pt x="2937" y="787"/>
                      <a:pt x="2921" y="806"/>
                      <a:pt x="2906" y="809"/>
                    </a:cubicBezTo>
                    <a:cubicBezTo>
                      <a:pt x="2891" y="812"/>
                      <a:pt x="2874" y="809"/>
                      <a:pt x="2859" y="809"/>
                    </a:cubicBezTo>
                    <a:cubicBezTo>
                      <a:pt x="2791" y="812"/>
                      <a:pt x="2709" y="795"/>
                      <a:pt x="2625" y="753"/>
                    </a:cubicBezTo>
                    <a:cubicBezTo>
                      <a:pt x="2552" y="719"/>
                      <a:pt x="2451" y="706"/>
                      <a:pt x="2391" y="698"/>
                    </a:cubicBezTo>
                    <a:cubicBezTo>
                      <a:pt x="2271" y="689"/>
                      <a:pt x="2121" y="763"/>
                      <a:pt x="1922" y="865"/>
                    </a:cubicBezTo>
                    <a:cubicBezTo>
                      <a:pt x="1862" y="924"/>
                      <a:pt x="1836" y="967"/>
                      <a:pt x="1875" y="1005"/>
                    </a:cubicBezTo>
                    <a:cubicBezTo>
                      <a:pt x="1937" y="1064"/>
                      <a:pt x="1864" y="1191"/>
                      <a:pt x="1735" y="1284"/>
                    </a:cubicBezTo>
                    <a:cubicBezTo>
                      <a:pt x="1458" y="1482"/>
                      <a:pt x="1284" y="1455"/>
                      <a:pt x="751" y="1172"/>
                    </a:cubicBezTo>
                    <a:cubicBezTo>
                      <a:pt x="725" y="1164"/>
                      <a:pt x="684" y="1154"/>
                      <a:pt x="658" y="1144"/>
                    </a:cubicBezTo>
                    <a:cubicBezTo>
                      <a:pt x="1214" y="1450"/>
                      <a:pt x="1389" y="1625"/>
                      <a:pt x="1220" y="1814"/>
                    </a:cubicBezTo>
                    <a:cubicBezTo>
                      <a:pt x="1099" y="1948"/>
                      <a:pt x="1012" y="2372"/>
                      <a:pt x="985" y="2819"/>
                    </a:cubicBezTo>
                    <a:cubicBezTo>
                      <a:pt x="1009" y="2996"/>
                      <a:pt x="1054" y="3037"/>
                      <a:pt x="1079" y="3293"/>
                    </a:cubicBezTo>
                    <a:cubicBezTo>
                      <a:pt x="1137" y="3877"/>
                      <a:pt x="1220" y="4262"/>
                      <a:pt x="1313" y="4660"/>
                    </a:cubicBezTo>
                    <a:cubicBezTo>
                      <a:pt x="1329" y="4728"/>
                      <a:pt x="1295" y="4818"/>
                      <a:pt x="1313" y="4884"/>
                    </a:cubicBezTo>
                    <a:cubicBezTo>
                      <a:pt x="1331" y="4899"/>
                      <a:pt x="1337" y="4895"/>
                      <a:pt x="1360" y="4912"/>
                    </a:cubicBezTo>
                    <a:cubicBezTo>
                      <a:pt x="1491" y="5006"/>
                      <a:pt x="1568" y="5122"/>
                      <a:pt x="1501" y="5163"/>
                    </a:cubicBezTo>
                    <a:cubicBezTo>
                      <a:pt x="1475" y="5178"/>
                      <a:pt x="1519" y="5298"/>
                      <a:pt x="1548" y="5414"/>
                    </a:cubicBezTo>
                    <a:cubicBezTo>
                      <a:pt x="1687" y="5799"/>
                      <a:pt x="1787" y="6166"/>
                      <a:pt x="2063" y="6726"/>
                    </a:cubicBezTo>
                    <a:cubicBezTo>
                      <a:pt x="2320" y="7248"/>
                      <a:pt x="2713" y="7721"/>
                      <a:pt x="3000" y="7870"/>
                    </a:cubicBezTo>
                    <a:cubicBezTo>
                      <a:pt x="3626" y="8197"/>
                      <a:pt x="3849" y="8662"/>
                      <a:pt x="3515" y="8902"/>
                    </a:cubicBezTo>
                    <a:cubicBezTo>
                      <a:pt x="3313" y="9047"/>
                      <a:pt x="3350" y="9141"/>
                      <a:pt x="3562" y="9293"/>
                    </a:cubicBezTo>
                    <a:cubicBezTo>
                      <a:pt x="3710" y="9400"/>
                      <a:pt x="3774" y="9501"/>
                      <a:pt x="3702" y="9544"/>
                    </a:cubicBezTo>
                    <a:cubicBezTo>
                      <a:pt x="3666" y="9566"/>
                      <a:pt x="3647" y="9631"/>
                      <a:pt x="3702" y="9712"/>
                    </a:cubicBezTo>
                    <a:cubicBezTo>
                      <a:pt x="3712" y="9720"/>
                      <a:pt x="3739" y="9732"/>
                      <a:pt x="3749" y="9740"/>
                    </a:cubicBezTo>
                    <a:cubicBezTo>
                      <a:pt x="3802" y="9782"/>
                      <a:pt x="3834" y="9844"/>
                      <a:pt x="3890" y="9879"/>
                    </a:cubicBezTo>
                    <a:cubicBezTo>
                      <a:pt x="4031" y="9967"/>
                      <a:pt x="4104" y="10014"/>
                      <a:pt x="4171" y="10074"/>
                    </a:cubicBezTo>
                    <a:cubicBezTo>
                      <a:pt x="4367" y="10110"/>
                      <a:pt x="4554" y="10173"/>
                      <a:pt x="4592" y="10242"/>
                    </a:cubicBezTo>
                    <a:cubicBezTo>
                      <a:pt x="4635" y="10318"/>
                      <a:pt x="4512" y="10426"/>
                      <a:pt x="4358" y="10521"/>
                    </a:cubicBezTo>
                    <a:cubicBezTo>
                      <a:pt x="4375" y="10535"/>
                      <a:pt x="4384" y="10534"/>
                      <a:pt x="4405" y="10549"/>
                    </a:cubicBezTo>
                    <a:cubicBezTo>
                      <a:pt x="4497" y="10615"/>
                      <a:pt x="4536" y="10664"/>
                      <a:pt x="4545" y="10716"/>
                    </a:cubicBezTo>
                    <a:cubicBezTo>
                      <a:pt x="4677" y="10746"/>
                      <a:pt x="4720" y="10852"/>
                      <a:pt x="4686" y="11107"/>
                    </a:cubicBezTo>
                    <a:cubicBezTo>
                      <a:pt x="4682" y="11134"/>
                      <a:pt x="4687" y="11138"/>
                      <a:pt x="4686" y="11163"/>
                    </a:cubicBezTo>
                    <a:cubicBezTo>
                      <a:pt x="4994" y="11217"/>
                      <a:pt x="5054" y="11298"/>
                      <a:pt x="4967" y="11498"/>
                    </a:cubicBezTo>
                    <a:cubicBezTo>
                      <a:pt x="4949" y="11538"/>
                      <a:pt x="4967" y="11610"/>
                      <a:pt x="4967" y="11665"/>
                    </a:cubicBezTo>
                    <a:cubicBezTo>
                      <a:pt x="4999" y="11682"/>
                      <a:pt x="5022" y="11705"/>
                      <a:pt x="5061" y="11721"/>
                    </a:cubicBezTo>
                    <a:cubicBezTo>
                      <a:pt x="5300" y="11821"/>
                      <a:pt x="5448" y="11942"/>
                      <a:pt x="5388" y="12000"/>
                    </a:cubicBezTo>
                    <a:cubicBezTo>
                      <a:pt x="5328" y="12058"/>
                      <a:pt x="5397" y="12155"/>
                      <a:pt x="5576" y="12195"/>
                    </a:cubicBezTo>
                    <a:cubicBezTo>
                      <a:pt x="5587" y="12198"/>
                      <a:pt x="5612" y="12192"/>
                      <a:pt x="5623" y="12195"/>
                    </a:cubicBezTo>
                    <a:lnTo>
                      <a:pt x="5669" y="12167"/>
                    </a:lnTo>
                    <a:cubicBezTo>
                      <a:pt x="5932" y="11960"/>
                      <a:pt x="6166" y="11886"/>
                      <a:pt x="6419" y="11944"/>
                    </a:cubicBezTo>
                    <a:cubicBezTo>
                      <a:pt x="6716" y="12012"/>
                      <a:pt x="6764" y="12048"/>
                      <a:pt x="6559" y="12195"/>
                    </a:cubicBezTo>
                    <a:cubicBezTo>
                      <a:pt x="6419" y="12297"/>
                      <a:pt x="6339" y="12453"/>
                      <a:pt x="6419" y="12530"/>
                    </a:cubicBezTo>
                    <a:cubicBezTo>
                      <a:pt x="6499" y="12608"/>
                      <a:pt x="6431" y="12790"/>
                      <a:pt x="6232" y="12921"/>
                    </a:cubicBezTo>
                    <a:cubicBezTo>
                      <a:pt x="6146" y="12977"/>
                      <a:pt x="6087" y="13028"/>
                      <a:pt x="6044" y="13088"/>
                    </a:cubicBezTo>
                    <a:cubicBezTo>
                      <a:pt x="6065" y="13136"/>
                      <a:pt x="6077" y="13178"/>
                      <a:pt x="6044" y="13228"/>
                    </a:cubicBezTo>
                    <a:cubicBezTo>
                      <a:pt x="5981" y="13325"/>
                      <a:pt x="6130" y="13485"/>
                      <a:pt x="6372" y="13563"/>
                    </a:cubicBezTo>
                    <a:cubicBezTo>
                      <a:pt x="6613" y="13640"/>
                      <a:pt x="6718" y="13720"/>
                      <a:pt x="6653" y="13758"/>
                    </a:cubicBezTo>
                    <a:cubicBezTo>
                      <a:pt x="6588" y="13797"/>
                      <a:pt x="6633" y="13938"/>
                      <a:pt x="6747" y="14065"/>
                    </a:cubicBezTo>
                    <a:cubicBezTo>
                      <a:pt x="6882" y="14216"/>
                      <a:pt x="6887" y="14321"/>
                      <a:pt x="6747" y="14372"/>
                    </a:cubicBezTo>
                    <a:cubicBezTo>
                      <a:pt x="6467" y="14475"/>
                      <a:pt x="6467" y="15050"/>
                      <a:pt x="6747" y="15153"/>
                    </a:cubicBezTo>
                    <a:cubicBezTo>
                      <a:pt x="6866" y="15198"/>
                      <a:pt x="6913" y="15279"/>
                      <a:pt x="6840" y="15349"/>
                    </a:cubicBezTo>
                    <a:cubicBezTo>
                      <a:pt x="6767" y="15420"/>
                      <a:pt x="6900" y="15455"/>
                      <a:pt x="7121" y="15433"/>
                    </a:cubicBezTo>
                    <a:cubicBezTo>
                      <a:pt x="7397" y="15404"/>
                      <a:pt x="7495" y="15478"/>
                      <a:pt x="7496" y="15656"/>
                    </a:cubicBezTo>
                    <a:cubicBezTo>
                      <a:pt x="7497" y="15796"/>
                      <a:pt x="7625" y="16026"/>
                      <a:pt x="7777" y="16186"/>
                    </a:cubicBezTo>
                    <a:cubicBezTo>
                      <a:pt x="7930" y="16347"/>
                      <a:pt x="8047" y="16617"/>
                      <a:pt x="8011" y="16772"/>
                    </a:cubicBezTo>
                    <a:cubicBezTo>
                      <a:pt x="7960" y="16995"/>
                      <a:pt x="8057" y="17040"/>
                      <a:pt x="8480" y="17051"/>
                    </a:cubicBezTo>
                    <a:cubicBezTo>
                      <a:pt x="9362" y="17074"/>
                      <a:pt x="9403" y="17115"/>
                      <a:pt x="9136" y="17274"/>
                    </a:cubicBezTo>
                    <a:cubicBezTo>
                      <a:pt x="8809" y="17469"/>
                      <a:pt x="8812" y="18170"/>
                      <a:pt x="9136" y="18363"/>
                    </a:cubicBezTo>
                    <a:cubicBezTo>
                      <a:pt x="9316" y="18471"/>
                      <a:pt x="9307" y="18546"/>
                      <a:pt x="9136" y="18670"/>
                    </a:cubicBezTo>
                    <a:cubicBezTo>
                      <a:pt x="8864" y="18865"/>
                      <a:pt x="9066" y="19088"/>
                      <a:pt x="9510" y="19088"/>
                    </a:cubicBezTo>
                    <a:cubicBezTo>
                      <a:pt x="9863" y="19088"/>
                      <a:pt x="10225" y="19762"/>
                      <a:pt x="9932" y="19870"/>
                    </a:cubicBezTo>
                    <a:cubicBezTo>
                      <a:pt x="9656" y="19972"/>
                      <a:pt x="11090" y="20751"/>
                      <a:pt x="12040" y="21014"/>
                    </a:cubicBezTo>
                    <a:cubicBezTo>
                      <a:pt x="12476" y="21135"/>
                      <a:pt x="13010" y="21300"/>
                      <a:pt x="13211" y="21405"/>
                    </a:cubicBezTo>
                    <a:cubicBezTo>
                      <a:pt x="13449" y="21528"/>
                      <a:pt x="13780" y="21571"/>
                      <a:pt x="14147" y="21516"/>
                    </a:cubicBezTo>
                    <a:cubicBezTo>
                      <a:pt x="14582" y="21451"/>
                      <a:pt x="14844" y="21497"/>
                      <a:pt x="14991" y="21600"/>
                    </a:cubicBezTo>
                    <a:cubicBezTo>
                      <a:pt x="15003" y="21539"/>
                      <a:pt x="15012" y="21465"/>
                      <a:pt x="14991" y="21433"/>
                    </a:cubicBezTo>
                    <a:cubicBezTo>
                      <a:pt x="14834" y="21189"/>
                      <a:pt x="17432" y="20347"/>
                      <a:pt x="17660" y="20567"/>
                    </a:cubicBezTo>
                    <a:cubicBezTo>
                      <a:pt x="17821" y="20722"/>
                      <a:pt x="18568" y="20534"/>
                      <a:pt x="19440" y="20121"/>
                    </a:cubicBezTo>
                    <a:cubicBezTo>
                      <a:pt x="19481" y="20102"/>
                      <a:pt x="19491" y="20082"/>
                      <a:pt x="19534" y="20065"/>
                    </a:cubicBezTo>
                    <a:cubicBezTo>
                      <a:pt x="19331" y="19922"/>
                      <a:pt x="19411" y="19843"/>
                      <a:pt x="19909" y="19619"/>
                    </a:cubicBezTo>
                    <a:cubicBezTo>
                      <a:pt x="20534" y="19337"/>
                      <a:pt x="20594" y="19200"/>
                      <a:pt x="20611" y="17805"/>
                    </a:cubicBezTo>
                    <a:cubicBezTo>
                      <a:pt x="20622" y="16986"/>
                      <a:pt x="20694" y="16259"/>
                      <a:pt x="20799" y="16158"/>
                    </a:cubicBezTo>
                    <a:cubicBezTo>
                      <a:pt x="20903" y="16058"/>
                      <a:pt x="20935" y="15785"/>
                      <a:pt x="20846" y="15572"/>
                    </a:cubicBezTo>
                    <a:cubicBezTo>
                      <a:pt x="20756" y="15359"/>
                      <a:pt x="20829" y="15128"/>
                      <a:pt x="20986" y="15070"/>
                    </a:cubicBezTo>
                    <a:cubicBezTo>
                      <a:pt x="21184" y="14997"/>
                      <a:pt x="21157" y="14805"/>
                      <a:pt x="20892" y="14428"/>
                    </a:cubicBezTo>
                    <a:cubicBezTo>
                      <a:pt x="20489" y="13853"/>
                      <a:pt x="20730" y="13558"/>
                      <a:pt x="21361" y="13870"/>
                    </a:cubicBezTo>
                    <a:cubicBezTo>
                      <a:pt x="21394" y="13886"/>
                      <a:pt x="21420" y="13885"/>
                      <a:pt x="21454" y="13898"/>
                    </a:cubicBezTo>
                    <a:cubicBezTo>
                      <a:pt x="21487" y="13791"/>
                      <a:pt x="21507" y="13695"/>
                      <a:pt x="21548" y="13591"/>
                    </a:cubicBezTo>
                    <a:cubicBezTo>
                      <a:pt x="21559" y="13563"/>
                      <a:pt x="21590" y="13534"/>
                      <a:pt x="21595" y="13507"/>
                    </a:cubicBezTo>
                    <a:cubicBezTo>
                      <a:pt x="21585" y="13415"/>
                      <a:pt x="21558" y="13379"/>
                      <a:pt x="21548" y="13312"/>
                    </a:cubicBezTo>
                    <a:cubicBezTo>
                      <a:pt x="21527" y="13276"/>
                      <a:pt x="21493" y="13242"/>
                      <a:pt x="21454" y="13228"/>
                    </a:cubicBezTo>
                    <a:cubicBezTo>
                      <a:pt x="21339" y="13185"/>
                      <a:pt x="21338" y="13025"/>
                      <a:pt x="21408" y="12893"/>
                    </a:cubicBezTo>
                    <a:cubicBezTo>
                      <a:pt x="21431" y="12849"/>
                      <a:pt x="21412" y="12786"/>
                      <a:pt x="21408" y="12726"/>
                    </a:cubicBezTo>
                    <a:cubicBezTo>
                      <a:pt x="21395" y="12689"/>
                      <a:pt x="21374" y="12712"/>
                      <a:pt x="21361" y="12670"/>
                    </a:cubicBezTo>
                    <a:cubicBezTo>
                      <a:pt x="21307" y="12496"/>
                      <a:pt x="21115" y="12282"/>
                      <a:pt x="20939" y="12223"/>
                    </a:cubicBezTo>
                    <a:cubicBezTo>
                      <a:pt x="20764" y="12165"/>
                      <a:pt x="20689" y="12088"/>
                      <a:pt x="20752" y="12028"/>
                    </a:cubicBezTo>
                    <a:cubicBezTo>
                      <a:pt x="20836" y="11947"/>
                      <a:pt x="20707" y="11648"/>
                      <a:pt x="20518" y="11330"/>
                    </a:cubicBezTo>
                    <a:cubicBezTo>
                      <a:pt x="20479" y="11278"/>
                      <a:pt x="20465" y="11243"/>
                      <a:pt x="20424" y="11191"/>
                    </a:cubicBezTo>
                    <a:cubicBezTo>
                      <a:pt x="20164" y="10860"/>
                      <a:pt x="19876" y="10557"/>
                      <a:pt x="19721" y="10465"/>
                    </a:cubicBezTo>
                    <a:cubicBezTo>
                      <a:pt x="19534" y="10353"/>
                      <a:pt x="19469" y="10204"/>
                      <a:pt x="19487" y="10130"/>
                    </a:cubicBezTo>
                    <a:cubicBezTo>
                      <a:pt x="19373" y="9996"/>
                      <a:pt x="19269" y="9856"/>
                      <a:pt x="19253" y="9740"/>
                    </a:cubicBezTo>
                    <a:cubicBezTo>
                      <a:pt x="19242" y="9654"/>
                      <a:pt x="19170" y="9551"/>
                      <a:pt x="19112" y="9433"/>
                    </a:cubicBezTo>
                    <a:cubicBezTo>
                      <a:pt x="19069" y="9370"/>
                      <a:pt x="19068" y="9330"/>
                      <a:pt x="19019" y="9265"/>
                    </a:cubicBezTo>
                    <a:cubicBezTo>
                      <a:pt x="18931" y="9150"/>
                      <a:pt x="18901" y="9086"/>
                      <a:pt x="18831" y="8986"/>
                    </a:cubicBezTo>
                    <a:cubicBezTo>
                      <a:pt x="18643" y="8767"/>
                      <a:pt x="18511" y="8536"/>
                      <a:pt x="18504" y="8484"/>
                    </a:cubicBezTo>
                    <a:cubicBezTo>
                      <a:pt x="18502" y="8472"/>
                      <a:pt x="18466" y="8444"/>
                      <a:pt x="18457" y="8428"/>
                    </a:cubicBezTo>
                    <a:cubicBezTo>
                      <a:pt x="17888" y="8341"/>
                      <a:pt x="17300" y="8138"/>
                      <a:pt x="17145" y="7898"/>
                    </a:cubicBezTo>
                    <a:cubicBezTo>
                      <a:pt x="17031" y="7720"/>
                      <a:pt x="17356" y="7309"/>
                      <a:pt x="17660" y="7088"/>
                    </a:cubicBezTo>
                    <a:cubicBezTo>
                      <a:pt x="17311" y="6911"/>
                      <a:pt x="16977" y="6727"/>
                      <a:pt x="17098" y="6726"/>
                    </a:cubicBezTo>
                    <a:cubicBezTo>
                      <a:pt x="17234" y="6724"/>
                      <a:pt x="17113" y="6560"/>
                      <a:pt x="16817" y="6363"/>
                    </a:cubicBezTo>
                    <a:cubicBezTo>
                      <a:pt x="16033" y="5840"/>
                      <a:pt x="15091" y="4880"/>
                      <a:pt x="15272" y="4772"/>
                    </a:cubicBezTo>
                    <a:cubicBezTo>
                      <a:pt x="15357" y="4721"/>
                      <a:pt x="15209" y="4453"/>
                      <a:pt x="14944" y="4186"/>
                    </a:cubicBezTo>
                    <a:lnTo>
                      <a:pt x="14850" y="4074"/>
                    </a:lnTo>
                    <a:cubicBezTo>
                      <a:pt x="14676" y="4088"/>
                      <a:pt x="14478" y="3992"/>
                      <a:pt x="14335" y="3767"/>
                    </a:cubicBezTo>
                    <a:cubicBezTo>
                      <a:pt x="14210" y="3571"/>
                      <a:pt x="14160" y="3467"/>
                      <a:pt x="14288" y="3321"/>
                    </a:cubicBezTo>
                    <a:cubicBezTo>
                      <a:pt x="14081" y="3306"/>
                      <a:pt x="13912" y="3259"/>
                      <a:pt x="13960" y="3126"/>
                    </a:cubicBezTo>
                    <a:cubicBezTo>
                      <a:pt x="13976" y="3081"/>
                      <a:pt x="13963" y="3008"/>
                      <a:pt x="13960" y="2958"/>
                    </a:cubicBezTo>
                    <a:cubicBezTo>
                      <a:pt x="13848" y="2831"/>
                      <a:pt x="13760" y="2715"/>
                      <a:pt x="13726" y="2595"/>
                    </a:cubicBezTo>
                    <a:cubicBezTo>
                      <a:pt x="13723" y="2585"/>
                      <a:pt x="13691" y="2553"/>
                      <a:pt x="13679" y="2540"/>
                    </a:cubicBezTo>
                    <a:cubicBezTo>
                      <a:pt x="13649" y="2535"/>
                      <a:pt x="13615" y="2529"/>
                      <a:pt x="13585" y="2540"/>
                    </a:cubicBezTo>
                    <a:cubicBezTo>
                      <a:pt x="13477" y="2580"/>
                      <a:pt x="13249" y="2461"/>
                      <a:pt x="13117" y="2288"/>
                    </a:cubicBezTo>
                    <a:cubicBezTo>
                      <a:pt x="13069" y="2225"/>
                      <a:pt x="12959" y="2137"/>
                      <a:pt x="12836" y="2065"/>
                    </a:cubicBezTo>
                    <a:cubicBezTo>
                      <a:pt x="12583" y="1949"/>
                      <a:pt x="12331" y="1837"/>
                      <a:pt x="12040" y="1730"/>
                    </a:cubicBezTo>
                    <a:cubicBezTo>
                      <a:pt x="11596" y="1604"/>
                      <a:pt x="10994" y="1367"/>
                      <a:pt x="10681" y="1172"/>
                    </a:cubicBezTo>
                    <a:cubicBezTo>
                      <a:pt x="10357" y="970"/>
                      <a:pt x="9900" y="809"/>
                      <a:pt x="9651" y="809"/>
                    </a:cubicBezTo>
                    <a:cubicBezTo>
                      <a:pt x="9384" y="809"/>
                      <a:pt x="8942" y="602"/>
                      <a:pt x="8574" y="391"/>
                    </a:cubicBezTo>
                    <a:cubicBezTo>
                      <a:pt x="8060" y="529"/>
                      <a:pt x="7617" y="342"/>
                      <a:pt x="7543" y="0"/>
                    </a:cubicBezTo>
                    <a:close/>
                    <a:moveTo>
                      <a:pt x="2" y="781"/>
                    </a:moveTo>
                    <a:cubicBezTo>
                      <a:pt x="9" y="785"/>
                      <a:pt x="-5" y="806"/>
                      <a:pt x="2" y="809"/>
                    </a:cubicBezTo>
                    <a:cubicBezTo>
                      <a:pt x="71" y="843"/>
                      <a:pt x="165" y="859"/>
                      <a:pt x="236" y="893"/>
                    </a:cubicBezTo>
                    <a:cubicBezTo>
                      <a:pt x="149" y="847"/>
                      <a:pt x="82" y="822"/>
                      <a:pt x="2" y="781"/>
                    </a:cubicBezTo>
                    <a:close/>
                  </a:path>
                </a:pathLst>
              </a:custGeom>
              <a:ln>
                <a:noFill/>
              </a:ln>
              <a:effectLst/>
            </p:spPr>
          </p:pic>
          <p:pic>
            <p:nvPicPr>
              <p:cNvPr id="869" name="Image" descr="Image"/>
              <p:cNvPicPr>
                <a:picLocks/>
              </p:cNvPicPr>
              <p:nvPr/>
            </p:nvPicPr>
            <p:blipFill>
              <a:blip r:embed="rId43"/>
              <a:stretch>
                <a:fillRect/>
              </a:stretch>
            </p:blipFill>
            <p:spPr>
              <a:xfrm>
                <a:off x="0" y="0"/>
                <a:ext cx="200920" cy="332163"/>
              </a:xfrm>
              <a:prstGeom prst="rect">
                <a:avLst/>
              </a:prstGeom>
              <a:effectLst/>
            </p:spPr>
          </p:pic>
        </p:grpSp>
        <p:grpSp>
          <p:nvGrpSpPr>
            <p:cNvPr id="874" name="Image"/>
            <p:cNvGrpSpPr/>
            <p:nvPr/>
          </p:nvGrpSpPr>
          <p:grpSpPr>
            <a:xfrm rot="6511922" flipH="1">
              <a:off x="446418" y="302296"/>
              <a:ext cx="146945" cy="248819"/>
              <a:chOff x="0" y="0"/>
              <a:chExt cx="146944" cy="248817"/>
            </a:xfrm>
          </p:grpSpPr>
          <p:pic>
            <p:nvPicPr>
              <p:cNvPr id="873" name="Image" descr="Image"/>
              <p:cNvPicPr>
                <a:picLocks noChangeAspect="1"/>
              </p:cNvPicPr>
              <p:nvPr/>
            </p:nvPicPr>
            <p:blipFill>
              <a:blip r:embed="rId44" cstate="print">
                <a:extLst>
                  <a:ext uri="{28A0092B-C50C-407E-A947-70E740481C1C}">
                    <a14:useLocalDpi xmlns:a14="http://schemas.microsoft.com/office/drawing/2010/main"/>
                  </a:ext>
                </a:extLst>
              </a:blip>
              <a:srcRect/>
              <a:stretch>
                <a:fillRect/>
              </a:stretch>
            </p:blipFill>
            <p:spPr>
              <a:xfrm>
                <a:off x="8980" y="9718"/>
                <a:ext cx="129010" cy="223855"/>
              </a:xfrm>
              <a:custGeom>
                <a:avLst/>
                <a:gdLst/>
                <a:ahLst/>
                <a:cxnLst>
                  <a:cxn ang="0">
                    <a:pos x="wd2" y="hd2"/>
                  </a:cxn>
                  <a:cxn ang="5400000">
                    <a:pos x="wd2" y="hd2"/>
                  </a:cxn>
                  <a:cxn ang="10800000">
                    <a:pos x="wd2" y="hd2"/>
                  </a:cxn>
                  <a:cxn ang="16200000">
                    <a:pos x="wd2" y="hd2"/>
                  </a:cxn>
                </a:cxnLst>
                <a:rect l="0" t="0" r="r" b="b"/>
                <a:pathLst>
                  <a:path w="21593" h="21592" extrusionOk="0">
                    <a:moveTo>
                      <a:pt x="6377" y="1"/>
                    </a:moveTo>
                    <a:cubicBezTo>
                      <a:pt x="6287" y="10"/>
                      <a:pt x="6209" y="48"/>
                      <a:pt x="6178" y="78"/>
                    </a:cubicBezTo>
                    <a:cubicBezTo>
                      <a:pt x="6145" y="108"/>
                      <a:pt x="6010" y="139"/>
                      <a:pt x="5779" y="154"/>
                    </a:cubicBezTo>
                    <a:cubicBezTo>
                      <a:pt x="5562" y="169"/>
                      <a:pt x="5275" y="160"/>
                      <a:pt x="4982" y="154"/>
                    </a:cubicBezTo>
                    <a:cubicBezTo>
                      <a:pt x="4378" y="143"/>
                      <a:pt x="3772" y="201"/>
                      <a:pt x="3653" y="269"/>
                    </a:cubicBezTo>
                    <a:cubicBezTo>
                      <a:pt x="3534" y="338"/>
                      <a:pt x="3324" y="376"/>
                      <a:pt x="3188" y="346"/>
                    </a:cubicBezTo>
                    <a:cubicBezTo>
                      <a:pt x="3053" y="316"/>
                      <a:pt x="2780" y="409"/>
                      <a:pt x="2591" y="575"/>
                    </a:cubicBezTo>
                    <a:cubicBezTo>
                      <a:pt x="2567" y="596"/>
                      <a:pt x="2546" y="596"/>
                      <a:pt x="2524" y="614"/>
                    </a:cubicBezTo>
                    <a:cubicBezTo>
                      <a:pt x="2503" y="642"/>
                      <a:pt x="2508" y="656"/>
                      <a:pt x="2458" y="690"/>
                    </a:cubicBezTo>
                    <a:cubicBezTo>
                      <a:pt x="2395" y="734"/>
                      <a:pt x="2379" y="751"/>
                      <a:pt x="2325" y="767"/>
                    </a:cubicBezTo>
                    <a:cubicBezTo>
                      <a:pt x="2309" y="772"/>
                      <a:pt x="2274" y="802"/>
                      <a:pt x="2259" y="805"/>
                    </a:cubicBezTo>
                    <a:cubicBezTo>
                      <a:pt x="2243" y="807"/>
                      <a:pt x="2208" y="805"/>
                      <a:pt x="2192" y="805"/>
                    </a:cubicBezTo>
                    <a:cubicBezTo>
                      <a:pt x="2122" y="807"/>
                      <a:pt x="2080" y="808"/>
                      <a:pt x="1993" y="767"/>
                    </a:cubicBezTo>
                    <a:cubicBezTo>
                      <a:pt x="1899" y="725"/>
                      <a:pt x="1790" y="699"/>
                      <a:pt x="1727" y="690"/>
                    </a:cubicBezTo>
                    <a:cubicBezTo>
                      <a:pt x="1603" y="682"/>
                      <a:pt x="1468" y="741"/>
                      <a:pt x="1262" y="843"/>
                    </a:cubicBezTo>
                    <a:cubicBezTo>
                      <a:pt x="1200" y="902"/>
                      <a:pt x="1155" y="959"/>
                      <a:pt x="1196" y="996"/>
                    </a:cubicBezTo>
                    <a:cubicBezTo>
                      <a:pt x="1259" y="1056"/>
                      <a:pt x="1196" y="1172"/>
                      <a:pt x="1063" y="1264"/>
                    </a:cubicBezTo>
                    <a:cubicBezTo>
                      <a:pt x="777" y="1463"/>
                      <a:pt x="617" y="1433"/>
                      <a:pt x="66" y="1150"/>
                    </a:cubicBezTo>
                    <a:cubicBezTo>
                      <a:pt x="39" y="1141"/>
                      <a:pt x="28" y="1159"/>
                      <a:pt x="0" y="1150"/>
                    </a:cubicBezTo>
                    <a:cubicBezTo>
                      <a:pt x="575" y="1455"/>
                      <a:pt x="706" y="1612"/>
                      <a:pt x="531" y="1800"/>
                    </a:cubicBezTo>
                    <a:cubicBezTo>
                      <a:pt x="407" y="1934"/>
                      <a:pt x="293" y="2349"/>
                      <a:pt x="266" y="2796"/>
                    </a:cubicBezTo>
                    <a:cubicBezTo>
                      <a:pt x="290" y="2973"/>
                      <a:pt x="373" y="3037"/>
                      <a:pt x="399" y="3293"/>
                    </a:cubicBezTo>
                    <a:cubicBezTo>
                      <a:pt x="458" y="3877"/>
                      <a:pt x="501" y="4235"/>
                      <a:pt x="598" y="4633"/>
                    </a:cubicBezTo>
                    <a:cubicBezTo>
                      <a:pt x="614" y="4701"/>
                      <a:pt x="646" y="4797"/>
                      <a:pt x="664" y="4863"/>
                    </a:cubicBezTo>
                    <a:cubicBezTo>
                      <a:pt x="683" y="4878"/>
                      <a:pt x="640" y="4884"/>
                      <a:pt x="664" y="4901"/>
                    </a:cubicBezTo>
                    <a:cubicBezTo>
                      <a:pt x="800" y="4995"/>
                      <a:pt x="867" y="5129"/>
                      <a:pt x="797" y="5169"/>
                    </a:cubicBezTo>
                    <a:cubicBezTo>
                      <a:pt x="771" y="5184"/>
                      <a:pt x="834" y="5283"/>
                      <a:pt x="864" y="5399"/>
                    </a:cubicBezTo>
                    <a:cubicBezTo>
                      <a:pt x="1008" y="5784"/>
                      <a:pt x="1110" y="6180"/>
                      <a:pt x="1395" y="6739"/>
                    </a:cubicBezTo>
                    <a:cubicBezTo>
                      <a:pt x="1661" y="7261"/>
                      <a:pt x="2096" y="7700"/>
                      <a:pt x="2391" y="7849"/>
                    </a:cubicBezTo>
                    <a:cubicBezTo>
                      <a:pt x="3039" y="8176"/>
                      <a:pt x="3268" y="8643"/>
                      <a:pt x="2923" y="8882"/>
                    </a:cubicBezTo>
                    <a:cubicBezTo>
                      <a:pt x="2715" y="9027"/>
                      <a:pt x="2704" y="9113"/>
                      <a:pt x="2923" y="9265"/>
                    </a:cubicBezTo>
                    <a:cubicBezTo>
                      <a:pt x="3076" y="9372"/>
                      <a:pt x="3130" y="9490"/>
                      <a:pt x="3056" y="9533"/>
                    </a:cubicBezTo>
                    <a:cubicBezTo>
                      <a:pt x="3018" y="9555"/>
                      <a:pt x="3065" y="9606"/>
                      <a:pt x="3122" y="9686"/>
                    </a:cubicBezTo>
                    <a:cubicBezTo>
                      <a:pt x="3132" y="9694"/>
                      <a:pt x="3112" y="9717"/>
                      <a:pt x="3122" y="9725"/>
                    </a:cubicBezTo>
                    <a:cubicBezTo>
                      <a:pt x="3177" y="9767"/>
                      <a:pt x="3264" y="9843"/>
                      <a:pt x="3321" y="9878"/>
                    </a:cubicBezTo>
                    <a:cubicBezTo>
                      <a:pt x="3468" y="9966"/>
                      <a:pt x="3518" y="10009"/>
                      <a:pt x="3587" y="10069"/>
                    </a:cubicBezTo>
                    <a:cubicBezTo>
                      <a:pt x="3790" y="10105"/>
                      <a:pt x="3946" y="10153"/>
                      <a:pt x="3986" y="10222"/>
                    </a:cubicBezTo>
                    <a:cubicBezTo>
                      <a:pt x="4030" y="10299"/>
                      <a:pt x="3945" y="10395"/>
                      <a:pt x="3786" y="10490"/>
                    </a:cubicBezTo>
                    <a:cubicBezTo>
                      <a:pt x="3804" y="10504"/>
                      <a:pt x="3765" y="10514"/>
                      <a:pt x="3786" y="10529"/>
                    </a:cubicBezTo>
                    <a:cubicBezTo>
                      <a:pt x="3882" y="10595"/>
                      <a:pt x="3976" y="10667"/>
                      <a:pt x="3986" y="10720"/>
                    </a:cubicBezTo>
                    <a:cubicBezTo>
                      <a:pt x="4122" y="10750"/>
                      <a:pt x="4154" y="10848"/>
                      <a:pt x="4118" y="11103"/>
                    </a:cubicBezTo>
                    <a:cubicBezTo>
                      <a:pt x="4115" y="11130"/>
                      <a:pt x="4120" y="11154"/>
                      <a:pt x="4118" y="11179"/>
                    </a:cubicBezTo>
                    <a:cubicBezTo>
                      <a:pt x="4437" y="11234"/>
                      <a:pt x="4474" y="11286"/>
                      <a:pt x="4384" y="11486"/>
                    </a:cubicBezTo>
                    <a:cubicBezTo>
                      <a:pt x="4366" y="11525"/>
                      <a:pt x="4384" y="11584"/>
                      <a:pt x="4384" y="11639"/>
                    </a:cubicBezTo>
                    <a:cubicBezTo>
                      <a:pt x="4418" y="11656"/>
                      <a:pt x="4411" y="11699"/>
                      <a:pt x="4451" y="11715"/>
                    </a:cubicBezTo>
                    <a:cubicBezTo>
                      <a:pt x="4698" y="11815"/>
                      <a:pt x="4911" y="11925"/>
                      <a:pt x="4849" y="11983"/>
                    </a:cubicBezTo>
                    <a:cubicBezTo>
                      <a:pt x="4787" y="12041"/>
                      <a:pt x="4864" y="12134"/>
                      <a:pt x="5048" y="12175"/>
                    </a:cubicBezTo>
                    <a:lnTo>
                      <a:pt x="5115" y="12136"/>
                    </a:lnTo>
                    <a:cubicBezTo>
                      <a:pt x="5386" y="11929"/>
                      <a:pt x="5651" y="11849"/>
                      <a:pt x="5912" y="11907"/>
                    </a:cubicBezTo>
                    <a:cubicBezTo>
                      <a:pt x="6219" y="11975"/>
                      <a:pt x="6257" y="12028"/>
                      <a:pt x="6045" y="12175"/>
                    </a:cubicBezTo>
                    <a:cubicBezTo>
                      <a:pt x="5899" y="12276"/>
                      <a:pt x="5829" y="12442"/>
                      <a:pt x="5912" y="12519"/>
                    </a:cubicBezTo>
                    <a:cubicBezTo>
                      <a:pt x="5995" y="12597"/>
                      <a:pt x="5919" y="12771"/>
                      <a:pt x="5713" y="12902"/>
                    </a:cubicBezTo>
                    <a:cubicBezTo>
                      <a:pt x="5624" y="12959"/>
                      <a:pt x="5557" y="13033"/>
                      <a:pt x="5513" y="13093"/>
                    </a:cubicBezTo>
                    <a:cubicBezTo>
                      <a:pt x="5535" y="13141"/>
                      <a:pt x="5547" y="13158"/>
                      <a:pt x="5513" y="13208"/>
                    </a:cubicBezTo>
                    <a:cubicBezTo>
                      <a:pt x="5449" y="13306"/>
                      <a:pt x="5595" y="13476"/>
                      <a:pt x="5846" y="13553"/>
                    </a:cubicBezTo>
                    <a:cubicBezTo>
                      <a:pt x="6094" y="13630"/>
                      <a:pt x="6245" y="13706"/>
                      <a:pt x="6178" y="13744"/>
                    </a:cubicBezTo>
                    <a:cubicBezTo>
                      <a:pt x="6111" y="13783"/>
                      <a:pt x="6127" y="13924"/>
                      <a:pt x="6244" y="14051"/>
                    </a:cubicBezTo>
                    <a:cubicBezTo>
                      <a:pt x="6384" y="14201"/>
                      <a:pt x="6389" y="14305"/>
                      <a:pt x="6244" y="14357"/>
                    </a:cubicBezTo>
                    <a:cubicBezTo>
                      <a:pt x="5955" y="14460"/>
                      <a:pt x="5955" y="15019"/>
                      <a:pt x="6244" y="15122"/>
                    </a:cubicBezTo>
                    <a:cubicBezTo>
                      <a:pt x="6368" y="15166"/>
                      <a:pt x="6385" y="15282"/>
                      <a:pt x="6311" y="15352"/>
                    </a:cubicBezTo>
                    <a:cubicBezTo>
                      <a:pt x="6234" y="15423"/>
                      <a:pt x="6414" y="15451"/>
                      <a:pt x="6643" y="15429"/>
                    </a:cubicBezTo>
                    <a:cubicBezTo>
                      <a:pt x="6927" y="15401"/>
                      <a:pt x="7040" y="15481"/>
                      <a:pt x="7041" y="15658"/>
                    </a:cubicBezTo>
                    <a:cubicBezTo>
                      <a:pt x="7042" y="15799"/>
                      <a:pt x="7149" y="16034"/>
                      <a:pt x="7307" y="16194"/>
                    </a:cubicBezTo>
                    <a:cubicBezTo>
                      <a:pt x="7464" y="16355"/>
                      <a:pt x="7543" y="16614"/>
                      <a:pt x="7506" y="16769"/>
                    </a:cubicBezTo>
                    <a:cubicBezTo>
                      <a:pt x="7453" y="16992"/>
                      <a:pt x="7600" y="17026"/>
                      <a:pt x="8038" y="17036"/>
                    </a:cubicBezTo>
                    <a:cubicBezTo>
                      <a:pt x="8949" y="17059"/>
                      <a:pt x="8978" y="17107"/>
                      <a:pt x="8702" y="17266"/>
                    </a:cubicBezTo>
                    <a:cubicBezTo>
                      <a:pt x="8364" y="17461"/>
                      <a:pt x="8367" y="18145"/>
                      <a:pt x="8702" y="18338"/>
                    </a:cubicBezTo>
                    <a:cubicBezTo>
                      <a:pt x="8889" y="18446"/>
                      <a:pt x="8879" y="18559"/>
                      <a:pt x="8702" y="18683"/>
                    </a:cubicBezTo>
                    <a:cubicBezTo>
                      <a:pt x="8421" y="18878"/>
                      <a:pt x="8642" y="19065"/>
                      <a:pt x="9100" y="19065"/>
                    </a:cubicBezTo>
                    <a:cubicBezTo>
                      <a:pt x="9465" y="19065"/>
                      <a:pt x="9869" y="19761"/>
                      <a:pt x="9565" y="19869"/>
                    </a:cubicBezTo>
                    <a:cubicBezTo>
                      <a:pt x="9280" y="19971"/>
                      <a:pt x="10709" y="20716"/>
                      <a:pt x="11691" y="20979"/>
                    </a:cubicBezTo>
                    <a:cubicBezTo>
                      <a:pt x="12142" y="21100"/>
                      <a:pt x="12679" y="21296"/>
                      <a:pt x="12887" y="21401"/>
                    </a:cubicBezTo>
                    <a:cubicBezTo>
                      <a:pt x="13133" y="21524"/>
                      <a:pt x="13504" y="21570"/>
                      <a:pt x="13883" y="21515"/>
                    </a:cubicBezTo>
                    <a:cubicBezTo>
                      <a:pt x="14332" y="21450"/>
                      <a:pt x="14595" y="21489"/>
                      <a:pt x="14747" y="21592"/>
                    </a:cubicBezTo>
                    <a:cubicBezTo>
                      <a:pt x="14759" y="21531"/>
                      <a:pt x="14835" y="21433"/>
                      <a:pt x="14813" y="21401"/>
                    </a:cubicBezTo>
                    <a:cubicBezTo>
                      <a:pt x="14651" y="21157"/>
                      <a:pt x="17300" y="20338"/>
                      <a:pt x="17537" y="20558"/>
                    </a:cubicBezTo>
                    <a:cubicBezTo>
                      <a:pt x="17702" y="20713"/>
                      <a:pt x="18428" y="20512"/>
                      <a:pt x="19330" y="20099"/>
                    </a:cubicBezTo>
                    <a:cubicBezTo>
                      <a:pt x="19372" y="20080"/>
                      <a:pt x="19419" y="20077"/>
                      <a:pt x="19463" y="20061"/>
                    </a:cubicBezTo>
                    <a:cubicBezTo>
                      <a:pt x="19253" y="19918"/>
                      <a:pt x="19347" y="19825"/>
                      <a:pt x="19862" y="19601"/>
                    </a:cubicBezTo>
                    <a:cubicBezTo>
                      <a:pt x="20508" y="19320"/>
                      <a:pt x="20574" y="19198"/>
                      <a:pt x="20592" y="17802"/>
                    </a:cubicBezTo>
                    <a:cubicBezTo>
                      <a:pt x="20603" y="16983"/>
                      <a:pt x="20684" y="16218"/>
                      <a:pt x="20791" y="16118"/>
                    </a:cubicBezTo>
                    <a:cubicBezTo>
                      <a:pt x="20899" y="16017"/>
                      <a:pt x="20884" y="15795"/>
                      <a:pt x="20791" y="15582"/>
                    </a:cubicBezTo>
                    <a:cubicBezTo>
                      <a:pt x="20699" y="15369"/>
                      <a:pt x="20762" y="15142"/>
                      <a:pt x="20924" y="15084"/>
                    </a:cubicBezTo>
                    <a:cubicBezTo>
                      <a:pt x="21129" y="15011"/>
                      <a:pt x="21131" y="14810"/>
                      <a:pt x="20858" y="14433"/>
                    </a:cubicBezTo>
                    <a:cubicBezTo>
                      <a:pt x="20441" y="13859"/>
                      <a:pt x="20671" y="13547"/>
                      <a:pt x="21323" y="13859"/>
                    </a:cubicBezTo>
                    <a:cubicBezTo>
                      <a:pt x="21357" y="13876"/>
                      <a:pt x="21420" y="13885"/>
                      <a:pt x="21456" y="13897"/>
                    </a:cubicBezTo>
                    <a:cubicBezTo>
                      <a:pt x="21490" y="13791"/>
                      <a:pt x="21546" y="13657"/>
                      <a:pt x="21589" y="13553"/>
                    </a:cubicBezTo>
                    <a:cubicBezTo>
                      <a:pt x="21600" y="13525"/>
                      <a:pt x="21584" y="13504"/>
                      <a:pt x="21589" y="13476"/>
                    </a:cubicBezTo>
                    <a:cubicBezTo>
                      <a:pt x="21578" y="13385"/>
                      <a:pt x="21532" y="13352"/>
                      <a:pt x="21522" y="13285"/>
                    </a:cubicBezTo>
                    <a:cubicBezTo>
                      <a:pt x="21500" y="13249"/>
                      <a:pt x="21495" y="13222"/>
                      <a:pt x="21456" y="13208"/>
                    </a:cubicBezTo>
                    <a:cubicBezTo>
                      <a:pt x="21337" y="13166"/>
                      <a:pt x="21317" y="13034"/>
                      <a:pt x="21389" y="12902"/>
                    </a:cubicBezTo>
                    <a:cubicBezTo>
                      <a:pt x="21413" y="12859"/>
                      <a:pt x="21394" y="12771"/>
                      <a:pt x="21389" y="12711"/>
                    </a:cubicBezTo>
                    <a:cubicBezTo>
                      <a:pt x="21376" y="12674"/>
                      <a:pt x="21336" y="12676"/>
                      <a:pt x="21323" y="12634"/>
                    </a:cubicBezTo>
                    <a:cubicBezTo>
                      <a:pt x="21268" y="12461"/>
                      <a:pt x="21106" y="12272"/>
                      <a:pt x="20924" y="12213"/>
                    </a:cubicBezTo>
                    <a:cubicBezTo>
                      <a:pt x="20743" y="12154"/>
                      <a:pt x="20660" y="12082"/>
                      <a:pt x="20725" y="12022"/>
                    </a:cubicBezTo>
                    <a:cubicBezTo>
                      <a:pt x="20812" y="11941"/>
                      <a:pt x="20655" y="11650"/>
                      <a:pt x="20459" y="11333"/>
                    </a:cubicBezTo>
                    <a:cubicBezTo>
                      <a:pt x="20419" y="11280"/>
                      <a:pt x="20436" y="11232"/>
                      <a:pt x="20393" y="11179"/>
                    </a:cubicBezTo>
                    <a:cubicBezTo>
                      <a:pt x="20124" y="10849"/>
                      <a:pt x="19822" y="10544"/>
                      <a:pt x="19662" y="10452"/>
                    </a:cubicBezTo>
                    <a:cubicBezTo>
                      <a:pt x="19468" y="10340"/>
                      <a:pt x="19377" y="10219"/>
                      <a:pt x="19397" y="10146"/>
                    </a:cubicBezTo>
                    <a:cubicBezTo>
                      <a:pt x="19279" y="10012"/>
                      <a:pt x="19213" y="9879"/>
                      <a:pt x="19197" y="9763"/>
                    </a:cubicBezTo>
                    <a:cubicBezTo>
                      <a:pt x="19186" y="9677"/>
                      <a:pt x="19124" y="9537"/>
                      <a:pt x="19064" y="9418"/>
                    </a:cubicBezTo>
                    <a:cubicBezTo>
                      <a:pt x="19020" y="9356"/>
                      <a:pt x="18983" y="9292"/>
                      <a:pt x="18932" y="9227"/>
                    </a:cubicBezTo>
                    <a:cubicBezTo>
                      <a:pt x="18841" y="9112"/>
                      <a:pt x="18804" y="9059"/>
                      <a:pt x="18732" y="8959"/>
                    </a:cubicBezTo>
                    <a:cubicBezTo>
                      <a:pt x="18531" y="8729"/>
                      <a:pt x="18408" y="8514"/>
                      <a:pt x="18400" y="8461"/>
                    </a:cubicBezTo>
                    <a:cubicBezTo>
                      <a:pt x="18398" y="8450"/>
                      <a:pt x="18343" y="8439"/>
                      <a:pt x="18334" y="8423"/>
                    </a:cubicBezTo>
                    <a:cubicBezTo>
                      <a:pt x="17746" y="8336"/>
                      <a:pt x="17165" y="8128"/>
                      <a:pt x="17005" y="7887"/>
                    </a:cubicBezTo>
                    <a:cubicBezTo>
                      <a:pt x="16887" y="7709"/>
                      <a:pt x="17222" y="7303"/>
                      <a:pt x="17537" y="7083"/>
                    </a:cubicBezTo>
                    <a:cubicBezTo>
                      <a:pt x="17175" y="6906"/>
                      <a:pt x="16813" y="6740"/>
                      <a:pt x="16939" y="6739"/>
                    </a:cubicBezTo>
                    <a:cubicBezTo>
                      <a:pt x="17079" y="6737"/>
                      <a:pt x="16978" y="6553"/>
                      <a:pt x="16673" y="6356"/>
                    </a:cubicBezTo>
                    <a:cubicBezTo>
                      <a:pt x="15862" y="5833"/>
                      <a:pt x="14892" y="4856"/>
                      <a:pt x="15079" y="4748"/>
                    </a:cubicBezTo>
                    <a:cubicBezTo>
                      <a:pt x="15167" y="4697"/>
                      <a:pt x="15021" y="4441"/>
                      <a:pt x="14747" y="4174"/>
                    </a:cubicBezTo>
                    <a:lnTo>
                      <a:pt x="14614" y="4059"/>
                    </a:lnTo>
                    <a:cubicBezTo>
                      <a:pt x="14434" y="4072"/>
                      <a:pt x="14230" y="3977"/>
                      <a:pt x="14082" y="3753"/>
                    </a:cubicBezTo>
                    <a:cubicBezTo>
                      <a:pt x="13953" y="3557"/>
                      <a:pt x="13883" y="3439"/>
                      <a:pt x="14016" y="3293"/>
                    </a:cubicBezTo>
                    <a:cubicBezTo>
                      <a:pt x="13802" y="3278"/>
                      <a:pt x="13635" y="3235"/>
                      <a:pt x="13684" y="3102"/>
                    </a:cubicBezTo>
                    <a:cubicBezTo>
                      <a:pt x="13700" y="3057"/>
                      <a:pt x="13687" y="2999"/>
                      <a:pt x="13684" y="2949"/>
                    </a:cubicBezTo>
                    <a:cubicBezTo>
                      <a:pt x="13568" y="2822"/>
                      <a:pt x="13453" y="2686"/>
                      <a:pt x="13418" y="2566"/>
                    </a:cubicBezTo>
                    <a:cubicBezTo>
                      <a:pt x="13415" y="2555"/>
                      <a:pt x="13430" y="2541"/>
                      <a:pt x="13418" y="2528"/>
                    </a:cubicBezTo>
                    <a:cubicBezTo>
                      <a:pt x="13387" y="2523"/>
                      <a:pt x="13316" y="2517"/>
                      <a:pt x="13285" y="2528"/>
                    </a:cubicBezTo>
                    <a:cubicBezTo>
                      <a:pt x="13173" y="2568"/>
                      <a:pt x="12956" y="2432"/>
                      <a:pt x="12820" y="2260"/>
                    </a:cubicBezTo>
                    <a:cubicBezTo>
                      <a:pt x="12770" y="2197"/>
                      <a:pt x="12681" y="2140"/>
                      <a:pt x="12555" y="2068"/>
                    </a:cubicBezTo>
                    <a:cubicBezTo>
                      <a:pt x="12293" y="1952"/>
                      <a:pt x="11992" y="1831"/>
                      <a:pt x="11691" y="1724"/>
                    </a:cubicBezTo>
                    <a:cubicBezTo>
                      <a:pt x="11232" y="1598"/>
                      <a:pt x="10619" y="1344"/>
                      <a:pt x="10296" y="1150"/>
                    </a:cubicBezTo>
                    <a:cubicBezTo>
                      <a:pt x="9961" y="948"/>
                      <a:pt x="9490" y="805"/>
                      <a:pt x="9233" y="805"/>
                    </a:cubicBezTo>
                    <a:cubicBezTo>
                      <a:pt x="8958" y="805"/>
                      <a:pt x="8485" y="595"/>
                      <a:pt x="8104" y="384"/>
                    </a:cubicBezTo>
                    <a:cubicBezTo>
                      <a:pt x="7573" y="522"/>
                      <a:pt x="7117" y="343"/>
                      <a:pt x="7041" y="1"/>
                    </a:cubicBezTo>
                    <a:cubicBezTo>
                      <a:pt x="6941" y="31"/>
                      <a:pt x="6857" y="62"/>
                      <a:pt x="6709" y="39"/>
                    </a:cubicBezTo>
                    <a:cubicBezTo>
                      <a:pt x="6605" y="24"/>
                      <a:pt x="6467" y="-8"/>
                      <a:pt x="6377" y="1"/>
                    </a:cubicBezTo>
                    <a:close/>
                  </a:path>
                </a:pathLst>
              </a:custGeom>
              <a:ln>
                <a:noFill/>
              </a:ln>
              <a:effectLst/>
            </p:spPr>
          </p:pic>
          <p:pic>
            <p:nvPicPr>
              <p:cNvPr id="872" name="Image" descr="Image"/>
              <p:cNvPicPr>
                <a:picLocks/>
              </p:cNvPicPr>
              <p:nvPr/>
            </p:nvPicPr>
            <p:blipFill>
              <a:blip r:embed="rId45"/>
              <a:stretch>
                <a:fillRect/>
              </a:stretch>
            </p:blipFill>
            <p:spPr>
              <a:xfrm>
                <a:off x="0" y="-1"/>
                <a:ext cx="146945" cy="248819"/>
              </a:xfrm>
              <a:prstGeom prst="rect">
                <a:avLst/>
              </a:prstGeom>
              <a:effectLst/>
            </p:spPr>
          </p:pic>
        </p:grpSp>
        <p:grpSp>
          <p:nvGrpSpPr>
            <p:cNvPr id="877" name="Image"/>
            <p:cNvGrpSpPr/>
            <p:nvPr/>
          </p:nvGrpSpPr>
          <p:grpSpPr>
            <a:xfrm rot="17311923">
              <a:off x="339398" y="242009"/>
              <a:ext cx="103686" cy="173809"/>
              <a:chOff x="0" y="0"/>
              <a:chExt cx="103685" cy="173807"/>
            </a:xfrm>
          </p:grpSpPr>
          <p:pic>
            <p:nvPicPr>
              <p:cNvPr id="876" name="Image" descr="Image"/>
              <p:cNvPicPr>
                <a:picLocks noChangeAspect="1"/>
              </p:cNvPicPr>
              <p:nvPr/>
            </p:nvPicPr>
            <p:blipFill>
              <a:blip r:embed="rId34" cstate="print">
                <a:extLst>
                  <a:ext uri="{28A0092B-C50C-407E-A947-70E740481C1C}">
                    <a14:useLocalDpi xmlns:a14="http://schemas.microsoft.com/office/drawing/2010/main"/>
                  </a:ext>
                </a:extLst>
              </a:blip>
              <a:srcRect/>
              <a:stretch>
                <a:fillRect/>
              </a:stretch>
            </p:blipFill>
            <p:spPr>
              <a:xfrm>
                <a:off x="8980" y="9668"/>
                <a:ext cx="85742" cy="148894"/>
              </a:xfrm>
              <a:custGeom>
                <a:avLst/>
                <a:gdLst/>
                <a:ahLst/>
                <a:cxnLst>
                  <a:cxn ang="0">
                    <a:pos x="wd2" y="hd2"/>
                  </a:cxn>
                  <a:cxn ang="5400000">
                    <a:pos x="wd2" y="hd2"/>
                  </a:cxn>
                  <a:cxn ang="10800000">
                    <a:pos x="wd2" y="hd2"/>
                  </a:cxn>
                  <a:cxn ang="16200000">
                    <a:pos x="wd2" y="hd2"/>
                  </a:cxn>
                </a:cxnLst>
                <a:rect l="0" t="0" r="r" b="b"/>
                <a:pathLst>
                  <a:path w="21593" h="21594" extrusionOk="0">
                    <a:moveTo>
                      <a:pt x="6397" y="10"/>
                    </a:moveTo>
                    <a:cubicBezTo>
                      <a:pt x="6307" y="19"/>
                      <a:pt x="6228" y="38"/>
                      <a:pt x="6197" y="67"/>
                    </a:cubicBezTo>
                    <a:cubicBezTo>
                      <a:pt x="6164" y="98"/>
                      <a:pt x="6028" y="109"/>
                      <a:pt x="5797" y="125"/>
                    </a:cubicBezTo>
                    <a:cubicBezTo>
                      <a:pt x="5579" y="140"/>
                      <a:pt x="5290" y="188"/>
                      <a:pt x="4997" y="182"/>
                    </a:cubicBezTo>
                    <a:cubicBezTo>
                      <a:pt x="4392" y="171"/>
                      <a:pt x="3817" y="229"/>
                      <a:pt x="3698" y="297"/>
                    </a:cubicBezTo>
                    <a:cubicBezTo>
                      <a:pt x="3579" y="366"/>
                      <a:pt x="3334" y="385"/>
                      <a:pt x="3198" y="355"/>
                    </a:cubicBezTo>
                    <a:cubicBezTo>
                      <a:pt x="3062" y="325"/>
                      <a:pt x="2788" y="419"/>
                      <a:pt x="2599" y="585"/>
                    </a:cubicBezTo>
                    <a:cubicBezTo>
                      <a:pt x="2575" y="606"/>
                      <a:pt x="2620" y="625"/>
                      <a:pt x="2599" y="643"/>
                    </a:cubicBezTo>
                    <a:cubicBezTo>
                      <a:pt x="2577" y="671"/>
                      <a:pt x="2549" y="666"/>
                      <a:pt x="2499" y="700"/>
                    </a:cubicBezTo>
                    <a:cubicBezTo>
                      <a:pt x="2436" y="744"/>
                      <a:pt x="2352" y="742"/>
                      <a:pt x="2299" y="758"/>
                    </a:cubicBezTo>
                    <a:cubicBezTo>
                      <a:pt x="2283" y="763"/>
                      <a:pt x="2314" y="812"/>
                      <a:pt x="2299" y="816"/>
                    </a:cubicBezTo>
                    <a:cubicBezTo>
                      <a:pt x="2283" y="818"/>
                      <a:pt x="2215" y="816"/>
                      <a:pt x="2199" y="816"/>
                    </a:cubicBezTo>
                    <a:cubicBezTo>
                      <a:pt x="2129" y="818"/>
                      <a:pt x="2086" y="800"/>
                      <a:pt x="1999" y="758"/>
                    </a:cubicBezTo>
                    <a:cubicBezTo>
                      <a:pt x="1905" y="716"/>
                      <a:pt x="1862" y="709"/>
                      <a:pt x="1799" y="700"/>
                    </a:cubicBezTo>
                    <a:cubicBezTo>
                      <a:pt x="1675" y="692"/>
                      <a:pt x="1505" y="771"/>
                      <a:pt x="1299" y="873"/>
                    </a:cubicBezTo>
                    <a:cubicBezTo>
                      <a:pt x="1237" y="932"/>
                      <a:pt x="1159" y="950"/>
                      <a:pt x="1199" y="988"/>
                    </a:cubicBezTo>
                    <a:cubicBezTo>
                      <a:pt x="1263" y="1047"/>
                      <a:pt x="1233" y="1183"/>
                      <a:pt x="1099" y="1276"/>
                    </a:cubicBezTo>
                    <a:cubicBezTo>
                      <a:pt x="813" y="1475"/>
                      <a:pt x="651" y="1444"/>
                      <a:pt x="100" y="1161"/>
                    </a:cubicBezTo>
                    <a:cubicBezTo>
                      <a:pt x="73" y="1152"/>
                      <a:pt x="28" y="1170"/>
                      <a:pt x="0" y="1161"/>
                    </a:cubicBezTo>
                    <a:cubicBezTo>
                      <a:pt x="576" y="1467"/>
                      <a:pt x="675" y="1605"/>
                      <a:pt x="500" y="1794"/>
                    </a:cubicBezTo>
                    <a:cubicBezTo>
                      <a:pt x="375" y="1928"/>
                      <a:pt x="327" y="2383"/>
                      <a:pt x="300" y="2830"/>
                    </a:cubicBezTo>
                    <a:cubicBezTo>
                      <a:pt x="324" y="3007"/>
                      <a:pt x="374" y="3035"/>
                      <a:pt x="400" y="3291"/>
                    </a:cubicBezTo>
                    <a:cubicBezTo>
                      <a:pt x="459" y="3874"/>
                      <a:pt x="503" y="4274"/>
                      <a:pt x="600" y="4672"/>
                    </a:cubicBezTo>
                    <a:cubicBezTo>
                      <a:pt x="616" y="4739"/>
                      <a:pt x="681" y="4836"/>
                      <a:pt x="700" y="4902"/>
                    </a:cubicBezTo>
                    <a:cubicBezTo>
                      <a:pt x="835" y="4996"/>
                      <a:pt x="869" y="5150"/>
                      <a:pt x="800" y="5190"/>
                    </a:cubicBezTo>
                    <a:cubicBezTo>
                      <a:pt x="773" y="5205"/>
                      <a:pt x="870" y="5304"/>
                      <a:pt x="900" y="5420"/>
                    </a:cubicBezTo>
                    <a:cubicBezTo>
                      <a:pt x="1044" y="5806"/>
                      <a:pt x="1114" y="6185"/>
                      <a:pt x="1399" y="6744"/>
                    </a:cubicBezTo>
                    <a:cubicBezTo>
                      <a:pt x="1666" y="7266"/>
                      <a:pt x="2103" y="7746"/>
                      <a:pt x="2399" y="7895"/>
                    </a:cubicBezTo>
                    <a:cubicBezTo>
                      <a:pt x="3047" y="8222"/>
                      <a:pt x="3344" y="8634"/>
                      <a:pt x="2998" y="8874"/>
                    </a:cubicBezTo>
                    <a:cubicBezTo>
                      <a:pt x="2790" y="9018"/>
                      <a:pt x="2780" y="9125"/>
                      <a:pt x="2998" y="9277"/>
                    </a:cubicBezTo>
                    <a:cubicBezTo>
                      <a:pt x="3152" y="9383"/>
                      <a:pt x="3173" y="9521"/>
                      <a:pt x="3098" y="9564"/>
                    </a:cubicBezTo>
                    <a:cubicBezTo>
                      <a:pt x="3061" y="9586"/>
                      <a:pt x="3141" y="9657"/>
                      <a:pt x="3198" y="9737"/>
                    </a:cubicBezTo>
                    <a:cubicBezTo>
                      <a:pt x="3253" y="9779"/>
                      <a:pt x="3241" y="9818"/>
                      <a:pt x="3298" y="9852"/>
                    </a:cubicBezTo>
                    <a:cubicBezTo>
                      <a:pt x="3445" y="9940"/>
                      <a:pt x="3529" y="10022"/>
                      <a:pt x="3598" y="10082"/>
                    </a:cubicBezTo>
                    <a:cubicBezTo>
                      <a:pt x="3802" y="10118"/>
                      <a:pt x="3958" y="10186"/>
                      <a:pt x="3998" y="10255"/>
                    </a:cubicBezTo>
                    <a:cubicBezTo>
                      <a:pt x="4042" y="10332"/>
                      <a:pt x="3957" y="10448"/>
                      <a:pt x="3798" y="10543"/>
                    </a:cubicBezTo>
                    <a:cubicBezTo>
                      <a:pt x="3815" y="10556"/>
                      <a:pt x="3877" y="10528"/>
                      <a:pt x="3898" y="10543"/>
                    </a:cubicBezTo>
                    <a:cubicBezTo>
                      <a:pt x="3994" y="10609"/>
                      <a:pt x="3988" y="10663"/>
                      <a:pt x="3998" y="10716"/>
                    </a:cubicBezTo>
                    <a:cubicBezTo>
                      <a:pt x="4134" y="10745"/>
                      <a:pt x="4133" y="10864"/>
                      <a:pt x="4098" y="11118"/>
                    </a:cubicBezTo>
                    <a:cubicBezTo>
                      <a:pt x="4094" y="11146"/>
                      <a:pt x="4099" y="11151"/>
                      <a:pt x="4098" y="11176"/>
                    </a:cubicBezTo>
                    <a:cubicBezTo>
                      <a:pt x="4417" y="11231"/>
                      <a:pt x="4488" y="11322"/>
                      <a:pt x="4398" y="11521"/>
                    </a:cubicBezTo>
                    <a:cubicBezTo>
                      <a:pt x="4380" y="11561"/>
                      <a:pt x="4398" y="11639"/>
                      <a:pt x="4398" y="11694"/>
                    </a:cubicBezTo>
                    <a:cubicBezTo>
                      <a:pt x="4431" y="11711"/>
                      <a:pt x="4458" y="11735"/>
                      <a:pt x="4498" y="11752"/>
                    </a:cubicBezTo>
                    <a:cubicBezTo>
                      <a:pt x="4746" y="11852"/>
                      <a:pt x="4960" y="11981"/>
                      <a:pt x="4897" y="12039"/>
                    </a:cubicBezTo>
                    <a:cubicBezTo>
                      <a:pt x="4835" y="12097"/>
                      <a:pt x="4913" y="12171"/>
                      <a:pt x="5097" y="12212"/>
                    </a:cubicBezTo>
                    <a:lnTo>
                      <a:pt x="5197" y="12154"/>
                    </a:lnTo>
                    <a:cubicBezTo>
                      <a:pt x="5468" y="11947"/>
                      <a:pt x="5636" y="11866"/>
                      <a:pt x="5897" y="11924"/>
                    </a:cubicBezTo>
                    <a:cubicBezTo>
                      <a:pt x="6205" y="11992"/>
                      <a:pt x="6309" y="12065"/>
                      <a:pt x="6097" y="12212"/>
                    </a:cubicBezTo>
                    <a:cubicBezTo>
                      <a:pt x="5951" y="12313"/>
                      <a:pt x="5914" y="12422"/>
                      <a:pt x="5997" y="12500"/>
                    </a:cubicBezTo>
                    <a:cubicBezTo>
                      <a:pt x="6080" y="12577"/>
                      <a:pt x="5903" y="12771"/>
                      <a:pt x="5697" y="12903"/>
                    </a:cubicBezTo>
                    <a:cubicBezTo>
                      <a:pt x="5608" y="12959"/>
                      <a:pt x="5541" y="13015"/>
                      <a:pt x="5497" y="13075"/>
                    </a:cubicBezTo>
                    <a:cubicBezTo>
                      <a:pt x="5518" y="13123"/>
                      <a:pt x="5531" y="13198"/>
                      <a:pt x="5497" y="13248"/>
                    </a:cubicBezTo>
                    <a:cubicBezTo>
                      <a:pt x="5432" y="13346"/>
                      <a:pt x="5646" y="13459"/>
                      <a:pt x="5897" y="13536"/>
                    </a:cubicBezTo>
                    <a:cubicBezTo>
                      <a:pt x="6146" y="13613"/>
                      <a:pt x="6264" y="13728"/>
                      <a:pt x="6197" y="13766"/>
                    </a:cubicBezTo>
                    <a:cubicBezTo>
                      <a:pt x="6130" y="13805"/>
                      <a:pt x="6179" y="13927"/>
                      <a:pt x="6297" y="14054"/>
                    </a:cubicBezTo>
                    <a:cubicBezTo>
                      <a:pt x="6436" y="14204"/>
                      <a:pt x="6441" y="14348"/>
                      <a:pt x="6297" y="14399"/>
                    </a:cubicBezTo>
                    <a:cubicBezTo>
                      <a:pt x="6008" y="14502"/>
                      <a:pt x="6007" y="15044"/>
                      <a:pt x="6297" y="15147"/>
                    </a:cubicBezTo>
                    <a:cubicBezTo>
                      <a:pt x="6420" y="15192"/>
                      <a:pt x="6472" y="15308"/>
                      <a:pt x="6397" y="15378"/>
                    </a:cubicBezTo>
                    <a:cubicBezTo>
                      <a:pt x="6320" y="15449"/>
                      <a:pt x="6467" y="15458"/>
                      <a:pt x="6696" y="15435"/>
                    </a:cubicBezTo>
                    <a:cubicBezTo>
                      <a:pt x="6981" y="15407"/>
                      <a:pt x="7095" y="15488"/>
                      <a:pt x="7096" y="15666"/>
                    </a:cubicBezTo>
                    <a:cubicBezTo>
                      <a:pt x="7097" y="15806"/>
                      <a:pt x="7238" y="16023"/>
                      <a:pt x="7396" y="16184"/>
                    </a:cubicBezTo>
                    <a:cubicBezTo>
                      <a:pt x="7554" y="16344"/>
                      <a:pt x="7633" y="16604"/>
                      <a:pt x="7596" y="16759"/>
                    </a:cubicBezTo>
                    <a:cubicBezTo>
                      <a:pt x="7542" y="16982"/>
                      <a:pt x="7658" y="17036"/>
                      <a:pt x="8096" y="17047"/>
                    </a:cubicBezTo>
                    <a:cubicBezTo>
                      <a:pt x="9008" y="17070"/>
                      <a:pt x="9072" y="17118"/>
                      <a:pt x="8795" y="17277"/>
                    </a:cubicBezTo>
                    <a:cubicBezTo>
                      <a:pt x="8457" y="17472"/>
                      <a:pt x="8460" y="18178"/>
                      <a:pt x="8795" y="18371"/>
                    </a:cubicBezTo>
                    <a:cubicBezTo>
                      <a:pt x="8982" y="18478"/>
                      <a:pt x="8973" y="18535"/>
                      <a:pt x="8795" y="18659"/>
                    </a:cubicBezTo>
                    <a:cubicBezTo>
                      <a:pt x="8514" y="18854"/>
                      <a:pt x="8636" y="19119"/>
                      <a:pt x="9095" y="19119"/>
                    </a:cubicBezTo>
                    <a:cubicBezTo>
                      <a:pt x="9460" y="19119"/>
                      <a:pt x="9898" y="19759"/>
                      <a:pt x="9595" y="19867"/>
                    </a:cubicBezTo>
                    <a:cubicBezTo>
                      <a:pt x="9309" y="19969"/>
                      <a:pt x="10811" y="20755"/>
                      <a:pt x="11794" y="21018"/>
                    </a:cubicBezTo>
                    <a:cubicBezTo>
                      <a:pt x="12245" y="21139"/>
                      <a:pt x="12785" y="21317"/>
                      <a:pt x="12993" y="21421"/>
                    </a:cubicBezTo>
                    <a:cubicBezTo>
                      <a:pt x="13239" y="21545"/>
                      <a:pt x="13513" y="21591"/>
                      <a:pt x="13893" y="21536"/>
                    </a:cubicBezTo>
                    <a:cubicBezTo>
                      <a:pt x="14342" y="21471"/>
                      <a:pt x="14641" y="21491"/>
                      <a:pt x="14792" y="21594"/>
                    </a:cubicBezTo>
                    <a:cubicBezTo>
                      <a:pt x="14805" y="21533"/>
                      <a:pt x="14814" y="21454"/>
                      <a:pt x="14792" y="21421"/>
                    </a:cubicBezTo>
                    <a:cubicBezTo>
                      <a:pt x="14630" y="21178"/>
                      <a:pt x="17354" y="20338"/>
                      <a:pt x="17591" y="20558"/>
                    </a:cubicBezTo>
                    <a:cubicBezTo>
                      <a:pt x="17756" y="20712"/>
                      <a:pt x="18487" y="20511"/>
                      <a:pt x="19390" y="20097"/>
                    </a:cubicBezTo>
                    <a:cubicBezTo>
                      <a:pt x="19431" y="20078"/>
                      <a:pt x="19446" y="20114"/>
                      <a:pt x="19490" y="20097"/>
                    </a:cubicBezTo>
                    <a:cubicBezTo>
                      <a:pt x="19280" y="19955"/>
                      <a:pt x="19375" y="19803"/>
                      <a:pt x="19890" y="19579"/>
                    </a:cubicBezTo>
                    <a:cubicBezTo>
                      <a:pt x="20537" y="19298"/>
                      <a:pt x="20571" y="19191"/>
                      <a:pt x="20589" y="17795"/>
                    </a:cubicBezTo>
                    <a:cubicBezTo>
                      <a:pt x="20600" y="16976"/>
                      <a:pt x="20781" y="16227"/>
                      <a:pt x="20889" y="16126"/>
                    </a:cubicBezTo>
                    <a:cubicBezTo>
                      <a:pt x="20997" y="16025"/>
                      <a:pt x="20982" y="15764"/>
                      <a:pt x="20889" y="15550"/>
                    </a:cubicBezTo>
                    <a:cubicBezTo>
                      <a:pt x="20796" y="15337"/>
                      <a:pt x="20826" y="15148"/>
                      <a:pt x="20989" y="15090"/>
                    </a:cubicBezTo>
                    <a:cubicBezTo>
                      <a:pt x="21194" y="15017"/>
                      <a:pt x="21162" y="14834"/>
                      <a:pt x="20889" y="14457"/>
                    </a:cubicBezTo>
                    <a:cubicBezTo>
                      <a:pt x="20472" y="13882"/>
                      <a:pt x="20736" y="13569"/>
                      <a:pt x="21389" y="13881"/>
                    </a:cubicBezTo>
                    <a:cubicBezTo>
                      <a:pt x="21423" y="13898"/>
                      <a:pt x="21453" y="13869"/>
                      <a:pt x="21489" y="13881"/>
                    </a:cubicBezTo>
                    <a:cubicBezTo>
                      <a:pt x="21523" y="13774"/>
                      <a:pt x="21546" y="13698"/>
                      <a:pt x="21589" y="13593"/>
                    </a:cubicBezTo>
                    <a:cubicBezTo>
                      <a:pt x="21600" y="13566"/>
                      <a:pt x="21584" y="13506"/>
                      <a:pt x="21589" y="13478"/>
                    </a:cubicBezTo>
                    <a:cubicBezTo>
                      <a:pt x="21578" y="13387"/>
                      <a:pt x="21598" y="13373"/>
                      <a:pt x="21589" y="13306"/>
                    </a:cubicBezTo>
                    <a:cubicBezTo>
                      <a:pt x="21567" y="13270"/>
                      <a:pt x="21528" y="13205"/>
                      <a:pt x="21489" y="13191"/>
                    </a:cubicBezTo>
                    <a:cubicBezTo>
                      <a:pt x="21370" y="13148"/>
                      <a:pt x="21316" y="13034"/>
                      <a:pt x="21389" y="12903"/>
                    </a:cubicBezTo>
                    <a:cubicBezTo>
                      <a:pt x="21413" y="12859"/>
                      <a:pt x="21393" y="12790"/>
                      <a:pt x="21389" y="12730"/>
                    </a:cubicBezTo>
                    <a:cubicBezTo>
                      <a:pt x="21375" y="12694"/>
                      <a:pt x="21402" y="12714"/>
                      <a:pt x="21389" y="12672"/>
                    </a:cubicBezTo>
                    <a:cubicBezTo>
                      <a:pt x="21334" y="12499"/>
                      <a:pt x="21171" y="12271"/>
                      <a:pt x="20989" y="12212"/>
                    </a:cubicBezTo>
                    <a:cubicBezTo>
                      <a:pt x="20807" y="12153"/>
                      <a:pt x="20724" y="12100"/>
                      <a:pt x="20789" y="12039"/>
                    </a:cubicBezTo>
                    <a:cubicBezTo>
                      <a:pt x="20876" y="11959"/>
                      <a:pt x="20685" y="11666"/>
                      <a:pt x="20489" y="11349"/>
                    </a:cubicBezTo>
                    <a:cubicBezTo>
                      <a:pt x="20449" y="11296"/>
                      <a:pt x="20532" y="11228"/>
                      <a:pt x="20489" y="11176"/>
                    </a:cubicBezTo>
                    <a:cubicBezTo>
                      <a:pt x="20220" y="10845"/>
                      <a:pt x="19850" y="10520"/>
                      <a:pt x="19690" y="10428"/>
                    </a:cubicBezTo>
                    <a:cubicBezTo>
                      <a:pt x="19496" y="10316"/>
                      <a:pt x="19371" y="10213"/>
                      <a:pt x="19390" y="10140"/>
                    </a:cubicBezTo>
                    <a:cubicBezTo>
                      <a:pt x="19272" y="10006"/>
                      <a:pt x="19206" y="9853"/>
                      <a:pt x="19190" y="9737"/>
                    </a:cubicBezTo>
                    <a:cubicBezTo>
                      <a:pt x="19178" y="9651"/>
                      <a:pt x="19149" y="9568"/>
                      <a:pt x="19090" y="9449"/>
                    </a:cubicBezTo>
                    <a:cubicBezTo>
                      <a:pt x="19045" y="9387"/>
                      <a:pt x="19041" y="9341"/>
                      <a:pt x="18990" y="9277"/>
                    </a:cubicBezTo>
                    <a:cubicBezTo>
                      <a:pt x="18899" y="9161"/>
                      <a:pt x="18862" y="9089"/>
                      <a:pt x="18790" y="8989"/>
                    </a:cubicBezTo>
                    <a:cubicBezTo>
                      <a:pt x="18588" y="8758"/>
                      <a:pt x="18398" y="8523"/>
                      <a:pt x="18390" y="8471"/>
                    </a:cubicBezTo>
                    <a:cubicBezTo>
                      <a:pt x="18389" y="8459"/>
                      <a:pt x="18400" y="8429"/>
                      <a:pt x="18390" y="8413"/>
                    </a:cubicBezTo>
                    <a:cubicBezTo>
                      <a:pt x="17802" y="8326"/>
                      <a:pt x="17251" y="8136"/>
                      <a:pt x="17091" y="7895"/>
                    </a:cubicBezTo>
                    <a:cubicBezTo>
                      <a:pt x="16973" y="7717"/>
                      <a:pt x="17276" y="7310"/>
                      <a:pt x="17591" y="7089"/>
                    </a:cubicBezTo>
                    <a:cubicBezTo>
                      <a:pt x="17229" y="6912"/>
                      <a:pt x="16866" y="6746"/>
                      <a:pt x="16991" y="6744"/>
                    </a:cubicBezTo>
                    <a:cubicBezTo>
                      <a:pt x="17131" y="6742"/>
                      <a:pt x="16997" y="6538"/>
                      <a:pt x="16691" y="6341"/>
                    </a:cubicBezTo>
                    <a:cubicBezTo>
                      <a:pt x="15879" y="5818"/>
                      <a:pt x="14905" y="4895"/>
                      <a:pt x="15092" y="4787"/>
                    </a:cubicBezTo>
                    <a:cubicBezTo>
                      <a:pt x="15181" y="4736"/>
                      <a:pt x="15066" y="4479"/>
                      <a:pt x="14792" y="4211"/>
                    </a:cubicBezTo>
                    <a:lnTo>
                      <a:pt x="14692" y="4096"/>
                    </a:lnTo>
                    <a:cubicBezTo>
                      <a:pt x="14512" y="4110"/>
                      <a:pt x="14241" y="3975"/>
                      <a:pt x="14093" y="3751"/>
                    </a:cubicBezTo>
                    <a:cubicBezTo>
                      <a:pt x="13963" y="3555"/>
                      <a:pt x="13960" y="3436"/>
                      <a:pt x="14093" y="3291"/>
                    </a:cubicBezTo>
                    <a:cubicBezTo>
                      <a:pt x="13878" y="3276"/>
                      <a:pt x="13743" y="3251"/>
                      <a:pt x="13793" y="3118"/>
                    </a:cubicBezTo>
                    <a:cubicBezTo>
                      <a:pt x="13809" y="3073"/>
                      <a:pt x="13796" y="2995"/>
                      <a:pt x="13793" y="2945"/>
                    </a:cubicBezTo>
                    <a:cubicBezTo>
                      <a:pt x="13676" y="2818"/>
                      <a:pt x="13528" y="2720"/>
                      <a:pt x="13493" y="2600"/>
                    </a:cubicBezTo>
                    <a:cubicBezTo>
                      <a:pt x="13490" y="2589"/>
                      <a:pt x="13405" y="2556"/>
                      <a:pt x="13393" y="2542"/>
                    </a:cubicBezTo>
                    <a:cubicBezTo>
                      <a:pt x="13362" y="2537"/>
                      <a:pt x="13323" y="2531"/>
                      <a:pt x="13293" y="2542"/>
                    </a:cubicBezTo>
                    <a:cubicBezTo>
                      <a:pt x="13181" y="2582"/>
                      <a:pt x="13029" y="2484"/>
                      <a:pt x="12893" y="2312"/>
                    </a:cubicBezTo>
                    <a:cubicBezTo>
                      <a:pt x="12843" y="2249"/>
                      <a:pt x="12720" y="2154"/>
                      <a:pt x="12593" y="2082"/>
                    </a:cubicBezTo>
                    <a:cubicBezTo>
                      <a:pt x="12331" y="1965"/>
                      <a:pt x="11996" y="1844"/>
                      <a:pt x="11694" y="1736"/>
                    </a:cubicBezTo>
                    <a:cubicBezTo>
                      <a:pt x="11235" y="1611"/>
                      <a:pt x="10718" y="1356"/>
                      <a:pt x="10395" y="1161"/>
                    </a:cubicBezTo>
                    <a:cubicBezTo>
                      <a:pt x="10059" y="959"/>
                      <a:pt x="9552" y="816"/>
                      <a:pt x="9295" y="816"/>
                    </a:cubicBezTo>
                    <a:cubicBezTo>
                      <a:pt x="9019" y="816"/>
                      <a:pt x="8577" y="624"/>
                      <a:pt x="8196" y="413"/>
                    </a:cubicBezTo>
                    <a:cubicBezTo>
                      <a:pt x="7664" y="551"/>
                      <a:pt x="7172" y="352"/>
                      <a:pt x="7096" y="10"/>
                    </a:cubicBezTo>
                    <a:cubicBezTo>
                      <a:pt x="6996" y="39"/>
                      <a:pt x="6845" y="32"/>
                      <a:pt x="6696" y="10"/>
                    </a:cubicBezTo>
                    <a:cubicBezTo>
                      <a:pt x="6592" y="-6"/>
                      <a:pt x="6486" y="1"/>
                      <a:pt x="6397" y="10"/>
                    </a:cubicBezTo>
                    <a:close/>
                  </a:path>
                </a:pathLst>
              </a:custGeom>
              <a:ln>
                <a:noFill/>
              </a:ln>
              <a:effectLst/>
            </p:spPr>
          </p:pic>
          <p:pic>
            <p:nvPicPr>
              <p:cNvPr id="875" name="Image" descr="Image"/>
              <p:cNvPicPr>
                <a:picLocks/>
              </p:cNvPicPr>
              <p:nvPr/>
            </p:nvPicPr>
            <p:blipFill>
              <a:blip r:embed="rId35"/>
              <a:stretch>
                <a:fillRect/>
              </a:stretch>
            </p:blipFill>
            <p:spPr>
              <a:xfrm>
                <a:off x="0" y="0"/>
                <a:ext cx="103686" cy="173808"/>
              </a:xfrm>
              <a:prstGeom prst="rect">
                <a:avLst/>
              </a:prstGeom>
              <a:effectLst/>
            </p:spPr>
          </p:pic>
        </p:grpSp>
        <p:grpSp>
          <p:nvGrpSpPr>
            <p:cNvPr id="880" name="Image"/>
            <p:cNvGrpSpPr/>
            <p:nvPr/>
          </p:nvGrpSpPr>
          <p:grpSpPr>
            <a:xfrm rot="8455173">
              <a:off x="185918" y="67697"/>
              <a:ext cx="146946" cy="248819"/>
              <a:chOff x="0" y="0"/>
              <a:chExt cx="146944" cy="248817"/>
            </a:xfrm>
          </p:grpSpPr>
          <p:pic>
            <p:nvPicPr>
              <p:cNvPr id="879" name="Image" descr="Image"/>
              <p:cNvPicPr>
                <a:picLocks noChangeAspect="1"/>
              </p:cNvPicPr>
              <p:nvPr/>
            </p:nvPicPr>
            <p:blipFill>
              <a:blip r:embed="rId44" cstate="print">
                <a:extLst>
                  <a:ext uri="{28A0092B-C50C-407E-A947-70E740481C1C}">
                    <a14:useLocalDpi xmlns:a14="http://schemas.microsoft.com/office/drawing/2010/main"/>
                  </a:ext>
                </a:extLst>
              </a:blip>
              <a:srcRect/>
              <a:stretch>
                <a:fillRect/>
              </a:stretch>
            </p:blipFill>
            <p:spPr>
              <a:xfrm>
                <a:off x="8980" y="9718"/>
                <a:ext cx="129010" cy="223855"/>
              </a:xfrm>
              <a:custGeom>
                <a:avLst/>
                <a:gdLst/>
                <a:ahLst/>
                <a:cxnLst>
                  <a:cxn ang="0">
                    <a:pos x="wd2" y="hd2"/>
                  </a:cxn>
                  <a:cxn ang="5400000">
                    <a:pos x="wd2" y="hd2"/>
                  </a:cxn>
                  <a:cxn ang="10800000">
                    <a:pos x="wd2" y="hd2"/>
                  </a:cxn>
                  <a:cxn ang="16200000">
                    <a:pos x="wd2" y="hd2"/>
                  </a:cxn>
                </a:cxnLst>
                <a:rect l="0" t="0" r="r" b="b"/>
                <a:pathLst>
                  <a:path w="21593" h="21592" extrusionOk="0">
                    <a:moveTo>
                      <a:pt x="6377" y="1"/>
                    </a:moveTo>
                    <a:cubicBezTo>
                      <a:pt x="6287" y="10"/>
                      <a:pt x="6209" y="48"/>
                      <a:pt x="6178" y="78"/>
                    </a:cubicBezTo>
                    <a:cubicBezTo>
                      <a:pt x="6145" y="108"/>
                      <a:pt x="6010" y="139"/>
                      <a:pt x="5779" y="154"/>
                    </a:cubicBezTo>
                    <a:cubicBezTo>
                      <a:pt x="5562" y="169"/>
                      <a:pt x="5275" y="160"/>
                      <a:pt x="4982" y="154"/>
                    </a:cubicBezTo>
                    <a:cubicBezTo>
                      <a:pt x="4378" y="143"/>
                      <a:pt x="3772" y="201"/>
                      <a:pt x="3653" y="269"/>
                    </a:cubicBezTo>
                    <a:cubicBezTo>
                      <a:pt x="3534" y="338"/>
                      <a:pt x="3324" y="376"/>
                      <a:pt x="3188" y="346"/>
                    </a:cubicBezTo>
                    <a:cubicBezTo>
                      <a:pt x="3053" y="316"/>
                      <a:pt x="2780" y="409"/>
                      <a:pt x="2591" y="575"/>
                    </a:cubicBezTo>
                    <a:cubicBezTo>
                      <a:pt x="2567" y="596"/>
                      <a:pt x="2546" y="596"/>
                      <a:pt x="2524" y="614"/>
                    </a:cubicBezTo>
                    <a:cubicBezTo>
                      <a:pt x="2503" y="642"/>
                      <a:pt x="2508" y="656"/>
                      <a:pt x="2458" y="690"/>
                    </a:cubicBezTo>
                    <a:cubicBezTo>
                      <a:pt x="2395" y="734"/>
                      <a:pt x="2379" y="751"/>
                      <a:pt x="2325" y="767"/>
                    </a:cubicBezTo>
                    <a:cubicBezTo>
                      <a:pt x="2309" y="772"/>
                      <a:pt x="2274" y="802"/>
                      <a:pt x="2259" y="805"/>
                    </a:cubicBezTo>
                    <a:cubicBezTo>
                      <a:pt x="2243" y="807"/>
                      <a:pt x="2208" y="805"/>
                      <a:pt x="2192" y="805"/>
                    </a:cubicBezTo>
                    <a:cubicBezTo>
                      <a:pt x="2122" y="807"/>
                      <a:pt x="2080" y="808"/>
                      <a:pt x="1993" y="767"/>
                    </a:cubicBezTo>
                    <a:cubicBezTo>
                      <a:pt x="1899" y="725"/>
                      <a:pt x="1790" y="699"/>
                      <a:pt x="1727" y="690"/>
                    </a:cubicBezTo>
                    <a:cubicBezTo>
                      <a:pt x="1603" y="682"/>
                      <a:pt x="1468" y="741"/>
                      <a:pt x="1262" y="843"/>
                    </a:cubicBezTo>
                    <a:cubicBezTo>
                      <a:pt x="1200" y="902"/>
                      <a:pt x="1155" y="959"/>
                      <a:pt x="1196" y="996"/>
                    </a:cubicBezTo>
                    <a:cubicBezTo>
                      <a:pt x="1259" y="1056"/>
                      <a:pt x="1196" y="1172"/>
                      <a:pt x="1063" y="1264"/>
                    </a:cubicBezTo>
                    <a:cubicBezTo>
                      <a:pt x="777" y="1463"/>
                      <a:pt x="617" y="1433"/>
                      <a:pt x="66" y="1150"/>
                    </a:cubicBezTo>
                    <a:cubicBezTo>
                      <a:pt x="39" y="1141"/>
                      <a:pt x="28" y="1159"/>
                      <a:pt x="0" y="1150"/>
                    </a:cubicBezTo>
                    <a:cubicBezTo>
                      <a:pt x="575" y="1455"/>
                      <a:pt x="706" y="1612"/>
                      <a:pt x="531" y="1800"/>
                    </a:cubicBezTo>
                    <a:cubicBezTo>
                      <a:pt x="407" y="1934"/>
                      <a:pt x="293" y="2349"/>
                      <a:pt x="266" y="2796"/>
                    </a:cubicBezTo>
                    <a:cubicBezTo>
                      <a:pt x="290" y="2973"/>
                      <a:pt x="373" y="3037"/>
                      <a:pt x="399" y="3293"/>
                    </a:cubicBezTo>
                    <a:cubicBezTo>
                      <a:pt x="458" y="3877"/>
                      <a:pt x="501" y="4235"/>
                      <a:pt x="598" y="4633"/>
                    </a:cubicBezTo>
                    <a:cubicBezTo>
                      <a:pt x="614" y="4701"/>
                      <a:pt x="646" y="4797"/>
                      <a:pt x="664" y="4863"/>
                    </a:cubicBezTo>
                    <a:cubicBezTo>
                      <a:pt x="683" y="4878"/>
                      <a:pt x="640" y="4884"/>
                      <a:pt x="664" y="4901"/>
                    </a:cubicBezTo>
                    <a:cubicBezTo>
                      <a:pt x="800" y="4995"/>
                      <a:pt x="867" y="5129"/>
                      <a:pt x="797" y="5169"/>
                    </a:cubicBezTo>
                    <a:cubicBezTo>
                      <a:pt x="771" y="5184"/>
                      <a:pt x="834" y="5283"/>
                      <a:pt x="864" y="5399"/>
                    </a:cubicBezTo>
                    <a:cubicBezTo>
                      <a:pt x="1008" y="5784"/>
                      <a:pt x="1110" y="6180"/>
                      <a:pt x="1395" y="6739"/>
                    </a:cubicBezTo>
                    <a:cubicBezTo>
                      <a:pt x="1661" y="7261"/>
                      <a:pt x="2096" y="7700"/>
                      <a:pt x="2391" y="7849"/>
                    </a:cubicBezTo>
                    <a:cubicBezTo>
                      <a:pt x="3039" y="8176"/>
                      <a:pt x="3268" y="8643"/>
                      <a:pt x="2923" y="8882"/>
                    </a:cubicBezTo>
                    <a:cubicBezTo>
                      <a:pt x="2715" y="9027"/>
                      <a:pt x="2704" y="9113"/>
                      <a:pt x="2923" y="9265"/>
                    </a:cubicBezTo>
                    <a:cubicBezTo>
                      <a:pt x="3076" y="9372"/>
                      <a:pt x="3130" y="9490"/>
                      <a:pt x="3056" y="9533"/>
                    </a:cubicBezTo>
                    <a:cubicBezTo>
                      <a:pt x="3018" y="9555"/>
                      <a:pt x="3065" y="9606"/>
                      <a:pt x="3122" y="9686"/>
                    </a:cubicBezTo>
                    <a:cubicBezTo>
                      <a:pt x="3132" y="9694"/>
                      <a:pt x="3112" y="9717"/>
                      <a:pt x="3122" y="9725"/>
                    </a:cubicBezTo>
                    <a:cubicBezTo>
                      <a:pt x="3177" y="9767"/>
                      <a:pt x="3264" y="9843"/>
                      <a:pt x="3321" y="9878"/>
                    </a:cubicBezTo>
                    <a:cubicBezTo>
                      <a:pt x="3468" y="9966"/>
                      <a:pt x="3518" y="10009"/>
                      <a:pt x="3587" y="10069"/>
                    </a:cubicBezTo>
                    <a:cubicBezTo>
                      <a:pt x="3790" y="10105"/>
                      <a:pt x="3946" y="10153"/>
                      <a:pt x="3986" y="10222"/>
                    </a:cubicBezTo>
                    <a:cubicBezTo>
                      <a:pt x="4030" y="10299"/>
                      <a:pt x="3945" y="10395"/>
                      <a:pt x="3786" y="10490"/>
                    </a:cubicBezTo>
                    <a:cubicBezTo>
                      <a:pt x="3804" y="10504"/>
                      <a:pt x="3765" y="10514"/>
                      <a:pt x="3786" y="10529"/>
                    </a:cubicBezTo>
                    <a:cubicBezTo>
                      <a:pt x="3882" y="10595"/>
                      <a:pt x="3976" y="10667"/>
                      <a:pt x="3986" y="10720"/>
                    </a:cubicBezTo>
                    <a:cubicBezTo>
                      <a:pt x="4122" y="10750"/>
                      <a:pt x="4154" y="10848"/>
                      <a:pt x="4118" y="11103"/>
                    </a:cubicBezTo>
                    <a:cubicBezTo>
                      <a:pt x="4115" y="11130"/>
                      <a:pt x="4120" y="11154"/>
                      <a:pt x="4118" y="11179"/>
                    </a:cubicBezTo>
                    <a:cubicBezTo>
                      <a:pt x="4437" y="11234"/>
                      <a:pt x="4474" y="11286"/>
                      <a:pt x="4384" y="11486"/>
                    </a:cubicBezTo>
                    <a:cubicBezTo>
                      <a:pt x="4366" y="11525"/>
                      <a:pt x="4384" y="11584"/>
                      <a:pt x="4384" y="11639"/>
                    </a:cubicBezTo>
                    <a:cubicBezTo>
                      <a:pt x="4418" y="11656"/>
                      <a:pt x="4411" y="11699"/>
                      <a:pt x="4451" y="11715"/>
                    </a:cubicBezTo>
                    <a:cubicBezTo>
                      <a:pt x="4698" y="11815"/>
                      <a:pt x="4911" y="11925"/>
                      <a:pt x="4849" y="11983"/>
                    </a:cubicBezTo>
                    <a:cubicBezTo>
                      <a:pt x="4787" y="12041"/>
                      <a:pt x="4864" y="12134"/>
                      <a:pt x="5048" y="12175"/>
                    </a:cubicBezTo>
                    <a:lnTo>
                      <a:pt x="5115" y="12136"/>
                    </a:lnTo>
                    <a:cubicBezTo>
                      <a:pt x="5386" y="11929"/>
                      <a:pt x="5651" y="11849"/>
                      <a:pt x="5912" y="11907"/>
                    </a:cubicBezTo>
                    <a:cubicBezTo>
                      <a:pt x="6219" y="11975"/>
                      <a:pt x="6257" y="12028"/>
                      <a:pt x="6045" y="12175"/>
                    </a:cubicBezTo>
                    <a:cubicBezTo>
                      <a:pt x="5899" y="12276"/>
                      <a:pt x="5829" y="12442"/>
                      <a:pt x="5912" y="12519"/>
                    </a:cubicBezTo>
                    <a:cubicBezTo>
                      <a:pt x="5995" y="12597"/>
                      <a:pt x="5919" y="12771"/>
                      <a:pt x="5713" y="12902"/>
                    </a:cubicBezTo>
                    <a:cubicBezTo>
                      <a:pt x="5624" y="12959"/>
                      <a:pt x="5557" y="13033"/>
                      <a:pt x="5513" y="13093"/>
                    </a:cubicBezTo>
                    <a:cubicBezTo>
                      <a:pt x="5535" y="13141"/>
                      <a:pt x="5547" y="13158"/>
                      <a:pt x="5513" y="13208"/>
                    </a:cubicBezTo>
                    <a:cubicBezTo>
                      <a:pt x="5449" y="13306"/>
                      <a:pt x="5595" y="13476"/>
                      <a:pt x="5846" y="13553"/>
                    </a:cubicBezTo>
                    <a:cubicBezTo>
                      <a:pt x="6094" y="13630"/>
                      <a:pt x="6245" y="13706"/>
                      <a:pt x="6178" y="13744"/>
                    </a:cubicBezTo>
                    <a:cubicBezTo>
                      <a:pt x="6111" y="13783"/>
                      <a:pt x="6127" y="13924"/>
                      <a:pt x="6244" y="14051"/>
                    </a:cubicBezTo>
                    <a:cubicBezTo>
                      <a:pt x="6384" y="14201"/>
                      <a:pt x="6389" y="14305"/>
                      <a:pt x="6244" y="14357"/>
                    </a:cubicBezTo>
                    <a:cubicBezTo>
                      <a:pt x="5955" y="14460"/>
                      <a:pt x="5955" y="15019"/>
                      <a:pt x="6244" y="15122"/>
                    </a:cubicBezTo>
                    <a:cubicBezTo>
                      <a:pt x="6368" y="15166"/>
                      <a:pt x="6385" y="15282"/>
                      <a:pt x="6311" y="15352"/>
                    </a:cubicBezTo>
                    <a:cubicBezTo>
                      <a:pt x="6234" y="15423"/>
                      <a:pt x="6414" y="15451"/>
                      <a:pt x="6643" y="15429"/>
                    </a:cubicBezTo>
                    <a:cubicBezTo>
                      <a:pt x="6927" y="15401"/>
                      <a:pt x="7040" y="15481"/>
                      <a:pt x="7041" y="15658"/>
                    </a:cubicBezTo>
                    <a:cubicBezTo>
                      <a:pt x="7042" y="15799"/>
                      <a:pt x="7149" y="16034"/>
                      <a:pt x="7307" y="16194"/>
                    </a:cubicBezTo>
                    <a:cubicBezTo>
                      <a:pt x="7464" y="16355"/>
                      <a:pt x="7543" y="16614"/>
                      <a:pt x="7506" y="16769"/>
                    </a:cubicBezTo>
                    <a:cubicBezTo>
                      <a:pt x="7453" y="16992"/>
                      <a:pt x="7600" y="17026"/>
                      <a:pt x="8038" y="17036"/>
                    </a:cubicBezTo>
                    <a:cubicBezTo>
                      <a:pt x="8949" y="17059"/>
                      <a:pt x="8978" y="17107"/>
                      <a:pt x="8702" y="17266"/>
                    </a:cubicBezTo>
                    <a:cubicBezTo>
                      <a:pt x="8364" y="17461"/>
                      <a:pt x="8367" y="18145"/>
                      <a:pt x="8702" y="18338"/>
                    </a:cubicBezTo>
                    <a:cubicBezTo>
                      <a:pt x="8889" y="18446"/>
                      <a:pt x="8879" y="18559"/>
                      <a:pt x="8702" y="18683"/>
                    </a:cubicBezTo>
                    <a:cubicBezTo>
                      <a:pt x="8421" y="18878"/>
                      <a:pt x="8642" y="19065"/>
                      <a:pt x="9100" y="19065"/>
                    </a:cubicBezTo>
                    <a:cubicBezTo>
                      <a:pt x="9465" y="19065"/>
                      <a:pt x="9869" y="19761"/>
                      <a:pt x="9565" y="19869"/>
                    </a:cubicBezTo>
                    <a:cubicBezTo>
                      <a:pt x="9280" y="19971"/>
                      <a:pt x="10709" y="20716"/>
                      <a:pt x="11691" y="20979"/>
                    </a:cubicBezTo>
                    <a:cubicBezTo>
                      <a:pt x="12142" y="21100"/>
                      <a:pt x="12679" y="21296"/>
                      <a:pt x="12887" y="21401"/>
                    </a:cubicBezTo>
                    <a:cubicBezTo>
                      <a:pt x="13133" y="21524"/>
                      <a:pt x="13504" y="21570"/>
                      <a:pt x="13883" y="21515"/>
                    </a:cubicBezTo>
                    <a:cubicBezTo>
                      <a:pt x="14332" y="21450"/>
                      <a:pt x="14595" y="21489"/>
                      <a:pt x="14747" y="21592"/>
                    </a:cubicBezTo>
                    <a:cubicBezTo>
                      <a:pt x="14759" y="21531"/>
                      <a:pt x="14835" y="21433"/>
                      <a:pt x="14813" y="21401"/>
                    </a:cubicBezTo>
                    <a:cubicBezTo>
                      <a:pt x="14651" y="21157"/>
                      <a:pt x="17300" y="20338"/>
                      <a:pt x="17537" y="20558"/>
                    </a:cubicBezTo>
                    <a:cubicBezTo>
                      <a:pt x="17702" y="20713"/>
                      <a:pt x="18428" y="20512"/>
                      <a:pt x="19330" y="20099"/>
                    </a:cubicBezTo>
                    <a:cubicBezTo>
                      <a:pt x="19372" y="20080"/>
                      <a:pt x="19419" y="20077"/>
                      <a:pt x="19463" y="20061"/>
                    </a:cubicBezTo>
                    <a:cubicBezTo>
                      <a:pt x="19253" y="19918"/>
                      <a:pt x="19347" y="19825"/>
                      <a:pt x="19862" y="19601"/>
                    </a:cubicBezTo>
                    <a:cubicBezTo>
                      <a:pt x="20508" y="19320"/>
                      <a:pt x="20574" y="19198"/>
                      <a:pt x="20592" y="17802"/>
                    </a:cubicBezTo>
                    <a:cubicBezTo>
                      <a:pt x="20603" y="16983"/>
                      <a:pt x="20684" y="16218"/>
                      <a:pt x="20791" y="16118"/>
                    </a:cubicBezTo>
                    <a:cubicBezTo>
                      <a:pt x="20899" y="16017"/>
                      <a:pt x="20884" y="15795"/>
                      <a:pt x="20791" y="15582"/>
                    </a:cubicBezTo>
                    <a:cubicBezTo>
                      <a:pt x="20699" y="15369"/>
                      <a:pt x="20762" y="15142"/>
                      <a:pt x="20924" y="15084"/>
                    </a:cubicBezTo>
                    <a:cubicBezTo>
                      <a:pt x="21129" y="15011"/>
                      <a:pt x="21131" y="14810"/>
                      <a:pt x="20858" y="14433"/>
                    </a:cubicBezTo>
                    <a:cubicBezTo>
                      <a:pt x="20441" y="13859"/>
                      <a:pt x="20671" y="13547"/>
                      <a:pt x="21323" y="13859"/>
                    </a:cubicBezTo>
                    <a:cubicBezTo>
                      <a:pt x="21357" y="13876"/>
                      <a:pt x="21420" y="13885"/>
                      <a:pt x="21456" y="13897"/>
                    </a:cubicBezTo>
                    <a:cubicBezTo>
                      <a:pt x="21490" y="13791"/>
                      <a:pt x="21546" y="13657"/>
                      <a:pt x="21589" y="13553"/>
                    </a:cubicBezTo>
                    <a:cubicBezTo>
                      <a:pt x="21600" y="13525"/>
                      <a:pt x="21584" y="13504"/>
                      <a:pt x="21589" y="13476"/>
                    </a:cubicBezTo>
                    <a:cubicBezTo>
                      <a:pt x="21578" y="13385"/>
                      <a:pt x="21532" y="13352"/>
                      <a:pt x="21522" y="13285"/>
                    </a:cubicBezTo>
                    <a:cubicBezTo>
                      <a:pt x="21500" y="13249"/>
                      <a:pt x="21495" y="13222"/>
                      <a:pt x="21456" y="13208"/>
                    </a:cubicBezTo>
                    <a:cubicBezTo>
                      <a:pt x="21337" y="13166"/>
                      <a:pt x="21317" y="13034"/>
                      <a:pt x="21389" y="12902"/>
                    </a:cubicBezTo>
                    <a:cubicBezTo>
                      <a:pt x="21413" y="12859"/>
                      <a:pt x="21394" y="12771"/>
                      <a:pt x="21389" y="12711"/>
                    </a:cubicBezTo>
                    <a:cubicBezTo>
                      <a:pt x="21376" y="12674"/>
                      <a:pt x="21336" y="12676"/>
                      <a:pt x="21323" y="12634"/>
                    </a:cubicBezTo>
                    <a:cubicBezTo>
                      <a:pt x="21268" y="12461"/>
                      <a:pt x="21106" y="12272"/>
                      <a:pt x="20924" y="12213"/>
                    </a:cubicBezTo>
                    <a:cubicBezTo>
                      <a:pt x="20743" y="12154"/>
                      <a:pt x="20660" y="12082"/>
                      <a:pt x="20725" y="12022"/>
                    </a:cubicBezTo>
                    <a:cubicBezTo>
                      <a:pt x="20812" y="11941"/>
                      <a:pt x="20655" y="11650"/>
                      <a:pt x="20459" y="11333"/>
                    </a:cubicBezTo>
                    <a:cubicBezTo>
                      <a:pt x="20419" y="11280"/>
                      <a:pt x="20436" y="11232"/>
                      <a:pt x="20393" y="11179"/>
                    </a:cubicBezTo>
                    <a:cubicBezTo>
                      <a:pt x="20124" y="10849"/>
                      <a:pt x="19822" y="10544"/>
                      <a:pt x="19662" y="10452"/>
                    </a:cubicBezTo>
                    <a:cubicBezTo>
                      <a:pt x="19468" y="10340"/>
                      <a:pt x="19377" y="10219"/>
                      <a:pt x="19397" y="10146"/>
                    </a:cubicBezTo>
                    <a:cubicBezTo>
                      <a:pt x="19279" y="10012"/>
                      <a:pt x="19213" y="9879"/>
                      <a:pt x="19197" y="9763"/>
                    </a:cubicBezTo>
                    <a:cubicBezTo>
                      <a:pt x="19186" y="9677"/>
                      <a:pt x="19124" y="9537"/>
                      <a:pt x="19064" y="9418"/>
                    </a:cubicBezTo>
                    <a:cubicBezTo>
                      <a:pt x="19020" y="9356"/>
                      <a:pt x="18983" y="9292"/>
                      <a:pt x="18932" y="9227"/>
                    </a:cubicBezTo>
                    <a:cubicBezTo>
                      <a:pt x="18841" y="9112"/>
                      <a:pt x="18804" y="9059"/>
                      <a:pt x="18732" y="8959"/>
                    </a:cubicBezTo>
                    <a:cubicBezTo>
                      <a:pt x="18531" y="8729"/>
                      <a:pt x="18408" y="8514"/>
                      <a:pt x="18400" y="8461"/>
                    </a:cubicBezTo>
                    <a:cubicBezTo>
                      <a:pt x="18398" y="8450"/>
                      <a:pt x="18343" y="8439"/>
                      <a:pt x="18334" y="8423"/>
                    </a:cubicBezTo>
                    <a:cubicBezTo>
                      <a:pt x="17746" y="8336"/>
                      <a:pt x="17165" y="8128"/>
                      <a:pt x="17005" y="7887"/>
                    </a:cubicBezTo>
                    <a:cubicBezTo>
                      <a:pt x="16887" y="7709"/>
                      <a:pt x="17222" y="7303"/>
                      <a:pt x="17537" y="7083"/>
                    </a:cubicBezTo>
                    <a:cubicBezTo>
                      <a:pt x="17175" y="6906"/>
                      <a:pt x="16813" y="6740"/>
                      <a:pt x="16939" y="6739"/>
                    </a:cubicBezTo>
                    <a:cubicBezTo>
                      <a:pt x="17079" y="6737"/>
                      <a:pt x="16978" y="6553"/>
                      <a:pt x="16673" y="6356"/>
                    </a:cubicBezTo>
                    <a:cubicBezTo>
                      <a:pt x="15862" y="5833"/>
                      <a:pt x="14892" y="4856"/>
                      <a:pt x="15079" y="4748"/>
                    </a:cubicBezTo>
                    <a:cubicBezTo>
                      <a:pt x="15167" y="4697"/>
                      <a:pt x="15021" y="4441"/>
                      <a:pt x="14747" y="4174"/>
                    </a:cubicBezTo>
                    <a:lnTo>
                      <a:pt x="14614" y="4059"/>
                    </a:lnTo>
                    <a:cubicBezTo>
                      <a:pt x="14434" y="4072"/>
                      <a:pt x="14230" y="3977"/>
                      <a:pt x="14082" y="3753"/>
                    </a:cubicBezTo>
                    <a:cubicBezTo>
                      <a:pt x="13953" y="3557"/>
                      <a:pt x="13883" y="3439"/>
                      <a:pt x="14016" y="3293"/>
                    </a:cubicBezTo>
                    <a:cubicBezTo>
                      <a:pt x="13802" y="3278"/>
                      <a:pt x="13635" y="3235"/>
                      <a:pt x="13684" y="3102"/>
                    </a:cubicBezTo>
                    <a:cubicBezTo>
                      <a:pt x="13700" y="3057"/>
                      <a:pt x="13687" y="2999"/>
                      <a:pt x="13684" y="2949"/>
                    </a:cubicBezTo>
                    <a:cubicBezTo>
                      <a:pt x="13568" y="2822"/>
                      <a:pt x="13453" y="2686"/>
                      <a:pt x="13418" y="2566"/>
                    </a:cubicBezTo>
                    <a:cubicBezTo>
                      <a:pt x="13415" y="2555"/>
                      <a:pt x="13430" y="2541"/>
                      <a:pt x="13418" y="2528"/>
                    </a:cubicBezTo>
                    <a:cubicBezTo>
                      <a:pt x="13387" y="2523"/>
                      <a:pt x="13316" y="2517"/>
                      <a:pt x="13285" y="2528"/>
                    </a:cubicBezTo>
                    <a:cubicBezTo>
                      <a:pt x="13173" y="2568"/>
                      <a:pt x="12956" y="2432"/>
                      <a:pt x="12820" y="2260"/>
                    </a:cubicBezTo>
                    <a:cubicBezTo>
                      <a:pt x="12770" y="2197"/>
                      <a:pt x="12681" y="2140"/>
                      <a:pt x="12555" y="2068"/>
                    </a:cubicBezTo>
                    <a:cubicBezTo>
                      <a:pt x="12293" y="1952"/>
                      <a:pt x="11992" y="1831"/>
                      <a:pt x="11691" y="1724"/>
                    </a:cubicBezTo>
                    <a:cubicBezTo>
                      <a:pt x="11232" y="1598"/>
                      <a:pt x="10619" y="1344"/>
                      <a:pt x="10296" y="1150"/>
                    </a:cubicBezTo>
                    <a:cubicBezTo>
                      <a:pt x="9961" y="948"/>
                      <a:pt x="9490" y="805"/>
                      <a:pt x="9233" y="805"/>
                    </a:cubicBezTo>
                    <a:cubicBezTo>
                      <a:pt x="8958" y="805"/>
                      <a:pt x="8485" y="595"/>
                      <a:pt x="8104" y="384"/>
                    </a:cubicBezTo>
                    <a:cubicBezTo>
                      <a:pt x="7573" y="522"/>
                      <a:pt x="7117" y="343"/>
                      <a:pt x="7041" y="1"/>
                    </a:cubicBezTo>
                    <a:cubicBezTo>
                      <a:pt x="6941" y="31"/>
                      <a:pt x="6857" y="62"/>
                      <a:pt x="6709" y="39"/>
                    </a:cubicBezTo>
                    <a:cubicBezTo>
                      <a:pt x="6605" y="24"/>
                      <a:pt x="6467" y="-8"/>
                      <a:pt x="6377" y="1"/>
                    </a:cubicBezTo>
                    <a:close/>
                  </a:path>
                </a:pathLst>
              </a:custGeom>
              <a:ln>
                <a:noFill/>
              </a:ln>
              <a:effectLst/>
            </p:spPr>
          </p:pic>
          <p:pic>
            <p:nvPicPr>
              <p:cNvPr id="878" name="Image" descr="Image"/>
              <p:cNvPicPr>
                <a:picLocks/>
              </p:cNvPicPr>
              <p:nvPr/>
            </p:nvPicPr>
            <p:blipFill>
              <a:blip r:embed="rId45"/>
              <a:stretch>
                <a:fillRect/>
              </a:stretch>
            </p:blipFill>
            <p:spPr>
              <a:xfrm>
                <a:off x="0" y="-1"/>
                <a:ext cx="146945" cy="248819"/>
              </a:xfrm>
              <a:prstGeom prst="rect">
                <a:avLst/>
              </a:prstGeom>
              <a:effectLst/>
            </p:spPr>
          </p:pic>
        </p:grpSp>
        <p:grpSp>
          <p:nvGrpSpPr>
            <p:cNvPr id="883" name="Image"/>
            <p:cNvGrpSpPr/>
            <p:nvPr/>
          </p:nvGrpSpPr>
          <p:grpSpPr>
            <a:xfrm rot="8800546">
              <a:off x="392215" y="15625"/>
              <a:ext cx="160837" cy="273029"/>
              <a:chOff x="0" y="0"/>
              <a:chExt cx="160835" cy="273027"/>
            </a:xfrm>
          </p:grpSpPr>
          <p:pic>
            <p:nvPicPr>
              <p:cNvPr id="882" name="Image" descr="Image"/>
              <p:cNvPicPr>
                <a:picLocks noChangeAspect="1"/>
              </p:cNvPicPr>
              <p:nvPr/>
            </p:nvPicPr>
            <p:blipFill>
              <a:blip r:embed="rId46" cstate="print">
                <a:extLst>
                  <a:ext uri="{28A0092B-C50C-407E-A947-70E740481C1C}">
                    <a14:useLocalDpi xmlns:a14="http://schemas.microsoft.com/office/drawing/2010/main"/>
                  </a:ext>
                </a:extLst>
              </a:blip>
              <a:srcRect/>
              <a:stretch>
                <a:fillRect/>
              </a:stretch>
            </p:blipFill>
            <p:spPr>
              <a:xfrm>
                <a:off x="8980" y="9714"/>
                <a:ext cx="142903" cy="248068"/>
              </a:xfrm>
              <a:custGeom>
                <a:avLst/>
                <a:gdLst/>
                <a:ahLst/>
                <a:cxnLst>
                  <a:cxn ang="0">
                    <a:pos x="wd2" y="hd2"/>
                  </a:cxn>
                  <a:cxn ang="5400000">
                    <a:pos x="wd2" y="hd2"/>
                  </a:cxn>
                  <a:cxn ang="10800000">
                    <a:pos x="wd2" y="hd2"/>
                  </a:cxn>
                  <a:cxn ang="16200000">
                    <a:pos x="wd2" y="hd2"/>
                  </a:cxn>
                </a:cxnLst>
                <a:rect l="0" t="0" r="r" b="b"/>
                <a:pathLst>
                  <a:path w="21593" h="21593" extrusionOk="0">
                    <a:moveTo>
                      <a:pt x="6417" y="2"/>
                    </a:moveTo>
                    <a:cubicBezTo>
                      <a:pt x="6327" y="11"/>
                      <a:pt x="6268" y="42"/>
                      <a:pt x="6237" y="71"/>
                    </a:cubicBezTo>
                    <a:cubicBezTo>
                      <a:pt x="6204" y="102"/>
                      <a:pt x="5988" y="125"/>
                      <a:pt x="5757" y="140"/>
                    </a:cubicBezTo>
                    <a:cubicBezTo>
                      <a:pt x="5539" y="155"/>
                      <a:pt x="5271" y="180"/>
                      <a:pt x="4977" y="175"/>
                    </a:cubicBezTo>
                    <a:cubicBezTo>
                      <a:pt x="4372" y="163"/>
                      <a:pt x="3777" y="210"/>
                      <a:pt x="3658" y="279"/>
                    </a:cubicBezTo>
                    <a:cubicBezTo>
                      <a:pt x="3539" y="347"/>
                      <a:pt x="3374" y="378"/>
                      <a:pt x="3238" y="348"/>
                    </a:cubicBezTo>
                    <a:cubicBezTo>
                      <a:pt x="3102" y="318"/>
                      <a:pt x="2828" y="423"/>
                      <a:pt x="2639" y="589"/>
                    </a:cubicBezTo>
                    <a:cubicBezTo>
                      <a:pt x="2615" y="610"/>
                      <a:pt x="2600" y="606"/>
                      <a:pt x="2579" y="624"/>
                    </a:cubicBezTo>
                    <a:cubicBezTo>
                      <a:pt x="2557" y="652"/>
                      <a:pt x="2569" y="658"/>
                      <a:pt x="2519" y="693"/>
                    </a:cubicBezTo>
                    <a:cubicBezTo>
                      <a:pt x="2456" y="737"/>
                      <a:pt x="2392" y="746"/>
                      <a:pt x="2339" y="762"/>
                    </a:cubicBezTo>
                    <a:cubicBezTo>
                      <a:pt x="2323" y="768"/>
                      <a:pt x="2294" y="794"/>
                      <a:pt x="2279" y="797"/>
                    </a:cubicBezTo>
                    <a:cubicBezTo>
                      <a:pt x="2263" y="799"/>
                      <a:pt x="2235" y="797"/>
                      <a:pt x="2219" y="797"/>
                    </a:cubicBezTo>
                    <a:cubicBezTo>
                      <a:pt x="2149" y="799"/>
                      <a:pt x="2066" y="804"/>
                      <a:pt x="1979" y="762"/>
                    </a:cubicBezTo>
                    <a:cubicBezTo>
                      <a:pt x="1885" y="721"/>
                      <a:pt x="1862" y="701"/>
                      <a:pt x="1799" y="693"/>
                    </a:cubicBezTo>
                    <a:cubicBezTo>
                      <a:pt x="1675" y="685"/>
                      <a:pt x="1465" y="764"/>
                      <a:pt x="1259" y="866"/>
                    </a:cubicBezTo>
                    <a:cubicBezTo>
                      <a:pt x="1197" y="925"/>
                      <a:pt x="1159" y="966"/>
                      <a:pt x="1199" y="1004"/>
                    </a:cubicBezTo>
                    <a:cubicBezTo>
                      <a:pt x="1263" y="1063"/>
                      <a:pt x="1213" y="1188"/>
                      <a:pt x="1079" y="1280"/>
                    </a:cubicBezTo>
                    <a:cubicBezTo>
                      <a:pt x="793" y="1479"/>
                      <a:pt x="611" y="1426"/>
                      <a:pt x="60" y="1142"/>
                    </a:cubicBezTo>
                    <a:cubicBezTo>
                      <a:pt x="33" y="1134"/>
                      <a:pt x="28" y="1152"/>
                      <a:pt x="0" y="1142"/>
                    </a:cubicBezTo>
                    <a:cubicBezTo>
                      <a:pt x="576" y="1448"/>
                      <a:pt x="715" y="1610"/>
                      <a:pt x="540" y="1799"/>
                    </a:cubicBezTo>
                    <a:cubicBezTo>
                      <a:pt x="415" y="1933"/>
                      <a:pt x="327" y="2353"/>
                      <a:pt x="300" y="2800"/>
                    </a:cubicBezTo>
                    <a:cubicBezTo>
                      <a:pt x="324" y="2978"/>
                      <a:pt x="334" y="3028"/>
                      <a:pt x="360" y="3284"/>
                    </a:cubicBezTo>
                    <a:cubicBezTo>
                      <a:pt x="419" y="3868"/>
                      <a:pt x="503" y="4233"/>
                      <a:pt x="600" y="4631"/>
                    </a:cubicBezTo>
                    <a:cubicBezTo>
                      <a:pt x="616" y="4699"/>
                      <a:pt x="641" y="4807"/>
                      <a:pt x="660" y="4873"/>
                    </a:cubicBezTo>
                    <a:cubicBezTo>
                      <a:pt x="678" y="4889"/>
                      <a:pt x="695" y="4891"/>
                      <a:pt x="720" y="4908"/>
                    </a:cubicBezTo>
                    <a:cubicBezTo>
                      <a:pt x="855" y="5002"/>
                      <a:pt x="910" y="5109"/>
                      <a:pt x="840" y="5149"/>
                    </a:cubicBezTo>
                    <a:cubicBezTo>
                      <a:pt x="813" y="5165"/>
                      <a:pt x="810" y="5309"/>
                      <a:pt x="840" y="5426"/>
                    </a:cubicBezTo>
                    <a:cubicBezTo>
                      <a:pt x="984" y="5812"/>
                      <a:pt x="1154" y="6179"/>
                      <a:pt x="1439" y="6739"/>
                    </a:cubicBezTo>
                    <a:cubicBezTo>
                      <a:pt x="1706" y="7261"/>
                      <a:pt x="2102" y="7729"/>
                      <a:pt x="2399" y="7878"/>
                    </a:cubicBezTo>
                    <a:cubicBezTo>
                      <a:pt x="3048" y="8206"/>
                      <a:pt x="3284" y="8675"/>
                      <a:pt x="2938" y="8915"/>
                    </a:cubicBezTo>
                    <a:cubicBezTo>
                      <a:pt x="2730" y="9060"/>
                      <a:pt x="2720" y="9143"/>
                      <a:pt x="2938" y="9295"/>
                    </a:cubicBezTo>
                    <a:cubicBezTo>
                      <a:pt x="3092" y="9402"/>
                      <a:pt x="3193" y="9494"/>
                      <a:pt x="3118" y="9537"/>
                    </a:cubicBezTo>
                    <a:cubicBezTo>
                      <a:pt x="3081" y="9558"/>
                      <a:pt x="3061" y="9629"/>
                      <a:pt x="3118" y="9709"/>
                    </a:cubicBezTo>
                    <a:cubicBezTo>
                      <a:pt x="3128" y="9717"/>
                      <a:pt x="3168" y="9736"/>
                      <a:pt x="3178" y="9744"/>
                    </a:cubicBezTo>
                    <a:cubicBezTo>
                      <a:pt x="3233" y="9786"/>
                      <a:pt x="3241" y="9847"/>
                      <a:pt x="3298" y="9882"/>
                    </a:cubicBezTo>
                    <a:cubicBezTo>
                      <a:pt x="3445" y="9970"/>
                      <a:pt x="3529" y="10029"/>
                      <a:pt x="3598" y="10089"/>
                    </a:cubicBezTo>
                    <a:cubicBezTo>
                      <a:pt x="3802" y="10126"/>
                      <a:pt x="3978" y="10158"/>
                      <a:pt x="4018" y="10228"/>
                    </a:cubicBezTo>
                    <a:cubicBezTo>
                      <a:pt x="4062" y="10304"/>
                      <a:pt x="3937" y="10409"/>
                      <a:pt x="3778" y="10504"/>
                    </a:cubicBezTo>
                    <a:cubicBezTo>
                      <a:pt x="3795" y="10518"/>
                      <a:pt x="3817" y="10559"/>
                      <a:pt x="3838" y="10573"/>
                    </a:cubicBezTo>
                    <a:cubicBezTo>
                      <a:pt x="3934" y="10640"/>
                      <a:pt x="3948" y="10693"/>
                      <a:pt x="3958" y="10746"/>
                    </a:cubicBezTo>
                    <a:cubicBezTo>
                      <a:pt x="4095" y="10775"/>
                      <a:pt x="4113" y="10871"/>
                      <a:pt x="4078" y="11126"/>
                    </a:cubicBezTo>
                    <a:cubicBezTo>
                      <a:pt x="4074" y="11153"/>
                      <a:pt x="4139" y="11170"/>
                      <a:pt x="4138" y="11195"/>
                    </a:cubicBezTo>
                    <a:cubicBezTo>
                      <a:pt x="4457" y="11249"/>
                      <a:pt x="4528" y="11306"/>
                      <a:pt x="4438" y="11506"/>
                    </a:cubicBezTo>
                    <a:cubicBezTo>
                      <a:pt x="4420" y="11546"/>
                      <a:pt x="4438" y="11623"/>
                      <a:pt x="4438" y="11678"/>
                    </a:cubicBezTo>
                    <a:cubicBezTo>
                      <a:pt x="4471" y="11696"/>
                      <a:pt x="4458" y="11697"/>
                      <a:pt x="4498" y="11713"/>
                    </a:cubicBezTo>
                    <a:cubicBezTo>
                      <a:pt x="4746" y="11813"/>
                      <a:pt x="4920" y="11966"/>
                      <a:pt x="4857" y="12024"/>
                    </a:cubicBezTo>
                    <a:cubicBezTo>
                      <a:pt x="4795" y="12082"/>
                      <a:pt x="4853" y="12156"/>
                      <a:pt x="5037" y="12197"/>
                    </a:cubicBezTo>
                    <a:cubicBezTo>
                      <a:pt x="5049" y="12199"/>
                      <a:pt x="5086" y="12194"/>
                      <a:pt x="5097" y="12197"/>
                    </a:cubicBezTo>
                    <a:lnTo>
                      <a:pt x="5157" y="12162"/>
                    </a:lnTo>
                    <a:cubicBezTo>
                      <a:pt x="5429" y="11955"/>
                      <a:pt x="5675" y="11897"/>
                      <a:pt x="5937" y="11955"/>
                    </a:cubicBezTo>
                    <a:cubicBezTo>
                      <a:pt x="6245" y="12023"/>
                      <a:pt x="6269" y="12050"/>
                      <a:pt x="6057" y="12197"/>
                    </a:cubicBezTo>
                    <a:cubicBezTo>
                      <a:pt x="5911" y="12298"/>
                      <a:pt x="5854" y="12464"/>
                      <a:pt x="5937" y="12542"/>
                    </a:cubicBezTo>
                    <a:cubicBezTo>
                      <a:pt x="6020" y="12620"/>
                      <a:pt x="5903" y="12791"/>
                      <a:pt x="5697" y="12922"/>
                    </a:cubicBezTo>
                    <a:cubicBezTo>
                      <a:pt x="5608" y="12979"/>
                      <a:pt x="5561" y="13034"/>
                      <a:pt x="5517" y="13095"/>
                    </a:cubicBezTo>
                    <a:cubicBezTo>
                      <a:pt x="5538" y="13142"/>
                      <a:pt x="5551" y="13183"/>
                      <a:pt x="5517" y="13233"/>
                    </a:cubicBezTo>
                    <a:cubicBezTo>
                      <a:pt x="5452" y="13331"/>
                      <a:pt x="5626" y="13501"/>
                      <a:pt x="5877" y="13578"/>
                    </a:cubicBezTo>
                    <a:cubicBezTo>
                      <a:pt x="6126" y="13655"/>
                      <a:pt x="6244" y="13747"/>
                      <a:pt x="6177" y="13786"/>
                    </a:cubicBezTo>
                    <a:cubicBezTo>
                      <a:pt x="6110" y="13824"/>
                      <a:pt x="6179" y="13935"/>
                      <a:pt x="6297" y="14062"/>
                    </a:cubicBezTo>
                    <a:cubicBezTo>
                      <a:pt x="6436" y="14213"/>
                      <a:pt x="6441" y="14321"/>
                      <a:pt x="6297" y="14373"/>
                    </a:cubicBezTo>
                    <a:cubicBezTo>
                      <a:pt x="6008" y="14476"/>
                      <a:pt x="6007" y="15030"/>
                      <a:pt x="6297" y="15133"/>
                    </a:cubicBezTo>
                    <a:cubicBezTo>
                      <a:pt x="6420" y="15177"/>
                      <a:pt x="6432" y="15305"/>
                      <a:pt x="6357" y="15375"/>
                    </a:cubicBezTo>
                    <a:cubicBezTo>
                      <a:pt x="6280" y="15446"/>
                      <a:pt x="6427" y="15467"/>
                      <a:pt x="6656" y="15444"/>
                    </a:cubicBezTo>
                    <a:cubicBezTo>
                      <a:pt x="6941" y="15416"/>
                      <a:pt x="7015" y="15474"/>
                      <a:pt x="7016" y="15651"/>
                    </a:cubicBezTo>
                    <a:cubicBezTo>
                      <a:pt x="7017" y="15792"/>
                      <a:pt x="7158" y="16043"/>
                      <a:pt x="7316" y="16204"/>
                    </a:cubicBezTo>
                    <a:cubicBezTo>
                      <a:pt x="7474" y="16365"/>
                      <a:pt x="7593" y="16636"/>
                      <a:pt x="7556" y="16791"/>
                    </a:cubicBezTo>
                    <a:cubicBezTo>
                      <a:pt x="7502" y="17015"/>
                      <a:pt x="7598" y="17057"/>
                      <a:pt x="8036" y="17068"/>
                    </a:cubicBezTo>
                    <a:cubicBezTo>
                      <a:pt x="8949" y="17090"/>
                      <a:pt x="9032" y="17115"/>
                      <a:pt x="8755" y="17275"/>
                    </a:cubicBezTo>
                    <a:cubicBezTo>
                      <a:pt x="8417" y="17470"/>
                      <a:pt x="8420" y="18187"/>
                      <a:pt x="8755" y="18380"/>
                    </a:cubicBezTo>
                    <a:cubicBezTo>
                      <a:pt x="8942" y="18488"/>
                      <a:pt x="8933" y="18568"/>
                      <a:pt x="8755" y="18691"/>
                    </a:cubicBezTo>
                    <a:cubicBezTo>
                      <a:pt x="8474" y="18887"/>
                      <a:pt x="8656" y="19106"/>
                      <a:pt x="9115" y="19106"/>
                    </a:cubicBezTo>
                    <a:cubicBezTo>
                      <a:pt x="9480" y="19106"/>
                      <a:pt x="9839" y="19758"/>
                      <a:pt x="9535" y="19866"/>
                    </a:cubicBezTo>
                    <a:cubicBezTo>
                      <a:pt x="9249" y="19968"/>
                      <a:pt x="10770" y="20742"/>
                      <a:pt x="11754" y="21006"/>
                    </a:cubicBezTo>
                    <a:cubicBezTo>
                      <a:pt x="12205" y="21127"/>
                      <a:pt x="12745" y="21316"/>
                      <a:pt x="12953" y="21420"/>
                    </a:cubicBezTo>
                    <a:cubicBezTo>
                      <a:pt x="13200" y="21544"/>
                      <a:pt x="13533" y="21579"/>
                      <a:pt x="13913" y="21524"/>
                    </a:cubicBezTo>
                    <a:cubicBezTo>
                      <a:pt x="14362" y="21459"/>
                      <a:pt x="14661" y="21490"/>
                      <a:pt x="14812" y="21593"/>
                    </a:cubicBezTo>
                    <a:cubicBezTo>
                      <a:pt x="14825" y="21532"/>
                      <a:pt x="14834" y="21453"/>
                      <a:pt x="14812" y="21420"/>
                    </a:cubicBezTo>
                    <a:cubicBezTo>
                      <a:pt x="14650" y="21176"/>
                      <a:pt x="17334" y="20336"/>
                      <a:pt x="17571" y="20557"/>
                    </a:cubicBezTo>
                    <a:cubicBezTo>
                      <a:pt x="17737" y="20711"/>
                      <a:pt x="18467" y="20556"/>
                      <a:pt x="19370" y="20142"/>
                    </a:cubicBezTo>
                    <a:cubicBezTo>
                      <a:pt x="19411" y="20123"/>
                      <a:pt x="19506" y="20089"/>
                      <a:pt x="19550" y="20073"/>
                    </a:cubicBezTo>
                    <a:cubicBezTo>
                      <a:pt x="19340" y="19930"/>
                      <a:pt x="19394" y="19848"/>
                      <a:pt x="19909" y="19624"/>
                    </a:cubicBezTo>
                    <a:cubicBezTo>
                      <a:pt x="20557" y="19342"/>
                      <a:pt x="20611" y="19225"/>
                      <a:pt x="20629" y="17828"/>
                    </a:cubicBezTo>
                    <a:cubicBezTo>
                      <a:pt x="20640" y="17008"/>
                      <a:pt x="20701" y="16270"/>
                      <a:pt x="20809" y="16169"/>
                    </a:cubicBezTo>
                    <a:cubicBezTo>
                      <a:pt x="20917" y="16069"/>
                      <a:pt x="20962" y="15796"/>
                      <a:pt x="20869" y="15582"/>
                    </a:cubicBezTo>
                    <a:cubicBezTo>
                      <a:pt x="20776" y="15369"/>
                      <a:pt x="20826" y="15157"/>
                      <a:pt x="20989" y="15098"/>
                    </a:cubicBezTo>
                    <a:cubicBezTo>
                      <a:pt x="21194" y="15026"/>
                      <a:pt x="21143" y="14819"/>
                      <a:pt x="20869" y="14442"/>
                    </a:cubicBezTo>
                    <a:cubicBezTo>
                      <a:pt x="20452" y="13867"/>
                      <a:pt x="20756" y="13577"/>
                      <a:pt x="21409" y="13889"/>
                    </a:cubicBezTo>
                    <a:cubicBezTo>
                      <a:pt x="21443" y="13906"/>
                      <a:pt x="21493" y="13877"/>
                      <a:pt x="21529" y="13889"/>
                    </a:cubicBezTo>
                    <a:cubicBezTo>
                      <a:pt x="21563" y="13783"/>
                      <a:pt x="21546" y="13683"/>
                      <a:pt x="21589" y="13578"/>
                    </a:cubicBezTo>
                    <a:cubicBezTo>
                      <a:pt x="21600" y="13551"/>
                      <a:pt x="21584" y="13537"/>
                      <a:pt x="21589" y="13509"/>
                    </a:cubicBezTo>
                    <a:cubicBezTo>
                      <a:pt x="21578" y="13418"/>
                      <a:pt x="21598" y="13370"/>
                      <a:pt x="21589" y="13302"/>
                    </a:cubicBezTo>
                    <a:cubicBezTo>
                      <a:pt x="21567" y="13266"/>
                      <a:pt x="21568" y="13247"/>
                      <a:pt x="21529" y="13233"/>
                    </a:cubicBezTo>
                    <a:cubicBezTo>
                      <a:pt x="21409" y="13191"/>
                      <a:pt x="21336" y="13054"/>
                      <a:pt x="21409" y="12922"/>
                    </a:cubicBezTo>
                    <a:cubicBezTo>
                      <a:pt x="21433" y="12879"/>
                      <a:pt x="21413" y="12810"/>
                      <a:pt x="21409" y="12749"/>
                    </a:cubicBezTo>
                    <a:cubicBezTo>
                      <a:pt x="21395" y="12713"/>
                      <a:pt x="21422" y="12722"/>
                      <a:pt x="21409" y="12680"/>
                    </a:cubicBezTo>
                    <a:cubicBezTo>
                      <a:pt x="21353" y="12507"/>
                      <a:pt x="21171" y="12290"/>
                      <a:pt x="20989" y="12231"/>
                    </a:cubicBezTo>
                    <a:cubicBezTo>
                      <a:pt x="20807" y="12173"/>
                      <a:pt x="20684" y="12085"/>
                      <a:pt x="20749" y="12024"/>
                    </a:cubicBezTo>
                    <a:cubicBezTo>
                      <a:pt x="20836" y="11943"/>
                      <a:pt x="20705" y="11651"/>
                      <a:pt x="20509" y="11333"/>
                    </a:cubicBezTo>
                    <a:cubicBezTo>
                      <a:pt x="20469" y="11281"/>
                      <a:pt x="20492" y="11247"/>
                      <a:pt x="20449" y="11195"/>
                    </a:cubicBezTo>
                    <a:cubicBezTo>
                      <a:pt x="20179" y="10864"/>
                      <a:pt x="19890" y="10562"/>
                      <a:pt x="19730" y="10469"/>
                    </a:cubicBezTo>
                    <a:cubicBezTo>
                      <a:pt x="19535" y="10357"/>
                      <a:pt x="19410" y="10232"/>
                      <a:pt x="19430" y="10158"/>
                    </a:cubicBezTo>
                    <a:cubicBezTo>
                      <a:pt x="19312" y="10024"/>
                      <a:pt x="19206" y="9860"/>
                      <a:pt x="19190" y="9744"/>
                    </a:cubicBezTo>
                    <a:cubicBezTo>
                      <a:pt x="19178" y="9658"/>
                      <a:pt x="19130" y="9552"/>
                      <a:pt x="19070" y="9433"/>
                    </a:cubicBezTo>
                    <a:cubicBezTo>
                      <a:pt x="19025" y="9370"/>
                      <a:pt x="19001" y="9325"/>
                      <a:pt x="18950" y="9260"/>
                    </a:cubicBezTo>
                    <a:cubicBezTo>
                      <a:pt x="18859" y="9145"/>
                      <a:pt x="18842" y="9084"/>
                      <a:pt x="18770" y="8984"/>
                    </a:cubicBezTo>
                    <a:cubicBezTo>
                      <a:pt x="18568" y="8753"/>
                      <a:pt x="18418" y="8518"/>
                      <a:pt x="18410" y="8466"/>
                    </a:cubicBezTo>
                    <a:cubicBezTo>
                      <a:pt x="18409" y="8454"/>
                      <a:pt x="18360" y="8447"/>
                      <a:pt x="18350" y="8431"/>
                    </a:cubicBezTo>
                    <a:cubicBezTo>
                      <a:pt x="17761" y="8344"/>
                      <a:pt x="17191" y="8154"/>
                      <a:pt x="17031" y="7913"/>
                    </a:cubicBezTo>
                    <a:cubicBezTo>
                      <a:pt x="16913" y="7735"/>
                      <a:pt x="17255" y="7304"/>
                      <a:pt x="17571" y="7084"/>
                    </a:cubicBezTo>
                    <a:cubicBezTo>
                      <a:pt x="17208" y="6907"/>
                      <a:pt x="16846" y="6740"/>
                      <a:pt x="16971" y="6739"/>
                    </a:cubicBezTo>
                    <a:cubicBezTo>
                      <a:pt x="17112" y="6737"/>
                      <a:pt x="16977" y="6556"/>
                      <a:pt x="16671" y="6359"/>
                    </a:cubicBezTo>
                    <a:cubicBezTo>
                      <a:pt x="15859" y="5835"/>
                      <a:pt x="14925" y="4877"/>
                      <a:pt x="15112" y="4769"/>
                    </a:cubicBezTo>
                    <a:cubicBezTo>
                      <a:pt x="15201" y="4718"/>
                      <a:pt x="15027" y="4450"/>
                      <a:pt x="14752" y="4182"/>
                    </a:cubicBezTo>
                    <a:lnTo>
                      <a:pt x="14632" y="4079"/>
                    </a:lnTo>
                    <a:cubicBezTo>
                      <a:pt x="14452" y="4092"/>
                      <a:pt x="14241" y="3992"/>
                      <a:pt x="14093" y="3768"/>
                    </a:cubicBezTo>
                    <a:cubicBezTo>
                      <a:pt x="13963" y="3571"/>
                      <a:pt x="13960" y="3464"/>
                      <a:pt x="14093" y="3319"/>
                    </a:cubicBezTo>
                    <a:cubicBezTo>
                      <a:pt x="13878" y="3304"/>
                      <a:pt x="13683" y="3244"/>
                      <a:pt x="13733" y="3111"/>
                    </a:cubicBezTo>
                    <a:cubicBezTo>
                      <a:pt x="13749" y="3066"/>
                      <a:pt x="13736" y="3023"/>
                      <a:pt x="13733" y="2973"/>
                    </a:cubicBezTo>
                    <a:cubicBezTo>
                      <a:pt x="13616" y="2846"/>
                      <a:pt x="13528" y="2713"/>
                      <a:pt x="13493" y="2593"/>
                    </a:cubicBezTo>
                    <a:cubicBezTo>
                      <a:pt x="13490" y="2582"/>
                      <a:pt x="13445" y="2538"/>
                      <a:pt x="13433" y="2524"/>
                    </a:cubicBezTo>
                    <a:cubicBezTo>
                      <a:pt x="13402" y="2519"/>
                      <a:pt x="13343" y="2513"/>
                      <a:pt x="13313" y="2524"/>
                    </a:cubicBezTo>
                    <a:cubicBezTo>
                      <a:pt x="13201" y="2564"/>
                      <a:pt x="13029" y="2455"/>
                      <a:pt x="12893" y="2282"/>
                    </a:cubicBezTo>
                    <a:cubicBezTo>
                      <a:pt x="12843" y="2219"/>
                      <a:pt x="12720" y="2147"/>
                      <a:pt x="12593" y="2075"/>
                    </a:cubicBezTo>
                    <a:cubicBezTo>
                      <a:pt x="12331" y="1958"/>
                      <a:pt x="12056" y="1837"/>
                      <a:pt x="11754" y="1729"/>
                    </a:cubicBezTo>
                    <a:cubicBezTo>
                      <a:pt x="11294" y="1603"/>
                      <a:pt x="10638" y="1372"/>
                      <a:pt x="10315" y="1177"/>
                    </a:cubicBezTo>
                    <a:cubicBezTo>
                      <a:pt x="9979" y="975"/>
                      <a:pt x="9493" y="797"/>
                      <a:pt x="9235" y="797"/>
                    </a:cubicBezTo>
                    <a:cubicBezTo>
                      <a:pt x="8959" y="797"/>
                      <a:pt x="8537" y="594"/>
                      <a:pt x="8156" y="382"/>
                    </a:cubicBezTo>
                    <a:cubicBezTo>
                      <a:pt x="7624" y="520"/>
                      <a:pt x="7152" y="345"/>
                      <a:pt x="7076" y="2"/>
                    </a:cubicBezTo>
                    <a:cubicBezTo>
                      <a:pt x="6976" y="32"/>
                      <a:pt x="6865" y="59"/>
                      <a:pt x="6716" y="37"/>
                    </a:cubicBezTo>
                    <a:cubicBezTo>
                      <a:pt x="6612" y="21"/>
                      <a:pt x="6506" y="-7"/>
                      <a:pt x="6417" y="2"/>
                    </a:cubicBezTo>
                    <a:close/>
                  </a:path>
                </a:pathLst>
              </a:custGeom>
              <a:ln>
                <a:noFill/>
              </a:ln>
              <a:effectLst/>
            </p:spPr>
          </p:pic>
          <p:pic>
            <p:nvPicPr>
              <p:cNvPr id="881" name="Image" descr="Image"/>
              <p:cNvPicPr>
                <a:picLocks/>
              </p:cNvPicPr>
              <p:nvPr/>
            </p:nvPicPr>
            <p:blipFill>
              <a:blip r:embed="rId47"/>
              <a:stretch>
                <a:fillRect/>
              </a:stretch>
            </p:blipFill>
            <p:spPr>
              <a:xfrm>
                <a:off x="0" y="0"/>
                <a:ext cx="160836" cy="273028"/>
              </a:xfrm>
              <a:prstGeom prst="rect">
                <a:avLst/>
              </a:prstGeom>
              <a:effectLst/>
            </p:spPr>
          </p:pic>
        </p:grpSp>
        <p:grpSp>
          <p:nvGrpSpPr>
            <p:cNvPr id="886" name="Image"/>
            <p:cNvGrpSpPr/>
            <p:nvPr/>
          </p:nvGrpSpPr>
          <p:grpSpPr>
            <a:xfrm rot="10810615" flipH="1">
              <a:off x="547582" y="154587"/>
              <a:ext cx="167583" cy="282859"/>
              <a:chOff x="0" y="0"/>
              <a:chExt cx="167582" cy="282857"/>
            </a:xfrm>
          </p:grpSpPr>
          <p:pic>
            <p:nvPicPr>
              <p:cNvPr id="885" name="Image" descr="Image"/>
              <p:cNvPicPr>
                <a:picLocks noChangeAspect="1"/>
              </p:cNvPicPr>
              <p:nvPr/>
            </p:nvPicPr>
            <p:blipFill>
              <a:blip r:embed="rId48" cstate="print">
                <a:extLst>
                  <a:ext uri="{28A0092B-C50C-407E-A947-70E740481C1C}">
                    <a14:useLocalDpi xmlns:a14="http://schemas.microsoft.com/office/drawing/2010/main"/>
                  </a:ext>
                </a:extLst>
              </a:blip>
              <a:srcRect/>
              <a:stretch>
                <a:fillRect/>
              </a:stretch>
            </p:blipFill>
            <p:spPr>
              <a:xfrm>
                <a:off x="8980" y="9709"/>
                <a:ext cx="149651" cy="257970"/>
              </a:xfrm>
              <a:custGeom>
                <a:avLst/>
                <a:gdLst/>
                <a:ahLst/>
                <a:cxnLst>
                  <a:cxn ang="0">
                    <a:pos x="wd2" y="hd2"/>
                  </a:cxn>
                  <a:cxn ang="5400000">
                    <a:pos x="wd2" y="hd2"/>
                  </a:cxn>
                  <a:cxn ang="10800000">
                    <a:pos x="wd2" y="hd2"/>
                  </a:cxn>
                  <a:cxn ang="16200000">
                    <a:pos x="wd2" y="hd2"/>
                  </a:cxn>
                </a:cxnLst>
                <a:rect l="0" t="0" r="r" b="b"/>
                <a:pathLst>
                  <a:path w="21593" h="21600" extrusionOk="0">
                    <a:moveTo>
                      <a:pt x="7101" y="0"/>
                    </a:moveTo>
                    <a:cubicBezTo>
                      <a:pt x="7000" y="29"/>
                      <a:pt x="6905" y="56"/>
                      <a:pt x="6757" y="33"/>
                    </a:cubicBezTo>
                    <a:cubicBezTo>
                      <a:pt x="6653" y="18"/>
                      <a:pt x="6503" y="24"/>
                      <a:pt x="6414" y="33"/>
                    </a:cubicBezTo>
                    <a:cubicBezTo>
                      <a:pt x="6324" y="42"/>
                      <a:pt x="6274" y="70"/>
                      <a:pt x="6242" y="100"/>
                    </a:cubicBezTo>
                    <a:cubicBezTo>
                      <a:pt x="6209" y="130"/>
                      <a:pt x="6015" y="150"/>
                      <a:pt x="5784" y="166"/>
                    </a:cubicBezTo>
                    <a:cubicBezTo>
                      <a:pt x="5566" y="181"/>
                      <a:pt x="5332" y="172"/>
                      <a:pt x="5039" y="166"/>
                    </a:cubicBezTo>
                    <a:cubicBezTo>
                      <a:pt x="4435" y="155"/>
                      <a:pt x="3841" y="197"/>
                      <a:pt x="3722" y="266"/>
                    </a:cubicBezTo>
                    <a:cubicBezTo>
                      <a:pt x="3603" y="335"/>
                      <a:pt x="3400" y="362"/>
                      <a:pt x="3264" y="332"/>
                    </a:cubicBezTo>
                    <a:cubicBezTo>
                      <a:pt x="3128" y="302"/>
                      <a:pt x="2824" y="431"/>
                      <a:pt x="2634" y="598"/>
                    </a:cubicBezTo>
                    <a:cubicBezTo>
                      <a:pt x="2611" y="619"/>
                      <a:pt x="2598" y="614"/>
                      <a:pt x="2577" y="631"/>
                    </a:cubicBezTo>
                    <a:cubicBezTo>
                      <a:pt x="2555" y="659"/>
                      <a:pt x="2570" y="696"/>
                      <a:pt x="2520" y="731"/>
                    </a:cubicBezTo>
                    <a:cubicBezTo>
                      <a:pt x="2457" y="775"/>
                      <a:pt x="2401" y="781"/>
                      <a:pt x="2348" y="798"/>
                    </a:cubicBezTo>
                    <a:cubicBezTo>
                      <a:pt x="2332" y="803"/>
                      <a:pt x="2306" y="794"/>
                      <a:pt x="2291" y="798"/>
                    </a:cubicBezTo>
                    <a:cubicBezTo>
                      <a:pt x="2275" y="800"/>
                      <a:pt x="2249" y="831"/>
                      <a:pt x="2233" y="831"/>
                    </a:cubicBezTo>
                    <a:cubicBezTo>
                      <a:pt x="2163" y="833"/>
                      <a:pt x="2091" y="806"/>
                      <a:pt x="2004" y="764"/>
                    </a:cubicBezTo>
                    <a:cubicBezTo>
                      <a:pt x="1929" y="730"/>
                      <a:pt x="1838" y="706"/>
                      <a:pt x="1775" y="698"/>
                    </a:cubicBezTo>
                    <a:cubicBezTo>
                      <a:pt x="1651" y="689"/>
                      <a:pt x="1523" y="762"/>
                      <a:pt x="1317" y="864"/>
                    </a:cubicBezTo>
                    <a:cubicBezTo>
                      <a:pt x="1255" y="923"/>
                      <a:pt x="1219" y="992"/>
                      <a:pt x="1260" y="1030"/>
                    </a:cubicBezTo>
                    <a:cubicBezTo>
                      <a:pt x="1323" y="1089"/>
                      <a:pt x="1279" y="1203"/>
                      <a:pt x="1145" y="1296"/>
                    </a:cubicBezTo>
                    <a:cubicBezTo>
                      <a:pt x="859" y="1495"/>
                      <a:pt x="665" y="1447"/>
                      <a:pt x="115" y="1163"/>
                    </a:cubicBezTo>
                    <a:cubicBezTo>
                      <a:pt x="87" y="1155"/>
                      <a:pt x="28" y="1139"/>
                      <a:pt x="0" y="1130"/>
                    </a:cubicBezTo>
                    <a:cubicBezTo>
                      <a:pt x="575" y="1436"/>
                      <a:pt x="748" y="1639"/>
                      <a:pt x="573" y="1828"/>
                    </a:cubicBezTo>
                    <a:cubicBezTo>
                      <a:pt x="448" y="1962"/>
                      <a:pt x="371" y="2378"/>
                      <a:pt x="344" y="2825"/>
                    </a:cubicBezTo>
                    <a:cubicBezTo>
                      <a:pt x="367" y="3002"/>
                      <a:pt x="375" y="3034"/>
                      <a:pt x="401" y="3290"/>
                    </a:cubicBezTo>
                    <a:cubicBezTo>
                      <a:pt x="460" y="3874"/>
                      <a:pt x="533" y="4254"/>
                      <a:pt x="630" y="4652"/>
                    </a:cubicBezTo>
                    <a:cubicBezTo>
                      <a:pt x="646" y="4720"/>
                      <a:pt x="669" y="4819"/>
                      <a:pt x="687" y="4885"/>
                    </a:cubicBezTo>
                    <a:cubicBezTo>
                      <a:pt x="706" y="4900"/>
                      <a:pt x="720" y="4901"/>
                      <a:pt x="744" y="4918"/>
                    </a:cubicBezTo>
                    <a:cubicBezTo>
                      <a:pt x="880" y="5012"/>
                      <a:pt x="929" y="5144"/>
                      <a:pt x="859" y="5184"/>
                    </a:cubicBezTo>
                    <a:cubicBezTo>
                      <a:pt x="833" y="5199"/>
                      <a:pt x="830" y="5300"/>
                      <a:pt x="859" y="5417"/>
                    </a:cubicBezTo>
                    <a:cubicBezTo>
                      <a:pt x="1004" y="5802"/>
                      <a:pt x="1147" y="6186"/>
                      <a:pt x="1432" y="6746"/>
                    </a:cubicBezTo>
                    <a:cubicBezTo>
                      <a:pt x="1698" y="7269"/>
                      <a:pt x="2109" y="7726"/>
                      <a:pt x="2405" y="7876"/>
                    </a:cubicBezTo>
                    <a:cubicBezTo>
                      <a:pt x="3053" y="8203"/>
                      <a:pt x="3323" y="8666"/>
                      <a:pt x="2978" y="8906"/>
                    </a:cubicBezTo>
                    <a:cubicBezTo>
                      <a:pt x="2770" y="9051"/>
                      <a:pt x="2759" y="9152"/>
                      <a:pt x="2978" y="9305"/>
                    </a:cubicBezTo>
                    <a:cubicBezTo>
                      <a:pt x="3131" y="9412"/>
                      <a:pt x="3224" y="9527"/>
                      <a:pt x="3150" y="9570"/>
                    </a:cubicBezTo>
                    <a:cubicBezTo>
                      <a:pt x="3112" y="9592"/>
                      <a:pt x="3092" y="9656"/>
                      <a:pt x="3150" y="9737"/>
                    </a:cubicBezTo>
                    <a:cubicBezTo>
                      <a:pt x="3159" y="9745"/>
                      <a:pt x="3197" y="9729"/>
                      <a:pt x="3207" y="9737"/>
                    </a:cubicBezTo>
                    <a:cubicBezTo>
                      <a:pt x="3261" y="9779"/>
                      <a:pt x="3264" y="9835"/>
                      <a:pt x="3321" y="9870"/>
                    </a:cubicBezTo>
                    <a:cubicBezTo>
                      <a:pt x="3468" y="9958"/>
                      <a:pt x="3539" y="10042"/>
                      <a:pt x="3608" y="10102"/>
                    </a:cubicBezTo>
                    <a:cubicBezTo>
                      <a:pt x="3811" y="10138"/>
                      <a:pt x="4026" y="10166"/>
                      <a:pt x="4066" y="10235"/>
                    </a:cubicBezTo>
                    <a:cubicBezTo>
                      <a:pt x="4110" y="10312"/>
                      <a:pt x="3996" y="10439"/>
                      <a:pt x="3837" y="10534"/>
                    </a:cubicBezTo>
                    <a:cubicBezTo>
                      <a:pt x="3854" y="10548"/>
                      <a:pt x="3816" y="10553"/>
                      <a:pt x="3837" y="10567"/>
                    </a:cubicBezTo>
                    <a:cubicBezTo>
                      <a:pt x="3932" y="10634"/>
                      <a:pt x="3999" y="10681"/>
                      <a:pt x="4008" y="10734"/>
                    </a:cubicBezTo>
                    <a:cubicBezTo>
                      <a:pt x="4145" y="10763"/>
                      <a:pt x="4159" y="10877"/>
                      <a:pt x="4123" y="11132"/>
                    </a:cubicBezTo>
                    <a:cubicBezTo>
                      <a:pt x="4119" y="11160"/>
                      <a:pt x="4125" y="11174"/>
                      <a:pt x="4123" y="11199"/>
                    </a:cubicBezTo>
                    <a:cubicBezTo>
                      <a:pt x="4442" y="11253"/>
                      <a:pt x="4557" y="11332"/>
                      <a:pt x="4467" y="11531"/>
                    </a:cubicBezTo>
                    <a:cubicBezTo>
                      <a:pt x="4449" y="11571"/>
                      <a:pt x="4467" y="11642"/>
                      <a:pt x="4467" y="11697"/>
                    </a:cubicBezTo>
                    <a:cubicBezTo>
                      <a:pt x="4500" y="11714"/>
                      <a:pt x="4484" y="11714"/>
                      <a:pt x="4524" y="11730"/>
                    </a:cubicBezTo>
                    <a:cubicBezTo>
                      <a:pt x="4772" y="11831"/>
                      <a:pt x="4930" y="11971"/>
                      <a:pt x="4867" y="12030"/>
                    </a:cubicBezTo>
                    <a:cubicBezTo>
                      <a:pt x="4805" y="12088"/>
                      <a:pt x="4912" y="12155"/>
                      <a:pt x="5097" y="12196"/>
                    </a:cubicBezTo>
                    <a:lnTo>
                      <a:pt x="5154" y="12162"/>
                    </a:lnTo>
                    <a:cubicBezTo>
                      <a:pt x="5425" y="11955"/>
                      <a:pt x="5694" y="11905"/>
                      <a:pt x="5955" y="11963"/>
                    </a:cubicBezTo>
                    <a:cubicBezTo>
                      <a:pt x="6263" y="12031"/>
                      <a:pt x="6282" y="12082"/>
                      <a:pt x="6070" y="12229"/>
                    </a:cubicBezTo>
                    <a:cubicBezTo>
                      <a:pt x="5924" y="12330"/>
                      <a:pt x="5872" y="12450"/>
                      <a:pt x="5955" y="12528"/>
                    </a:cubicBezTo>
                    <a:cubicBezTo>
                      <a:pt x="6039" y="12606"/>
                      <a:pt x="5932" y="12795"/>
                      <a:pt x="5726" y="12927"/>
                    </a:cubicBezTo>
                    <a:cubicBezTo>
                      <a:pt x="5638" y="12983"/>
                      <a:pt x="5599" y="13032"/>
                      <a:pt x="5555" y="13093"/>
                    </a:cubicBezTo>
                    <a:cubicBezTo>
                      <a:pt x="5576" y="13140"/>
                      <a:pt x="5588" y="13209"/>
                      <a:pt x="5555" y="13259"/>
                    </a:cubicBezTo>
                    <a:cubicBezTo>
                      <a:pt x="5490" y="13357"/>
                      <a:pt x="5648" y="13481"/>
                      <a:pt x="5898" y="13558"/>
                    </a:cubicBezTo>
                    <a:cubicBezTo>
                      <a:pt x="6147" y="13635"/>
                      <a:pt x="6251" y="13752"/>
                      <a:pt x="6185" y="13791"/>
                    </a:cubicBezTo>
                    <a:cubicBezTo>
                      <a:pt x="6118" y="13829"/>
                      <a:pt x="6182" y="13963"/>
                      <a:pt x="6299" y="14090"/>
                    </a:cubicBezTo>
                    <a:cubicBezTo>
                      <a:pt x="6439" y="14240"/>
                      <a:pt x="6444" y="14337"/>
                      <a:pt x="6299" y="14389"/>
                    </a:cubicBezTo>
                    <a:cubicBezTo>
                      <a:pt x="6010" y="14492"/>
                      <a:pt x="6010" y="15050"/>
                      <a:pt x="6299" y="15153"/>
                    </a:cubicBezTo>
                    <a:cubicBezTo>
                      <a:pt x="6423" y="15197"/>
                      <a:pt x="6431" y="15283"/>
                      <a:pt x="6356" y="15353"/>
                    </a:cubicBezTo>
                    <a:cubicBezTo>
                      <a:pt x="6280" y="15424"/>
                      <a:pt x="6414" y="15475"/>
                      <a:pt x="6643" y="15452"/>
                    </a:cubicBezTo>
                    <a:cubicBezTo>
                      <a:pt x="6927" y="15424"/>
                      <a:pt x="7042" y="15507"/>
                      <a:pt x="7044" y="15685"/>
                    </a:cubicBezTo>
                    <a:cubicBezTo>
                      <a:pt x="7045" y="15825"/>
                      <a:pt x="7172" y="16056"/>
                      <a:pt x="7330" y="16217"/>
                    </a:cubicBezTo>
                    <a:cubicBezTo>
                      <a:pt x="7487" y="16377"/>
                      <a:pt x="7596" y="16626"/>
                      <a:pt x="7559" y="16782"/>
                    </a:cubicBezTo>
                    <a:cubicBezTo>
                      <a:pt x="7505" y="17005"/>
                      <a:pt x="7637" y="17070"/>
                      <a:pt x="8074" y="17081"/>
                    </a:cubicBezTo>
                    <a:cubicBezTo>
                      <a:pt x="8986" y="17103"/>
                      <a:pt x="9038" y="17120"/>
                      <a:pt x="8761" y="17280"/>
                    </a:cubicBezTo>
                    <a:cubicBezTo>
                      <a:pt x="8423" y="17475"/>
                      <a:pt x="8427" y="18183"/>
                      <a:pt x="8761" y="18377"/>
                    </a:cubicBezTo>
                    <a:cubicBezTo>
                      <a:pt x="8948" y="18484"/>
                      <a:pt x="8939" y="18585"/>
                      <a:pt x="8761" y="18709"/>
                    </a:cubicBezTo>
                    <a:cubicBezTo>
                      <a:pt x="8480" y="18904"/>
                      <a:pt x="8703" y="19108"/>
                      <a:pt x="9162" y="19108"/>
                    </a:cubicBezTo>
                    <a:cubicBezTo>
                      <a:pt x="9527" y="19108"/>
                      <a:pt x="9866" y="19764"/>
                      <a:pt x="9563" y="19872"/>
                    </a:cubicBezTo>
                    <a:cubicBezTo>
                      <a:pt x="9278" y="19974"/>
                      <a:pt x="10757" y="20772"/>
                      <a:pt x="11739" y="21035"/>
                    </a:cubicBezTo>
                    <a:cubicBezTo>
                      <a:pt x="12190" y="21156"/>
                      <a:pt x="12734" y="21329"/>
                      <a:pt x="12942" y="21434"/>
                    </a:cubicBezTo>
                    <a:cubicBezTo>
                      <a:pt x="13188" y="21558"/>
                      <a:pt x="13536" y="21589"/>
                      <a:pt x="13915" y="21534"/>
                    </a:cubicBezTo>
                    <a:cubicBezTo>
                      <a:pt x="14364" y="21468"/>
                      <a:pt x="14680" y="21497"/>
                      <a:pt x="14831" y="21600"/>
                    </a:cubicBezTo>
                    <a:cubicBezTo>
                      <a:pt x="14844" y="21539"/>
                      <a:pt x="14853" y="21467"/>
                      <a:pt x="14831" y="21434"/>
                    </a:cubicBezTo>
                    <a:cubicBezTo>
                      <a:pt x="14669" y="21190"/>
                      <a:pt x="17344" y="20349"/>
                      <a:pt x="17580" y="20570"/>
                    </a:cubicBezTo>
                    <a:cubicBezTo>
                      <a:pt x="17746" y="20724"/>
                      <a:pt x="18511" y="20551"/>
                      <a:pt x="19413" y="20138"/>
                    </a:cubicBezTo>
                    <a:cubicBezTo>
                      <a:pt x="19454" y="20119"/>
                      <a:pt x="19483" y="20121"/>
                      <a:pt x="19527" y="20105"/>
                    </a:cubicBezTo>
                    <a:cubicBezTo>
                      <a:pt x="19318" y="19962"/>
                      <a:pt x="19414" y="19864"/>
                      <a:pt x="19928" y="19639"/>
                    </a:cubicBezTo>
                    <a:cubicBezTo>
                      <a:pt x="20575" y="19357"/>
                      <a:pt x="20597" y="19242"/>
                      <a:pt x="20615" y="17845"/>
                    </a:cubicBezTo>
                    <a:cubicBezTo>
                      <a:pt x="20626" y="17025"/>
                      <a:pt x="20736" y="16251"/>
                      <a:pt x="20844" y="16150"/>
                    </a:cubicBezTo>
                    <a:cubicBezTo>
                      <a:pt x="20952" y="16049"/>
                      <a:pt x="20937" y="15799"/>
                      <a:pt x="20844" y="15585"/>
                    </a:cubicBezTo>
                    <a:cubicBezTo>
                      <a:pt x="20751" y="15372"/>
                      <a:pt x="20796" y="15145"/>
                      <a:pt x="20959" y="15087"/>
                    </a:cubicBezTo>
                    <a:cubicBezTo>
                      <a:pt x="21163" y="15014"/>
                      <a:pt x="21175" y="14833"/>
                      <a:pt x="20901" y="14455"/>
                    </a:cubicBezTo>
                    <a:cubicBezTo>
                      <a:pt x="20485" y="13880"/>
                      <a:pt x="20765" y="13578"/>
                      <a:pt x="21417" y="13890"/>
                    </a:cubicBezTo>
                    <a:cubicBezTo>
                      <a:pt x="21451" y="13907"/>
                      <a:pt x="21438" y="13911"/>
                      <a:pt x="21474" y="13924"/>
                    </a:cubicBezTo>
                    <a:cubicBezTo>
                      <a:pt x="21508" y="13817"/>
                      <a:pt x="21546" y="13696"/>
                      <a:pt x="21589" y="13591"/>
                    </a:cubicBezTo>
                    <a:cubicBezTo>
                      <a:pt x="21600" y="13564"/>
                      <a:pt x="21584" y="13552"/>
                      <a:pt x="21589" y="13525"/>
                    </a:cubicBezTo>
                    <a:cubicBezTo>
                      <a:pt x="21578" y="13433"/>
                      <a:pt x="21598" y="13393"/>
                      <a:pt x="21589" y="13326"/>
                    </a:cubicBezTo>
                    <a:cubicBezTo>
                      <a:pt x="21567" y="13290"/>
                      <a:pt x="21571" y="13240"/>
                      <a:pt x="21531" y="13226"/>
                    </a:cubicBezTo>
                    <a:cubicBezTo>
                      <a:pt x="21412" y="13183"/>
                      <a:pt x="21344" y="13059"/>
                      <a:pt x="21417" y="12927"/>
                    </a:cubicBezTo>
                    <a:cubicBezTo>
                      <a:pt x="21441" y="12883"/>
                      <a:pt x="21422" y="12821"/>
                      <a:pt x="21417" y="12761"/>
                    </a:cubicBezTo>
                    <a:cubicBezTo>
                      <a:pt x="21403" y="12724"/>
                      <a:pt x="21430" y="12703"/>
                      <a:pt x="21417" y="12661"/>
                    </a:cubicBezTo>
                    <a:cubicBezTo>
                      <a:pt x="21362" y="12487"/>
                      <a:pt x="21140" y="12321"/>
                      <a:pt x="20959" y="12262"/>
                    </a:cubicBezTo>
                    <a:cubicBezTo>
                      <a:pt x="20777" y="12204"/>
                      <a:pt x="20665" y="12090"/>
                      <a:pt x="20730" y="12030"/>
                    </a:cubicBezTo>
                    <a:cubicBezTo>
                      <a:pt x="20816" y="11949"/>
                      <a:pt x="20697" y="11650"/>
                      <a:pt x="20501" y="11332"/>
                    </a:cubicBezTo>
                    <a:cubicBezTo>
                      <a:pt x="20460" y="11279"/>
                      <a:pt x="20486" y="11251"/>
                      <a:pt x="20443" y="11199"/>
                    </a:cubicBezTo>
                    <a:cubicBezTo>
                      <a:pt x="20174" y="10868"/>
                      <a:pt x="19859" y="10560"/>
                      <a:pt x="19699" y="10468"/>
                    </a:cubicBezTo>
                    <a:cubicBezTo>
                      <a:pt x="19505" y="10356"/>
                      <a:pt x="19393" y="10242"/>
                      <a:pt x="19413" y="10169"/>
                    </a:cubicBezTo>
                    <a:cubicBezTo>
                      <a:pt x="19295" y="10034"/>
                      <a:pt x="19200" y="9886"/>
                      <a:pt x="19184" y="9770"/>
                    </a:cubicBezTo>
                    <a:cubicBezTo>
                      <a:pt x="19172" y="9684"/>
                      <a:pt x="19129" y="9556"/>
                      <a:pt x="19069" y="9438"/>
                    </a:cubicBezTo>
                    <a:cubicBezTo>
                      <a:pt x="19024" y="9375"/>
                      <a:pt x="19006" y="9336"/>
                      <a:pt x="18954" y="9271"/>
                    </a:cubicBezTo>
                    <a:cubicBezTo>
                      <a:pt x="18864" y="9156"/>
                      <a:pt x="18855" y="9106"/>
                      <a:pt x="18783" y="9006"/>
                    </a:cubicBezTo>
                    <a:cubicBezTo>
                      <a:pt x="18779" y="9001"/>
                      <a:pt x="18787" y="8977"/>
                      <a:pt x="18783" y="8972"/>
                    </a:cubicBezTo>
                    <a:cubicBezTo>
                      <a:pt x="18587" y="8753"/>
                      <a:pt x="18447" y="8559"/>
                      <a:pt x="18439" y="8507"/>
                    </a:cubicBezTo>
                    <a:cubicBezTo>
                      <a:pt x="18437" y="8495"/>
                      <a:pt x="18391" y="8456"/>
                      <a:pt x="18382" y="8441"/>
                    </a:cubicBezTo>
                    <a:cubicBezTo>
                      <a:pt x="17794" y="8353"/>
                      <a:pt x="17225" y="8150"/>
                      <a:pt x="17065" y="7909"/>
                    </a:cubicBezTo>
                    <a:cubicBezTo>
                      <a:pt x="16946" y="7731"/>
                      <a:pt x="17265" y="7332"/>
                      <a:pt x="17580" y="7111"/>
                    </a:cubicBezTo>
                    <a:cubicBezTo>
                      <a:pt x="17218" y="6934"/>
                      <a:pt x="16882" y="6748"/>
                      <a:pt x="17007" y="6746"/>
                    </a:cubicBezTo>
                    <a:cubicBezTo>
                      <a:pt x="17148" y="6744"/>
                      <a:pt x="16969" y="6577"/>
                      <a:pt x="16664" y="6380"/>
                    </a:cubicBezTo>
                    <a:cubicBezTo>
                      <a:pt x="15853" y="5857"/>
                      <a:pt x="14931" y="4893"/>
                      <a:pt x="15118" y="4785"/>
                    </a:cubicBezTo>
                    <a:cubicBezTo>
                      <a:pt x="15206" y="4734"/>
                      <a:pt x="15048" y="4455"/>
                      <a:pt x="14774" y="4187"/>
                    </a:cubicBezTo>
                    <a:lnTo>
                      <a:pt x="14660" y="4087"/>
                    </a:lnTo>
                    <a:cubicBezTo>
                      <a:pt x="14480" y="4101"/>
                      <a:pt x="14235" y="4013"/>
                      <a:pt x="14087" y="3788"/>
                    </a:cubicBezTo>
                    <a:cubicBezTo>
                      <a:pt x="13958" y="3592"/>
                      <a:pt x="13954" y="3469"/>
                      <a:pt x="14087" y="3323"/>
                    </a:cubicBezTo>
                    <a:cubicBezTo>
                      <a:pt x="13873" y="3308"/>
                      <a:pt x="13694" y="3257"/>
                      <a:pt x="13743" y="3124"/>
                    </a:cubicBezTo>
                    <a:cubicBezTo>
                      <a:pt x="13760" y="3079"/>
                      <a:pt x="13747" y="3007"/>
                      <a:pt x="13743" y="2958"/>
                    </a:cubicBezTo>
                    <a:cubicBezTo>
                      <a:pt x="13627" y="2830"/>
                      <a:pt x="13492" y="2712"/>
                      <a:pt x="13457" y="2592"/>
                    </a:cubicBezTo>
                    <a:cubicBezTo>
                      <a:pt x="13454" y="2581"/>
                      <a:pt x="13469" y="2539"/>
                      <a:pt x="13457" y="2526"/>
                    </a:cubicBezTo>
                    <a:cubicBezTo>
                      <a:pt x="13426" y="2521"/>
                      <a:pt x="13373" y="2515"/>
                      <a:pt x="13343" y="2526"/>
                    </a:cubicBezTo>
                    <a:cubicBezTo>
                      <a:pt x="13230" y="2566"/>
                      <a:pt x="13020" y="2465"/>
                      <a:pt x="12884" y="2293"/>
                    </a:cubicBezTo>
                    <a:cubicBezTo>
                      <a:pt x="12835" y="2230"/>
                      <a:pt x="12725" y="2166"/>
                      <a:pt x="12598" y="2094"/>
                    </a:cubicBezTo>
                    <a:cubicBezTo>
                      <a:pt x="12336" y="1977"/>
                      <a:pt x="12041" y="1835"/>
                      <a:pt x="11739" y="1728"/>
                    </a:cubicBezTo>
                    <a:cubicBezTo>
                      <a:pt x="11280" y="1602"/>
                      <a:pt x="10688" y="1358"/>
                      <a:pt x="10365" y="1163"/>
                    </a:cubicBezTo>
                    <a:cubicBezTo>
                      <a:pt x="10030" y="961"/>
                      <a:pt x="9534" y="798"/>
                      <a:pt x="9277" y="798"/>
                    </a:cubicBezTo>
                    <a:cubicBezTo>
                      <a:pt x="9001" y="798"/>
                      <a:pt x="8569" y="610"/>
                      <a:pt x="8189" y="399"/>
                    </a:cubicBezTo>
                    <a:cubicBezTo>
                      <a:pt x="7658" y="537"/>
                      <a:pt x="7177" y="343"/>
                      <a:pt x="7101" y="0"/>
                    </a:cubicBezTo>
                    <a:close/>
                  </a:path>
                </a:pathLst>
              </a:custGeom>
              <a:ln>
                <a:noFill/>
              </a:ln>
              <a:effectLst/>
            </p:spPr>
          </p:pic>
          <p:pic>
            <p:nvPicPr>
              <p:cNvPr id="884" name="Image" descr="Image"/>
              <p:cNvPicPr>
                <a:picLocks/>
              </p:cNvPicPr>
              <p:nvPr/>
            </p:nvPicPr>
            <p:blipFill>
              <a:blip r:embed="rId49"/>
              <a:stretch>
                <a:fillRect/>
              </a:stretch>
            </p:blipFill>
            <p:spPr>
              <a:xfrm>
                <a:off x="0" y="-1"/>
                <a:ext cx="167583" cy="282859"/>
              </a:xfrm>
              <a:prstGeom prst="rect">
                <a:avLst/>
              </a:prstGeom>
              <a:effectLst/>
            </p:spPr>
          </p:pic>
        </p:grpSp>
      </p:grpSp>
      <p:grpSp>
        <p:nvGrpSpPr>
          <p:cNvPr id="927" name="Group"/>
          <p:cNvGrpSpPr/>
          <p:nvPr/>
        </p:nvGrpSpPr>
        <p:grpSpPr>
          <a:xfrm rot="1175420" flipH="1">
            <a:off x="20847726" y="9153668"/>
            <a:ext cx="705209" cy="690958"/>
            <a:chOff x="10392" y="-6107"/>
            <a:chExt cx="705208" cy="690957"/>
          </a:xfrm>
        </p:grpSpPr>
        <p:grpSp>
          <p:nvGrpSpPr>
            <p:cNvPr id="890" name="Image"/>
            <p:cNvGrpSpPr/>
            <p:nvPr/>
          </p:nvGrpSpPr>
          <p:grpSpPr>
            <a:xfrm rot="15509495" flipH="1">
              <a:off x="460815" y="423233"/>
              <a:ext cx="103687" cy="173808"/>
              <a:chOff x="0" y="0"/>
              <a:chExt cx="103685" cy="173807"/>
            </a:xfrm>
          </p:grpSpPr>
          <p:pic>
            <p:nvPicPr>
              <p:cNvPr id="889" name="Image" descr="Image"/>
              <p:cNvPicPr>
                <a:picLocks noChangeAspect="1"/>
              </p:cNvPicPr>
              <p:nvPr/>
            </p:nvPicPr>
            <p:blipFill>
              <a:blip r:embed="rId34" cstate="print">
                <a:extLst>
                  <a:ext uri="{28A0092B-C50C-407E-A947-70E740481C1C}">
                    <a14:useLocalDpi xmlns:a14="http://schemas.microsoft.com/office/drawing/2010/main"/>
                  </a:ext>
                </a:extLst>
              </a:blip>
              <a:srcRect/>
              <a:stretch>
                <a:fillRect/>
              </a:stretch>
            </p:blipFill>
            <p:spPr>
              <a:xfrm>
                <a:off x="8980" y="9668"/>
                <a:ext cx="85742" cy="148894"/>
              </a:xfrm>
              <a:custGeom>
                <a:avLst/>
                <a:gdLst/>
                <a:ahLst/>
                <a:cxnLst>
                  <a:cxn ang="0">
                    <a:pos x="wd2" y="hd2"/>
                  </a:cxn>
                  <a:cxn ang="5400000">
                    <a:pos x="wd2" y="hd2"/>
                  </a:cxn>
                  <a:cxn ang="10800000">
                    <a:pos x="wd2" y="hd2"/>
                  </a:cxn>
                  <a:cxn ang="16200000">
                    <a:pos x="wd2" y="hd2"/>
                  </a:cxn>
                </a:cxnLst>
                <a:rect l="0" t="0" r="r" b="b"/>
                <a:pathLst>
                  <a:path w="21593" h="21594" extrusionOk="0">
                    <a:moveTo>
                      <a:pt x="6397" y="10"/>
                    </a:moveTo>
                    <a:cubicBezTo>
                      <a:pt x="6307" y="19"/>
                      <a:pt x="6228" y="38"/>
                      <a:pt x="6197" y="67"/>
                    </a:cubicBezTo>
                    <a:cubicBezTo>
                      <a:pt x="6164" y="98"/>
                      <a:pt x="6028" y="109"/>
                      <a:pt x="5797" y="125"/>
                    </a:cubicBezTo>
                    <a:cubicBezTo>
                      <a:pt x="5579" y="140"/>
                      <a:pt x="5290" y="188"/>
                      <a:pt x="4997" y="182"/>
                    </a:cubicBezTo>
                    <a:cubicBezTo>
                      <a:pt x="4392" y="171"/>
                      <a:pt x="3817" y="229"/>
                      <a:pt x="3698" y="297"/>
                    </a:cubicBezTo>
                    <a:cubicBezTo>
                      <a:pt x="3579" y="366"/>
                      <a:pt x="3334" y="385"/>
                      <a:pt x="3198" y="355"/>
                    </a:cubicBezTo>
                    <a:cubicBezTo>
                      <a:pt x="3062" y="325"/>
                      <a:pt x="2788" y="419"/>
                      <a:pt x="2599" y="585"/>
                    </a:cubicBezTo>
                    <a:cubicBezTo>
                      <a:pt x="2575" y="606"/>
                      <a:pt x="2620" y="625"/>
                      <a:pt x="2599" y="643"/>
                    </a:cubicBezTo>
                    <a:cubicBezTo>
                      <a:pt x="2577" y="671"/>
                      <a:pt x="2549" y="666"/>
                      <a:pt x="2499" y="700"/>
                    </a:cubicBezTo>
                    <a:cubicBezTo>
                      <a:pt x="2436" y="744"/>
                      <a:pt x="2352" y="742"/>
                      <a:pt x="2299" y="758"/>
                    </a:cubicBezTo>
                    <a:cubicBezTo>
                      <a:pt x="2283" y="763"/>
                      <a:pt x="2314" y="812"/>
                      <a:pt x="2299" y="816"/>
                    </a:cubicBezTo>
                    <a:cubicBezTo>
                      <a:pt x="2283" y="818"/>
                      <a:pt x="2215" y="816"/>
                      <a:pt x="2199" y="816"/>
                    </a:cubicBezTo>
                    <a:cubicBezTo>
                      <a:pt x="2129" y="818"/>
                      <a:pt x="2086" y="800"/>
                      <a:pt x="1999" y="758"/>
                    </a:cubicBezTo>
                    <a:cubicBezTo>
                      <a:pt x="1905" y="716"/>
                      <a:pt x="1862" y="709"/>
                      <a:pt x="1799" y="700"/>
                    </a:cubicBezTo>
                    <a:cubicBezTo>
                      <a:pt x="1675" y="692"/>
                      <a:pt x="1505" y="771"/>
                      <a:pt x="1299" y="873"/>
                    </a:cubicBezTo>
                    <a:cubicBezTo>
                      <a:pt x="1237" y="932"/>
                      <a:pt x="1159" y="950"/>
                      <a:pt x="1199" y="988"/>
                    </a:cubicBezTo>
                    <a:cubicBezTo>
                      <a:pt x="1263" y="1047"/>
                      <a:pt x="1233" y="1183"/>
                      <a:pt x="1099" y="1276"/>
                    </a:cubicBezTo>
                    <a:cubicBezTo>
                      <a:pt x="813" y="1475"/>
                      <a:pt x="651" y="1444"/>
                      <a:pt x="100" y="1161"/>
                    </a:cubicBezTo>
                    <a:cubicBezTo>
                      <a:pt x="73" y="1152"/>
                      <a:pt x="28" y="1170"/>
                      <a:pt x="0" y="1161"/>
                    </a:cubicBezTo>
                    <a:cubicBezTo>
                      <a:pt x="576" y="1467"/>
                      <a:pt x="675" y="1605"/>
                      <a:pt x="500" y="1794"/>
                    </a:cubicBezTo>
                    <a:cubicBezTo>
                      <a:pt x="375" y="1928"/>
                      <a:pt x="327" y="2383"/>
                      <a:pt x="300" y="2830"/>
                    </a:cubicBezTo>
                    <a:cubicBezTo>
                      <a:pt x="324" y="3007"/>
                      <a:pt x="374" y="3035"/>
                      <a:pt x="400" y="3291"/>
                    </a:cubicBezTo>
                    <a:cubicBezTo>
                      <a:pt x="459" y="3874"/>
                      <a:pt x="503" y="4274"/>
                      <a:pt x="600" y="4672"/>
                    </a:cubicBezTo>
                    <a:cubicBezTo>
                      <a:pt x="616" y="4739"/>
                      <a:pt x="681" y="4836"/>
                      <a:pt x="700" y="4902"/>
                    </a:cubicBezTo>
                    <a:cubicBezTo>
                      <a:pt x="835" y="4996"/>
                      <a:pt x="869" y="5150"/>
                      <a:pt x="800" y="5190"/>
                    </a:cubicBezTo>
                    <a:cubicBezTo>
                      <a:pt x="773" y="5205"/>
                      <a:pt x="870" y="5304"/>
                      <a:pt x="900" y="5420"/>
                    </a:cubicBezTo>
                    <a:cubicBezTo>
                      <a:pt x="1044" y="5806"/>
                      <a:pt x="1114" y="6185"/>
                      <a:pt x="1399" y="6744"/>
                    </a:cubicBezTo>
                    <a:cubicBezTo>
                      <a:pt x="1666" y="7266"/>
                      <a:pt x="2103" y="7746"/>
                      <a:pt x="2399" y="7895"/>
                    </a:cubicBezTo>
                    <a:cubicBezTo>
                      <a:pt x="3047" y="8222"/>
                      <a:pt x="3344" y="8634"/>
                      <a:pt x="2998" y="8874"/>
                    </a:cubicBezTo>
                    <a:cubicBezTo>
                      <a:pt x="2790" y="9018"/>
                      <a:pt x="2780" y="9125"/>
                      <a:pt x="2998" y="9277"/>
                    </a:cubicBezTo>
                    <a:cubicBezTo>
                      <a:pt x="3152" y="9383"/>
                      <a:pt x="3173" y="9521"/>
                      <a:pt x="3098" y="9564"/>
                    </a:cubicBezTo>
                    <a:cubicBezTo>
                      <a:pt x="3061" y="9586"/>
                      <a:pt x="3141" y="9657"/>
                      <a:pt x="3198" y="9737"/>
                    </a:cubicBezTo>
                    <a:cubicBezTo>
                      <a:pt x="3253" y="9779"/>
                      <a:pt x="3241" y="9818"/>
                      <a:pt x="3298" y="9852"/>
                    </a:cubicBezTo>
                    <a:cubicBezTo>
                      <a:pt x="3445" y="9940"/>
                      <a:pt x="3529" y="10022"/>
                      <a:pt x="3598" y="10082"/>
                    </a:cubicBezTo>
                    <a:cubicBezTo>
                      <a:pt x="3802" y="10118"/>
                      <a:pt x="3958" y="10186"/>
                      <a:pt x="3998" y="10255"/>
                    </a:cubicBezTo>
                    <a:cubicBezTo>
                      <a:pt x="4042" y="10332"/>
                      <a:pt x="3957" y="10448"/>
                      <a:pt x="3798" y="10543"/>
                    </a:cubicBezTo>
                    <a:cubicBezTo>
                      <a:pt x="3815" y="10556"/>
                      <a:pt x="3877" y="10528"/>
                      <a:pt x="3898" y="10543"/>
                    </a:cubicBezTo>
                    <a:cubicBezTo>
                      <a:pt x="3994" y="10609"/>
                      <a:pt x="3988" y="10663"/>
                      <a:pt x="3998" y="10716"/>
                    </a:cubicBezTo>
                    <a:cubicBezTo>
                      <a:pt x="4134" y="10745"/>
                      <a:pt x="4133" y="10864"/>
                      <a:pt x="4098" y="11118"/>
                    </a:cubicBezTo>
                    <a:cubicBezTo>
                      <a:pt x="4094" y="11146"/>
                      <a:pt x="4099" y="11151"/>
                      <a:pt x="4098" y="11176"/>
                    </a:cubicBezTo>
                    <a:cubicBezTo>
                      <a:pt x="4417" y="11231"/>
                      <a:pt x="4488" y="11322"/>
                      <a:pt x="4398" y="11521"/>
                    </a:cubicBezTo>
                    <a:cubicBezTo>
                      <a:pt x="4380" y="11561"/>
                      <a:pt x="4398" y="11639"/>
                      <a:pt x="4398" y="11694"/>
                    </a:cubicBezTo>
                    <a:cubicBezTo>
                      <a:pt x="4431" y="11711"/>
                      <a:pt x="4458" y="11735"/>
                      <a:pt x="4498" y="11752"/>
                    </a:cubicBezTo>
                    <a:cubicBezTo>
                      <a:pt x="4746" y="11852"/>
                      <a:pt x="4960" y="11981"/>
                      <a:pt x="4897" y="12039"/>
                    </a:cubicBezTo>
                    <a:cubicBezTo>
                      <a:pt x="4835" y="12097"/>
                      <a:pt x="4913" y="12171"/>
                      <a:pt x="5097" y="12212"/>
                    </a:cubicBezTo>
                    <a:lnTo>
                      <a:pt x="5197" y="12154"/>
                    </a:lnTo>
                    <a:cubicBezTo>
                      <a:pt x="5468" y="11947"/>
                      <a:pt x="5636" y="11866"/>
                      <a:pt x="5897" y="11924"/>
                    </a:cubicBezTo>
                    <a:cubicBezTo>
                      <a:pt x="6205" y="11992"/>
                      <a:pt x="6309" y="12065"/>
                      <a:pt x="6097" y="12212"/>
                    </a:cubicBezTo>
                    <a:cubicBezTo>
                      <a:pt x="5951" y="12313"/>
                      <a:pt x="5914" y="12422"/>
                      <a:pt x="5997" y="12500"/>
                    </a:cubicBezTo>
                    <a:cubicBezTo>
                      <a:pt x="6080" y="12577"/>
                      <a:pt x="5903" y="12771"/>
                      <a:pt x="5697" y="12903"/>
                    </a:cubicBezTo>
                    <a:cubicBezTo>
                      <a:pt x="5608" y="12959"/>
                      <a:pt x="5541" y="13015"/>
                      <a:pt x="5497" y="13075"/>
                    </a:cubicBezTo>
                    <a:cubicBezTo>
                      <a:pt x="5518" y="13123"/>
                      <a:pt x="5531" y="13198"/>
                      <a:pt x="5497" y="13248"/>
                    </a:cubicBezTo>
                    <a:cubicBezTo>
                      <a:pt x="5432" y="13346"/>
                      <a:pt x="5646" y="13459"/>
                      <a:pt x="5897" y="13536"/>
                    </a:cubicBezTo>
                    <a:cubicBezTo>
                      <a:pt x="6146" y="13613"/>
                      <a:pt x="6264" y="13728"/>
                      <a:pt x="6197" y="13766"/>
                    </a:cubicBezTo>
                    <a:cubicBezTo>
                      <a:pt x="6130" y="13805"/>
                      <a:pt x="6179" y="13927"/>
                      <a:pt x="6297" y="14054"/>
                    </a:cubicBezTo>
                    <a:cubicBezTo>
                      <a:pt x="6436" y="14204"/>
                      <a:pt x="6441" y="14348"/>
                      <a:pt x="6297" y="14399"/>
                    </a:cubicBezTo>
                    <a:cubicBezTo>
                      <a:pt x="6008" y="14502"/>
                      <a:pt x="6007" y="15044"/>
                      <a:pt x="6297" y="15147"/>
                    </a:cubicBezTo>
                    <a:cubicBezTo>
                      <a:pt x="6420" y="15192"/>
                      <a:pt x="6472" y="15308"/>
                      <a:pt x="6397" y="15378"/>
                    </a:cubicBezTo>
                    <a:cubicBezTo>
                      <a:pt x="6320" y="15449"/>
                      <a:pt x="6467" y="15458"/>
                      <a:pt x="6696" y="15435"/>
                    </a:cubicBezTo>
                    <a:cubicBezTo>
                      <a:pt x="6981" y="15407"/>
                      <a:pt x="7095" y="15488"/>
                      <a:pt x="7096" y="15666"/>
                    </a:cubicBezTo>
                    <a:cubicBezTo>
                      <a:pt x="7097" y="15806"/>
                      <a:pt x="7238" y="16023"/>
                      <a:pt x="7396" y="16184"/>
                    </a:cubicBezTo>
                    <a:cubicBezTo>
                      <a:pt x="7554" y="16344"/>
                      <a:pt x="7633" y="16604"/>
                      <a:pt x="7596" y="16759"/>
                    </a:cubicBezTo>
                    <a:cubicBezTo>
                      <a:pt x="7542" y="16982"/>
                      <a:pt x="7658" y="17036"/>
                      <a:pt x="8096" y="17047"/>
                    </a:cubicBezTo>
                    <a:cubicBezTo>
                      <a:pt x="9008" y="17070"/>
                      <a:pt x="9072" y="17118"/>
                      <a:pt x="8795" y="17277"/>
                    </a:cubicBezTo>
                    <a:cubicBezTo>
                      <a:pt x="8457" y="17472"/>
                      <a:pt x="8460" y="18178"/>
                      <a:pt x="8795" y="18371"/>
                    </a:cubicBezTo>
                    <a:cubicBezTo>
                      <a:pt x="8982" y="18478"/>
                      <a:pt x="8973" y="18535"/>
                      <a:pt x="8795" y="18659"/>
                    </a:cubicBezTo>
                    <a:cubicBezTo>
                      <a:pt x="8514" y="18854"/>
                      <a:pt x="8636" y="19119"/>
                      <a:pt x="9095" y="19119"/>
                    </a:cubicBezTo>
                    <a:cubicBezTo>
                      <a:pt x="9460" y="19119"/>
                      <a:pt x="9898" y="19759"/>
                      <a:pt x="9595" y="19867"/>
                    </a:cubicBezTo>
                    <a:cubicBezTo>
                      <a:pt x="9309" y="19969"/>
                      <a:pt x="10811" y="20755"/>
                      <a:pt x="11794" y="21018"/>
                    </a:cubicBezTo>
                    <a:cubicBezTo>
                      <a:pt x="12245" y="21139"/>
                      <a:pt x="12785" y="21317"/>
                      <a:pt x="12993" y="21421"/>
                    </a:cubicBezTo>
                    <a:cubicBezTo>
                      <a:pt x="13239" y="21545"/>
                      <a:pt x="13513" y="21591"/>
                      <a:pt x="13893" y="21536"/>
                    </a:cubicBezTo>
                    <a:cubicBezTo>
                      <a:pt x="14342" y="21471"/>
                      <a:pt x="14641" y="21491"/>
                      <a:pt x="14792" y="21594"/>
                    </a:cubicBezTo>
                    <a:cubicBezTo>
                      <a:pt x="14805" y="21533"/>
                      <a:pt x="14814" y="21454"/>
                      <a:pt x="14792" y="21421"/>
                    </a:cubicBezTo>
                    <a:cubicBezTo>
                      <a:pt x="14630" y="21178"/>
                      <a:pt x="17354" y="20338"/>
                      <a:pt x="17591" y="20558"/>
                    </a:cubicBezTo>
                    <a:cubicBezTo>
                      <a:pt x="17756" y="20712"/>
                      <a:pt x="18487" y="20511"/>
                      <a:pt x="19390" y="20097"/>
                    </a:cubicBezTo>
                    <a:cubicBezTo>
                      <a:pt x="19431" y="20078"/>
                      <a:pt x="19446" y="20114"/>
                      <a:pt x="19490" y="20097"/>
                    </a:cubicBezTo>
                    <a:cubicBezTo>
                      <a:pt x="19280" y="19955"/>
                      <a:pt x="19375" y="19803"/>
                      <a:pt x="19890" y="19579"/>
                    </a:cubicBezTo>
                    <a:cubicBezTo>
                      <a:pt x="20537" y="19298"/>
                      <a:pt x="20571" y="19191"/>
                      <a:pt x="20589" y="17795"/>
                    </a:cubicBezTo>
                    <a:cubicBezTo>
                      <a:pt x="20600" y="16976"/>
                      <a:pt x="20781" y="16227"/>
                      <a:pt x="20889" y="16126"/>
                    </a:cubicBezTo>
                    <a:cubicBezTo>
                      <a:pt x="20997" y="16025"/>
                      <a:pt x="20982" y="15764"/>
                      <a:pt x="20889" y="15550"/>
                    </a:cubicBezTo>
                    <a:cubicBezTo>
                      <a:pt x="20796" y="15337"/>
                      <a:pt x="20826" y="15148"/>
                      <a:pt x="20989" y="15090"/>
                    </a:cubicBezTo>
                    <a:cubicBezTo>
                      <a:pt x="21194" y="15017"/>
                      <a:pt x="21162" y="14834"/>
                      <a:pt x="20889" y="14457"/>
                    </a:cubicBezTo>
                    <a:cubicBezTo>
                      <a:pt x="20472" y="13882"/>
                      <a:pt x="20736" y="13569"/>
                      <a:pt x="21389" y="13881"/>
                    </a:cubicBezTo>
                    <a:cubicBezTo>
                      <a:pt x="21423" y="13898"/>
                      <a:pt x="21453" y="13869"/>
                      <a:pt x="21489" y="13881"/>
                    </a:cubicBezTo>
                    <a:cubicBezTo>
                      <a:pt x="21523" y="13774"/>
                      <a:pt x="21546" y="13698"/>
                      <a:pt x="21589" y="13593"/>
                    </a:cubicBezTo>
                    <a:cubicBezTo>
                      <a:pt x="21600" y="13566"/>
                      <a:pt x="21584" y="13506"/>
                      <a:pt x="21589" y="13478"/>
                    </a:cubicBezTo>
                    <a:cubicBezTo>
                      <a:pt x="21578" y="13387"/>
                      <a:pt x="21598" y="13373"/>
                      <a:pt x="21589" y="13306"/>
                    </a:cubicBezTo>
                    <a:cubicBezTo>
                      <a:pt x="21567" y="13270"/>
                      <a:pt x="21528" y="13205"/>
                      <a:pt x="21489" y="13191"/>
                    </a:cubicBezTo>
                    <a:cubicBezTo>
                      <a:pt x="21370" y="13148"/>
                      <a:pt x="21316" y="13034"/>
                      <a:pt x="21389" y="12903"/>
                    </a:cubicBezTo>
                    <a:cubicBezTo>
                      <a:pt x="21413" y="12859"/>
                      <a:pt x="21393" y="12790"/>
                      <a:pt x="21389" y="12730"/>
                    </a:cubicBezTo>
                    <a:cubicBezTo>
                      <a:pt x="21375" y="12694"/>
                      <a:pt x="21402" y="12714"/>
                      <a:pt x="21389" y="12672"/>
                    </a:cubicBezTo>
                    <a:cubicBezTo>
                      <a:pt x="21334" y="12499"/>
                      <a:pt x="21171" y="12271"/>
                      <a:pt x="20989" y="12212"/>
                    </a:cubicBezTo>
                    <a:cubicBezTo>
                      <a:pt x="20807" y="12153"/>
                      <a:pt x="20724" y="12100"/>
                      <a:pt x="20789" y="12039"/>
                    </a:cubicBezTo>
                    <a:cubicBezTo>
                      <a:pt x="20876" y="11959"/>
                      <a:pt x="20685" y="11666"/>
                      <a:pt x="20489" y="11349"/>
                    </a:cubicBezTo>
                    <a:cubicBezTo>
                      <a:pt x="20449" y="11296"/>
                      <a:pt x="20532" y="11228"/>
                      <a:pt x="20489" y="11176"/>
                    </a:cubicBezTo>
                    <a:cubicBezTo>
                      <a:pt x="20220" y="10845"/>
                      <a:pt x="19850" y="10520"/>
                      <a:pt x="19690" y="10428"/>
                    </a:cubicBezTo>
                    <a:cubicBezTo>
                      <a:pt x="19496" y="10316"/>
                      <a:pt x="19371" y="10213"/>
                      <a:pt x="19390" y="10140"/>
                    </a:cubicBezTo>
                    <a:cubicBezTo>
                      <a:pt x="19272" y="10006"/>
                      <a:pt x="19206" y="9853"/>
                      <a:pt x="19190" y="9737"/>
                    </a:cubicBezTo>
                    <a:cubicBezTo>
                      <a:pt x="19178" y="9651"/>
                      <a:pt x="19149" y="9568"/>
                      <a:pt x="19090" y="9449"/>
                    </a:cubicBezTo>
                    <a:cubicBezTo>
                      <a:pt x="19045" y="9387"/>
                      <a:pt x="19041" y="9341"/>
                      <a:pt x="18990" y="9277"/>
                    </a:cubicBezTo>
                    <a:cubicBezTo>
                      <a:pt x="18899" y="9161"/>
                      <a:pt x="18862" y="9089"/>
                      <a:pt x="18790" y="8989"/>
                    </a:cubicBezTo>
                    <a:cubicBezTo>
                      <a:pt x="18588" y="8758"/>
                      <a:pt x="18398" y="8523"/>
                      <a:pt x="18390" y="8471"/>
                    </a:cubicBezTo>
                    <a:cubicBezTo>
                      <a:pt x="18389" y="8459"/>
                      <a:pt x="18400" y="8429"/>
                      <a:pt x="18390" y="8413"/>
                    </a:cubicBezTo>
                    <a:cubicBezTo>
                      <a:pt x="17802" y="8326"/>
                      <a:pt x="17251" y="8136"/>
                      <a:pt x="17091" y="7895"/>
                    </a:cubicBezTo>
                    <a:cubicBezTo>
                      <a:pt x="16973" y="7717"/>
                      <a:pt x="17276" y="7310"/>
                      <a:pt x="17591" y="7089"/>
                    </a:cubicBezTo>
                    <a:cubicBezTo>
                      <a:pt x="17229" y="6912"/>
                      <a:pt x="16866" y="6746"/>
                      <a:pt x="16991" y="6744"/>
                    </a:cubicBezTo>
                    <a:cubicBezTo>
                      <a:pt x="17131" y="6742"/>
                      <a:pt x="16997" y="6538"/>
                      <a:pt x="16691" y="6341"/>
                    </a:cubicBezTo>
                    <a:cubicBezTo>
                      <a:pt x="15879" y="5818"/>
                      <a:pt x="14905" y="4895"/>
                      <a:pt x="15092" y="4787"/>
                    </a:cubicBezTo>
                    <a:cubicBezTo>
                      <a:pt x="15181" y="4736"/>
                      <a:pt x="15066" y="4479"/>
                      <a:pt x="14792" y="4211"/>
                    </a:cubicBezTo>
                    <a:lnTo>
                      <a:pt x="14692" y="4096"/>
                    </a:lnTo>
                    <a:cubicBezTo>
                      <a:pt x="14512" y="4110"/>
                      <a:pt x="14241" y="3975"/>
                      <a:pt x="14093" y="3751"/>
                    </a:cubicBezTo>
                    <a:cubicBezTo>
                      <a:pt x="13963" y="3555"/>
                      <a:pt x="13960" y="3436"/>
                      <a:pt x="14093" y="3291"/>
                    </a:cubicBezTo>
                    <a:cubicBezTo>
                      <a:pt x="13878" y="3276"/>
                      <a:pt x="13743" y="3251"/>
                      <a:pt x="13793" y="3118"/>
                    </a:cubicBezTo>
                    <a:cubicBezTo>
                      <a:pt x="13809" y="3073"/>
                      <a:pt x="13796" y="2995"/>
                      <a:pt x="13793" y="2945"/>
                    </a:cubicBezTo>
                    <a:cubicBezTo>
                      <a:pt x="13676" y="2818"/>
                      <a:pt x="13528" y="2720"/>
                      <a:pt x="13493" y="2600"/>
                    </a:cubicBezTo>
                    <a:cubicBezTo>
                      <a:pt x="13490" y="2589"/>
                      <a:pt x="13405" y="2556"/>
                      <a:pt x="13393" y="2542"/>
                    </a:cubicBezTo>
                    <a:cubicBezTo>
                      <a:pt x="13362" y="2537"/>
                      <a:pt x="13323" y="2531"/>
                      <a:pt x="13293" y="2542"/>
                    </a:cubicBezTo>
                    <a:cubicBezTo>
                      <a:pt x="13181" y="2582"/>
                      <a:pt x="13029" y="2484"/>
                      <a:pt x="12893" y="2312"/>
                    </a:cubicBezTo>
                    <a:cubicBezTo>
                      <a:pt x="12843" y="2249"/>
                      <a:pt x="12720" y="2154"/>
                      <a:pt x="12593" y="2082"/>
                    </a:cubicBezTo>
                    <a:cubicBezTo>
                      <a:pt x="12331" y="1965"/>
                      <a:pt x="11996" y="1844"/>
                      <a:pt x="11694" y="1736"/>
                    </a:cubicBezTo>
                    <a:cubicBezTo>
                      <a:pt x="11235" y="1611"/>
                      <a:pt x="10718" y="1356"/>
                      <a:pt x="10395" y="1161"/>
                    </a:cubicBezTo>
                    <a:cubicBezTo>
                      <a:pt x="10059" y="959"/>
                      <a:pt x="9552" y="816"/>
                      <a:pt x="9295" y="816"/>
                    </a:cubicBezTo>
                    <a:cubicBezTo>
                      <a:pt x="9019" y="816"/>
                      <a:pt x="8577" y="624"/>
                      <a:pt x="8196" y="413"/>
                    </a:cubicBezTo>
                    <a:cubicBezTo>
                      <a:pt x="7664" y="551"/>
                      <a:pt x="7172" y="352"/>
                      <a:pt x="7096" y="10"/>
                    </a:cubicBezTo>
                    <a:cubicBezTo>
                      <a:pt x="6996" y="39"/>
                      <a:pt x="6845" y="32"/>
                      <a:pt x="6696" y="10"/>
                    </a:cubicBezTo>
                    <a:cubicBezTo>
                      <a:pt x="6592" y="-6"/>
                      <a:pt x="6486" y="1"/>
                      <a:pt x="6397" y="10"/>
                    </a:cubicBezTo>
                    <a:close/>
                  </a:path>
                </a:pathLst>
              </a:custGeom>
              <a:ln>
                <a:noFill/>
              </a:ln>
              <a:effectLst/>
            </p:spPr>
          </p:pic>
          <p:pic>
            <p:nvPicPr>
              <p:cNvPr id="888" name="Image" descr="Image"/>
              <p:cNvPicPr>
                <a:picLocks/>
              </p:cNvPicPr>
              <p:nvPr/>
            </p:nvPicPr>
            <p:blipFill>
              <a:blip r:embed="rId35"/>
              <a:stretch>
                <a:fillRect/>
              </a:stretch>
            </p:blipFill>
            <p:spPr>
              <a:xfrm>
                <a:off x="0" y="0"/>
                <a:ext cx="103686" cy="173808"/>
              </a:xfrm>
              <a:prstGeom prst="rect">
                <a:avLst/>
              </a:prstGeom>
              <a:effectLst/>
            </p:spPr>
          </p:pic>
        </p:grpSp>
        <p:grpSp>
          <p:nvGrpSpPr>
            <p:cNvPr id="893" name="Image"/>
            <p:cNvGrpSpPr/>
            <p:nvPr/>
          </p:nvGrpSpPr>
          <p:grpSpPr>
            <a:xfrm rot="6511922" flipH="1">
              <a:off x="497248" y="207093"/>
              <a:ext cx="103686" cy="173809"/>
              <a:chOff x="0" y="0"/>
              <a:chExt cx="103685" cy="173807"/>
            </a:xfrm>
          </p:grpSpPr>
          <p:pic>
            <p:nvPicPr>
              <p:cNvPr id="892" name="Image" descr="Image"/>
              <p:cNvPicPr>
                <a:picLocks noChangeAspect="1"/>
              </p:cNvPicPr>
              <p:nvPr/>
            </p:nvPicPr>
            <p:blipFill>
              <a:blip r:embed="rId34" cstate="print">
                <a:extLst>
                  <a:ext uri="{28A0092B-C50C-407E-A947-70E740481C1C}">
                    <a14:useLocalDpi xmlns:a14="http://schemas.microsoft.com/office/drawing/2010/main"/>
                  </a:ext>
                </a:extLst>
              </a:blip>
              <a:srcRect/>
              <a:stretch>
                <a:fillRect/>
              </a:stretch>
            </p:blipFill>
            <p:spPr>
              <a:xfrm>
                <a:off x="8980" y="9668"/>
                <a:ext cx="85742" cy="148894"/>
              </a:xfrm>
              <a:custGeom>
                <a:avLst/>
                <a:gdLst/>
                <a:ahLst/>
                <a:cxnLst>
                  <a:cxn ang="0">
                    <a:pos x="wd2" y="hd2"/>
                  </a:cxn>
                  <a:cxn ang="5400000">
                    <a:pos x="wd2" y="hd2"/>
                  </a:cxn>
                  <a:cxn ang="10800000">
                    <a:pos x="wd2" y="hd2"/>
                  </a:cxn>
                  <a:cxn ang="16200000">
                    <a:pos x="wd2" y="hd2"/>
                  </a:cxn>
                </a:cxnLst>
                <a:rect l="0" t="0" r="r" b="b"/>
                <a:pathLst>
                  <a:path w="21593" h="21594" extrusionOk="0">
                    <a:moveTo>
                      <a:pt x="6397" y="10"/>
                    </a:moveTo>
                    <a:cubicBezTo>
                      <a:pt x="6307" y="19"/>
                      <a:pt x="6228" y="38"/>
                      <a:pt x="6197" y="67"/>
                    </a:cubicBezTo>
                    <a:cubicBezTo>
                      <a:pt x="6164" y="98"/>
                      <a:pt x="6028" y="109"/>
                      <a:pt x="5797" y="125"/>
                    </a:cubicBezTo>
                    <a:cubicBezTo>
                      <a:pt x="5579" y="140"/>
                      <a:pt x="5290" y="188"/>
                      <a:pt x="4997" y="182"/>
                    </a:cubicBezTo>
                    <a:cubicBezTo>
                      <a:pt x="4392" y="171"/>
                      <a:pt x="3817" y="229"/>
                      <a:pt x="3698" y="297"/>
                    </a:cubicBezTo>
                    <a:cubicBezTo>
                      <a:pt x="3579" y="366"/>
                      <a:pt x="3334" y="385"/>
                      <a:pt x="3198" y="355"/>
                    </a:cubicBezTo>
                    <a:cubicBezTo>
                      <a:pt x="3062" y="325"/>
                      <a:pt x="2788" y="419"/>
                      <a:pt x="2599" y="585"/>
                    </a:cubicBezTo>
                    <a:cubicBezTo>
                      <a:pt x="2575" y="606"/>
                      <a:pt x="2620" y="625"/>
                      <a:pt x="2599" y="643"/>
                    </a:cubicBezTo>
                    <a:cubicBezTo>
                      <a:pt x="2577" y="671"/>
                      <a:pt x="2549" y="666"/>
                      <a:pt x="2499" y="700"/>
                    </a:cubicBezTo>
                    <a:cubicBezTo>
                      <a:pt x="2436" y="744"/>
                      <a:pt x="2352" y="742"/>
                      <a:pt x="2299" y="758"/>
                    </a:cubicBezTo>
                    <a:cubicBezTo>
                      <a:pt x="2283" y="763"/>
                      <a:pt x="2314" y="812"/>
                      <a:pt x="2299" y="816"/>
                    </a:cubicBezTo>
                    <a:cubicBezTo>
                      <a:pt x="2283" y="818"/>
                      <a:pt x="2215" y="816"/>
                      <a:pt x="2199" y="816"/>
                    </a:cubicBezTo>
                    <a:cubicBezTo>
                      <a:pt x="2129" y="818"/>
                      <a:pt x="2086" y="800"/>
                      <a:pt x="1999" y="758"/>
                    </a:cubicBezTo>
                    <a:cubicBezTo>
                      <a:pt x="1905" y="716"/>
                      <a:pt x="1862" y="709"/>
                      <a:pt x="1799" y="700"/>
                    </a:cubicBezTo>
                    <a:cubicBezTo>
                      <a:pt x="1675" y="692"/>
                      <a:pt x="1505" y="771"/>
                      <a:pt x="1299" y="873"/>
                    </a:cubicBezTo>
                    <a:cubicBezTo>
                      <a:pt x="1237" y="932"/>
                      <a:pt x="1159" y="950"/>
                      <a:pt x="1199" y="988"/>
                    </a:cubicBezTo>
                    <a:cubicBezTo>
                      <a:pt x="1263" y="1047"/>
                      <a:pt x="1233" y="1183"/>
                      <a:pt x="1099" y="1276"/>
                    </a:cubicBezTo>
                    <a:cubicBezTo>
                      <a:pt x="813" y="1475"/>
                      <a:pt x="651" y="1444"/>
                      <a:pt x="100" y="1161"/>
                    </a:cubicBezTo>
                    <a:cubicBezTo>
                      <a:pt x="73" y="1152"/>
                      <a:pt x="28" y="1170"/>
                      <a:pt x="0" y="1161"/>
                    </a:cubicBezTo>
                    <a:cubicBezTo>
                      <a:pt x="576" y="1467"/>
                      <a:pt x="675" y="1605"/>
                      <a:pt x="500" y="1794"/>
                    </a:cubicBezTo>
                    <a:cubicBezTo>
                      <a:pt x="375" y="1928"/>
                      <a:pt x="327" y="2383"/>
                      <a:pt x="300" y="2830"/>
                    </a:cubicBezTo>
                    <a:cubicBezTo>
                      <a:pt x="324" y="3007"/>
                      <a:pt x="374" y="3035"/>
                      <a:pt x="400" y="3291"/>
                    </a:cubicBezTo>
                    <a:cubicBezTo>
                      <a:pt x="459" y="3874"/>
                      <a:pt x="503" y="4274"/>
                      <a:pt x="600" y="4672"/>
                    </a:cubicBezTo>
                    <a:cubicBezTo>
                      <a:pt x="616" y="4739"/>
                      <a:pt x="681" y="4836"/>
                      <a:pt x="700" y="4902"/>
                    </a:cubicBezTo>
                    <a:cubicBezTo>
                      <a:pt x="835" y="4996"/>
                      <a:pt x="869" y="5150"/>
                      <a:pt x="800" y="5190"/>
                    </a:cubicBezTo>
                    <a:cubicBezTo>
                      <a:pt x="773" y="5205"/>
                      <a:pt x="870" y="5304"/>
                      <a:pt x="900" y="5420"/>
                    </a:cubicBezTo>
                    <a:cubicBezTo>
                      <a:pt x="1044" y="5806"/>
                      <a:pt x="1114" y="6185"/>
                      <a:pt x="1399" y="6744"/>
                    </a:cubicBezTo>
                    <a:cubicBezTo>
                      <a:pt x="1666" y="7266"/>
                      <a:pt x="2103" y="7746"/>
                      <a:pt x="2399" y="7895"/>
                    </a:cubicBezTo>
                    <a:cubicBezTo>
                      <a:pt x="3047" y="8222"/>
                      <a:pt x="3344" y="8634"/>
                      <a:pt x="2998" y="8874"/>
                    </a:cubicBezTo>
                    <a:cubicBezTo>
                      <a:pt x="2790" y="9018"/>
                      <a:pt x="2780" y="9125"/>
                      <a:pt x="2998" y="9277"/>
                    </a:cubicBezTo>
                    <a:cubicBezTo>
                      <a:pt x="3152" y="9383"/>
                      <a:pt x="3173" y="9521"/>
                      <a:pt x="3098" y="9564"/>
                    </a:cubicBezTo>
                    <a:cubicBezTo>
                      <a:pt x="3061" y="9586"/>
                      <a:pt x="3141" y="9657"/>
                      <a:pt x="3198" y="9737"/>
                    </a:cubicBezTo>
                    <a:cubicBezTo>
                      <a:pt x="3253" y="9779"/>
                      <a:pt x="3241" y="9818"/>
                      <a:pt x="3298" y="9852"/>
                    </a:cubicBezTo>
                    <a:cubicBezTo>
                      <a:pt x="3445" y="9940"/>
                      <a:pt x="3529" y="10022"/>
                      <a:pt x="3598" y="10082"/>
                    </a:cubicBezTo>
                    <a:cubicBezTo>
                      <a:pt x="3802" y="10118"/>
                      <a:pt x="3958" y="10186"/>
                      <a:pt x="3998" y="10255"/>
                    </a:cubicBezTo>
                    <a:cubicBezTo>
                      <a:pt x="4042" y="10332"/>
                      <a:pt x="3957" y="10448"/>
                      <a:pt x="3798" y="10543"/>
                    </a:cubicBezTo>
                    <a:cubicBezTo>
                      <a:pt x="3815" y="10556"/>
                      <a:pt x="3877" y="10528"/>
                      <a:pt x="3898" y="10543"/>
                    </a:cubicBezTo>
                    <a:cubicBezTo>
                      <a:pt x="3994" y="10609"/>
                      <a:pt x="3988" y="10663"/>
                      <a:pt x="3998" y="10716"/>
                    </a:cubicBezTo>
                    <a:cubicBezTo>
                      <a:pt x="4134" y="10745"/>
                      <a:pt x="4133" y="10864"/>
                      <a:pt x="4098" y="11118"/>
                    </a:cubicBezTo>
                    <a:cubicBezTo>
                      <a:pt x="4094" y="11146"/>
                      <a:pt x="4099" y="11151"/>
                      <a:pt x="4098" y="11176"/>
                    </a:cubicBezTo>
                    <a:cubicBezTo>
                      <a:pt x="4417" y="11231"/>
                      <a:pt x="4488" y="11322"/>
                      <a:pt x="4398" y="11521"/>
                    </a:cubicBezTo>
                    <a:cubicBezTo>
                      <a:pt x="4380" y="11561"/>
                      <a:pt x="4398" y="11639"/>
                      <a:pt x="4398" y="11694"/>
                    </a:cubicBezTo>
                    <a:cubicBezTo>
                      <a:pt x="4431" y="11711"/>
                      <a:pt x="4458" y="11735"/>
                      <a:pt x="4498" y="11752"/>
                    </a:cubicBezTo>
                    <a:cubicBezTo>
                      <a:pt x="4746" y="11852"/>
                      <a:pt x="4960" y="11981"/>
                      <a:pt x="4897" y="12039"/>
                    </a:cubicBezTo>
                    <a:cubicBezTo>
                      <a:pt x="4835" y="12097"/>
                      <a:pt x="4913" y="12171"/>
                      <a:pt x="5097" y="12212"/>
                    </a:cubicBezTo>
                    <a:lnTo>
                      <a:pt x="5197" y="12154"/>
                    </a:lnTo>
                    <a:cubicBezTo>
                      <a:pt x="5468" y="11947"/>
                      <a:pt x="5636" y="11866"/>
                      <a:pt x="5897" y="11924"/>
                    </a:cubicBezTo>
                    <a:cubicBezTo>
                      <a:pt x="6205" y="11992"/>
                      <a:pt x="6309" y="12065"/>
                      <a:pt x="6097" y="12212"/>
                    </a:cubicBezTo>
                    <a:cubicBezTo>
                      <a:pt x="5951" y="12313"/>
                      <a:pt x="5914" y="12422"/>
                      <a:pt x="5997" y="12500"/>
                    </a:cubicBezTo>
                    <a:cubicBezTo>
                      <a:pt x="6080" y="12577"/>
                      <a:pt x="5903" y="12771"/>
                      <a:pt x="5697" y="12903"/>
                    </a:cubicBezTo>
                    <a:cubicBezTo>
                      <a:pt x="5608" y="12959"/>
                      <a:pt x="5541" y="13015"/>
                      <a:pt x="5497" y="13075"/>
                    </a:cubicBezTo>
                    <a:cubicBezTo>
                      <a:pt x="5518" y="13123"/>
                      <a:pt x="5531" y="13198"/>
                      <a:pt x="5497" y="13248"/>
                    </a:cubicBezTo>
                    <a:cubicBezTo>
                      <a:pt x="5432" y="13346"/>
                      <a:pt x="5646" y="13459"/>
                      <a:pt x="5897" y="13536"/>
                    </a:cubicBezTo>
                    <a:cubicBezTo>
                      <a:pt x="6146" y="13613"/>
                      <a:pt x="6264" y="13728"/>
                      <a:pt x="6197" y="13766"/>
                    </a:cubicBezTo>
                    <a:cubicBezTo>
                      <a:pt x="6130" y="13805"/>
                      <a:pt x="6179" y="13927"/>
                      <a:pt x="6297" y="14054"/>
                    </a:cubicBezTo>
                    <a:cubicBezTo>
                      <a:pt x="6436" y="14204"/>
                      <a:pt x="6441" y="14348"/>
                      <a:pt x="6297" y="14399"/>
                    </a:cubicBezTo>
                    <a:cubicBezTo>
                      <a:pt x="6008" y="14502"/>
                      <a:pt x="6007" y="15044"/>
                      <a:pt x="6297" y="15147"/>
                    </a:cubicBezTo>
                    <a:cubicBezTo>
                      <a:pt x="6420" y="15192"/>
                      <a:pt x="6472" y="15308"/>
                      <a:pt x="6397" y="15378"/>
                    </a:cubicBezTo>
                    <a:cubicBezTo>
                      <a:pt x="6320" y="15449"/>
                      <a:pt x="6467" y="15458"/>
                      <a:pt x="6696" y="15435"/>
                    </a:cubicBezTo>
                    <a:cubicBezTo>
                      <a:pt x="6981" y="15407"/>
                      <a:pt x="7095" y="15488"/>
                      <a:pt x="7096" y="15666"/>
                    </a:cubicBezTo>
                    <a:cubicBezTo>
                      <a:pt x="7097" y="15806"/>
                      <a:pt x="7238" y="16023"/>
                      <a:pt x="7396" y="16184"/>
                    </a:cubicBezTo>
                    <a:cubicBezTo>
                      <a:pt x="7554" y="16344"/>
                      <a:pt x="7633" y="16604"/>
                      <a:pt x="7596" y="16759"/>
                    </a:cubicBezTo>
                    <a:cubicBezTo>
                      <a:pt x="7542" y="16982"/>
                      <a:pt x="7658" y="17036"/>
                      <a:pt x="8096" y="17047"/>
                    </a:cubicBezTo>
                    <a:cubicBezTo>
                      <a:pt x="9008" y="17070"/>
                      <a:pt x="9072" y="17118"/>
                      <a:pt x="8795" y="17277"/>
                    </a:cubicBezTo>
                    <a:cubicBezTo>
                      <a:pt x="8457" y="17472"/>
                      <a:pt x="8460" y="18178"/>
                      <a:pt x="8795" y="18371"/>
                    </a:cubicBezTo>
                    <a:cubicBezTo>
                      <a:pt x="8982" y="18478"/>
                      <a:pt x="8973" y="18535"/>
                      <a:pt x="8795" y="18659"/>
                    </a:cubicBezTo>
                    <a:cubicBezTo>
                      <a:pt x="8514" y="18854"/>
                      <a:pt x="8636" y="19119"/>
                      <a:pt x="9095" y="19119"/>
                    </a:cubicBezTo>
                    <a:cubicBezTo>
                      <a:pt x="9460" y="19119"/>
                      <a:pt x="9898" y="19759"/>
                      <a:pt x="9595" y="19867"/>
                    </a:cubicBezTo>
                    <a:cubicBezTo>
                      <a:pt x="9309" y="19969"/>
                      <a:pt x="10811" y="20755"/>
                      <a:pt x="11794" y="21018"/>
                    </a:cubicBezTo>
                    <a:cubicBezTo>
                      <a:pt x="12245" y="21139"/>
                      <a:pt x="12785" y="21317"/>
                      <a:pt x="12993" y="21421"/>
                    </a:cubicBezTo>
                    <a:cubicBezTo>
                      <a:pt x="13239" y="21545"/>
                      <a:pt x="13513" y="21591"/>
                      <a:pt x="13893" y="21536"/>
                    </a:cubicBezTo>
                    <a:cubicBezTo>
                      <a:pt x="14342" y="21471"/>
                      <a:pt x="14641" y="21491"/>
                      <a:pt x="14792" y="21594"/>
                    </a:cubicBezTo>
                    <a:cubicBezTo>
                      <a:pt x="14805" y="21533"/>
                      <a:pt x="14814" y="21454"/>
                      <a:pt x="14792" y="21421"/>
                    </a:cubicBezTo>
                    <a:cubicBezTo>
                      <a:pt x="14630" y="21178"/>
                      <a:pt x="17354" y="20338"/>
                      <a:pt x="17591" y="20558"/>
                    </a:cubicBezTo>
                    <a:cubicBezTo>
                      <a:pt x="17756" y="20712"/>
                      <a:pt x="18487" y="20511"/>
                      <a:pt x="19390" y="20097"/>
                    </a:cubicBezTo>
                    <a:cubicBezTo>
                      <a:pt x="19431" y="20078"/>
                      <a:pt x="19446" y="20114"/>
                      <a:pt x="19490" y="20097"/>
                    </a:cubicBezTo>
                    <a:cubicBezTo>
                      <a:pt x="19280" y="19955"/>
                      <a:pt x="19375" y="19803"/>
                      <a:pt x="19890" y="19579"/>
                    </a:cubicBezTo>
                    <a:cubicBezTo>
                      <a:pt x="20537" y="19298"/>
                      <a:pt x="20571" y="19191"/>
                      <a:pt x="20589" y="17795"/>
                    </a:cubicBezTo>
                    <a:cubicBezTo>
                      <a:pt x="20600" y="16976"/>
                      <a:pt x="20781" y="16227"/>
                      <a:pt x="20889" y="16126"/>
                    </a:cubicBezTo>
                    <a:cubicBezTo>
                      <a:pt x="20997" y="16025"/>
                      <a:pt x="20982" y="15764"/>
                      <a:pt x="20889" y="15550"/>
                    </a:cubicBezTo>
                    <a:cubicBezTo>
                      <a:pt x="20796" y="15337"/>
                      <a:pt x="20826" y="15148"/>
                      <a:pt x="20989" y="15090"/>
                    </a:cubicBezTo>
                    <a:cubicBezTo>
                      <a:pt x="21194" y="15017"/>
                      <a:pt x="21162" y="14834"/>
                      <a:pt x="20889" y="14457"/>
                    </a:cubicBezTo>
                    <a:cubicBezTo>
                      <a:pt x="20472" y="13882"/>
                      <a:pt x="20736" y="13569"/>
                      <a:pt x="21389" y="13881"/>
                    </a:cubicBezTo>
                    <a:cubicBezTo>
                      <a:pt x="21423" y="13898"/>
                      <a:pt x="21453" y="13869"/>
                      <a:pt x="21489" y="13881"/>
                    </a:cubicBezTo>
                    <a:cubicBezTo>
                      <a:pt x="21523" y="13774"/>
                      <a:pt x="21546" y="13698"/>
                      <a:pt x="21589" y="13593"/>
                    </a:cubicBezTo>
                    <a:cubicBezTo>
                      <a:pt x="21600" y="13566"/>
                      <a:pt x="21584" y="13506"/>
                      <a:pt x="21589" y="13478"/>
                    </a:cubicBezTo>
                    <a:cubicBezTo>
                      <a:pt x="21578" y="13387"/>
                      <a:pt x="21598" y="13373"/>
                      <a:pt x="21589" y="13306"/>
                    </a:cubicBezTo>
                    <a:cubicBezTo>
                      <a:pt x="21567" y="13270"/>
                      <a:pt x="21528" y="13205"/>
                      <a:pt x="21489" y="13191"/>
                    </a:cubicBezTo>
                    <a:cubicBezTo>
                      <a:pt x="21370" y="13148"/>
                      <a:pt x="21316" y="13034"/>
                      <a:pt x="21389" y="12903"/>
                    </a:cubicBezTo>
                    <a:cubicBezTo>
                      <a:pt x="21413" y="12859"/>
                      <a:pt x="21393" y="12790"/>
                      <a:pt x="21389" y="12730"/>
                    </a:cubicBezTo>
                    <a:cubicBezTo>
                      <a:pt x="21375" y="12694"/>
                      <a:pt x="21402" y="12714"/>
                      <a:pt x="21389" y="12672"/>
                    </a:cubicBezTo>
                    <a:cubicBezTo>
                      <a:pt x="21334" y="12499"/>
                      <a:pt x="21171" y="12271"/>
                      <a:pt x="20989" y="12212"/>
                    </a:cubicBezTo>
                    <a:cubicBezTo>
                      <a:pt x="20807" y="12153"/>
                      <a:pt x="20724" y="12100"/>
                      <a:pt x="20789" y="12039"/>
                    </a:cubicBezTo>
                    <a:cubicBezTo>
                      <a:pt x="20876" y="11959"/>
                      <a:pt x="20685" y="11666"/>
                      <a:pt x="20489" y="11349"/>
                    </a:cubicBezTo>
                    <a:cubicBezTo>
                      <a:pt x="20449" y="11296"/>
                      <a:pt x="20532" y="11228"/>
                      <a:pt x="20489" y="11176"/>
                    </a:cubicBezTo>
                    <a:cubicBezTo>
                      <a:pt x="20220" y="10845"/>
                      <a:pt x="19850" y="10520"/>
                      <a:pt x="19690" y="10428"/>
                    </a:cubicBezTo>
                    <a:cubicBezTo>
                      <a:pt x="19496" y="10316"/>
                      <a:pt x="19371" y="10213"/>
                      <a:pt x="19390" y="10140"/>
                    </a:cubicBezTo>
                    <a:cubicBezTo>
                      <a:pt x="19272" y="10006"/>
                      <a:pt x="19206" y="9853"/>
                      <a:pt x="19190" y="9737"/>
                    </a:cubicBezTo>
                    <a:cubicBezTo>
                      <a:pt x="19178" y="9651"/>
                      <a:pt x="19149" y="9568"/>
                      <a:pt x="19090" y="9449"/>
                    </a:cubicBezTo>
                    <a:cubicBezTo>
                      <a:pt x="19045" y="9387"/>
                      <a:pt x="19041" y="9341"/>
                      <a:pt x="18990" y="9277"/>
                    </a:cubicBezTo>
                    <a:cubicBezTo>
                      <a:pt x="18899" y="9161"/>
                      <a:pt x="18862" y="9089"/>
                      <a:pt x="18790" y="8989"/>
                    </a:cubicBezTo>
                    <a:cubicBezTo>
                      <a:pt x="18588" y="8758"/>
                      <a:pt x="18398" y="8523"/>
                      <a:pt x="18390" y="8471"/>
                    </a:cubicBezTo>
                    <a:cubicBezTo>
                      <a:pt x="18389" y="8459"/>
                      <a:pt x="18400" y="8429"/>
                      <a:pt x="18390" y="8413"/>
                    </a:cubicBezTo>
                    <a:cubicBezTo>
                      <a:pt x="17802" y="8326"/>
                      <a:pt x="17251" y="8136"/>
                      <a:pt x="17091" y="7895"/>
                    </a:cubicBezTo>
                    <a:cubicBezTo>
                      <a:pt x="16973" y="7717"/>
                      <a:pt x="17276" y="7310"/>
                      <a:pt x="17591" y="7089"/>
                    </a:cubicBezTo>
                    <a:cubicBezTo>
                      <a:pt x="17229" y="6912"/>
                      <a:pt x="16866" y="6746"/>
                      <a:pt x="16991" y="6744"/>
                    </a:cubicBezTo>
                    <a:cubicBezTo>
                      <a:pt x="17131" y="6742"/>
                      <a:pt x="16997" y="6538"/>
                      <a:pt x="16691" y="6341"/>
                    </a:cubicBezTo>
                    <a:cubicBezTo>
                      <a:pt x="15879" y="5818"/>
                      <a:pt x="14905" y="4895"/>
                      <a:pt x="15092" y="4787"/>
                    </a:cubicBezTo>
                    <a:cubicBezTo>
                      <a:pt x="15181" y="4736"/>
                      <a:pt x="15066" y="4479"/>
                      <a:pt x="14792" y="4211"/>
                    </a:cubicBezTo>
                    <a:lnTo>
                      <a:pt x="14692" y="4096"/>
                    </a:lnTo>
                    <a:cubicBezTo>
                      <a:pt x="14512" y="4110"/>
                      <a:pt x="14241" y="3975"/>
                      <a:pt x="14093" y="3751"/>
                    </a:cubicBezTo>
                    <a:cubicBezTo>
                      <a:pt x="13963" y="3555"/>
                      <a:pt x="13960" y="3436"/>
                      <a:pt x="14093" y="3291"/>
                    </a:cubicBezTo>
                    <a:cubicBezTo>
                      <a:pt x="13878" y="3276"/>
                      <a:pt x="13743" y="3251"/>
                      <a:pt x="13793" y="3118"/>
                    </a:cubicBezTo>
                    <a:cubicBezTo>
                      <a:pt x="13809" y="3073"/>
                      <a:pt x="13796" y="2995"/>
                      <a:pt x="13793" y="2945"/>
                    </a:cubicBezTo>
                    <a:cubicBezTo>
                      <a:pt x="13676" y="2818"/>
                      <a:pt x="13528" y="2720"/>
                      <a:pt x="13493" y="2600"/>
                    </a:cubicBezTo>
                    <a:cubicBezTo>
                      <a:pt x="13490" y="2589"/>
                      <a:pt x="13405" y="2556"/>
                      <a:pt x="13393" y="2542"/>
                    </a:cubicBezTo>
                    <a:cubicBezTo>
                      <a:pt x="13362" y="2537"/>
                      <a:pt x="13323" y="2531"/>
                      <a:pt x="13293" y="2542"/>
                    </a:cubicBezTo>
                    <a:cubicBezTo>
                      <a:pt x="13181" y="2582"/>
                      <a:pt x="13029" y="2484"/>
                      <a:pt x="12893" y="2312"/>
                    </a:cubicBezTo>
                    <a:cubicBezTo>
                      <a:pt x="12843" y="2249"/>
                      <a:pt x="12720" y="2154"/>
                      <a:pt x="12593" y="2082"/>
                    </a:cubicBezTo>
                    <a:cubicBezTo>
                      <a:pt x="12331" y="1965"/>
                      <a:pt x="11996" y="1844"/>
                      <a:pt x="11694" y="1736"/>
                    </a:cubicBezTo>
                    <a:cubicBezTo>
                      <a:pt x="11235" y="1611"/>
                      <a:pt x="10718" y="1356"/>
                      <a:pt x="10395" y="1161"/>
                    </a:cubicBezTo>
                    <a:cubicBezTo>
                      <a:pt x="10059" y="959"/>
                      <a:pt x="9552" y="816"/>
                      <a:pt x="9295" y="816"/>
                    </a:cubicBezTo>
                    <a:cubicBezTo>
                      <a:pt x="9019" y="816"/>
                      <a:pt x="8577" y="624"/>
                      <a:pt x="8196" y="413"/>
                    </a:cubicBezTo>
                    <a:cubicBezTo>
                      <a:pt x="7664" y="551"/>
                      <a:pt x="7172" y="352"/>
                      <a:pt x="7096" y="10"/>
                    </a:cubicBezTo>
                    <a:cubicBezTo>
                      <a:pt x="6996" y="39"/>
                      <a:pt x="6845" y="32"/>
                      <a:pt x="6696" y="10"/>
                    </a:cubicBezTo>
                    <a:cubicBezTo>
                      <a:pt x="6592" y="-6"/>
                      <a:pt x="6486" y="1"/>
                      <a:pt x="6397" y="10"/>
                    </a:cubicBezTo>
                    <a:close/>
                  </a:path>
                </a:pathLst>
              </a:custGeom>
              <a:ln>
                <a:noFill/>
              </a:ln>
              <a:effectLst/>
            </p:spPr>
          </p:pic>
          <p:pic>
            <p:nvPicPr>
              <p:cNvPr id="891" name="Image" descr="Image"/>
              <p:cNvPicPr>
                <a:picLocks/>
              </p:cNvPicPr>
              <p:nvPr/>
            </p:nvPicPr>
            <p:blipFill>
              <a:blip r:embed="rId35"/>
              <a:stretch>
                <a:fillRect/>
              </a:stretch>
            </p:blipFill>
            <p:spPr>
              <a:xfrm>
                <a:off x="0" y="0"/>
                <a:ext cx="103686" cy="173808"/>
              </a:xfrm>
              <a:prstGeom prst="rect">
                <a:avLst/>
              </a:prstGeom>
              <a:effectLst/>
            </p:spPr>
          </p:pic>
        </p:grpSp>
        <p:grpSp>
          <p:nvGrpSpPr>
            <p:cNvPr id="896" name="Image"/>
            <p:cNvGrpSpPr/>
            <p:nvPr/>
          </p:nvGrpSpPr>
          <p:grpSpPr>
            <a:xfrm rot="17311923">
              <a:off x="324842" y="-11542"/>
              <a:ext cx="133849" cy="225404"/>
              <a:chOff x="0" y="0"/>
              <a:chExt cx="133848" cy="225402"/>
            </a:xfrm>
          </p:grpSpPr>
          <p:pic>
            <p:nvPicPr>
              <p:cNvPr id="895" name="Image" descr="Image"/>
              <p:cNvPicPr>
                <a:picLocks noChangeAspect="1"/>
              </p:cNvPicPr>
              <p:nvPr/>
            </p:nvPicPr>
            <p:blipFill>
              <a:blip r:embed="rId36" cstate="print">
                <a:extLst>
                  <a:ext uri="{28A0092B-C50C-407E-A947-70E740481C1C}">
                    <a14:useLocalDpi xmlns:a14="http://schemas.microsoft.com/office/drawing/2010/main"/>
                  </a:ext>
                </a:extLst>
              </a:blip>
              <a:srcRect/>
              <a:stretch>
                <a:fillRect/>
              </a:stretch>
            </p:blipFill>
            <p:spPr>
              <a:xfrm>
                <a:off x="8980" y="9721"/>
                <a:ext cx="115910" cy="200437"/>
              </a:xfrm>
              <a:custGeom>
                <a:avLst/>
                <a:gdLst/>
                <a:ahLst/>
                <a:cxnLst>
                  <a:cxn ang="0">
                    <a:pos x="wd2" y="hd2"/>
                  </a:cxn>
                  <a:cxn ang="5400000">
                    <a:pos x="wd2" y="hd2"/>
                  </a:cxn>
                  <a:cxn ang="10800000">
                    <a:pos x="wd2" y="hd2"/>
                  </a:cxn>
                  <a:cxn ang="16200000">
                    <a:pos x="wd2" y="hd2"/>
                  </a:cxn>
                </a:cxnLst>
                <a:rect l="0" t="0" r="r" b="b"/>
                <a:pathLst>
                  <a:path w="21593" h="21592" extrusionOk="0">
                    <a:moveTo>
                      <a:pt x="6432" y="1"/>
                    </a:moveTo>
                    <a:cubicBezTo>
                      <a:pt x="6343" y="10"/>
                      <a:pt x="6242" y="57"/>
                      <a:pt x="6210" y="87"/>
                    </a:cubicBezTo>
                    <a:cubicBezTo>
                      <a:pt x="6178" y="117"/>
                      <a:pt x="6071" y="114"/>
                      <a:pt x="5841" y="129"/>
                    </a:cubicBezTo>
                    <a:cubicBezTo>
                      <a:pt x="5624" y="144"/>
                      <a:pt x="5319" y="178"/>
                      <a:pt x="5027" y="172"/>
                    </a:cubicBezTo>
                    <a:cubicBezTo>
                      <a:pt x="4425" y="161"/>
                      <a:pt x="3815" y="189"/>
                      <a:pt x="3697" y="258"/>
                    </a:cubicBezTo>
                    <a:cubicBezTo>
                      <a:pt x="3578" y="326"/>
                      <a:pt x="3389" y="373"/>
                      <a:pt x="3253" y="343"/>
                    </a:cubicBezTo>
                    <a:cubicBezTo>
                      <a:pt x="3118" y="313"/>
                      <a:pt x="2850" y="433"/>
                      <a:pt x="2662" y="600"/>
                    </a:cubicBezTo>
                    <a:cubicBezTo>
                      <a:pt x="2638" y="620"/>
                      <a:pt x="2609" y="625"/>
                      <a:pt x="2588" y="642"/>
                    </a:cubicBezTo>
                    <a:cubicBezTo>
                      <a:pt x="2566" y="670"/>
                      <a:pt x="2563" y="693"/>
                      <a:pt x="2514" y="728"/>
                    </a:cubicBezTo>
                    <a:cubicBezTo>
                      <a:pt x="2451" y="772"/>
                      <a:pt x="2419" y="755"/>
                      <a:pt x="2366" y="771"/>
                    </a:cubicBezTo>
                    <a:cubicBezTo>
                      <a:pt x="2350" y="776"/>
                      <a:pt x="2307" y="810"/>
                      <a:pt x="2292" y="813"/>
                    </a:cubicBezTo>
                    <a:cubicBezTo>
                      <a:pt x="2222" y="816"/>
                      <a:pt x="2157" y="812"/>
                      <a:pt x="2070" y="771"/>
                    </a:cubicBezTo>
                    <a:cubicBezTo>
                      <a:pt x="1976" y="729"/>
                      <a:pt x="1911" y="694"/>
                      <a:pt x="1848" y="685"/>
                    </a:cubicBezTo>
                    <a:cubicBezTo>
                      <a:pt x="1725" y="677"/>
                      <a:pt x="1536" y="754"/>
                      <a:pt x="1331" y="856"/>
                    </a:cubicBezTo>
                    <a:cubicBezTo>
                      <a:pt x="1269" y="915"/>
                      <a:pt x="1216" y="989"/>
                      <a:pt x="1257" y="1027"/>
                    </a:cubicBezTo>
                    <a:cubicBezTo>
                      <a:pt x="1320" y="1086"/>
                      <a:pt x="1242" y="1191"/>
                      <a:pt x="1109" y="1284"/>
                    </a:cubicBezTo>
                    <a:cubicBezTo>
                      <a:pt x="824" y="1483"/>
                      <a:pt x="622" y="1439"/>
                      <a:pt x="74" y="1156"/>
                    </a:cubicBezTo>
                    <a:cubicBezTo>
                      <a:pt x="47" y="1147"/>
                      <a:pt x="28" y="1165"/>
                      <a:pt x="0" y="1156"/>
                    </a:cubicBezTo>
                    <a:cubicBezTo>
                      <a:pt x="573" y="1461"/>
                      <a:pt x="766" y="1608"/>
                      <a:pt x="591" y="1797"/>
                    </a:cubicBezTo>
                    <a:cubicBezTo>
                      <a:pt x="468" y="1931"/>
                      <a:pt x="397" y="2376"/>
                      <a:pt x="370" y="2823"/>
                    </a:cubicBezTo>
                    <a:cubicBezTo>
                      <a:pt x="393" y="3000"/>
                      <a:pt x="418" y="3037"/>
                      <a:pt x="444" y="3293"/>
                    </a:cubicBezTo>
                    <a:cubicBezTo>
                      <a:pt x="503" y="3877"/>
                      <a:pt x="569" y="4263"/>
                      <a:pt x="665" y="4661"/>
                    </a:cubicBezTo>
                    <a:cubicBezTo>
                      <a:pt x="682" y="4729"/>
                      <a:pt x="721" y="4809"/>
                      <a:pt x="739" y="4875"/>
                    </a:cubicBezTo>
                    <a:cubicBezTo>
                      <a:pt x="758" y="4891"/>
                      <a:pt x="715" y="4901"/>
                      <a:pt x="739" y="4918"/>
                    </a:cubicBezTo>
                    <a:cubicBezTo>
                      <a:pt x="874" y="5012"/>
                      <a:pt x="957" y="5134"/>
                      <a:pt x="887" y="5174"/>
                    </a:cubicBezTo>
                    <a:cubicBezTo>
                      <a:pt x="861" y="5190"/>
                      <a:pt x="858" y="5315"/>
                      <a:pt x="887" y="5431"/>
                    </a:cubicBezTo>
                    <a:cubicBezTo>
                      <a:pt x="1031" y="5816"/>
                      <a:pt x="1195" y="6154"/>
                      <a:pt x="1479" y="6714"/>
                    </a:cubicBezTo>
                    <a:cubicBezTo>
                      <a:pt x="1744" y="7236"/>
                      <a:pt x="2145" y="7719"/>
                      <a:pt x="2440" y="7868"/>
                    </a:cubicBezTo>
                    <a:cubicBezTo>
                      <a:pt x="3086" y="8195"/>
                      <a:pt x="3301" y="8654"/>
                      <a:pt x="2957" y="8894"/>
                    </a:cubicBezTo>
                    <a:cubicBezTo>
                      <a:pt x="2750" y="9039"/>
                      <a:pt x="2740" y="9127"/>
                      <a:pt x="2957" y="9279"/>
                    </a:cubicBezTo>
                    <a:cubicBezTo>
                      <a:pt x="3111" y="9386"/>
                      <a:pt x="3179" y="9492"/>
                      <a:pt x="3105" y="9535"/>
                    </a:cubicBezTo>
                    <a:cubicBezTo>
                      <a:pt x="3068" y="9557"/>
                      <a:pt x="3122" y="9626"/>
                      <a:pt x="3179" y="9706"/>
                    </a:cubicBezTo>
                    <a:cubicBezTo>
                      <a:pt x="3189" y="9714"/>
                      <a:pt x="3169" y="9741"/>
                      <a:pt x="3179" y="9749"/>
                    </a:cubicBezTo>
                    <a:cubicBezTo>
                      <a:pt x="3234" y="9792"/>
                      <a:pt x="3270" y="9843"/>
                      <a:pt x="3327" y="9877"/>
                    </a:cubicBezTo>
                    <a:cubicBezTo>
                      <a:pt x="3473" y="9966"/>
                      <a:pt x="3554" y="9988"/>
                      <a:pt x="3623" y="10048"/>
                    </a:cubicBezTo>
                    <a:cubicBezTo>
                      <a:pt x="3825" y="10084"/>
                      <a:pt x="4027" y="10150"/>
                      <a:pt x="4066" y="10219"/>
                    </a:cubicBezTo>
                    <a:cubicBezTo>
                      <a:pt x="4110" y="10296"/>
                      <a:pt x="4003" y="10423"/>
                      <a:pt x="3845" y="10519"/>
                    </a:cubicBezTo>
                    <a:cubicBezTo>
                      <a:pt x="3862" y="10532"/>
                      <a:pt x="3824" y="10547"/>
                      <a:pt x="3845" y="10561"/>
                    </a:cubicBezTo>
                    <a:cubicBezTo>
                      <a:pt x="3940" y="10628"/>
                      <a:pt x="3983" y="10680"/>
                      <a:pt x="3992" y="10732"/>
                    </a:cubicBezTo>
                    <a:cubicBezTo>
                      <a:pt x="4128" y="10762"/>
                      <a:pt x="4176" y="10862"/>
                      <a:pt x="4140" y="11117"/>
                    </a:cubicBezTo>
                    <a:cubicBezTo>
                      <a:pt x="4136" y="11145"/>
                      <a:pt x="4142" y="11135"/>
                      <a:pt x="4140" y="11160"/>
                    </a:cubicBezTo>
                    <a:cubicBezTo>
                      <a:pt x="4458" y="11215"/>
                      <a:pt x="4526" y="11303"/>
                      <a:pt x="4436" y="11502"/>
                    </a:cubicBezTo>
                    <a:cubicBezTo>
                      <a:pt x="4418" y="11542"/>
                      <a:pt x="4436" y="11618"/>
                      <a:pt x="4436" y="11673"/>
                    </a:cubicBezTo>
                    <a:cubicBezTo>
                      <a:pt x="4469" y="11690"/>
                      <a:pt x="4470" y="11700"/>
                      <a:pt x="4510" y="11716"/>
                    </a:cubicBezTo>
                    <a:cubicBezTo>
                      <a:pt x="4757" y="11816"/>
                      <a:pt x="4941" y="11957"/>
                      <a:pt x="4880" y="12015"/>
                    </a:cubicBezTo>
                    <a:cubicBezTo>
                      <a:pt x="4818" y="12073"/>
                      <a:pt x="4918" y="12145"/>
                      <a:pt x="5101" y="12186"/>
                    </a:cubicBezTo>
                    <a:lnTo>
                      <a:pt x="5175" y="12143"/>
                    </a:lnTo>
                    <a:cubicBezTo>
                      <a:pt x="5445" y="11936"/>
                      <a:pt x="5655" y="11872"/>
                      <a:pt x="5915" y="11930"/>
                    </a:cubicBezTo>
                    <a:cubicBezTo>
                      <a:pt x="6221" y="11998"/>
                      <a:pt x="6274" y="12039"/>
                      <a:pt x="6063" y="12186"/>
                    </a:cubicBezTo>
                    <a:cubicBezTo>
                      <a:pt x="5917" y="12287"/>
                      <a:pt x="5906" y="12450"/>
                      <a:pt x="5989" y="12528"/>
                    </a:cubicBezTo>
                    <a:cubicBezTo>
                      <a:pt x="6071" y="12606"/>
                      <a:pt x="5972" y="12782"/>
                      <a:pt x="5767" y="12913"/>
                    </a:cubicBezTo>
                    <a:cubicBezTo>
                      <a:pt x="5678" y="12969"/>
                      <a:pt x="5589" y="13023"/>
                      <a:pt x="5545" y="13084"/>
                    </a:cubicBezTo>
                    <a:cubicBezTo>
                      <a:pt x="5566" y="13131"/>
                      <a:pt x="5578" y="13162"/>
                      <a:pt x="5545" y="13212"/>
                    </a:cubicBezTo>
                    <a:cubicBezTo>
                      <a:pt x="5480" y="13310"/>
                      <a:pt x="5591" y="13477"/>
                      <a:pt x="5841" y="13554"/>
                    </a:cubicBezTo>
                    <a:cubicBezTo>
                      <a:pt x="6089" y="13631"/>
                      <a:pt x="6277" y="13729"/>
                      <a:pt x="6210" y="13768"/>
                    </a:cubicBezTo>
                    <a:cubicBezTo>
                      <a:pt x="6144" y="13807"/>
                      <a:pt x="6167" y="13940"/>
                      <a:pt x="6284" y="14067"/>
                    </a:cubicBezTo>
                    <a:cubicBezTo>
                      <a:pt x="6423" y="14218"/>
                      <a:pt x="6428" y="14315"/>
                      <a:pt x="6284" y="14367"/>
                    </a:cubicBezTo>
                    <a:cubicBezTo>
                      <a:pt x="5997" y="14469"/>
                      <a:pt x="5996" y="15033"/>
                      <a:pt x="6284" y="15136"/>
                    </a:cubicBezTo>
                    <a:cubicBezTo>
                      <a:pt x="6407" y="15180"/>
                      <a:pt x="6433" y="15280"/>
                      <a:pt x="6358" y="15350"/>
                    </a:cubicBezTo>
                    <a:cubicBezTo>
                      <a:pt x="6282" y="15421"/>
                      <a:pt x="6426" y="15458"/>
                      <a:pt x="6654" y="15435"/>
                    </a:cubicBezTo>
                    <a:cubicBezTo>
                      <a:pt x="6937" y="15407"/>
                      <a:pt x="7022" y="15472"/>
                      <a:pt x="7024" y="15649"/>
                    </a:cubicBezTo>
                    <a:cubicBezTo>
                      <a:pt x="7025" y="15789"/>
                      <a:pt x="7162" y="16044"/>
                      <a:pt x="7319" y="16205"/>
                    </a:cubicBezTo>
                    <a:cubicBezTo>
                      <a:pt x="7476" y="16365"/>
                      <a:pt x="7578" y="16606"/>
                      <a:pt x="7541" y="16761"/>
                    </a:cubicBezTo>
                    <a:cubicBezTo>
                      <a:pt x="7488" y="16984"/>
                      <a:pt x="7623" y="17049"/>
                      <a:pt x="8059" y="17060"/>
                    </a:cubicBezTo>
                    <a:cubicBezTo>
                      <a:pt x="8968" y="17083"/>
                      <a:pt x="9000" y="17114"/>
                      <a:pt x="8724" y="17274"/>
                    </a:cubicBezTo>
                    <a:cubicBezTo>
                      <a:pt x="8387" y="17469"/>
                      <a:pt x="8391" y="18150"/>
                      <a:pt x="8724" y="18343"/>
                    </a:cubicBezTo>
                    <a:cubicBezTo>
                      <a:pt x="8910" y="18450"/>
                      <a:pt x="8901" y="18561"/>
                      <a:pt x="8724" y="18685"/>
                    </a:cubicBezTo>
                    <a:cubicBezTo>
                      <a:pt x="8444" y="18880"/>
                      <a:pt x="8710" y="19070"/>
                      <a:pt x="9168" y="19070"/>
                    </a:cubicBezTo>
                    <a:cubicBezTo>
                      <a:pt x="9531" y="19070"/>
                      <a:pt x="9840" y="19731"/>
                      <a:pt x="9537" y="19839"/>
                    </a:cubicBezTo>
                    <a:cubicBezTo>
                      <a:pt x="9253" y="19941"/>
                      <a:pt x="10777" y="20730"/>
                      <a:pt x="11755" y="20993"/>
                    </a:cubicBezTo>
                    <a:cubicBezTo>
                      <a:pt x="12205" y="21114"/>
                      <a:pt x="12731" y="21316"/>
                      <a:pt x="12938" y="21421"/>
                    </a:cubicBezTo>
                    <a:cubicBezTo>
                      <a:pt x="13184" y="21545"/>
                      <a:pt x="13521" y="21561"/>
                      <a:pt x="13900" y="21506"/>
                    </a:cubicBezTo>
                    <a:cubicBezTo>
                      <a:pt x="14347" y="21441"/>
                      <a:pt x="14636" y="21489"/>
                      <a:pt x="14787" y="21592"/>
                    </a:cubicBezTo>
                    <a:cubicBezTo>
                      <a:pt x="14799" y="21531"/>
                      <a:pt x="14809" y="21454"/>
                      <a:pt x="14787" y="21421"/>
                    </a:cubicBezTo>
                    <a:cubicBezTo>
                      <a:pt x="14625" y="21177"/>
                      <a:pt x="17287" y="20346"/>
                      <a:pt x="17522" y="20566"/>
                    </a:cubicBezTo>
                    <a:cubicBezTo>
                      <a:pt x="17687" y="20720"/>
                      <a:pt x="18472" y="20509"/>
                      <a:pt x="19371" y="20096"/>
                    </a:cubicBezTo>
                    <a:cubicBezTo>
                      <a:pt x="19412" y="20077"/>
                      <a:pt x="19401" y="20069"/>
                      <a:pt x="19445" y="20053"/>
                    </a:cubicBezTo>
                    <a:cubicBezTo>
                      <a:pt x="19236" y="19910"/>
                      <a:pt x="19375" y="19807"/>
                      <a:pt x="19888" y="19583"/>
                    </a:cubicBezTo>
                    <a:cubicBezTo>
                      <a:pt x="20533" y="19301"/>
                      <a:pt x="20536" y="19225"/>
                      <a:pt x="20554" y="17830"/>
                    </a:cubicBezTo>
                    <a:cubicBezTo>
                      <a:pt x="20564" y="17011"/>
                      <a:pt x="20668" y="16220"/>
                      <a:pt x="20775" y="16119"/>
                    </a:cubicBezTo>
                    <a:cubicBezTo>
                      <a:pt x="20883" y="16019"/>
                      <a:pt x="20868" y="15777"/>
                      <a:pt x="20775" y="15564"/>
                    </a:cubicBezTo>
                    <a:cubicBezTo>
                      <a:pt x="20683" y="15351"/>
                      <a:pt x="20761" y="15151"/>
                      <a:pt x="20923" y="15093"/>
                    </a:cubicBezTo>
                    <a:cubicBezTo>
                      <a:pt x="21127" y="15020"/>
                      <a:pt x="21122" y="14786"/>
                      <a:pt x="20849" y="14409"/>
                    </a:cubicBezTo>
                    <a:cubicBezTo>
                      <a:pt x="20434" y="13835"/>
                      <a:pt x="20717" y="13542"/>
                      <a:pt x="21367" y="13853"/>
                    </a:cubicBezTo>
                    <a:cubicBezTo>
                      <a:pt x="21401" y="13870"/>
                      <a:pt x="21405" y="13884"/>
                      <a:pt x="21441" y="13896"/>
                    </a:cubicBezTo>
                    <a:cubicBezTo>
                      <a:pt x="21475" y="13790"/>
                      <a:pt x="21546" y="13658"/>
                      <a:pt x="21589" y="13554"/>
                    </a:cubicBezTo>
                    <a:cubicBezTo>
                      <a:pt x="21600" y="13527"/>
                      <a:pt x="21584" y="13539"/>
                      <a:pt x="21589" y="13511"/>
                    </a:cubicBezTo>
                    <a:cubicBezTo>
                      <a:pt x="21578" y="13420"/>
                      <a:pt x="21524" y="13365"/>
                      <a:pt x="21515" y="13298"/>
                    </a:cubicBezTo>
                    <a:cubicBezTo>
                      <a:pt x="21493" y="13262"/>
                      <a:pt x="21480" y="13226"/>
                      <a:pt x="21441" y="13212"/>
                    </a:cubicBezTo>
                    <a:cubicBezTo>
                      <a:pt x="21322" y="13170"/>
                      <a:pt x="21295" y="13045"/>
                      <a:pt x="21367" y="12913"/>
                    </a:cubicBezTo>
                    <a:cubicBezTo>
                      <a:pt x="21391" y="12869"/>
                      <a:pt x="21372" y="12802"/>
                      <a:pt x="21367" y="12742"/>
                    </a:cubicBezTo>
                    <a:cubicBezTo>
                      <a:pt x="21353" y="12705"/>
                      <a:pt x="21380" y="12698"/>
                      <a:pt x="21367" y="12656"/>
                    </a:cubicBezTo>
                    <a:cubicBezTo>
                      <a:pt x="21312" y="12483"/>
                      <a:pt x="21104" y="12287"/>
                      <a:pt x="20923" y="12229"/>
                    </a:cubicBezTo>
                    <a:cubicBezTo>
                      <a:pt x="20743" y="12170"/>
                      <a:pt x="20637" y="12076"/>
                      <a:pt x="20701" y="12015"/>
                    </a:cubicBezTo>
                    <a:cubicBezTo>
                      <a:pt x="20788" y="11934"/>
                      <a:pt x="20675" y="11649"/>
                      <a:pt x="20480" y="11331"/>
                    </a:cubicBezTo>
                    <a:cubicBezTo>
                      <a:pt x="20439" y="11279"/>
                      <a:pt x="20448" y="11255"/>
                      <a:pt x="20406" y="11203"/>
                    </a:cubicBezTo>
                    <a:cubicBezTo>
                      <a:pt x="20137" y="10872"/>
                      <a:pt x="19826" y="10525"/>
                      <a:pt x="19666" y="10433"/>
                    </a:cubicBezTo>
                    <a:cubicBezTo>
                      <a:pt x="19473" y="10321"/>
                      <a:pt x="19351" y="10207"/>
                      <a:pt x="19371" y="10134"/>
                    </a:cubicBezTo>
                    <a:cubicBezTo>
                      <a:pt x="19253" y="10000"/>
                      <a:pt x="19165" y="9865"/>
                      <a:pt x="19149" y="9749"/>
                    </a:cubicBezTo>
                    <a:cubicBezTo>
                      <a:pt x="19137" y="9664"/>
                      <a:pt x="19060" y="9526"/>
                      <a:pt x="19001" y="9407"/>
                    </a:cubicBezTo>
                    <a:cubicBezTo>
                      <a:pt x="18956" y="9345"/>
                      <a:pt x="18978" y="9301"/>
                      <a:pt x="18927" y="9236"/>
                    </a:cubicBezTo>
                    <a:cubicBezTo>
                      <a:pt x="18837" y="9121"/>
                      <a:pt x="18851" y="9080"/>
                      <a:pt x="18779" y="8980"/>
                    </a:cubicBezTo>
                    <a:cubicBezTo>
                      <a:pt x="18578" y="8749"/>
                      <a:pt x="18417" y="8519"/>
                      <a:pt x="18410" y="8466"/>
                    </a:cubicBezTo>
                    <a:cubicBezTo>
                      <a:pt x="18408" y="8455"/>
                      <a:pt x="18345" y="8439"/>
                      <a:pt x="18336" y="8424"/>
                    </a:cubicBezTo>
                    <a:cubicBezTo>
                      <a:pt x="17750" y="8337"/>
                      <a:pt x="17164" y="8151"/>
                      <a:pt x="17005" y="7911"/>
                    </a:cubicBezTo>
                    <a:cubicBezTo>
                      <a:pt x="16887" y="7733"/>
                      <a:pt x="17208" y="7318"/>
                      <a:pt x="17522" y="7098"/>
                    </a:cubicBezTo>
                    <a:cubicBezTo>
                      <a:pt x="17162" y="6921"/>
                      <a:pt x="16806" y="6715"/>
                      <a:pt x="16931" y="6714"/>
                    </a:cubicBezTo>
                    <a:cubicBezTo>
                      <a:pt x="17071" y="6712"/>
                      <a:pt x="16940" y="6568"/>
                      <a:pt x="16635" y="6372"/>
                    </a:cubicBezTo>
                    <a:cubicBezTo>
                      <a:pt x="15827" y="5849"/>
                      <a:pt x="14896" y="4854"/>
                      <a:pt x="15082" y="4747"/>
                    </a:cubicBezTo>
                    <a:cubicBezTo>
                      <a:pt x="15171" y="4696"/>
                      <a:pt x="14986" y="4458"/>
                      <a:pt x="14713" y="4191"/>
                    </a:cubicBezTo>
                    <a:lnTo>
                      <a:pt x="14639" y="4063"/>
                    </a:lnTo>
                    <a:cubicBezTo>
                      <a:pt x="14460" y="4076"/>
                      <a:pt x="14195" y="3988"/>
                      <a:pt x="14047" y="3764"/>
                    </a:cubicBezTo>
                    <a:cubicBezTo>
                      <a:pt x="13919" y="3568"/>
                      <a:pt x="13915" y="3439"/>
                      <a:pt x="14047" y="3293"/>
                    </a:cubicBezTo>
                    <a:cubicBezTo>
                      <a:pt x="13834" y="3278"/>
                      <a:pt x="13702" y="3255"/>
                      <a:pt x="13752" y="3122"/>
                    </a:cubicBezTo>
                    <a:cubicBezTo>
                      <a:pt x="13768" y="3077"/>
                      <a:pt x="13755" y="3001"/>
                      <a:pt x="13752" y="2951"/>
                    </a:cubicBezTo>
                    <a:cubicBezTo>
                      <a:pt x="13636" y="2824"/>
                      <a:pt x="13491" y="2686"/>
                      <a:pt x="13456" y="2566"/>
                    </a:cubicBezTo>
                    <a:cubicBezTo>
                      <a:pt x="13453" y="2556"/>
                      <a:pt x="13394" y="2537"/>
                      <a:pt x="13382" y="2524"/>
                    </a:cubicBezTo>
                    <a:cubicBezTo>
                      <a:pt x="13351" y="2519"/>
                      <a:pt x="13338" y="2513"/>
                      <a:pt x="13308" y="2524"/>
                    </a:cubicBezTo>
                    <a:cubicBezTo>
                      <a:pt x="13196" y="2564"/>
                      <a:pt x="13000" y="2439"/>
                      <a:pt x="12864" y="2267"/>
                    </a:cubicBezTo>
                    <a:cubicBezTo>
                      <a:pt x="12815" y="2204"/>
                      <a:pt x="12695" y="2125"/>
                      <a:pt x="12569" y="2053"/>
                    </a:cubicBezTo>
                    <a:cubicBezTo>
                      <a:pt x="12308" y="1937"/>
                      <a:pt x="12056" y="1819"/>
                      <a:pt x="11755" y="1711"/>
                    </a:cubicBezTo>
                    <a:cubicBezTo>
                      <a:pt x="11298" y="1585"/>
                      <a:pt x="10673" y="1350"/>
                      <a:pt x="10351" y="1156"/>
                    </a:cubicBezTo>
                    <a:cubicBezTo>
                      <a:pt x="10017" y="954"/>
                      <a:pt x="9498" y="813"/>
                      <a:pt x="9242" y="813"/>
                    </a:cubicBezTo>
                    <a:cubicBezTo>
                      <a:pt x="8967" y="813"/>
                      <a:pt x="8512" y="597"/>
                      <a:pt x="8133" y="386"/>
                    </a:cubicBezTo>
                    <a:cubicBezTo>
                      <a:pt x="7603" y="524"/>
                      <a:pt x="7173" y="343"/>
                      <a:pt x="7098" y="1"/>
                    </a:cubicBezTo>
                    <a:cubicBezTo>
                      <a:pt x="6997" y="31"/>
                      <a:pt x="6876" y="66"/>
                      <a:pt x="6728" y="44"/>
                    </a:cubicBezTo>
                    <a:cubicBezTo>
                      <a:pt x="6624" y="28"/>
                      <a:pt x="6522" y="-8"/>
                      <a:pt x="6432" y="1"/>
                    </a:cubicBezTo>
                    <a:close/>
                  </a:path>
                </a:pathLst>
              </a:custGeom>
              <a:ln>
                <a:noFill/>
              </a:ln>
              <a:effectLst/>
            </p:spPr>
          </p:pic>
          <p:pic>
            <p:nvPicPr>
              <p:cNvPr id="894" name="Image" descr="Image"/>
              <p:cNvPicPr>
                <a:picLocks/>
              </p:cNvPicPr>
              <p:nvPr/>
            </p:nvPicPr>
            <p:blipFill>
              <a:blip r:embed="rId37"/>
              <a:stretch>
                <a:fillRect/>
              </a:stretch>
            </p:blipFill>
            <p:spPr>
              <a:xfrm>
                <a:off x="0" y="0"/>
                <a:ext cx="133849" cy="225403"/>
              </a:xfrm>
              <a:prstGeom prst="rect">
                <a:avLst/>
              </a:prstGeom>
              <a:effectLst/>
            </p:spPr>
          </p:pic>
        </p:grpSp>
        <p:grpSp>
          <p:nvGrpSpPr>
            <p:cNvPr id="899" name="Image"/>
            <p:cNvGrpSpPr/>
            <p:nvPr/>
          </p:nvGrpSpPr>
          <p:grpSpPr>
            <a:xfrm rot="14062231">
              <a:off x="370384" y="167008"/>
              <a:ext cx="103687" cy="173809"/>
              <a:chOff x="0" y="0"/>
              <a:chExt cx="103685" cy="173807"/>
            </a:xfrm>
          </p:grpSpPr>
          <p:pic>
            <p:nvPicPr>
              <p:cNvPr id="898" name="Image" descr="Image"/>
              <p:cNvPicPr>
                <a:picLocks noChangeAspect="1"/>
              </p:cNvPicPr>
              <p:nvPr/>
            </p:nvPicPr>
            <p:blipFill>
              <a:blip r:embed="rId34" cstate="print">
                <a:extLst>
                  <a:ext uri="{28A0092B-C50C-407E-A947-70E740481C1C}">
                    <a14:useLocalDpi xmlns:a14="http://schemas.microsoft.com/office/drawing/2010/main"/>
                  </a:ext>
                </a:extLst>
              </a:blip>
              <a:srcRect/>
              <a:stretch>
                <a:fillRect/>
              </a:stretch>
            </p:blipFill>
            <p:spPr>
              <a:xfrm>
                <a:off x="8980" y="9668"/>
                <a:ext cx="85742" cy="148894"/>
              </a:xfrm>
              <a:custGeom>
                <a:avLst/>
                <a:gdLst/>
                <a:ahLst/>
                <a:cxnLst>
                  <a:cxn ang="0">
                    <a:pos x="wd2" y="hd2"/>
                  </a:cxn>
                  <a:cxn ang="5400000">
                    <a:pos x="wd2" y="hd2"/>
                  </a:cxn>
                  <a:cxn ang="10800000">
                    <a:pos x="wd2" y="hd2"/>
                  </a:cxn>
                  <a:cxn ang="16200000">
                    <a:pos x="wd2" y="hd2"/>
                  </a:cxn>
                </a:cxnLst>
                <a:rect l="0" t="0" r="r" b="b"/>
                <a:pathLst>
                  <a:path w="21593" h="21594" extrusionOk="0">
                    <a:moveTo>
                      <a:pt x="6397" y="10"/>
                    </a:moveTo>
                    <a:cubicBezTo>
                      <a:pt x="6307" y="19"/>
                      <a:pt x="6228" y="38"/>
                      <a:pt x="6197" y="67"/>
                    </a:cubicBezTo>
                    <a:cubicBezTo>
                      <a:pt x="6164" y="98"/>
                      <a:pt x="6028" y="109"/>
                      <a:pt x="5797" y="125"/>
                    </a:cubicBezTo>
                    <a:cubicBezTo>
                      <a:pt x="5579" y="140"/>
                      <a:pt x="5290" y="188"/>
                      <a:pt x="4997" y="182"/>
                    </a:cubicBezTo>
                    <a:cubicBezTo>
                      <a:pt x="4392" y="171"/>
                      <a:pt x="3817" y="229"/>
                      <a:pt x="3698" y="297"/>
                    </a:cubicBezTo>
                    <a:cubicBezTo>
                      <a:pt x="3579" y="366"/>
                      <a:pt x="3334" y="385"/>
                      <a:pt x="3198" y="355"/>
                    </a:cubicBezTo>
                    <a:cubicBezTo>
                      <a:pt x="3062" y="325"/>
                      <a:pt x="2788" y="419"/>
                      <a:pt x="2599" y="585"/>
                    </a:cubicBezTo>
                    <a:cubicBezTo>
                      <a:pt x="2575" y="606"/>
                      <a:pt x="2620" y="625"/>
                      <a:pt x="2599" y="643"/>
                    </a:cubicBezTo>
                    <a:cubicBezTo>
                      <a:pt x="2577" y="671"/>
                      <a:pt x="2549" y="666"/>
                      <a:pt x="2499" y="700"/>
                    </a:cubicBezTo>
                    <a:cubicBezTo>
                      <a:pt x="2436" y="744"/>
                      <a:pt x="2352" y="742"/>
                      <a:pt x="2299" y="758"/>
                    </a:cubicBezTo>
                    <a:cubicBezTo>
                      <a:pt x="2283" y="763"/>
                      <a:pt x="2314" y="812"/>
                      <a:pt x="2299" y="816"/>
                    </a:cubicBezTo>
                    <a:cubicBezTo>
                      <a:pt x="2283" y="818"/>
                      <a:pt x="2215" y="816"/>
                      <a:pt x="2199" y="816"/>
                    </a:cubicBezTo>
                    <a:cubicBezTo>
                      <a:pt x="2129" y="818"/>
                      <a:pt x="2086" y="800"/>
                      <a:pt x="1999" y="758"/>
                    </a:cubicBezTo>
                    <a:cubicBezTo>
                      <a:pt x="1905" y="716"/>
                      <a:pt x="1862" y="709"/>
                      <a:pt x="1799" y="700"/>
                    </a:cubicBezTo>
                    <a:cubicBezTo>
                      <a:pt x="1675" y="692"/>
                      <a:pt x="1505" y="771"/>
                      <a:pt x="1299" y="873"/>
                    </a:cubicBezTo>
                    <a:cubicBezTo>
                      <a:pt x="1237" y="932"/>
                      <a:pt x="1159" y="950"/>
                      <a:pt x="1199" y="988"/>
                    </a:cubicBezTo>
                    <a:cubicBezTo>
                      <a:pt x="1263" y="1047"/>
                      <a:pt x="1233" y="1183"/>
                      <a:pt x="1099" y="1276"/>
                    </a:cubicBezTo>
                    <a:cubicBezTo>
                      <a:pt x="813" y="1475"/>
                      <a:pt x="651" y="1444"/>
                      <a:pt x="100" y="1161"/>
                    </a:cubicBezTo>
                    <a:cubicBezTo>
                      <a:pt x="73" y="1152"/>
                      <a:pt x="28" y="1170"/>
                      <a:pt x="0" y="1161"/>
                    </a:cubicBezTo>
                    <a:cubicBezTo>
                      <a:pt x="576" y="1467"/>
                      <a:pt x="675" y="1605"/>
                      <a:pt x="500" y="1794"/>
                    </a:cubicBezTo>
                    <a:cubicBezTo>
                      <a:pt x="375" y="1928"/>
                      <a:pt x="327" y="2383"/>
                      <a:pt x="300" y="2830"/>
                    </a:cubicBezTo>
                    <a:cubicBezTo>
                      <a:pt x="324" y="3007"/>
                      <a:pt x="374" y="3035"/>
                      <a:pt x="400" y="3291"/>
                    </a:cubicBezTo>
                    <a:cubicBezTo>
                      <a:pt x="459" y="3874"/>
                      <a:pt x="503" y="4274"/>
                      <a:pt x="600" y="4672"/>
                    </a:cubicBezTo>
                    <a:cubicBezTo>
                      <a:pt x="616" y="4739"/>
                      <a:pt x="681" y="4836"/>
                      <a:pt x="700" y="4902"/>
                    </a:cubicBezTo>
                    <a:cubicBezTo>
                      <a:pt x="835" y="4996"/>
                      <a:pt x="869" y="5150"/>
                      <a:pt x="800" y="5190"/>
                    </a:cubicBezTo>
                    <a:cubicBezTo>
                      <a:pt x="773" y="5205"/>
                      <a:pt x="870" y="5304"/>
                      <a:pt x="900" y="5420"/>
                    </a:cubicBezTo>
                    <a:cubicBezTo>
                      <a:pt x="1044" y="5806"/>
                      <a:pt x="1114" y="6185"/>
                      <a:pt x="1399" y="6744"/>
                    </a:cubicBezTo>
                    <a:cubicBezTo>
                      <a:pt x="1666" y="7266"/>
                      <a:pt x="2103" y="7746"/>
                      <a:pt x="2399" y="7895"/>
                    </a:cubicBezTo>
                    <a:cubicBezTo>
                      <a:pt x="3047" y="8222"/>
                      <a:pt x="3344" y="8634"/>
                      <a:pt x="2998" y="8874"/>
                    </a:cubicBezTo>
                    <a:cubicBezTo>
                      <a:pt x="2790" y="9018"/>
                      <a:pt x="2780" y="9125"/>
                      <a:pt x="2998" y="9277"/>
                    </a:cubicBezTo>
                    <a:cubicBezTo>
                      <a:pt x="3152" y="9383"/>
                      <a:pt x="3173" y="9521"/>
                      <a:pt x="3098" y="9564"/>
                    </a:cubicBezTo>
                    <a:cubicBezTo>
                      <a:pt x="3061" y="9586"/>
                      <a:pt x="3141" y="9657"/>
                      <a:pt x="3198" y="9737"/>
                    </a:cubicBezTo>
                    <a:cubicBezTo>
                      <a:pt x="3253" y="9779"/>
                      <a:pt x="3241" y="9818"/>
                      <a:pt x="3298" y="9852"/>
                    </a:cubicBezTo>
                    <a:cubicBezTo>
                      <a:pt x="3445" y="9940"/>
                      <a:pt x="3529" y="10022"/>
                      <a:pt x="3598" y="10082"/>
                    </a:cubicBezTo>
                    <a:cubicBezTo>
                      <a:pt x="3802" y="10118"/>
                      <a:pt x="3958" y="10186"/>
                      <a:pt x="3998" y="10255"/>
                    </a:cubicBezTo>
                    <a:cubicBezTo>
                      <a:pt x="4042" y="10332"/>
                      <a:pt x="3957" y="10448"/>
                      <a:pt x="3798" y="10543"/>
                    </a:cubicBezTo>
                    <a:cubicBezTo>
                      <a:pt x="3815" y="10556"/>
                      <a:pt x="3877" y="10528"/>
                      <a:pt x="3898" y="10543"/>
                    </a:cubicBezTo>
                    <a:cubicBezTo>
                      <a:pt x="3994" y="10609"/>
                      <a:pt x="3988" y="10663"/>
                      <a:pt x="3998" y="10716"/>
                    </a:cubicBezTo>
                    <a:cubicBezTo>
                      <a:pt x="4134" y="10745"/>
                      <a:pt x="4133" y="10864"/>
                      <a:pt x="4098" y="11118"/>
                    </a:cubicBezTo>
                    <a:cubicBezTo>
                      <a:pt x="4094" y="11146"/>
                      <a:pt x="4099" y="11151"/>
                      <a:pt x="4098" y="11176"/>
                    </a:cubicBezTo>
                    <a:cubicBezTo>
                      <a:pt x="4417" y="11231"/>
                      <a:pt x="4488" y="11322"/>
                      <a:pt x="4398" y="11521"/>
                    </a:cubicBezTo>
                    <a:cubicBezTo>
                      <a:pt x="4380" y="11561"/>
                      <a:pt x="4398" y="11639"/>
                      <a:pt x="4398" y="11694"/>
                    </a:cubicBezTo>
                    <a:cubicBezTo>
                      <a:pt x="4431" y="11711"/>
                      <a:pt x="4458" y="11735"/>
                      <a:pt x="4498" y="11752"/>
                    </a:cubicBezTo>
                    <a:cubicBezTo>
                      <a:pt x="4746" y="11852"/>
                      <a:pt x="4960" y="11981"/>
                      <a:pt x="4897" y="12039"/>
                    </a:cubicBezTo>
                    <a:cubicBezTo>
                      <a:pt x="4835" y="12097"/>
                      <a:pt x="4913" y="12171"/>
                      <a:pt x="5097" y="12212"/>
                    </a:cubicBezTo>
                    <a:lnTo>
                      <a:pt x="5197" y="12154"/>
                    </a:lnTo>
                    <a:cubicBezTo>
                      <a:pt x="5468" y="11947"/>
                      <a:pt x="5636" y="11866"/>
                      <a:pt x="5897" y="11924"/>
                    </a:cubicBezTo>
                    <a:cubicBezTo>
                      <a:pt x="6205" y="11992"/>
                      <a:pt x="6309" y="12065"/>
                      <a:pt x="6097" y="12212"/>
                    </a:cubicBezTo>
                    <a:cubicBezTo>
                      <a:pt x="5951" y="12313"/>
                      <a:pt x="5914" y="12422"/>
                      <a:pt x="5997" y="12500"/>
                    </a:cubicBezTo>
                    <a:cubicBezTo>
                      <a:pt x="6080" y="12577"/>
                      <a:pt x="5903" y="12771"/>
                      <a:pt x="5697" y="12903"/>
                    </a:cubicBezTo>
                    <a:cubicBezTo>
                      <a:pt x="5608" y="12959"/>
                      <a:pt x="5541" y="13015"/>
                      <a:pt x="5497" y="13075"/>
                    </a:cubicBezTo>
                    <a:cubicBezTo>
                      <a:pt x="5518" y="13123"/>
                      <a:pt x="5531" y="13198"/>
                      <a:pt x="5497" y="13248"/>
                    </a:cubicBezTo>
                    <a:cubicBezTo>
                      <a:pt x="5432" y="13346"/>
                      <a:pt x="5646" y="13459"/>
                      <a:pt x="5897" y="13536"/>
                    </a:cubicBezTo>
                    <a:cubicBezTo>
                      <a:pt x="6146" y="13613"/>
                      <a:pt x="6264" y="13728"/>
                      <a:pt x="6197" y="13766"/>
                    </a:cubicBezTo>
                    <a:cubicBezTo>
                      <a:pt x="6130" y="13805"/>
                      <a:pt x="6179" y="13927"/>
                      <a:pt x="6297" y="14054"/>
                    </a:cubicBezTo>
                    <a:cubicBezTo>
                      <a:pt x="6436" y="14204"/>
                      <a:pt x="6441" y="14348"/>
                      <a:pt x="6297" y="14399"/>
                    </a:cubicBezTo>
                    <a:cubicBezTo>
                      <a:pt x="6008" y="14502"/>
                      <a:pt x="6007" y="15044"/>
                      <a:pt x="6297" y="15147"/>
                    </a:cubicBezTo>
                    <a:cubicBezTo>
                      <a:pt x="6420" y="15192"/>
                      <a:pt x="6472" y="15308"/>
                      <a:pt x="6397" y="15378"/>
                    </a:cubicBezTo>
                    <a:cubicBezTo>
                      <a:pt x="6320" y="15449"/>
                      <a:pt x="6467" y="15458"/>
                      <a:pt x="6696" y="15435"/>
                    </a:cubicBezTo>
                    <a:cubicBezTo>
                      <a:pt x="6981" y="15407"/>
                      <a:pt x="7095" y="15488"/>
                      <a:pt x="7096" y="15666"/>
                    </a:cubicBezTo>
                    <a:cubicBezTo>
                      <a:pt x="7097" y="15806"/>
                      <a:pt x="7238" y="16023"/>
                      <a:pt x="7396" y="16184"/>
                    </a:cubicBezTo>
                    <a:cubicBezTo>
                      <a:pt x="7554" y="16344"/>
                      <a:pt x="7633" y="16604"/>
                      <a:pt x="7596" y="16759"/>
                    </a:cubicBezTo>
                    <a:cubicBezTo>
                      <a:pt x="7542" y="16982"/>
                      <a:pt x="7658" y="17036"/>
                      <a:pt x="8096" y="17047"/>
                    </a:cubicBezTo>
                    <a:cubicBezTo>
                      <a:pt x="9008" y="17070"/>
                      <a:pt x="9072" y="17118"/>
                      <a:pt x="8795" y="17277"/>
                    </a:cubicBezTo>
                    <a:cubicBezTo>
                      <a:pt x="8457" y="17472"/>
                      <a:pt x="8460" y="18178"/>
                      <a:pt x="8795" y="18371"/>
                    </a:cubicBezTo>
                    <a:cubicBezTo>
                      <a:pt x="8982" y="18478"/>
                      <a:pt x="8973" y="18535"/>
                      <a:pt x="8795" y="18659"/>
                    </a:cubicBezTo>
                    <a:cubicBezTo>
                      <a:pt x="8514" y="18854"/>
                      <a:pt x="8636" y="19119"/>
                      <a:pt x="9095" y="19119"/>
                    </a:cubicBezTo>
                    <a:cubicBezTo>
                      <a:pt x="9460" y="19119"/>
                      <a:pt x="9898" y="19759"/>
                      <a:pt x="9595" y="19867"/>
                    </a:cubicBezTo>
                    <a:cubicBezTo>
                      <a:pt x="9309" y="19969"/>
                      <a:pt x="10811" y="20755"/>
                      <a:pt x="11794" y="21018"/>
                    </a:cubicBezTo>
                    <a:cubicBezTo>
                      <a:pt x="12245" y="21139"/>
                      <a:pt x="12785" y="21317"/>
                      <a:pt x="12993" y="21421"/>
                    </a:cubicBezTo>
                    <a:cubicBezTo>
                      <a:pt x="13239" y="21545"/>
                      <a:pt x="13513" y="21591"/>
                      <a:pt x="13893" y="21536"/>
                    </a:cubicBezTo>
                    <a:cubicBezTo>
                      <a:pt x="14342" y="21471"/>
                      <a:pt x="14641" y="21491"/>
                      <a:pt x="14792" y="21594"/>
                    </a:cubicBezTo>
                    <a:cubicBezTo>
                      <a:pt x="14805" y="21533"/>
                      <a:pt x="14814" y="21454"/>
                      <a:pt x="14792" y="21421"/>
                    </a:cubicBezTo>
                    <a:cubicBezTo>
                      <a:pt x="14630" y="21178"/>
                      <a:pt x="17354" y="20338"/>
                      <a:pt x="17591" y="20558"/>
                    </a:cubicBezTo>
                    <a:cubicBezTo>
                      <a:pt x="17756" y="20712"/>
                      <a:pt x="18487" y="20511"/>
                      <a:pt x="19390" y="20097"/>
                    </a:cubicBezTo>
                    <a:cubicBezTo>
                      <a:pt x="19431" y="20078"/>
                      <a:pt x="19446" y="20114"/>
                      <a:pt x="19490" y="20097"/>
                    </a:cubicBezTo>
                    <a:cubicBezTo>
                      <a:pt x="19280" y="19955"/>
                      <a:pt x="19375" y="19803"/>
                      <a:pt x="19890" y="19579"/>
                    </a:cubicBezTo>
                    <a:cubicBezTo>
                      <a:pt x="20537" y="19298"/>
                      <a:pt x="20571" y="19191"/>
                      <a:pt x="20589" y="17795"/>
                    </a:cubicBezTo>
                    <a:cubicBezTo>
                      <a:pt x="20600" y="16976"/>
                      <a:pt x="20781" y="16227"/>
                      <a:pt x="20889" y="16126"/>
                    </a:cubicBezTo>
                    <a:cubicBezTo>
                      <a:pt x="20997" y="16025"/>
                      <a:pt x="20982" y="15764"/>
                      <a:pt x="20889" y="15550"/>
                    </a:cubicBezTo>
                    <a:cubicBezTo>
                      <a:pt x="20796" y="15337"/>
                      <a:pt x="20826" y="15148"/>
                      <a:pt x="20989" y="15090"/>
                    </a:cubicBezTo>
                    <a:cubicBezTo>
                      <a:pt x="21194" y="15017"/>
                      <a:pt x="21162" y="14834"/>
                      <a:pt x="20889" y="14457"/>
                    </a:cubicBezTo>
                    <a:cubicBezTo>
                      <a:pt x="20472" y="13882"/>
                      <a:pt x="20736" y="13569"/>
                      <a:pt x="21389" y="13881"/>
                    </a:cubicBezTo>
                    <a:cubicBezTo>
                      <a:pt x="21423" y="13898"/>
                      <a:pt x="21453" y="13869"/>
                      <a:pt x="21489" y="13881"/>
                    </a:cubicBezTo>
                    <a:cubicBezTo>
                      <a:pt x="21523" y="13774"/>
                      <a:pt x="21546" y="13698"/>
                      <a:pt x="21589" y="13593"/>
                    </a:cubicBezTo>
                    <a:cubicBezTo>
                      <a:pt x="21600" y="13566"/>
                      <a:pt x="21584" y="13506"/>
                      <a:pt x="21589" y="13478"/>
                    </a:cubicBezTo>
                    <a:cubicBezTo>
                      <a:pt x="21578" y="13387"/>
                      <a:pt x="21598" y="13373"/>
                      <a:pt x="21589" y="13306"/>
                    </a:cubicBezTo>
                    <a:cubicBezTo>
                      <a:pt x="21567" y="13270"/>
                      <a:pt x="21528" y="13205"/>
                      <a:pt x="21489" y="13191"/>
                    </a:cubicBezTo>
                    <a:cubicBezTo>
                      <a:pt x="21370" y="13148"/>
                      <a:pt x="21316" y="13034"/>
                      <a:pt x="21389" y="12903"/>
                    </a:cubicBezTo>
                    <a:cubicBezTo>
                      <a:pt x="21413" y="12859"/>
                      <a:pt x="21393" y="12790"/>
                      <a:pt x="21389" y="12730"/>
                    </a:cubicBezTo>
                    <a:cubicBezTo>
                      <a:pt x="21375" y="12694"/>
                      <a:pt x="21402" y="12714"/>
                      <a:pt x="21389" y="12672"/>
                    </a:cubicBezTo>
                    <a:cubicBezTo>
                      <a:pt x="21334" y="12499"/>
                      <a:pt x="21171" y="12271"/>
                      <a:pt x="20989" y="12212"/>
                    </a:cubicBezTo>
                    <a:cubicBezTo>
                      <a:pt x="20807" y="12153"/>
                      <a:pt x="20724" y="12100"/>
                      <a:pt x="20789" y="12039"/>
                    </a:cubicBezTo>
                    <a:cubicBezTo>
                      <a:pt x="20876" y="11959"/>
                      <a:pt x="20685" y="11666"/>
                      <a:pt x="20489" y="11349"/>
                    </a:cubicBezTo>
                    <a:cubicBezTo>
                      <a:pt x="20449" y="11296"/>
                      <a:pt x="20532" y="11228"/>
                      <a:pt x="20489" y="11176"/>
                    </a:cubicBezTo>
                    <a:cubicBezTo>
                      <a:pt x="20220" y="10845"/>
                      <a:pt x="19850" y="10520"/>
                      <a:pt x="19690" y="10428"/>
                    </a:cubicBezTo>
                    <a:cubicBezTo>
                      <a:pt x="19496" y="10316"/>
                      <a:pt x="19371" y="10213"/>
                      <a:pt x="19390" y="10140"/>
                    </a:cubicBezTo>
                    <a:cubicBezTo>
                      <a:pt x="19272" y="10006"/>
                      <a:pt x="19206" y="9853"/>
                      <a:pt x="19190" y="9737"/>
                    </a:cubicBezTo>
                    <a:cubicBezTo>
                      <a:pt x="19178" y="9651"/>
                      <a:pt x="19149" y="9568"/>
                      <a:pt x="19090" y="9449"/>
                    </a:cubicBezTo>
                    <a:cubicBezTo>
                      <a:pt x="19045" y="9387"/>
                      <a:pt x="19041" y="9341"/>
                      <a:pt x="18990" y="9277"/>
                    </a:cubicBezTo>
                    <a:cubicBezTo>
                      <a:pt x="18899" y="9161"/>
                      <a:pt x="18862" y="9089"/>
                      <a:pt x="18790" y="8989"/>
                    </a:cubicBezTo>
                    <a:cubicBezTo>
                      <a:pt x="18588" y="8758"/>
                      <a:pt x="18398" y="8523"/>
                      <a:pt x="18390" y="8471"/>
                    </a:cubicBezTo>
                    <a:cubicBezTo>
                      <a:pt x="18389" y="8459"/>
                      <a:pt x="18400" y="8429"/>
                      <a:pt x="18390" y="8413"/>
                    </a:cubicBezTo>
                    <a:cubicBezTo>
                      <a:pt x="17802" y="8326"/>
                      <a:pt x="17251" y="8136"/>
                      <a:pt x="17091" y="7895"/>
                    </a:cubicBezTo>
                    <a:cubicBezTo>
                      <a:pt x="16973" y="7717"/>
                      <a:pt x="17276" y="7310"/>
                      <a:pt x="17591" y="7089"/>
                    </a:cubicBezTo>
                    <a:cubicBezTo>
                      <a:pt x="17229" y="6912"/>
                      <a:pt x="16866" y="6746"/>
                      <a:pt x="16991" y="6744"/>
                    </a:cubicBezTo>
                    <a:cubicBezTo>
                      <a:pt x="17131" y="6742"/>
                      <a:pt x="16997" y="6538"/>
                      <a:pt x="16691" y="6341"/>
                    </a:cubicBezTo>
                    <a:cubicBezTo>
                      <a:pt x="15879" y="5818"/>
                      <a:pt x="14905" y="4895"/>
                      <a:pt x="15092" y="4787"/>
                    </a:cubicBezTo>
                    <a:cubicBezTo>
                      <a:pt x="15181" y="4736"/>
                      <a:pt x="15066" y="4479"/>
                      <a:pt x="14792" y="4211"/>
                    </a:cubicBezTo>
                    <a:lnTo>
                      <a:pt x="14692" y="4096"/>
                    </a:lnTo>
                    <a:cubicBezTo>
                      <a:pt x="14512" y="4110"/>
                      <a:pt x="14241" y="3975"/>
                      <a:pt x="14093" y="3751"/>
                    </a:cubicBezTo>
                    <a:cubicBezTo>
                      <a:pt x="13963" y="3555"/>
                      <a:pt x="13960" y="3436"/>
                      <a:pt x="14093" y="3291"/>
                    </a:cubicBezTo>
                    <a:cubicBezTo>
                      <a:pt x="13878" y="3276"/>
                      <a:pt x="13743" y="3251"/>
                      <a:pt x="13793" y="3118"/>
                    </a:cubicBezTo>
                    <a:cubicBezTo>
                      <a:pt x="13809" y="3073"/>
                      <a:pt x="13796" y="2995"/>
                      <a:pt x="13793" y="2945"/>
                    </a:cubicBezTo>
                    <a:cubicBezTo>
                      <a:pt x="13676" y="2818"/>
                      <a:pt x="13528" y="2720"/>
                      <a:pt x="13493" y="2600"/>
                    </a:cubicBezTo>
                    <a:cubicBezTo>
                      <a:pt x="13490" y="2589"/>
                      <a:pt x="13405" y="2556"/>
                      <a:pt x="13393" y="2542"/>
                    </a:cubicBezTo>
                    <a:cubicBezTo>
                      <a:pt x="13362" y="2537"/>
                      <a:pt x="13323" y="2531"/>
                      <a:pt x="13293" y="2542"/>
                    </a:cubicBezTo>
                    <a:cubicBezTo>
                      <a:pt x="13181" y="2582"/>
                      <a:pt x="13029" y="2484"/>
                      <a:pt x="12893" y="2312"/>
                    </a:cubicBezTo>
                    <a:cubicBezTo>
                      <a:pt x="12843" y="2249"/>
                      <a:pt x="12720" y="2154"/>
                      <a:pt x="12593" y="2082"/>
                    </a:cubicBezTo>
                    <a:cubicBezTo>
                      <a:pt x="12331" y="1965"/>
                      <a:pt x="11996" y="1844"/>
                      <a:pt x="11694" y="1736"/>
                    </a:cubicBezTo>
                    <a:cubicBezTo>
                      <a:pt x="11235" y="1611"/>
                      <a:pt x="10718" y="1356"/>
                      <a:pt x="10395" y="1161"/>
                    </a:cubicBezTo>
                    <a:cubicBezTo>
                      <a:pt x="10059" y="959"/>
                      <a:pt x="9552" y="816"/>
                      <a:pt x="9295" y="816"/>
                    </a:cubicBezTo>
                    <a:cubicBezTo>
                      <a:pt x="9019" y="816"/>
                      <a:pt x="8577" y="624"/>
                      <a:pt x="8196" y="413"/>
                    </a:cubicBezTo>
                    <a:cubicBezTo>
                      <a:pt x="7664" y="551"/>
                      <a:pt x="7172" y="352"/>
                      <a:pt x="7096" y="10"/>
                    </a:cubicBezTo>
                    <a:cubicBezTo>
                      <a:pt x="6996" y="39"/>
                      <a:pt x="6845" y="32"/>
                      <a:pt x="6696" y="10"/>
                    </a:cubicBezTo>
                    <a:cubicBezTo>
                      <a:pt x="6592" y="-6"/>
                      <a:pt x="6486" y="1"/>
                      <a:pt x="6397" y="10"/>
                    </a:cubicBezTo>
                    <a:close/>
                  </a:path>
                </a:pathLst>
              </a:custGeom>
              <a:ln>
                <a:noFill/>
              </a:ln>
              <a:effectLst/>
            </p:spPr>
          </p:pic>
          <p:pic>
            <p:nvPicPr>
              <p:cNvPr id="897" name="Image" descr="Image"/>
              <p:cNvPicPr>
                <a:picLocks/>
              </p:cNvPicPr>
              <p:nvPr/>
            </p:nvPicPr>
            <p:blipFill>
              <a:blip r:embed="rId35"/>
              <a:stretch>
                <a:fillRect/>
              </a:stretch>
            </p:blipFill>
            <p:spPr>
              <a:xfrm>
                <a:off x="0" y="0"/>
                <a:ext cx="103686" cy="173808"/>
              </a:xfrm>
              <a:prstGeom prst="rect">
                <a:avLst/>
              </a:prstGeom>
              <a:effectLst/>
            </p:spPr>
          </p:pic>
        </p:grpSp>
        <p:grpSp>
          <p:nvGrpSpPr>
            <p:cNvPr id="902" name="Image"/>
            <p:cNvGrpSpPr/>
            <p:nvPr/>
          </p:nvGrpSpPr>
          <p:grpSpPr>
            <a:xfrm rot="11634259">
              <a:off x="311339" y="377648"/>
              <a:ext cx="118767" cy="198454"/>
              <a:chOff x="0" y="0"/>
              <a:chExt cx="118766" cy="198452"/>
            </a:xfrm>
          </p:grpSpPr>
          <p:pic>
            <p:nvPicPr>
              <p:cNvPr id="901" name="Image" descr="Image"/>
              <p:cNvPicPr>
                <a:picLocks noChangeAspect="1"/>
              </p:cNvPicPr>
              <p:nvPr/>
            </p:nvPicPr>
            <p:blipFill>
              <a:blip r:embed="rId38" cstate="print">
                <a:extLst>
                  <a:ext uri="{28A0092B-C50C-407E-A947-70E740481C1C}">
                    <a14:useLocalDpi xmlns:a14="http://schemas.microsoft.com/office/drawing/2010/main"/>
                  </a:ext>
                </a:extLst>
              </a:blip>
              <a:srcRect/>
              <a:stretch>
                <a:fillRect/>
              </a:stretch>
            </p:blipFill>
            <p:spPr>
              <a:xfrm>
                <a:off x="8980" y="8903"/>
                <a:ext cx="100826" cy="174306"/>
              </a:xfrm>
              <a:custGeom>
                <a:avLst/>
                <a:gdLst/>
                <a:ahLst/>
                <a:cxnLst>
                  <a:cxn ang="0">
                    <a:pos x="wd2" y="hd2"/>
                  </a:cxn>
                  <a:cxn ang="5400000">
                    <a:pos x="wd2" y="hd2"/>
                  </a:cxn>
                  <a:cxn ang="10800000">
                    <a:pos x="wd2" y="hd2"/>
                  </a:cxn>
                  <a:cxn ang="16200000">
                    <a:pos x="wd2" y="hd2"/>
                  </a:cxn>
                </a:cxnLst>
                <a:rect l="0" t="0" r="r" b="b"/>
                <a:pathLst>
                  <a:path w="21593" h="21588" extrusionOk="0">
                    <a:moveTo>
                      <a:pt x="6375" y="10"/>
                    </a:moveTo>
                    <a:cubicBezTo>
                      <a:pt x="6285" y="19"/>
                      <a:pt x="6236" y="78"/>
                      <a:pt x="6205" y="108"/>
                    </a:cubicBezTo>
                    <a:cubicBezTo>
                      <a:pt x="6172" y="139"/>
                      <a:pt x="6010" y="141"/>
                      <a:pt x="5780" y="157"/>
                    </a:cubicBezTo>
                    <a:cubicBezTo>
                      <a:pt x="5563" y="172"/>
                      <a:pt x="5307" y="163"/>
                      <a:pt x="5015" y="157"/>
                    </a:cubicBezTo>
                    <a:cubicBezTo>
                      <a:pt x="4412" y="146"/>
                      <a:pt x="3858" y="187"/>
                      <a:pt x="3740" y="255"/>
                    </a:cubicBezTo>
                    <a:cubicBezTo>
                      <a:pt x="3621" y="324"/>
                      <a:pt x="3365" y="384"/>
                      <a:pt x="3230" y="354"/>
                    </a:cubicBezTo>
                    <a:cubicBezTo>
                      <a:pt x="3094" y="324"/>
                      <a:pt x="2824" y="433"/>
                      <a:pt x="2635" y="600"/>
                    </a:cubicBezTo>
                    <a:cubicBezTo>
                      <a:pt x="2612" y="620"/>
                      <a:pt x="2656" y="631"/>
                      <a:pt x="2635" y="649"/>
                    </a:cubicBezTo>
                    <a:cubicBezTo>
                      <a:pt x="2613" y="677"/>
                      <a:pt x="2600" y="663"/>
                      <a:pt x="2550" y="698"/>
                    </a:cubicBezTo>
                    <a:cubicBezTo>
                      <a:pt x="2487" y="742"/>
                      <a:pt x="2433" y="780"/>
                      <a:pt x="2380" y="796"/>
                    </a:cubicBezTo>
                    <a:cubicBezTo>
                      <a:pt x="2364" y="802"/>
                      <a:pt x="2310" y="793"/>
                      <a:pt x="2295" y="796"/>
                    </a:cubicBezTo>
                    <a:cubicBezTo>
                      <a:pt x="2279" y="798"/>
                      <a:pt x="2226" y="796"/>
                      <a:pt x="2210" y="796"/>
                    </a:cubicBezTo>
                    <a:cubicBezTo>
                      <a:pt x="2140" y="798"/>
                      <a:pt x="2127" y="789"/>
                      <a:pt x="2040" y="747"/>
                    </a:cubicBezTo>
                    <a:cubicBezTo>
                      <a:pt x="1946" y="705"/>
                      <a:pt x="1848" y="706"/>
                      <a:pt x="1785" y="698"/>
                    </a:cubicBezTo>
                    <a:cubicBezTo>
                      <a:pt x="1661" y="690"/>
                      <a:pt x="1480" y="743"/>
                      <a:pt x="1275" y="845"/>
                    </a:cubicBezTo>
                    <a:cubicBezTo>
                      <a:pt x="1213" y="904"/>
                      <a:pt x="1234" y="955"/>
                      <a:pt x="1275" y="993"/>
                    </a:cubicBezTo>
                    <a:cubicBezTo>
                      <a:pt x="1338" y="1052"/>
                      <a:pt x="1238" y="1195"/>
                      <a:pt x="1105" y="1288"/>
                    </a:cubicBezTo>
                    <a:cubicBezTo>
                      <a:pt x="820" y="1487"/>
                      <a:pt x="634" y="1424"/>
                      <a:pt x="85" y="1140"/>
                    </a:cubicBezTo>
                    <a:cubicBezTo>
                      <a:pt x="58" y="1132"/>
                      <a:pt x="28" y="1150"/>
                      <a:pt x="0" y="1140"/>
                    </a:cubicBezTo>
                    <a:cubicBezTo>
                      <a:pt x="574" y="1446"/>
                      <a:pt x="685" y="1640"/>
                      <a:pt x="510" y="1828"/>
                    </a:cubicBezTo>
                    <a:cubicBezTo>
                      <a:pt x="386" y="1962"/>
                      <a:pt x="367" y="2365"/>
                      <a:pt x="340" y="2811"/>
                    </a:cubicBezTo>
                    <a:cubicBezTo>
                      <a:pt x="364" y="2989"/>
                      <a:pt x="399" y="3047"/>
                      <a:pt x="425" y="3303"/>
                    </a:cubicBezTo>
                    <a:cubicBezTo>
                      <a:pt x="484" y="3887"/>
                      <a:pt x="584" y="4232"/>
                      <a:pt x="680" y="4630"/>
                    </a:cubicBezTo>
                    <a:cubicBezTo>
                      <a:pt x="696" y="4698"/>
                      <a:pt x="661" y="4810"/>
                      <a:pt x="680" y="4876"/>
                    </a:cubicBezTo>
                    <a:cubicBezTo>
                      <a:pt x="699" y="4891"/>
                      <a:pt x="741" y="4908"/>
                      <a:pt x="765" y="4925"/>
                    </a:cubicBezTo>
                    <a:cubicBezTo>
                      <a:pt x="900" y="5019"/>
                      <a:pt x="920" y="5131"/>
                      <a:pt x="850" y="5171"/>
                    </a:cubicBezTo>
                    <a:cubicBezTo>
                      <a:pt x="824" y="5186"/>
                      <a:pt x="821" y="5300"/>
                      <a:pt x="850" y="5417"/>
                    </a:cubicBezTo>
                    <a:cubicBezTo>
                      <a:pt x="994" y="5802"/>
                      <a:pt x="1161" y="6184"/>
                      <a:pt x="1445" y="6744"/>
                    </a:cubicBezTo>
                    <a:cubicBezTo>
                      <a:pt x="1710" y="7266"/>
                      <a:pt x="2085" y="7725"/>
                      <a:pt x="2380" y="7874"/>
                    </a:cubicBezTo>
                    <a:cubicBezTo>
                      <a:pt x="3026" y="8201"/>
                      <a:pt x="3319" y="8666"/>
                      <a:pt x="2975" y="8907"/>
                    </a:cubicBezTo>
                    <a:cubicBezTo>
                      <a:pt x="2767" y="9051"/>
                      <a:pt x="2757" y="9148"/>
                      <a:pt x="2975" y="9300"/>
                    </a:cubicBezTo>
                    <a:cubicBezTo>
                      <a:pt x="3128" y="9407"/>
                      <a:pt x="3219" y="9503"/>
                      <a:pt x="3145" y="9546"/>
                    </a:cubicBezTo>
                    <a:cubicBezTo>
                      <a:pt x="3108" y="9567"/>
                      <a:pt x="3088" y="9662"/>
                      <a:pt x="3145" y="9742"/>
                    </a:cubicBezTo>
                    <a:cubicBezTo>
                      <a:pt x="3199" y="9785"/>
                      <a:pt x="3257" y="9855"/>
                      <a:pt x="3315" y="9890"/>
                    </a:cubicBezTo>
                    <a:cubicBezTo>
                      <a:pt x="3461" y="9978"/>
                      <a:pt x="3586" y="10026"/>
                      <a:pt x="3655" y="10086"/>
                    </a:cubicBezTo>
                    <a:cubicBezTo>
                      <a:pt x="3857" y="10122"/>
                      <a:pt x="4040" y="10165"/>
                      <a:pt x="4080" y="10234"/>
                    </a:cubicBezTo>
                    <a:cubicBezTo>
                      <a:pt x="4124" y="10310"/>
                      <a:pt x="3983" y="10433"/>
                      <a:pt x="3825" y="10529"/>
                    </a:cubicBezTo>
                    <a:cubicBezTo>
                      <a:pt x="3842" y="10542"/>
                      <a:pt x="3804" y="10563"/>
                      <a:pt x="3825" y="10578"/>
                    </a:cubicBezTo>
                    <a:cubicBezTo>
                      <a:pt x="3920" y="10644"/>
                      <a:pt x="3985" y="10673"/>
                      <a:pt x="3995" y="10725"/>
                    </a:cubicBezTo>
                    <a:cubicBezTo>
                      <a:pt x="4131" y="10755"/>
                      <a:pt x="4200" y="10864"/>
                      <a:pt x="4165" y="11118"/>
                    </a:cubicBezTo>
                    <a:cubicBezTo>
                      <a:pt x="4161" y="11146"/>
                      <a:pt x="4166" y="11142"/>
                      <a:pt x="4165" y="11168"/>
                    </a:cubicBezTo>
                    <a:cubicBezTo>
                      <a:pt x="4483" y="11222"/>
                      <a:pt x="4510" y="11312"/>
                      <a:pt x="4420" y="11512"/>
                    </a:cubicBezTo>
                    <a:cubicBezTo>
                      <a:pt x="4402" y="11552"/>
                      <a:pt x="4420" y="11604"/>
                      <a:pt x="4420" y="11659"/>
                    </a:cubicBezTo>
                    <a:cubicBezTo>
                      <a:pt x="4453" y="11676"/>
                      <a:pt x="4465" y="11692"/>
                      <a:pt x="4505" y="11708"/>
                    </a:cubicBezTo>
                    <a:cubicBezTo>
                      <a:pt x="4752" y="11808"/>
                      <a:pt x="4907" y="11945"/>
                      <a:pt x="4845" y="12003"/>
                    </a:cubicBezTo>
                    <a:cubicBezTo>
                      <a:pt x="4783" y="12061"/>
                      <a:pt x="4916" y="12159"/>
                      <a:pt x="5100" y="12200"/>
                    </a:cubicBezTo>
                    <a:lnTo>
                      <a:pt x="5185" y="12151"/>
                    </a:lnTo>
                    <a:cubicBezTo>
                      <a:pt x="5455" y="11943"/>
                      <a:pt x="5689" y="11896"/>
                      <a:pt x="5950" y="11954"/>
                    </a:cubicBezTo>
                    <a:cubicBezTo>
                      <a:pt x="6256" y="12022"/>
                      <a:pt x="6246" y="12053"/>
                      <a:pt x="6035" y="12200"/>
                    </a:cubicBezTo>
                    <a:cubicBezTo>
                      <a:pt x="5889" y="12301"/>
                      <a:pt x="5867" y="12466"/>
                      <a:pt x="5950" y="12544"/>
                    </a:cubicBezTo>
                    <a:cubicBezTo>
                      <a:pt x="6032" y="12622"/>
                      <a:pt x="5900" y="12806"/>
                      <a:pt x="5695" y="12937"/>
                    </a:cubicBezTo>
                    <a:cubicBezTo>
                      <a:pt x="5606" y="12994"/>
                      <a:pt x="5568" y="13024"/>
                      <a:pt x="5525" y="13085"/>
                    </a:cubicBezTo>
                    <a:cubicBezTo>
                      <a:pt x="5546" y="13132"/>
                      <a:pt x="5558" y="13182"/>
                      <a:pt x="5525" y="13232"/>
                    </a:cubicBezTo>
                    <a:cubicBezTo>
                      <a:pt x="5460" y="13330"/>
                      <a:pt x="5615" y="13499"/>
                      <a:pt x="5865" y="13576"/>
                    </a:cubicBezTo>
                    <a:cubicBezTo>
                      <a:pt x="6113" y="13653"/>
                      <a:pt x="6271" y="13734"/>
                      <a:pt x="6205" y="13773"/>
                    </a:cubicBezTo>
                    <a:cubicBezTo>
                      <a:pt x="6138" y="13811"/>
                      <a:pt x="6172" y="13941"/>
                      <a:pt x="6290" y="14068"/>
                    </a:cubicBezTo>
                    <a:cubicBezTo>
                      <a:pt x="6429" y="14218"/>
                      <a:pt x="6434" y="14311"/>
                      <a:pt x="6290" y="14363"/>
                    </a:cubicBezTo>
                    <a:cubicBezTo>
                      <a:pt x="6002" y="14466"/>
                      <a:pt x="6001" y="15046"/>
                      <a:pt x="6290" y="15149"/>
                    </a:cubicBezTo>
                    <a:cubicBezTo>
                      <a:pt x="6413" y="15193"/>
                      <a:pt x="6449" y="15276"/>
                      <a:pt x="6375" y="15346"/>
                    </a:cubicBezTo>
                    <a:cubicBezTo>
                      <a:pt x="6299" y="15417"/>
                      <a:pt x="6401" y="15467"/>
                      <a:pt x="6630" y="15444"/>
                    </a:cubicBezTo>
                    <a:cubicBezTo>
                      <a:pt x="6913" y="15416"/>
                      <a:pt x="7053" y="15463"/>
                      <a:pt x="7055" y="15641"/>
                    </a:cubicBezTo>
                    <a:cubicBezTo>
                      <a:pt x="7056" y="15781"/>
                      <a:pt x="7152" y="16070"/>
                      <a:pt x="7310" y="16230"/>
                    </a:cubicBezTo>
                    <a:cubicBezTo>
                      <a:pt x="7467" y="16391"/>
                      <a:pt x="7602" y="16616"/>
                      <a:pt x="7565" y="16771"/>
                    </a:cubicBezTo>
                    <a:cubicBezTo>
                      <a:pt x="7511" y="16994"/>
                      <a:pt x="7638" y="17055"/>
                      <a:pt x="8074" y="17066"/>
                    </a:cubicBezTo>
                    <a:cubicBezTo>
                      <a:pt x="8984" y="17089"/>
                      <a:pt x="9030" y="17103"/>
                      <a:pt x="8754" y="17263"/>
                    </a:cubicBezTo>
                    <a:cubicBezTo>
                      <a:pt x="8417" y="17458"/>
                      <a:pt x="8421" y="18200"/>
                      <a:pt x="8754" y="18393"/>
                    </a:cubicBezTo>
                    <a:cubicBezTo>
                      <a:pt x="8941" y="18501"/>
                      <a:pt x="8931" y="18565"/>
                      <a:pt x="8754" y="18688"/>
                    </a:cubicBezTo>
                    <a:cubicBezTo>
                      <a:pt x="8474" y="18884"/>
                      <a:pt x="8637" y="19081"/>
                      <a:pt x="9094" y="19081"/>
                    </a:cubicBezTo>
                    <a:cubicBezTo>
                      <a:pt x="9458" y="19081"/>
                      <a:pt x="9822" y="19760"/>
                      <a:pt x="9519" y="19868"/>
                    </a:cubicBezTo>
                    <a:cubicBezTo>
                      <a:pt x="9235" y="19970"/>
                      <a:pt x="10750" y="20735"/>
                      <a:pt x="11729" y="20998"/>
                    </a:cubicBezTo>
                    <a:cubicBezTo>
                      <a:pt x="12179" y="21119"/>
                      <a:pt x="12712" y="21336"/>
                      <a:pt x="12919" y="21441"/>
                    </a:cubicBezTo>
                    <a:cubicBezTo>
                      <a:pt x="13165" y="21565"/>
                      <a:pt x="13476" y="21594"/>
                      <a:pt x="13854" y="21539"/>
                    </a:cubicBezTo>
                    <a:cubicBezTo>
                      <a:pt x="14302" y="21474"/>
                      <a:pt x="14638" y="21485"/>
                      <a:pt x="14789" y="21588"/>
                    </a:cubicBezTo>
                    <a:cubicBezTo>
                      <a:pt x="14802" y="21527"/>
                      <a:pt x="14811" y="21474"/>
                      <a:pt x="14789" y="21441"/>
                    </a:cubicBezTo>
                    <a:cubicBezTo>
                      <a:pt x="14627" y="21197"/>
                      <a:pt x="17273" y="20335"/>
                      <a:pt x="17509" y="20556"/>
                    </a:cubicBezTo>
                    <a:cubicBezTo>
                      <a:pt x="17674" y="20710"/>
                      <a:pt x="18480" y="20527"/>
                      <a:pt x="19379" y="20114"/>
                    </a:cubicBezTo>
                    <a:cubicBezTo>
                      <a:pt x="19420" y="20094"/>
                      <a:pt x="19420" y="20081"/>
                      <a:pt x="19464" y="20064"/>
                    </a:cubicBezTo>
                    <a:cubicBezTo>
                      <a:pt x="19255" y="19922"/>
                      <a:pt x="19376" y="19846"/>
                      <a:pt x="19889" y="19622"/>
                    </a:cubicBezTo>
                    <a:cubicBezTo>
                      <a:pt x="20534" y="19340"/>
                      <a:pt x="20551" y="19200"/>
                      <a:pt x="20569" y="17803"/>
                    </a:cubicBezTo>
                    <a:cubicBezTo>
                      <a:pt x="20579" y="16984"/>
                      <a:pt x="20631" y="16233"/>
                      <a:pt x="20739" y="16132"/>
                    </a:cubicBezTo>
                    <a:cubicBezTo>
                      <a:pt x="20846" y="16031"/>
                      <a:pt x="20916" y="15805"/>
                      <a:pt x="20824" y="15591"/>
                    </a:cubicBezTo>
                    <a:cubicBezTo>
                      <a:pt x="20731" y="15378"/>
                      <a:pt x="20746" y="15158"/>
                      <a:pt x="20909" y="15100"/>
                    </a:cubicBezTo>
                    <a:cubicBezTo>
                      <a:pt x="21113" y="15027"/>
                      <a:pt x="21096" y="14838"/>
                      <a:pt x="20824" y="14461"/>
                    </a:cubicBezTo>
                    <a:cubicBezTo>
                      <a:pt x="20408" y="13886"/>
                      <a:pt x="20684" y="13559"/>
                      <a:pt x="21334" y="13871"/>
                    </a:cubicBezTo>
                    <a:cubicBezTo>
                      <a:pt x="21368" y="13888"/>
                      <a:pt x="21383" y="13908"/>
                      <a:pt x="21419" y="13920"/>
                    </a:cubicBezTo>
                    <a:cubicBezTo>
                      <a:pt x="21453" y="13813"/>
                      <a:pt x="21546" y="13680"/>
                      <a:pt x="21589" y="13576"/>
                    </a:cubicBezTo>
                    <a:cubicBezTo>
                      <a:pt x="21600" y="13548"/>
                      <a:pt x="21584" y="13554"/>
                      <a:pt x="21589" y="13527"/>
                    </a:cubicBezTo>
                    <a:cubicBezTo>
                      <a:pt x="21578" y="13435"/>
                      <a:pt x="21513" y="13398"/>
                      <a:pt x="21504" y="13330"/>
                    </a:cubicBezTo>
                    <a:cubicBezTo>
                      <a:pt x="21482" y="13294"/>
                      <a:pt x="21458" y="13246"/>
                      <a:pt x="21419" y="13232"/>
                    </a:cubicBezTo>
                    <a:cubicBezTo>
                      <a:pt x="21300" y="13190"/>
                      <a:pt x="21261" y="13020"/>
                      <a:pt x="21334" y="12888"/>
                    </a:cubicBezTo>
                    <a:cubicBezTo>
                      <a:pt x="21358" y="12844"/>
                      <a:pt x="21338" y="12801"/>
                      <a:pt x="21334" y="12740"/>
                    </a:cubicBezTo>
                    <a:cubicBezTo>
                      <a:pt x="21320" y="12704"/>
                      <a:pt x="21347" y="12684"/>
                      <a:pt x="21334" y="12642"/>
                    </a:cubicBezTo>
                    <a:cubicBezTo>
                      <a:pt x="21279" y="12469"/>
                      <a:pt x="21090" y="12308"/>
                      <a:pt x="20909" y="12249"/>
                    </a:cubicBezTo>
                    <a:cubicBezTo>
                      <a:pt x="20728" y="12190"/>
                      <a:pt x="20674" y="12064"/>
                      <a:pt x="20739" y="12003"/>
                    </a:cubicBezTo>
                    <a:cubicBezTo>
                      <a:pt x="20825" y="11922"/>
                      <a:pt x="20679" y="11633"/>
                      <a:pt x="20484" y="11315"/>
                    </a:cubicBezTo>
                    <a:cubicBezTo>
                      <a:pt x="20443" y="11263"/>
                      <a:pt x="20441" y="11269"/>
                      <a:pt x="20399" y="11217"/>
                    </a:cubicBezTo>
                    <a:cubicBezTo>
                      <a:pt x="20130" y="10886"/>
                      <a:pt x="19793" y="10572"/>
                      <a:pt x="19634" y="10479"/>
                    </a:cubicBezTo>
                    <a:cubicBezTo>
                      <a:pt x="19440" y="10368"/>
                      <a:pt x="19360" y="10209"/>
                      <a:pt x="19379" y="10135"/>
                    </a:cubicBezTo>
                    <a:cubicBezTo>
                      <a:pt x="19262" y="10001"/>
                      <a:pt x="19140" y="9858"/>
                      <a:pt x="19124" y="9742"/>
                    </a:cubicBezTo>
                    <a:cubicBezTo>
                      <a:pt x="19112" y="9657"/>
                      <a:pt x="19098" y="9566"/>
                      <a:pt x="19039" y="9447"/>
                    </a:cubicBezTo>
                    <a:cubicBezTo>
                      <a:pt x="18994" y="9385"/>
                      <a:pt x="19005" y="9315"/>
                      <a:pt x="18954" y="9251"/>
                    </a:cubicBezTo>
                    <a:cubicBezTo>
                      <a:pt x="18863" y="9135"/>
                      <a:pt x="18856" y="9105"/>
                      <a:pt x="18784" y="9005"/>
                    </a:cubicBezTo>
                    <a:cubicBezTo>
                      <a:pt x="18583" y="8774"/>
                      <a:pt x="18367" y="8516"/>
                      <a:pt x="18359" y="8464"/>
                    </a:cubicBezTo>
                    <a:cubicBezTo>
                      <a:pt x="18357" y="8452"/>
                      <a:pt x="18368" y="8431"/>
                      <a:pt x="18359" y="8415"/>
                    </a:cubicBezTo>
                    <a:cubicBezTo>
                      <a:pt x="17772" y="8328"/>
                      <a:pt x="17159" y="8164"/>
                      <a:pt x="16999" y="7923"/>
                    </a:cubicBezTo>
                    <a:cubicBezTo>
                      <a:pt x="16881" y="7746"/>
                      <a:pt x="17195" y="7308"/>
                      <a:pt x="17509" y="7088"/>
                    </a:cubicBezTo>
                    <a:cubicBezTo>
                      <a:pt x="17148" y="6911"/>
                      <a:pt x="16789" y="6745"/>
                      <a:pt x="16914" y="6744"/>
                    </a:cubicBezTo>
                    <a:cubicBezTo>
                      <a:pt x="17054" y="6742"/>
                      <a:pt x="16964" y="6547"/>
                      <a:pt x="16659" y="6351"/>
                    </a:cubicBezTo>
                    <a:cubicBezTo>
                      <a:pt x="15850" y="5827"/>
                      <a:pt x="14858" y="4885"/>
                      <a:pt x="15044" y="4778"/>
                    </a:cubicBezTo>
                    <a:cubicBezTo>
                      <a:pt x="15132" y="4726"/>
                      <a:pt x="14977" y="4455"/>
                      <a:pt x="14704" y="4188"/>
                    </a:cubicBezTo>
                    <a:lnTo>
                      <a:pt x="14619" y="4089"/>
                    </a:lnTo>
                    <a:cubicBezTo>
                      <a:pt x="14440" y="4103"/>
                      <a:pt x="14257" y="4019"/>
                      <a:pt x="14109" y="3795"/>
                    </a:cubicBezTo>
                    <a:cubicBezTo>
                      <a:pt x="13980" y="3598"/>
                      <a:pt x="13892" y="3449"/>
                      <a:pt x="14024" y="3303"/>
                    </a:cubicBezTo>
                    <a:cubicBezTo>
                      <a:pt x="13810" y="3288"/>
                      <a:pt x="13635" y="3240"/>
                      <a:pt x="13684" y="3106"/>
                    </a:cubicBezTo>
                    <a:cubicBezTo>
                      <a:pt x="13701" y="3062"/>
                      <a:pt x="13687" y="3009"/>
                      <a:pt x="13684" y="2959"/>
                    </a:cubicBezTo>
                    <a:cubicBezTo>
                      <a:pt x="13568" y="2832"/>
                      <a:pt x="13464" y="2686"/>
                      <a:pt x="13429" y="2566"/>
                    </a:cubicBezTo>
                    <a:cubicBezTo>
                      <a:pt x="13426" y="2555"/>
                      <a:pt x="13441" y="2530"/>
                      <a:pt x="13429" y="2517"/>
                    </a:cubicBezTo>
                    <a:cubicBezTo>
                      <a:pt x="13398" y="2512"/>
                      <a:pt x="13374" y="2506"/>
                      <a:pt x="13344" y="2517"/>
                    </a:cubicBezTo>
                    <a:cubicBezTo>
                      <a:pt x="13232" y="2557"/>
                      <a:pt x="12970" y="2443"/>
                      <a:pt x="12834" y="2271"/>
                    </a:cubicBezTo>
                    <a:cubicBezTo>
                      <a:pt x="12785" y="2208"/>
                      <a:pt x="12706" y="2146"/>
                      <a:pt x="12579" y="2074"/>
                    </a:cubicBezTo>
                    <a:cubicBezTo>
                      <a:pt x="12318" y="1958"/>
                      <a:pt x="12030" y="1837"/>
                      <a:pt x="11729" y="1730"/>
                    </a:cubicBezTo>
                    <a:cubicBezTo>
                      <a:pt x="11272" y="1604"/>
                      <a:pt x="10692" y="1384"/>
                      <a:pt x="10369" y="1189"/>
                    </a:cubicBezTo>
                    <a:cubicBezTo>
                      <a:pt x="10035" y="987"/>
                      <a:pt x="9521" y="796"/>
                      <a:pt x="9264" y="796"/>
                    </a:cubicBezTo>
                    <a:cubicBezTo>
                      <a:pt x="8990" y="796"/>
                      <a:pt x="8539" y="615"/>
                      <a:pt x="8159" y="403"/>
                    </a:cubicBezTo>
                    <a:cubicBezTo>
                      <a:pt x="7630" y="541"/>
                      <a:pt x="7215" y="352"/>
                      <a:pt x="7140" y="10"/>
                    </a:cubicBezTo>
                    <a:lnTo>
                      <a:pt x="7055" y="10"/>
                    </a:lnTo>
                    <a:cubicBezTo>
                      <a:pt x="6954" y="39"/>
                      <a:pt x="6862" y="32"/>
                      <a:pt x="6715" y="10"/>
                    </a:cubicBezTo>
                    <a:cubicBezTo>
                      <a:pt x="6611" y="-6"/>
                      <a:pt x="6464" y="1"/>
                      <a:pt x="6375" y="10"/>
                    </a:cubicBezTo>
                    <a:close/>
                  </a:path>
                </a:pathLst>
              </a:custGeom>
              <a:ln>
                <a:noFill/>
              </a:ln>
              <a:effectLst/>
            </p:spPr>
          </p:pic>
          <p:pic>
            <p:nvPicPr>
              <p:cNvPr id="900" name="Image" descr="Image"/>
              <p:cNvPicPr>
                <a:picLocks/>
              </p:cNvPicPr>
              <p:nvPr/>
            </p:nvPicPr>
            <p:blipFill>
              <a:blip r:embed="rId39"/>
              <a:stretch>
                <a:fillRect/>
              </a:stretch>
            </p:blipFill>
            <p:spPr>
              <a:xfrm>
                <a:off x="0" y="0"/>
                <a:ext cx="118767" cy="198453"/>
              </a:xfrm>
              <a:prstGeom prst="rect">
                <a:avLst/>
              </a:prstGeom>
              <a:effectLst/>
            </p:spPr>
          </p:pic>
        </p:grpSp>
        <p:grpSp>
          <p:nvGrpSpPr>
            <p:cNvPr id="905" name="Image"/>
            <p:cNvGrpSpPr/>
            <p:nvPr/>
          </p:nvGrpSpPr>
          <p:grpSpPr>
            <a:xfrm rot="14599565">
              <a:off x="156018" y="246668"/>
              <a:ext cx="118371" cy="229807"/>
              <a:chOff x="0" y="0"/>
              <a:chExt cx="118369" cy="229806"/>
            </a:xfrm>
          </p:grpSpPr>
          <p:pic>
            <p:nvPicPr>
              <p:cNvPr id="904" name="Image" descr="Image"/>
              <p:cNvPicPr>
                <a:picLocks noChangeAspect="1"/>
              </p:cNvPicPr>
              <p:nvPr/>
            </p:nvPicPr>
            <p:blipFill>
              <a:blip r:embed="rId40" cstate="print">
                <a:extLst>
                  <a:ext uri="{28A0092B-C50C-407E-A947-70E740481C1C}">
                    <a14:useLocalDpi xmlns:a14="http://schemas.microsoft.com/office/drawing/2010/main"/>
                  </a:ext>
                </a:extLst>
              </a:blip>
              <a:srcRect/>
              <a:stretch>
                <a:fillRect/>
              </a:stretch>
            </p:blipFill>
            <p:spPr>
              <a:xfrm>
                <a:off x="8731" y="8980"/>
                <a:ext cx="100674" cy="205582"/>
              </a:xfrm>
              <a:custGeom>
                <a:avLst/>
                <a:gdLst/>
                <a:ahLst/>
                <a:cxnLst>
                  <a:cxn ang="0">
                    <a:pos x="wd2" y="hd2"/>
                  </a:cxn>
                  <a:cxn ang="5400000">
                    <a:pos x="wd2" y="hd2"/>
                  </a:cxn>
                  <a:cxn ang="10800000">
                    <a:pos x="wd2" y="hd2"/>
                  </a:cxn>
                  <a:cxn ang="16200000">
                    <a:pos x="wd2" y="hd2"/>
                  </a:cxn>
                </a:cxnLst>
                <a:rect l="0" t="0" r="r" b="b"/>
                <a:pathLst>
                  <a:path w="21458" h="21600" extrusionOk="0">
                    <a:moveTo>
                      <a:pt x="3606" y="0"/>
                    </a:moveTo>
                    <a:cubicBezTo>
                      <a:pt x="3436" y="13"/>
                      <a:pt x="3271" y="20"/>
                      <a:pt x="3098" y="42"/>
                    </a:cubicBezTo>
                    <a:cubicBezTo>
                      <a:pt x="2761" y="91"/>
                      <a:pt x="2426" y="153"/>
                      <a:pt x="1998" y="250"/>
                    </a:cubicBezTo>
                    <a:cubicBezTo>
                      <a:pt x="1364" y="413"/>
                      <a:pt x="856" y="621"/>
                      <a:pt x="645" y="834"/>
                    </a:cubicBezTo>
                    <a:cubicBezTo>
                      <a:pt x="211" y="1273"/>
                      <a:pt x="-137" y="2175"/>
                      <a:pt x="53" y="2502"/>
                    </a:cubicBezTo>
                    <a:cubicBezTo>
                      <a:pt x="89" y="2564"/>
                      <a:pt x="129" y="2581"/>
                      <a:pt x="137" y="2627"/>
                    </a:cubicBezTo>
                    <a:cubicBezTo>
                      <a:pt x="181" y="2702"/>
                      <a:pt x="243" y="2776"/>
                      <a:pt x="307" y="2877"/>
                    </a:cubicBezTo>
                    <a:cubicBezTo>
                      <a:pt x="444" y="3096"/>
                      <a:pt x="489" y="3323"/>
                      <a:pt x="560" y="3503"/>
                    </a:cubicBezTo>
                    <a:cubicBezTo>
                      <a:pt x="674" y="3567"/>
                      <a:pt x="771" y="3634"/>
                      <a:pt x="730" y="3711"/>
                    </a:cubicBezTo>
                    <a:cubicBezTo>
                      <a:pt x="709" y="3749"/>
                      <a:pt x="727" y="3789"/>
                      <a:pt x="730" y="3836"/>
                    </a:cubicBezTo>
                    <a:cubicBezTo>
                      <a:pt x="747" y="3923"/>
                      <a:pt x="689" y="4019"/>
                      <a:pt x="730" y="4045"/>
                    </a:cubicBezTo>
                    <a:cubicBezTo>
                      <a:pt x="739" y="4058"/>
                      <a:pt x="810" y="4084"/>
                      <a:pt x="814" y="4086"/>
                    </a:cubicBezTo>
                    <a:cubicBezTo>
                      <a:pt x="874" y="4123"/>
                      <a:pt x="856" y="4219"/>
                      <a:pt x="899" y="4378"/>
                    </a:cubicBezTo>
                    <a:cubicBezTo>
                      <a:pt x="938" y="4479"/>
                      <a:pt x="1084" y="4573"/>
                      <a:pt x="1237" y="4629"/>
                    </a:cubicBezTo>
                    <a:cubicBezTo>
                      <a:pt x="1520" y="4732"/>
                      <a:pt x="1518" y="4742"/>
                      <a:pt x="1237" y="4795"/>
                    </a:cubicBezTo>
                    <a:cubicBezTo>
                      <a:pt x="990" y="4843"/>
                      <a:pt x="974" y="4898"/>
                      <a:pt x="1068" y="5212"/>
                    </a:cubicBezTo>
                    <a:cubicBezTo>
                      <a:pt x="1129" y="5417"/>
                      <a:pt x="1242" y="5691"/>
                      <a:pt x="1322" y="5796"/>
                    </a:cubicBezTo>
                    <a:cubicBezTo>
                      <a:pt x="1420" y="5926"/>
                      <a:pt x="1463" y="6044"/>
                      <a:pt x="1322" y="6130"/>
                    </a:cubicBezTo>
                    <a:cubicBezTo>
                      <a:pt x="1190" y="6210"/>
                      <a:pt x="1117" y="6207"/>
                      <a:pt x="1237" y="6171"/>
                    </a:cubicBezTo>
                    <a:cubicBezTo>
                      <a:pt x="1493" y="6096"/>
                      <a:pt x="2577" y="6730"/>
                      <a:pt x="3183" y="7297"/>
                    </a:cubicBezTo>
                    <a:cubicBezTo>
                      <a:pt x="3449" y="7547"/>
                      <a:pt x="3745" y="7816"/>
                      <a:pt x="3859" y="7923"/>
                    </a:cubicBezTo>
                    <a:cubicBezTo>
                      <a:pt x="3974" y="8029"/>
                      <a:pt x="4410" y="8239"/>
                      <a:pt x="4790" y="8381"/>
                    </a:cubicBezTo>
                    <a:cubicBezTo>
                      <a:pt x="5839" y="8775"/>
                      <a:pt x="6073" y="8921"/>
                      <a:pt x="5890" y="9090"/>
                    </a:cubicBezTo>
                    <a:cubicBezTo>
                      <a:pt x="5798" y="9175"/>
                      <a:pt x="5740" y="9433"/>
                      <a:pt x="5720" y="9716"/>
                    </a:cubicBezTo>
                    <a:cubicBezTo>
                      <a:pt x="5738" y="9828"/>
                      <a:pt x="5786" y="9888"/>
                      <a:pt x="5805" y="10049"/>
                    </a:cubicBezTo>
                    <a:cubicBezTo>
                      <a:pt x="5849" y="10418"/>
                      <a:pt x="5903" y="10632"/>
                      <a:pt x="5974" y="10883"/>
                    </a:cubicBezTo>
                    <a:cubicBezTo>
                      <a:pt x="5986" y="10926"/>
                      <a:pt x="5960" y="11008"/>
                      <a:pt x="5974" y="11050"/>
                    </a:cubicBezTo>
                    <a:cubicBezTo>
                      <a:pt x="5988" y="11060"/>
                      <a:pt x="6041" y="11081"/>
                      <a:pt x="6059" y="11092"/>
                    </a:cubicBezTo>
                    <a:cubicBezTo>
                      <a:pt x="6159" y="11151"/>
                      <a:pt x="6195" y="11192"/>
                      <a:pt x="6143" y="11217"/>
                    </a:cubicBezTo>
                    <a:cubicBezTo>
                      <a:pt x="6124" y="11227"/>
                      <a:pt x="6122" y="11310"/>
                      <a:pt x="6143" y="11384"/>
                    </a:cubicBezTo>
                    <a:cubicBezTo>
                      <a:pt x="6250" y="11627"/>
                      <a:pt x="6356" y="11864"/>
                      <a:pt x="6566" y="12218"/>
                    </a:cubicBezTo>
                    <a:cubicBezTo>
                      <a:pt x="6763" y="12548"/>
                      <a:pt x="7024" y="12832"/>
                      <a:pt x="7243" y="12927"/>
                    </a:cubicBezTo>
                    <a:cubicBezTo>
                      <a:pt x="7722" y="13133"/>
                      <a:pt x="7921" y="13442"/>
                      <a:pt x="7666" y="13594"/>
                    </a:cubicBezTo>
                    <a:cubicBezTo>
                      <a:pt x="7512" y="13685"/>
                      <a:pt x="7505" y="13748"/>
                      <a:pt x="7666" y="13844"/>
                    </a:cubicBezTo>
                    <a:cubicBezTo>
                      <a:pt x="7780" y="13912"/>
                      <a:pt x="7890" y="13984"/>
                      <a:pt x="7835" y="14011"/>
                    </a:cubicBezTo>
                    <a:cubicBezTo>
                      <a:pt x="7808" y="14024"/>
                      <a:pt x="7793" y="14043"/>
                      <a:pt x="7835" y="14094"/>
                    </a:cubicBezTo>
                    <a:cubicBezTo>
                      <a:pt x="7843" y="14099"/>
                      <a:pt x="7828" y="14131"/>
                      <a:pt x="7835" y="14136"/>
                    </a:cubicBezTo>
                    <a:cubicBezTo>
                      <a:pt x="7876" y="14163"/>
                      <a:pt x="7877" y="14197"/>
                      <a:pt x="7920" y="14219"/>
                    </a:cubicBezTo>
                    <a:cubicBezTo>
                      <a:pt x="8028" y="14275"/>
                      <a:pt x="8123" y="14306"/>
                      <a:pt x="8174" y="14344"/>
                    </a:cubicBezTo>
                    <a:cubicBezTo>
                      <a:pt x="8324" y="14367"/>
                      <a:pt x="8483" y="14384"/>
                      <a:pt x="8512" y="14428"/>
                    </a:cubicBezTo>
                    <a:cubicBezTo>
                      <a:pt x="8545" y="14476"/>
                      <a:pt x="8460" y="14534"/>
                      <a:pt x="8343" y="14595"/>
                    </a:cubicBezTo>
                    <a:cubicBezTo>
                      <a:pt x="8356" y="14603"/>
                      <a:pt x="8327" y="14627"/>
                      <a:pt x="8343" y="14636"/>
                    </a:cubicBezTo>
                    <a:cubicBezTo>
                      <a:pt x="8414" y="14678"/>
                      <a:pt x="8420" y="14728"/>
                      <a:pt x="8427" y="14761"/>
                    </a:cubicBezTo>
                    <a:cubicBezTo>
                      <a:pt x="8528" y="14780"/>
                      <a:pt x="8538" y="14809"/>
                      <a:pt x="8512" y="14970"/>
                    </a:cubicBezTo>
                    <a:cubicBezTo>
                      <a:pt x="8509" y="14987"/>
                      <a:pt x="8513" y="14996"/>
                      <a:pt x="8512" y="15012"/>
                    </a:cubicBezTo>
                    <a:cubicBezTo>
                      <a:pt x="8748" y="15046"/>
                      <a:pt x="8832" y="15094"/>
                      <a:pt x="8766" y="15220"/>
                    </a:cubicBezTo>
                    <a:cubicBezTo>
                      <a:pt x="8752" y="15245"/>
                      <a:pt x="8766" y="15310"/>
                      <a:pt x="8766" y="15345"/>
                    </a:cubicBezTo>
                    <a:cubicBezTo>
                      <a:pt x="8790" y="15356"/>
                      <a:pt x="8821" y="15377"/>
                      <a:pt x="8850" y="15387"/>
                    </a:cubicBezTo>
                    <a:cubicBezTo>
                      <a:pt x="9034" y="15450"/>
                      <a:pt x="9150" y="15517"/>
                      <a:pt x="9104" y="15554"/>
                    </a:cubicBezTo>
                    <a:cubicBezTo>
                      <a:pt x="9069" y="15582"/>
                      <a:pt x="9194" y="15610"/>
                      <a:pt x="9273" y="15637"/>
                    </a:cubicBezTo>
                    <a:cubicBezTo>
                      <a:pt x="9474" y="15506"/>
                      <a:pt x="9672" y="15475"/>
                      <a:pt x="9865" y="15512"/>
                    </a:cubicBezTo>
                    <a:cubicBezTo>
                      <a:pt x="10093" y="15555"/>
                      <a:pt x="10107" y="15586"/>
                      <a:pt x="9950" y="15679"/>
                    </a:cubicBezTo>
                    <a:cubicBezTo>
                      <a:pt x="9842" y="15743"/>
                      <a:pt x="9804" y="15838"/>
                      <a:pt x="9865" y="15887"/>
                    </a:cubicBezTo>
                    <a:cubicBezTo>
                      <a:pt x="9927" y="15936"/>
                      <a:pt x="9849" y="16054"/>
                      <a:pt x="9696" y="16137"/>
                    </a:cubicBezTo>
                    <a:cubicBezTo>
                      <a:pt x="9631" y="16173"/>
                      <a:pt x="9644" y="16183"/>
                      <a:pt x="9612" y="16221"/>
                    </a:cubicBezTo>
                    <a:cubicBezTo>
                      <a:pt x="9627" y="16251"/>
                      <a:pt x="9636" y="16314"/>
                      <a:pt x="9612" y="16346"/>
                    </a:cubicBezTo>
                    <a:cubicBezTo>
                      <a:pt x="9564" y="16408"/>
                      <a:pt x="9680" y="16464"/>
                      <a:pt x="9865" y="16513"/>
                    </a:cubicBezTo>
                    <a:cubicBezTo>
                      <a:pt x="10049" y="16561"/>
                      <a:pt x="10084" y="16655"/>
                      <a:pt x="10035" y="16680"/>
                    </a:cubicBezTo>
                    <a:cubicBezTo>
                      <a:pt x="9985" y="16704"/>
                      <a:pt x="10032" y="16766"/>
                      <a:pt x="10119" y="16846"/>
                    </a:cubicBezTo>
                    <a:cubicBezTo>
                      <a:pt x="10222" y="16941"/>
                      <a:pt x="10226" y="17022"/>
                      <a:pt x="10119" y="17055"/>
                    </a:cubicBezTo>
                    <a:cubicBezTo>
                      <a:pt x="9906" y="17120"/>
                      <a:pt x="9905" y="17448"/>
                      <a:pt x="10119" y="17514"/>
                    </a:cubicBezTo>
                    <a:cubicBezTo>
                      <a:pt x="10211" y="17541"/>
                      <a:pt x="10259" y="17636"/>
                      <a:pt x="10204" y="17680"/>
                    </a:cubicBezTo>
                    <a:cubicBezTo>
                      <a:pt x="10147" y="17725"/>
                      <a:pt x="10204" y="17736"/>
                      <a:pt x="10373" y="17722"/>
                    </a:cubicBezTo>
                    <a:cubicBezTo>
                      <a:pt x="10583" y="17704"/>
                      <a:pt x="10710" y="17735"/>
                      <a:pt x="10711" y="17847"/>
                    </a:cubicBezTo>
                    <a:cubicBezTo>
                      <a:pt x="10712" y="17936"/>
                      <a:pt x="10849" y="18079"/>
                      <a:pt x="10965" y="18181"/>
                    </a:cubicBezTo>
                    <a:cubicBezTo>
                      <a:pt x="11082" y="18282"/>
                      <a:pt x="11077" y="18458"/>
                      <a:pt x="11050" y="18556"/>
                    </a:cubicBezTo>
                    <a:cubicBezTo>
                      <a:pt x="11010" y="18697"/>
                      <a:pt x="11149" y="18758"/>
                      <a:pt x="11473" y="18764"/>
                    </a:cubicBezTo>
                    <a:cubicBezTo>
                      <a:pt x="12147" y="18779"/>
                      <a:pt x="12185" y="18789"/>
                      <a:pt x="11980" y="18890"/>
                    </a:cubicBezTo>
                    <a:cubicBezTo>
                      <a:pt x="11730" y="19013"/>
                      <a:pt x="11733" y="19435"/>
                      <a:pt x="11980" y="19557"/>
                    </a:cubicBezTo>
                    <a:cubicBezTo>
                      <a:pt x="12118" y="19625"/>
                      <a:pt x="12112" y="19687"/>
                      <a:pt x="11980" y="19765"/>
                    </a:cubicBezTo>
                    <a:cubicBezTo>
                      <a:pt x="11773" y="19889"/>
                      <a:pt x="11895" y="20015"/>
                      <a:pt x="12234" y="20015"/>
                    </a:cubicBezTo>
                    <a:cubicBezTo>
                      <a:pt x="12503" y="20015"/>
                      <a:pt x="12796" y="20447"/>
                      <a:pt x="12572" y="20516"/>
                    </a:cubicBezTo>
                    <a:cubicBezTo>
                      <a:pt x="12361" y="20580"/>
                      <a:pt x="13454" y="21058"/>
                      <a:pt x="14180" y="21225"/>
                    </a:cubicBezTo>
                    <a:cubicBezTo>
                      <a:pt x="14513" y="21301"/>
                      <a:pt x="14957" y="21451"/>
                      <a:pt x="15110" y="21517"/>
                    </a:cubicBezTo>
                    <a:cubicBezTo>
                      <a:pt x="15292" y="21595"/>
                      <a:pt x="15506" y="21593"/>
                      <a:pt x="15787" y="21558"/>
                    </a:cubicBezTo>
                    <a:cubicBezTo>
                      <a:pt x="16119" y="21517"/>
                      <a:pt x="16352" y="21535"/>
                      <a:pt x="16464" y="21600"/>
                    </a:cubicBezTo>
                    <a:cubicBezTo>
                      <a:pt x="16473" y="21561"/>
                      <a:pt x="16480" y="21537"/>
                      <a:pt x="16464" y="21517"/>
                    </a:cubicBezTo>
                    <a:cubicBezTo>
                      <a:pt x="16344" y="21363"/>
                      <a:pt x="18319" y="20835"/>
                      <a:pt x="18494" y="20975"/>
                    </a:cubicBezTo>
                    <a:cubicBezTo>
                      <a:pt x="18616" y="21072"/>
                      <a:pt x="19181" y="20944"/>
                      <a:pt x="19847" y="20683"/>
                    </a:cubicBezTo>
                    <a:cubicBezTo>
                      <a:pt x="19878" y="20671"/>
                      <a:pt x="19899" y="20651"/>
                      <a:pt x="19932" y="20641"/>
                    </a:cubicBezTo>
                    <a:cubicBezTo>
                      <a:pt x="19777" y="20551"/>
                      <a:pt x="19805" y="20491"/>
                      <a:pt x="20186" y="20349"/>
                    </a:cubicBezTo>
                    <a:cubicBezTo>
                      <a:pt x="20664" y="20171"/>
                      <a:pt x="20680" y="20106"/>
                      <a:pt x="20693" y="19223"/>
                    </a:cubicBezTo>
                    <a:cubicBezTo>
                      <a:pt x="20701" y="18705"/>
                      <a:pt x="20783" y="18244"/>
                      <a:pt x="20862" y="18181"/>
                    </a:cubicBezTo>
                    <a:cubicBezTo>
                      <a:pt x="20942" y="18117"/>
                      <a:pt x="21016" y="17940"/>
                      <a:pt x="20947" y="17805"/>
                    </a:cubicBezTo>
                    <a:cubicBezTo>
                      <a:pt x="20878" y="17671"/>
                      <a:pt x="20911" y="17550"/>
                      <a:pt x="21032" y="17514"/>
                    </a:cubicBezTo>
                    <a:cubicBezTo>
                      <a:pt x="21183" y="17467"/>
                      <a:pt x="21149" y="17335"/>
                      <a:pt x="20947" y="17097"/>
                    </a:cubicBezTo>
                    <a:cubicBezTo>
                      <a:pt x="20639" y="16733"/>
                      <a:pt x="20804" y="16524"/>
                      <a:pt x="21285" y="16721"/>
                    </a:cubicBezTo>
                    <a:cubicBezTo>
                      <a:pt x="21311" y="16732"/>
                      <a:pt x="21343" y="16755"/>
                      <a:pt x="21370" y="16763"/>
                    </a:cubicBezTo>
                    <a:cubicBezTo>
                      <a:pt x="21395" y="16695"/>
                      <a:pt x="21423" y="16620"/>
                      <a:pt x="21455" y="16554"/>
                    </a:cubicBezTo>
                    <a:cubicBezTo>
                      <a:pt x="21463" y="16537"/>
                      <a:pt x="21451" y="16530"/>
                      <a:pt x="21455" y="16513"/>
                    </a:cubicBezTo>
                    <a:cubicBezTo>
                      <a:pt x="21447" y="16455"/>
                      <a:pt x="21462" y="16430"/>
                      <a:pt x="21455" y="16388"/>
                    </a:cubicBezTo>
                    <a:cubicBezTo>
                      <a:pt x="21438" y="16365"/>
                      <a:pt x="21399" y="16313"/>
                      <a:pt x="21370" y="16304"/>
                    </a:cubicBezTo>
                    <a:cubicBezTo>
                      <a:pt x="21282" y="16277"/>
                      <a:pt x="21232" y="16221"/>
                      <a:pt x="21285" y="16137"/>
                    </a:cubicBezTo>
                    <a:cubicBezTo>
                      <a:pt x="21303" y="16110"/>
                      <a:pt x="21374" y="16050"/>
                      <a:pt x="21370" y="16012"/>
                    </a:cubicBezTo>
                    <a:cubicBezTo>
                      <a:pt x="21360" y="15989"/>
                      <a:pt x="21295" y="15997"/>
                      <a:pt x="21285" y="15971"/>
                    </a:cubicBezTo>
                    <a:cubicBezTo>
                      <a:pt x="21245" y="15861"/>
                      <a:pt x="21081" y="15716"/>
                      <a:pt x="20947" y="15679"/>
                    </a:cubicBezTo>
                    <a:cubicBezTo>
                      <a:pt x="20813" y="15642"/>
                      <a:pt x="20814" y="15592"/>
                      <a:pt x="20862" y="15554"/>
                    </a:cubicBezTo>
                    <a:cubicBezTo>
                      <a:pt x="20926" y="15503"/>
                      <a:pt x="20838" y="15337"/>
                      <a:pt x="20693" y="15137"/>
                    </a:cubicBezTo>
                    <a:cubicBezTo>
                      <a:pt x="20663" y="15104"/>
                      <a:pt x="20640" y="15086"/>
                      <a:pt x="20609" y="15053"/>
                    </a:cubicBezTo>
                    <a:cubicBezTo>
                      <a:pt x="20410" y="14844"/>
                      <a:pt x="20135" y="14611"/>
                      <a:pt x="20017" y="14553"/>
                    </a:cubicBezTo>
                    <a:cubicBezTo>
                      <a:pt x="19873" y="14482"/>
                      <a:pt x="19833" y="14433"/>
                      <a:pt x="19847" y="14386"/>
                    </a:cubicBezTo>
                    <a:cubicBezTo>
                      <a:pt x="19760" y="14301"/>
                      <a:pt x="19690" y="14209"/>
                      <a:pt x="19678" y="14136"/>
                    </a:cubicBezTo>
                    <a:cubicBezTo>
                      <a:pt x="19670" y="14082"/>
                      <a:pt x="19638" y="14003"/>
                      <a:pt x="19594" y="13927"/>
                    </a:cubicBezTo>
                    <a:cubicBezTo>
                      <a:pt x="19560" y="13888"/>
                      <a:pt x="19547" y="13843"/>
                      <a:pt x="19509" y="13802"/>
                    </a:cubicBezTo>
                    <a:cubicBezTo>
                      <a:pt x="19442" y="13730"/>
                      <a:pt x="19393" y="13699"/>
                      <a:pt x="19340" y="13636"/>
                    </a:cubicBezTo>
                    <a:cubicBezTo>
                      <a:pt x="19191" y="13490"/>
                      <a:pt x="19092" y="13335"/>
                      <a:pt x="19086" y="13302"/>
                    </a:cubicBezTo>
                    <a:cubicBezTo>
                      <a:pt x="18651" y="13247"/>
                      <a:pt x="18189" y="13120"/>
                      <a:pt x="18071" y="12968"/>
                    </a:cubicBezTo>
                    <a:cubicBezTo>
                      <a:pt x="17983" y="12856"/>
                      <a:pt x="18261" y="12565"/>
                      <a:pt x="18494" y="12426"/>
                    </a:cubicBezTo>
                    <a:cubicBezTo>
                      <a:pt x="18227" y="12314"/>
                      <a:pt x="17978" y="12219"/>
                      <a:pt x="18071" y="12218"/>
                    </a:cubicBezTo>
                    <a:cubicBezTo>
                      <a:pt x="18175" y="12217"/>
                      <a:pt x="18043" y="12092"/>
                      <a:pt x="17817" y="11968"/>
                    </a:cubicBezTo>
                    <a:cubicBezTo>
                      <a:pt x="17217" y="11637"/>
                      <a:pt x="16495" y="11035"/>
                      <a:pt x="16633" y="10967"/>
                    </a:cubicBezTo>
                    <a:cubicBezTo>
                      <a:pt x="16698" y="10934"/>
                      <a:pt x="16582" y="10761"/>
                      <a:pt x="16379" y="10592"/>
                    </a:cubicBezTo>
                    <a:lnTo>
                      <a:pt x="16294" y="10550"/>
                    </a:lnTo>
                    <a:cubicBezTo>
                      <a:pt x="16161" y="10558"/>
                      <a:pt x="16065" y="10483"/>
                      <a:pt x="15956" y="10341"/>
                    </a:cubicBezTo>
                    <a:cubicBezTo>
                      <a:pt x="15861" y="10217"/>
                      <a:pt x="15774" y="10142"/>
                      <a:pt x="15872" y="10049"/>
                    </a:cubicBezTo>
                    <a:cubicBezTo>
                      <a:pt x="15713" y="10040"/>
                      <a:pt x="15581" y="10008"/>
                      <a:pt x="15618" y="9924"/>
                    </a:cubicBezTo>
                    <a:cubicBezTo>
                      <a:pt x="15630" y="9896"/>
                      <a:pt x="15705" y="9872"/>
                      <a:pt x="15702" y="9841"/>
                    </a:cubicBezTo>
                    <a:cubicBezTo>
                      <a:pt x="15616" y="9761"/>
                      <a:pt x="15474" y="9666"/>
                      <a:pt x="15449" y="9591"/>
                    </a:cubicBezTo>
                    <a:cubicBezTo>
                      <a:pt x="15446" y="9584"/>
                      <a:pt x="15457" y="9558"/>
                      <a:pt x="15449" y="9549"/>
                    </a:cubicBezTo>
                    <a:cubicBezTo>
                      <a:pt x="15425" y="9546"/>
                      <a:pt x="15386" y="9542"/>
                      <a:pt x="15364" y="9549"/>
                    </a:cubicBezTo>
                    <a:cubicBezTo>
                      <a:pt x="15281" y="9574"/>
                      <a:pt x="15126" y="9533"/>
                      <a:pt x="15026" y="9424"/>
                    </a:cubicBezTo>
                    <a:cubicBezTo>
                      <a:pt x="14989" y="9384"/>
                      <a:pt x="14865" y="9303"/>
                      <a:pt x="14772" y="9257"/>
                    </a:cubicBezTo>
                    <a:cubicBezTo>
                      <a:pt x="14578" y="9183"/>
                      <a:pt x="14402" y="9116"/>
                      <a:pt x="14180" y="9049"/>
                    </a:cubicBezTo>
                    <a:cubicBezTo>
                      <a:pt x="13840" y="8969"/>
                      <a:pt x="13404" y="8838"/>
                      <a:pt x="13165" y="8715"/>
                    </a:cubicBezTo>
                    <a:cubicBezTo>
                      <a:pt x="12917" y="8587"/>
                      <a:pt x="12509" y="8465"/>
                      <a:pt x="12319" y="8465"/>
                    </a:cubicBezTo>
                    <a:cubicBezTo>
                      <a:pt x="12096" y="8465"/>
                      <a:pt x="11769" y="8323"/>
                      <a:pt x="11473" y="8173"/>
                    </a:cubicBezTo>
                    <a:cubicBezTo>
                      <a:pt x="11452" y="8163"/>
                      <a:pt x="11407" y="8183"/>
                      <a:pt x="11388" y="8173"/>
                    </a:cubicBezTo>
                    <a:cubicBezTo>
                      <a:pt x="11282" y="8118"/>
                      <a:pt x="11275" y="8048"/>
                      <a:pt x="11219" y="8006"/>
                    </a:cubicBezTo>
                    <a:cubicBezTo>
                      <a:pt x="11193" y="7987"/>
                      <a:pt x="11154" y="7982"/>
                      <a:pt x="11134" y="7964"/>
                    </a:cubicBezTo>
                    <a:cubicBezTo>
                      <a:pt x="11118" y="7947"/>
                      <a:pt x="11058" y="7940"/>
                      <a:pt x="11050" y="7923"/>
                    </a:cubicBezTo>
                    <a:cubicBezTo>
                      <a:pt x="11035" y="7902"/>
                      <a:pt x="11048" y="7856"/>
                      <a:pt x="11050" y="7839"/>
                    </a:cubicBezTo>
                    <a:cubicBezTo>
                      <a:pt x="11099" y="7800"/>
                      <a:pt x="11123" y="7627"/>
                      <a:pt x="11134" y="7464"/>
                    </a:cubicBezTo>
                    <a:cubicBezTo>
                      <a:pt x="11160" y="6892"/>
                      <a:pt x="10981" y="5906"/>
                      <a:pt x="10796" y="5796"/>
                    </a:cubicBezTo>
                    <a:cubicBezTo>
                      <a:pt x="10690" y="5733"/>
                      <a:pt x="10656" y="5657"/>
                      <a:pt x="10711" y="5629"/>
                    </a:cubicBezTo>
                    <a:cubicBezTo>
                      <a:pt x="10777" y="5597"/>
                      <a:pt x="10732" y="5377"/>
                      <a:pt x="10627" y="5171"/>
                    </a:cubicBezTo>
                    <a:cubicBezTo>
                      <a:pt x="10602" y="5122"/>
                      <a:pt x="10571" y="5093"/>
                      <a:pt x="10542" y="5046"/>
                    </a:cubicBezTo>
                    <a:cubicBezTo>
                      <a:pt x="10509" y="4993"/>
                      <a:pt x="10494" y="4931"/>
                      <a:pt x="10458" y="4879"/>
                    </a:cubicBezTo>
                    <a:cubicBezTo>
                      <a:pt x="10389" y="4788"/>
                      <a:pt x="10345" y="4746"/>
                      <a:pt x="10288" y="4712"/>
                    </a:cubicBezTo>
                    <a:cubicBezTo>
                      <a:pt x="10122" y="4613"/>
                      <a:pt x="9878" y="4276"/>
                      <a:pt x="9104" y="3169"/>
                    </a:cubicBezTo>
                    <a:cubicBezTo>
                      <a:pt x="8983" y="3009"/>
                      <a:pt x="8874" y="2905"/>
                      <a:pt x="8766" y="2752"/>
                    </a:cubicBezTo>
                    <a:cubicBezTo>
                      <a:pt x="8180" y="1923"/>
                      <a:pt x="7843" y="1518"/>
                      <a:pt x="7582" y="1209"/>
                    </a:cubicBezTo>
                    <a:cubicBezTo>
                      <a:pt x="7537" y="1148"/>
                      <a:pt x="7448" y="1097"/>
                      <a:pt x="7412" y="1042"/>
                    </a:cubicBezTo>
                    <a:cubicBezTo>
                      <a:pt x="7382" y="1009"/>
                      <a:pt x="7356" y="988"/>
                      <a:pt x="7328" y="959"/>
                    </a:cubicBezTo>
                    <a:cubicBezTo>
                      <a:pt x="7204" y="851"/>
                      <a:pt x="7125" y="756"/>
                      <a:pt x="6989" y="667"/>
                    </a:cubicBezTo>
                    <a:cubicBezTo>
                      <a:pt x="6912" y="626"/>
                      <a:pt x="6828" y="580"/>
                      <a:pt x="6736" y="542"/>
                    </a:cubicBezTo>
                    <a:cubicBezTo>
                      <a:pt x="6335" y="378"/>
                      <a:pt x="6111" y="308"/>
                      <a:pt x="5974" y="375"/>
                    </a:cubicBezTo>
                    <a:cubicBezTo>
                      <a:pt x="5838" y="443"/>
                      <a:pt x="5710" y="402"/>
                      <a:pt x="5382" y="208"/>
                    </a:cubicBezTo>
                    <a:cubicBezTo>
                      <a:pt x="5055" y="15"/>
                      <a:pt x="4764" y="10"/>
                      <a:pt x="4282" y="0"/>
                    </a:cubicBezTo>
                    <a:lnTo>
                      <a:pt x="3606" y="0"/>
                    </a:lnTo>
                    <a:close/>
                  </a:path>
                </a:pathLst>
              </a:custGeom>
              <a:ln>
                <a:noFill/>
              </a:ln>
              <a:effectLst/>
            </p:spPr>
          </p:pic>
          <p:pic>
            <p:nvPicPr>
              <p:cNvPr id="903" name="Image" descr="Image"/>
              <p:cNvPicPr>
                <a:picLocks/>
              </p:cNvPicPr>
              <p:nvPr/>
            </p:nvPicPr>
            <p:blipFill>
              <a:blip r:embed="rId41"/>
              <a:stretch>
                <a:fillRect/>
              </a:stretch>
            </p:blipFill>
            <p:spPr>
              <a:xfrm>
                <a:off x="0" y="0"/>
                <a:ext cx="118370" cy="229807"/>
              </a:xfrm>
              <a:prstGeom prst="rect">
                <a:avLst/>
              </a:prstGeom>
              <a:effectLst/>
            </p:spPr>
          </p:pic>
        </p:grpSp>
        <p:grpSp>
          <p:nvGrpSpPr>
            <p:cNvPr id="908" name="Image"/>
            <p:cNvGrpSpPr/>
            <p:nvPr/>
          </p:nvGrpSpPr>
          <p:grpSpPr>
            <a:xfrm rot="10379877">
              <a:off x="29889" y="134341"/>
              <a:ext cx="200921" cy="332163"/>
              <a:chOff x="0" y="0"/>
              <a:chExt cx="200919" cy="332162"/>
            </a:xfrm>
          </p:grpSpPr>
          <p:pic>
            <p:nvPicPr>
              <p:cNvPr id="907" name="Image" descr="Image"/>
              <p:cNvPicPr>
                <a:picLocks noChangeAspect="1"/>
              </p:cNvPicPr>
              <p:nvPr/>
            </p:nvPicPr>
            <p:blipFill>
              <a:blip r:embed="rId42" cstate="print">
                <a:extLst>
                  <a:ext uri="{28A0092B-C50C-407E-A947-70E740481C1C}">
                    <a14:useLocalDpi xmlns:a14="http://schemas.microsoft.com/office/drawing/2010/main"/>
                  </a:ext>
                </a:extLst>
              </a:blip>
              <a:srcRect/>
              <a:stretch>
                <a:fillRect/>
              </a:stretch>
            </p:blipFill>
            <p:spPr>
              <a:xfrm>
                <a:off x="8963" y="9734"/>
                <a:ext cx="182977" cy="307182"/>
              </a:xfrm>
              <a:custGeom>
                <a:avLst/>
                <a:gdLst/>
                <a:ahLst/>
                <a:cxnLst>
                  <a:cxn ang="0">
                    <a:pos x="wd2" y="hd2"/>
                  </a:cxn>
                  <a:cxn ang="5400000">
                    <a:pos x="wd2" y="hd2"/>
                  </a:cxn>
                  <a:cxn ang="10800000">
                    <a:pos x="wd2" y="hd2"/>
                  </a:cxn>
                  <a:cxn ang="16200000">
                    <a:pos x="wd2" y="hd2"/>
                  </a:cxn>
                </a:cxnLst>
                <a:rect l="0" t="0" r="r" b="b"/>
                <a:pathLst>
                  <a:path w="21595" h="21600" extrusionOk="0">
                    <a:moveTo>
                      <a:pt x="7543" y="0"/>
                    </a:moveTo>
                    <a:cubicBezTo>
                      <a:pt x="7446" y="29"/>
                      <a:pt x="7312" y="50"/>
                      <a:pt x="7168" y="28"/>
                    </a:cubicBezTo>
                    <a:cubicBezTo>
                      <a:pt x="7068" y="12"/>
                      <a:pt x="6974" y="19"/>
                      <a:pt x="6887" y="28"/>
                    </a:cubicBezTo>
                    <a:cubicBezTo>
                      <a:pt x="6801" y="37"/>
                      <a:pt x="6731" y="54"/>
                      <a:pt x="6700" y="84"/>
                    </a:cubicBezTo>
                    <a:cubicBezTo>
                      <a:pt x="6668" y="114"/>
                      <a:pt x="6502" y="124"/>
                      <a:pt x="6278" y="140"/>
                    </a:cubicBezTo>
                    <a:cubicBezTo>
                      <a:pt x="6068" y="154"/>
                      <a:pt x="5812" y="173"/>
                      <a:pt x="5529" y="167"/>
                    </a:cubicBezTo>
                    <a:cubicBezTo>
                      <a:pt x="4944" y="156"/>
                      <a:pt x="4379" y="210"/>
                      <a:pt x="4264" y="279"/>
                    </a:cubicBezTo>
                    <a:cubicBezTo>
                      <a:pt x="4149" y="348"/>
                      <a:pt x="3927" y="365"/>
                      <a:pt x="3796" y="335"/>
                    </a:cubicBezTo>
                    <a:cubicBezTo>
                      <a:pt x="3664" y="305"/>
                      <a:pt x="3417" y="419"/>
                      <a:pt x="3234" y="586"/>
                    </a:cubicBezTo>
                    <a:cubicBezTo>
                      <a:pt x="3211" y="607"/>
                      <a:pt x="3208" y="624"/>
                      <a:pt x="3187" y="642"/>
                    </a:cubicBezTo>
                    <a:cubicBezTo>
                      <a:pt x="3166" y="670"/>
                      <a:pt x="3142" y="691"/>
                      <a:pt x="3093" y="726"/>
                    </a:cubicBezTo>
                    <a:cubicBezTo>
                      <a:pt x="3032" y="769"/>
                      <a:pt x="3005" y="765"/>
                      <a:pt x="2953" y="781"/>
                    </a:cubicBezTo>
                    <a:cubicBezTo>
                      <a:pt x="2937" y="787"/>
                      <a:pt x="2921" y="806"/>
                      <a:pt x="2906" y="809"/>
                    </a:cubicBezTo>
                    <a:cubicBezTo>
                      <a:pt x="2891" y="812"/>
                      <a:pt x="2874" y="809"/>
                      <a:pt x="2859" y="809"/>
                    </a:cubicBezTo>
                    <a:cubicBezTo>
                      <a:pt x="2791" y="812"/>
                      <a:pt x="2709" y="795"/>
                      <a:pt x="2625" y="753"/>
                    </a:cubicBezTo>
                    <a:cubicBezTo>
                      <a:pt x="2552" y="719"/>
                      <a:pt x="2451" y="706"/>
                      <a:pt x="2391" y="698"/>
                    </a:cubicBezTo>
                    <a:cubicBezTo>
                      <a:pt x="2271" y="689"/>
                      <a:pt x="2121" y="763"/>
                      <a:pt x="1922" y="865"/>
                    </a:cubicBezTo>
                    <a:cubicBezTo>
                      <a:pt x="1862" y="924"/>
                      <a:pt x="1836" y="967"/>
                      <a:pt x="1875" y="1005"/>
                    </a:cubicBezTo>
                    <a:cubicBezTo>
                      <a:pt x="1937" y="1064"/>
                      <a:pt x="1864" y="1191"/>
                      <a:pt x="1735" y="1284"/>
                    </a:cubicBezTo>
                    <a:cubicBezTo>
                      <a:pt x="1458" y="1482"/>
                      <a:pt x="1284" y="1455"/>
                      <a:pt x="751" y="1172"/>
                    </a:cubicBezTo>
                    <a:cubicBezTo>
                      <a:pt x="725" y="1164"/>
                      <a:pt x="684" y="1154"/>
                      <a:pt x="658" y="1144"/>
                    </a:cubicBezTo>
                    <a:cubicBezTo>
                      <a:pt x="1214" y="1450"/>
                      <a:pt x="1389" y="1625"/>
                      <a:pt x="1220" y="1814"/>
                    </a:cubicBezTo>
                    <a:cubicBezTo>
                      <a:pt x="1099" y="1948"/>
                      <a:pt x="1012" y="2372"/>
                      <a:pt x="985" y="2819"/>
                    </a:cubicBezTo>
                    <a:cubicBezTo>
                      <a:pt x="1009" y="2996"/>
                      <a:pt x="1054" y="3037"/>
                      <a:pt x="1079" y="3293"/>
                    </a:cubicBezTo>
                    <a:cubicBezTo>
                      <a:pt x="1137" y="3877"/>
                      <a:pt x="1220" y="4262"/>
                      <a:pt x="1313" y="4660"/>
                    </a:cubicBezTo>
                    <a:cubicBezTo>
                      <a:pt x="1329" y="4728"/>
                      <a:pt x="1295" y="4818"/>
                      <a:pt x="1313" y="4884"/>
                    </a:cubicBezTo>
                    <a:cubicBezTo>
                      <a:pt x="1331" y="4899"/>
                      <a:pt x="1337" y="4895"/>
                      <a:pt x="1360" y="4912"/>
                    </a:cubicBezTo>
                    <a:cubicBezTo>
                      <a:pt x="1491" y="5006"/>
                      <a:pt x="1568" y="5122"/>
                      <a:pt x="1501" y="5163"/>
                    </a:cubicBezTo>
                    <a:cubicBezTo>
                      <a:pt x="1475" y="5178"/>
                      <a:pt x="1519" y="5298"/>
                      <a:pt x="1548" y="5414"/>
                    </a:cubicBezTo>
                    <a:cubicBezTo>
                      <a:pt x="1687" y="5799"/>
                      <a:pt x="1787" y="6166"/>
                      <a:pt x="2063" y="6726"/>
                    </a:cubicBezTo>
                    <a:cubicBezTo>
                      <a:pt x="2320" y="7248"/>
                      <a:pt x="2713" y="7721"/>
                      <a:pt x="3000" y="7870"/>
                    </a:cubicBezTo>
                    <a:cubicBezTo>
                      <a:pt x="3626" y="8197"/>
                      <a:pt x="3849" y="8662"/>
                      <a:pt x="3515" y="8902"/>
                    </a:cubicBezTo>
                    <a:cubicBezTo>
                      <a:pt x="3313" y="9047"/>
                      <a:pt x="3350" y="9141"/>
                      <a:pt x="3562" y="9293"/>
                    </a:cubicBezTo>
                    <a:cubicBezTo>
                      <a:pt x="3710" y="9400"/>
                      <a:pt x="3774" y="9501"/>
                      <a:pt x="3702" y="9544"/>
                    </a:cubicBezTo>
                    <a:cubicBezTo>
                      <a:pt x="3666" y="9566"/>
                      <a:pt x="3647" y="9631"/>
                      <a:pt x="3702" y="9712"/>
                    </a:cubicBezTo>
                    <a:cubicBezTo>
                      <a:pt x="3712" y="9720"/>
                      <a:pt x="3739" y="9732"/>
                      <a:pt x="3749" y="9740"/>
                    </a:cubicBezTo>
                    <a:cubicBezTo>
                      <a:pt x="3802" y="9782"/>
                      <a:pt x="3834" y="9844"/>
                      <a:pt x="3890" y="9879"/>
                    </a:cubicBezTo>
                    <a:cubicBezTo>
                      <a:pt x="4031" y="9967"/>
                      <a:pt x="4104" y="10014"/>
                      <a:pt x="4171" y="10074"/>
                    </a:cubicBezTo>
                    <a:cubicBezTo>
                      <a:pt x="4367" y="10110"/>
                      <a:pt x="4554" y="10173"/>
                      <a:pt x="4592" y="10242"/>
                    </a:cubicBezTo>
                    <a:cubicBezTo>
                      <a:pt x="4635" y="10318"/>
                      <a:pt x="4512" y="10426"/>
                      <a:pt x="4358" y="10521"/>
                    </a:cubicBezTo>
                    <a:cubicBezTo>
                      <a:pt x="4375" y="10535"/>
                      <a:pt x="4384" y="10534"/>
                      <a:pt x="4405" y="10549"/>
                    </a:cubicBezTo>
                    <a:cubicBezTo>
                      <a:pt x="4497" y="10615"/>
                      <a:pt x="4536" y="10664"/>
                      <a:pt x="4545" y="10716"/>
                    </a:cubicBezTo>
                    <a:cubicBezTo>
                      <a:pt x="4677" y="10746"/>
                      <a:pt x="4720" y="10852"/>
                      <a:pt x="4686" y="11107"/>
                    </a:cubicBezTo>
                    <a:cubicBezTo>
                      <a:pt x="4682" y="11134"/>
                      <a:pt x="4687" y="11138"/>
                      <a:pt x="4686" y="11163"/>
                    </a:cubicBezTo>
                    <a:cubicBezTo>
                      <a:pt x="4994" y="11217"/>
                      <a:pt x="5054" y="11298"/>
                      <a:pt x="4967" y="11498"/>
                    </a:cubicBezTo>
                    <a:cubicBezTo>
                      <a:pt x="4949" y="11538"/>
                      <a:pt x="4967" y="11610"/>
                      <a:pt x="4967" y="11665"/>
                    </a:cubicBezTo>
                    <a:cubicBezTo>
                      <a:pt x="4999" y="11682"/>
                      <a:pt x="5022" y="11705"/>
                      <a:pt x="5061" y="11721"/>
                    </a:cubicBezTo>
                    <a:cubicBezTo>
                      <a:pt x="5300" y="11821"/>
                      <a:pt x="5448" y="11942"/>
                      <a:pt x="5388" y="12000"/>
                    </a:cubicBezTo>
                    <a:cubicBezTo>
                      <a:pt x="5328" y="12058"/>
                      <a:pt x="5397" y="12155"/>
                      <a:pt x="5576" y="12195"/>
                    </a:cubicBezTo>
                    <a:cubicBezTo>
                      <a:pt x="5587" y="12198"/>
                      <a:pt x="5612" y="12192"/>
                      <a:pt x="5623" y="12195"/>
                    </a:cubicBezTo>
                    <a:lnTo>
                      <a:pt x="5669" y="12167"/>
                    </a:lnTo>
                    <a:cubicBezTo>
                      <a:pt x="5932" y="11960"/>
                      <a:pt x="6166" y="11886"/>
                      <a:pt x="6419" y="11944"/>
                    </a:cubicBezTo>
                    <a:cubicBezTo>
                      <a:pt x="6716" y="12012"/>
                      <a:pt x="6764" y="12048"/>
                      <a:pt x="6559" y="12195"/>
                    </a:cubicBezTo>
                    <a:cubicBezTo>
                      <a:pt x="6419" y="12297"/>
                      <a:pt x="6339" y="12453"/>
                      <a:pt x="6419" y="12530"/>
                    </a:cubicBezTo>
                    <a:cubicBezTo>
                      <a:pt x="6499" y="12608"/>
                      <a:pt x="6431" y="12790"/>
                      <a:pt x="6232" y="12921"/>
                    </a:cubicBezTo>
                    <a:cubicBezTo>
                      <a:pt x="6146" y="12977"/>
                      <a:pt x="6087" y="13028"/>
                      <a:pt x="6044" y="13088"/>
                    </a:cubicBezTo>
                    <a:cubicBezTo>
                      <a:pt x="6065" y="13136"/>
                      <a:pt x="6077" y="13178"/>
                      <a:pt x="6044" y="13228"/>
                    </a:cubicBezTo>
                    <a:cubicBezTo>
                      <a:pt x="5981" y="13325"/>
                      <a:pt x="6130" y="13485"/>
                      <a:pt x="6372" y="13563"/>
                    </a:cubicBezTo>
                    <a:cubicBezTo>
                      <a:pt x="6613" y="13640"/>
                      <a:pt x="6718" y="13720"/>
                      <a:pt x="6653" y="13758"/>
                    </a:cubicBezTo>
                    <a:cubicBezTo>
                      <a:pt x="6588" y="13797"/>
                      <a:pt x="6633" y="13938"/>
                      <a:pt x="6747" y="14065"/>
                    </a:cubicBezTo>
                    <a:cubicBezTo>
                      <a:pt x="6882" y="14216"/>
                      <a:pt x="6887" y="14321"/>
                      <a:pt x="6747" y="14372"/>
                    </a:cubicBezTo>
                    <a:cubicBezTo>
                      <a:pt x="6467" y="14475"/>
                      <a:pt x="6467" y="15050"/>
                      <a:pt x="6747" y="15153"/>
                    </a:cubicBezTo>
                    <a:cubicBezTo>
                      <a:pt x="6866" y="15198"/>
                      <a:pt x="6913" y="15279"/>
                      <a:pt x="6840" y="15349"/>
                    </a:cubicBezTo>
                    <a:cubicBezTo>
                      <a:pt x="6767" y="15420"/>
                      <a:pt x="6900" y="15455"/>
                      <a:pt x="7121" y="15433"/>
                    </a:cubicBezTo>
                    <a:cubicBezTo>
                      <a:pt x="7397" y="15404"/>
                      <a:pt x="7495" y="15478"/>
                      <a:pt x="7496" y="15656"/>
                    </a:cubicBezTo>
                    <a:cubicBezTo>
                      <a:pt x="7497" y="15796"/>
                      <a:pt x="7625" y="16026"/>
                      <a:pt x="7777" y="16186"/>
                    </a:cubicBezTo>
                    <a:cubicBezTo>
                      <a:pt x="7930" y="16347"/>
                      <a:pt x="8047" y="16617"/>
                      <a:pt x="8011" y="16772"/>
                    </a:cubicBezTo>
                    <a:cubicBezTo>
                      <a:pt x="7960" y="16995"/>
                      <a:pt x="8057" y="17040"/>
                      <a:pt x="8480" y="17051"/>
                    </a:cubicBezTo>
                    <a:cubicBezTo>
                      <a:pt x="9362" y="17074"/>
                      <a:pt x="9403" y="17115"/>
                      <a:pt x="9136" y="17274"/>
                    </a:cubicBezTo>
                    <a:cubicBezTo>
                      <a:pt x="8809" y="17469"/>
                      <a:pt x="8812" y="18170"/>
                      <a:pt x="9136" y="18363"/>
                    </a:cubicBezTo>
                    <a:cubicBezTo>
                      <a:pt x="9316" y="18471"/>
                      <a:pt x="9307" y="18546"/>
                      <a:pt x="9136" y="18670"/>
                    </a:cubicBezTo>
                    <a:cubicBezTo>
                      <a:pt x="8864" y="18865"/>
                      <a:pt x="9066" y="19088"/>
                      <a:pt x="9510" y="19088"/>
                    </a:cubicBezTo>
                    <a:cubicBezTo>
                      <a:pt x="9863" y="19088"/>
                      <a:pt x="10225" y="19762"/>
                      <a:pt x="9932" y="19870"/>
                    </a:cubicBezTo>
                    <a:cubicBezTo>
                      <a:pt x="9656" y="19972"/>
                      <a:pt x="11090" y="20751"/>
                      <a:pt x="12040" y="21014"/>
                    </a:cubicBezTo>
                    <a:cubicBezTo>
                      <a:pt x="12476" y="21135"/>
                      <a:pt x="13010" y="21300"/>
                      <a:pt x="13211" y="21405"/>
                    </a:cubicBezTo>
                    <a:cubicBezTo>
                      <a:pt x="13449" y="21528"/>
                      <a:pt x="13780" y="21571"/>
                      <a:pt x="14147" y="21516"/>
                    </a:cubicBezTo>
                    <a:cubicBezTo>
                      <a:pt x="14582" y="21451"/>
                      <a:pt x="14844" y="21497"/>
                      <a:pt x="14991" y="21600"/>
                    </a:cubicBezTo>
                    <a:cubicBezTo>
                      <a:pt x="15003" y="21539"/>
                      <a:pt x="15012" y="21465"/>
                      <a:pt x="14991" y="21433"/>
                    </a:cubicBezTo>
                    <a:cubicBezTo>
                      <a:pt x="14834" y="21189"/>
                      <a:pt x="17432" y="20347"/>
                      <a:pt x="17660" y="20567"/>
                    </a:cubicBezTo>
                    <a:cubicBezTo>
                      <a:pt x="17821" y="20722"/>
                      <a:pt x="18568" y="20534"/>
                      <a:pt x="19440" y="20121"/>
                    </a:cubicBezTo>
                    <a:cubicBezTo>
                      <a:pt x="19481" y="20102"/>
                      <a:pt x="19491" y="20082"/>
                      <a:pt x="19534" y="20065"/>
                    </a:cubicBezTo>
                    <a:cubicBezTo>
                      <a:pt x="19331" y="19922"/>
                      <a:pt x="19411" y="19843"/>
                      <a:pt x="19909" y="19619"/>
                    </a:cubicBezTo>
                    <a:cubicBezTo>
                      <a:pt x="20534" y="19337"/>
                      <a:pt x="20594" y="19200"/>
                      <a:pt x="20611" y="17805"/>
                    </a:cubicBezTo>
                    <a:cubicBezTo>
                      <a:pt x="20622" y="16986"/>
                      <a:pt x="20694" y="16259"/>
                      <a:pt x="20799" y="16158"/>
                    </a:cubicBezTo>
                    <a:cubicBezTo>
                      <a:pt x="20903" y="16058"/>
                      <a:pt x="20935" y="15785"/>
                      <a:pt x="20846" y="15572"/>
                    </a:cubicBezTo>
                    <a:cubicBezTo>
                      <a:pt x="20756" y="15359"/>
                      <a:pt x="20829" y="15128"/>
                      <a:pt x="20986" y="15070"/>
                    </a:cubicBezTo>
                    <a:cubicBezTo>
                      <a:pt x="21184" y="14997"/>
                      <a:pt x="21157" y="14805"/>
                      <a:pt x="20892" y="14428"/>
                    </a:cubicBezTo>
                    <a:cubicBezTo>
                      <a:pt x="20489" y="13853"/>
                      <a:pt x="20730" y="13558"/>
                      <a:pt x="21361" y="13870"/>
                    </a:cubicBezTo>
                    <a:cubicBezTo>
                      <a:pt x="21394" y="13886"/>
                      <a:pt x="21420" y="13885"/>
                      <a:pt x="21454" y="13898"/>
                    </a:cubicBezTo>
                    <a:cubicBezTo>
                      <a:pt x="21487" y="13791"/>
                      <a:pt x="21507" y="13695"/>
                      <a:pt x="21548" y="13591"/>
                    </a:cubicBezTo>
                    <a:cubicBezTo>
                      <a:pt x="21559" y="13563"/>
                      <a:pt x="21590" y="13534"/>
                      <a:pt x="21595" y="13507"/>
                    </a:cubicBezTo>
                    <a:cubicBezTo>
                      <a:pt x="21585" y="13415"/>
                      <a:pt x="21558" y="13379"/>
                      <a:pt x="21548" y="13312"/>
                    </a:cubicBezTo>
                    <a:cubicBezTo>
                      <a:pt x="21527" y="13276"/>
                      <a:pt x="21493" y="13242"/>
                      <a:pt x="21454" y="13228"/>
                    </a:cubicBezTo>
                    <a:cubicBezTo>
                      <a:pt x="21339" y="13185"/>
                      <a:pt x="21338" y="13025"/>
                      <a:pt x="21408" y="12893"/>
                    </a:cubicBezTo>
                    <a:cubicBezTo>
                      <a:pt x="21431" y="12849"/>
                      <a:pt x="21412" y="12786"/>
                      <a:pt x="21408" y="12726"/>
                    </a:cubicBezTo>
                    <a:cubicBezTo>
                      <a:pt x="21395" y="12689"/>
                      <a:pt x="21374" y="12712"/>
                      <a:pt x="21361" y="12670"/>
                    </a:cubicBezTo>
                    <a:cubicBezTo>
                      <a:pt x="21307" y="12496"/>
                      <a:pt x="21115" y="12282"/>
                      <a:pt x="20939" y="12223"/>
                    </a:cubicBezTo>
                    <a:cubicBezTo>
                      <a:pt x="20764" y="12165"/>
                      <a:pt x="20689" y="12088"/>
                      <a:pt x="20752" y="12028"/>
                    </a:cubicBezTo>
                    <a:cubicBezTo>
                      <a:pt x="20836" y="11947"/>
                      <a:pt x="20707" y="11648"/>
                      <a:pt x="20518" y="11330"/>
                    </a:cubicBezTo>
                    <a:cubicBezTo>
                      <a:pt x="20479" y="11278"/>
                      <a:pt x="20465" y="11243"/>
                      <a:pt x="20424" y="11191"/>
                    </a:cubicBezTo>
                    <a:cubicBezTo>
                      <a:pt x="20164" y="10860"/>
                      <a:pt x="19876" y="10557"/>
                      <a:pt x="19721" y="10465"/>
                    </a:cubicBezTo>
                    <a:cubicBezTo>
                      <a:pt x="19534" y="10353"/>
                      <a:pt x="19469" y="10204"/>
                      <a:pt x="19487" y="10130"/>
                    </a:cubicBezTo>
                    <a:cubicBezTo>
                      <a:pt x="19373" y="9996"/>
                      <a:pt x="19269" y="9856"/>
                      <a:pt x="19253" y="9740"/>
                    </a:cubicBezTo>
                    <a:cubicBezTo>
                      <a:pt x="19242" y="9654"/>
                      <a:pt x="19170" y="9551"/>
                      <a:pt x="19112" y="9433"/>
                    </a:cubicBezTo>
                    <a:cubicBezTo>
                      <a:pt x="19069" y="9370"/>
                      <a:pt x="19068" y="9330"/>
                      <a:pt x="19019" y="9265"/>
                    </a:cubicBezTo>
                    <a:cubicBezTo>
                      <a:pt x="18931" y="9150"/>
                      <a:pt x="18901" y="9086"/>
                      <a:pt x="18831" y="8986"/>
                    </a:cubicBezTo>
                    <a:cubicBezTo>
                      <a:pt x="18643" y="8767"/>
                      <a:pt x="18511" y="8536"/>
                      <a:pt x="18504" y="8484"/>
                    </a:cubicBezTo>
                    <a:cubicBezTo>
                      <a:pt x="18502" y="8472"/>
                      <a:pt x="18466" y="8444"/>
                      <a:pt x="18457" y="8428"/>
                    </a:cubicBezTo>
                    <a:cubicBezTo>
                      <a:pt x="17888" y="8341"/>
                      <a:pt x="17300" y="8138"/>
                      <a:pt x="17145" y="7898"/>
                    </a:cubicBezTo>
                    <a:cubicBezTo>
                      <a:pt x="17031" y="7720"/>
                      <a:pt x="17356" y="7309"/>
                      <a:pt x="17660" y="7088"/>
                    </a:cubicBezTo>
                    <a:cubicBezTo>
                      <a:pt x="17311" y="6911"/>
                      <a:pt x="16977" y="6727"/>
                      <a:pt x="17098" y="6726"/>
                    </a:cubicBezTo>
                    <a:cubicBezTo>
                      <a:pt x="17234" y="6724"/>
                      <a:pt x="17113" y="6560"/>
                      <a:pt x="16817" y="6363"/>
                    </a:cubicBezTo>
                    <a:cubicBezTo>
                      <a:pt x="16033" y="5840"/>
                      <a:pt x="15091" y="4880"/>
                      <a:pt x="15272" y="4772"/>
                    </a:cubicBezTo>
                    <a:cubicBezTo>
                      <a:pt x="15357" y="4721"/>
                      <a:pt x="15209" y="4453"/>
                      <a:pt x="14944" y="4186"/>
                    </a:cubicBezTo>
                    <a:lnTo>
                      <a:pt x="14850" y="4074"/>
                    </a:lnTo>
                    <a:cubicBezTo>
                      <a:pt x="14676" y="4088"/>
                      <a:pt x="14478" y="3992"/>
                      <a:pt x="14335" y="3767"/>
                    </a:cubicBezTo>
                    <a:cubicBezTo>
                      <a:pt x="14210" y="3571"/>
                      <a:pt x="14160" y="3467"/>
                      <a:pt x="14288" y="3321"/>
                    </a:cubicBezTo>
                    <a:cubicBezTo>
                      <a:pt x="14081" y="3306"/>
                      <a:pt x="13912" y="3259"/>
                      <a:pt x="13960" y="3126"/>
                    </a:cubicBezTo>
                    <a:cubicBezTo>
                      <a:pt x="13976" y="3081"/>
                      <a:pt x="13963" y="3008"/>
                      <a:pt x="13960" y="2958"/>
                    </a:cubicBezTo>
                    <a:cubicBezTo>
                      <a:pt x="13848" y="2831"/>
                      <a:pt x="13760" y="2715"/>
                      <a:pt x="13726" y="2595"/>
                    </a:cubicBezTo>
                    <a:cubicBezTo>
                      <a:pt x="13723" y="2585"/>
                      <a:pt x="13691" y="2553"/>
                      <a:pt x="13679" y="2540"/>
                    </a:cubicBezTo>
                    <a:cubicBezTo>
                      <a:pt x="13649" y="2535"/>
                      <a:pt x="13615" y="2529"/>
                      <a:pt x="13585" y="2540"/>
                    </a:cubicBezTo>
                    <a:cubicBezTo>
                      <a:pt x="13477" y="2580"/>
                      <a:pt x="13249" y="2461"/>
                      <a:pt x="13117" y="2288"/>
                    </a:cubicBezTo>
                    <a:cubicBezTo>
                      <a:pt x="13069" y="2225"/>
                      <a:pt x="12959" y="2137"/>
                      <a:pt x="12836" y="2065"/>
                    </a:cubicBezTo>
                    <a:cubicBezTo>
                      <a:pt x="12583" y="1949"/>
                      <a:pt x="12331" y="1837"/>
                      <a:pt x="12040" y="1730"/>
                    </a:cubicBezTo>
                    <a:cubicBezTo>
                      <a:pt x="11596" y="1604"/>
                      <a:pt x="10994" y="1367"/>
                      <a:pt x="10681" y="1172"/>
                    </a:cubicBezTo>
                    <a:cubicBezTo>
                      <a:pt x="10357" y="970"/>
                      <a:pt x="9900" y="809"/>
                      <a:pt x="9651" y="809"/>
                    </a:cubicBezTo>
                    <a:cubicBezTo>
                      <a:pt x="9384" y="809"/>
                      <a:pt x="8942" y="602"/>
                      <a:pt x="8574" y="391"/>
                    </a:cubicBezTo>
                    <a:cubicBezTo>
                      <a:pt x="8060" y="529"/>
                      <a:pt x="7617" y="342"/>
                      <a:pt x="7543" y="0"/>
                    </a:cubicBezTo>
                    <a:close/>
                    <a:moveTo>
                      <a:pt x="2" y="781"/>
                    </a:moveTo>
                    <a:cubicBezTo>
                      <a:pt x="9" y="785"/>
                      <a:pt x="-5" y="806"/>
                      <a:pt x="2" y="809"/>
                    </a:cubicBezTo>
                    <a:cubicBezTo>
                      <a:pt x="71" y="843"/>
                      <a:pt x="165" y="859"/>
                      <a:pt x="236" y="893"/>
                    </a:cubicBezTo>
                    <a:cubicBezTo>
                      <a:pt x="149" y="847"/>
                      <a:pt x="82" y="822"/>
                      <a:pt x="2" y="781"/>
                    </a:cubicBezTo>
                    <a:close/>
                  </a:path>
                </a:pathLst>
              </a:custGeom>
              <a:ln>
                <a:noFill/>
              </a:ln>
              <a:effectLst/>
            </p:spPr>
          </p:pic>
          <p:pic>
            <p:nvPicPr>
              <p:cNvPr id="906" name="Image" descr="Image"/>
              <p:cNvPicPr>
                <a:picLocks/>
              </p:cNvPicPr>
              <p:nvPr/>
            </p:nvPicPr>
            <p:blipFill>
              <a:blip r:embed="rId43"/>
              <a:stretch>
                <a:fillRect/>
              </a:stretch>
            </p:blipFill>
            <p:spPr>
              <a:xfrm>
                <a:off x="0" y="0"/>
                <a:ext cx="200920" cy="332163"/>
              </a:xfrm>
              <a:prstGeom prst="rect">
                <a:avLst/>
              </a:prstGeom>
              <a:effectLst/>
            </p:spPr>
          </p:pic>
        </p:grpSp>
        <p:grpSp>
          <p:nvGrpSpPr>
            <p:cNvPr id="911" name="Image"/>
            <p:cNvGrpSpPr/>
            <p:nvPr/>
          </p:nvGrpSpPr>
          <p:grpSpPr>
            <a:xfrm rot="15553597">
              <a:off x="117387" y="389034"/>
              <a:ext cx="200921" cy="332163"/>
              <a:chOff x="0" y="0"/>
              <a:chExt cx="200919" cy="332162"/>
            </a:xfrm>
          </p:grpSpPr>
          <p:pic>
            <p:nvPicPr>
              <p:cNvPr id="910" name="Image" descr="Image"/>
              <p:cNvPicPr>
                <a:picLocks noChangeAspect="1"/>
              </p:cNvPicPr>
              <p:nvPr/>
            </p:nvPicPr>
            <p:blipFill>
              <a:blip r:embed="rId42" cstate="print">
                <a:extLst>
                  <a:ext uri="{28A0092B-C50C-407E-A947-70E740481C1C}">
                    <a14:useLocalDpi xmlns:a14="http://schemas.microsoft.com/office/drawing/2010/main"/>
                  </a:ext>
                </a:extLst>
              </a:blip>
              <a:srcRect/>
              <a:stretch>
                <a:fillRect/>
              </a:stretch>
            </p:blipFill>
            <p:spPr>
              <a:xfrm>
                <a:off x="8963" y="9734"/>
                <a:ext cx="182977" cy="307182"/>
              </a:xfrm>
              <a:custGeom>
                <a:avLst/>
                <a:gdLst/>
                <a:ahLst/>
                <a:cxnLst>
                  <a:cxn ang="0">
                    <a:pos x="wd2" y="hd2"/>
                  </a:cxn>
                  <a:cxn ang="5400000">
                    <a:pos x="wd2" y="hd2"/>
                  </a:cxn>
                  <a:cxn ang="10800000">
                    <a:pos x="wd2" y="hd2"/>
                  </a:cxn>
                  <a:cxn ang="16200000">
                    <a:pos x="wd2" y="hd2"/>
                  </a:cxn>
                </a:cxnLst>
                <a:rect l="0" t="0" r="r" b="b"/>
                <a:pathLst>
                  <a:path w="21595" h="21600" extrusionOk="0">
                    <a:moveTo>
                      <a:pt x="7543" y="0"/>
                    </a:moveTo>
                    <a:cubicBezTo>
                      <a:pt x="7446" y="29"/>
                      <a:pt x="7312" y="50"/>
                      <a:pt x="7168" y="28"/>
                    </a:cubicBezTo>
                    <a:cubicBezTo>
                      <a:pt x="7068" y="12"/>
                      <a:pt x="6974" y="19"/>
                      <a:pt x="6887" y="28"/>
                    </a:cubicBezTo>
                    <a:cubicBezTo>
                      <a:pt x="6801" y="37"/>
                      <a:pt x="6731" y="54"/>
                      <a:pt x="6700" y="84"/>
                    </a:cubicBezTo>
                    <a:cubicBezTo>
                      <a:pt x="6668" y="114"/>
                      <a:pt x="6502" y="124"/>
                      <a:pt x="6278" y="140"/>
                    </a:cubicBezTo>
                    <a:cubicBezTo>
                      <a:pt x="6068" y="154"/>
                      <a:pt x="5812" y="173"/>
                      <a:pt x="5529" y="167"/>
                    </a:cubicBezTo>
                    <a:cubicBezTo>
                      <a:pt x="4944" y="156"/>
                      <a:pt x="4379" y="210"/>
                      <a:pt x="4264" y="279"/>
                    </a:cubicBezTo>
                    <a:cubicBezTo>
                      <a:pt x="4149" y="348"/>
                      <a:pt x="3927" y="365"/>
                      <a:pt x="3796" y="335"/>
                    </a:cubicBezTo>
                    <a:cubicBezTo>
                      <a:pt x="3664" y="305"/>
                      <a:pt x="3417" y="419"/>
                      <a:pt x="3234" y="586"/>
                    </a:cubicBezTo>
                    <a:cubicBezTo>
                      <a:pt x="3211" y="607"/>
                      <a:pt x="3208" y="624"/>
                      <a:pt x="3187" y="642"/>
                    </a:cubicBezTo>
                    <a:cubicBezTo>
                      <a:pt x="3166" y="670"/>
                      <a:pt x="3142" y="691"/>
                      <a:pt x="3093" y="726"/>
                    </a:cubicBezTo>
                    <a:cubicBezTo>
                      <a:pt x="3032" y="769"/>
                      <a:pt x="3005" y="765"/>
                      <a:pt x="2953" y="781"/>
                    </a:cubicBezTo>
                    <a:cubicBezTo>
                      <a:pt x="2937" y="787"/>
                      <a:pt x="2921" y="806"/>
                      <a:pt x="2906" y="809"/>
                    </a:cubicBezTo>
                    <a:cubicBezTo>
                      <a:pt x="2891" y="812"/>
                      <a:pt x="2874" y="809"/>
                      <a:pt x="2859" y="809"/>
                    </a:cubicBezTo>
                    <a:cubicBezTo>
                      <a:pt x="2791" y="812"/>
                      <a:pt x="2709" y="795"/>
                      <a:pt x="2625" y="753"/>
                    </a:cubicBezTo>
                    <a:cubicBezTo>
                      <a:pt x="2552" y="719"/>
                      <a:pt x="2451" y="706"/>
                      <a:pt x="2391" y="698"/>
                    </a:cubicBezTo>
                    <a:cubicBezTo>
                      <a:pt x="2271" y="689"/>
                      <a:pt x="2121" y="763"/>
                      <a:pt x="1922" y="865"/>
                    </a:cubicBezTo>
                    <a:cubicBezTo>
                      <a:pt x="1862" y="924"/>
                      <a:pt x="1836" y="967"/>
                      <a:pt x="1875" y="1005"/>
                    </a:cubicBezTo>
                    <a:cubicBezTo>
                      <a:pt x="1937" y="1064"/>
                      <a:pt x="1864" y="1191"/>
                      <a:pt x="1735" y="1284"/>
                    </a:cubicBezTo>
                    <a:cubicBezTo>
                      <a:pt x="1458" y="1482"/>
                      <a:pt x="1284" y="1455"/>
                      <a:pt x="751" y="1172"/>
                    </a:cubicBezTo>
                    <a:cubicBezTo>
                      <a:pt x="725" y="1164"/>
                      <a:pt x="684" y="1154"/>
                      <a:pt x="658" y="1144"/>
                    </a:cubicBezTo>
                    <a:cubicBezTo>
                      <a:pt x="1214" y="1450"/>
                      <a:pt x="1389" y="1625"/>
                      <a:pt x="1220" y="1814"/>
                    </a:cubicBezTo>
                    <a:cubicBezTo>
                      <a:pt x="1099" y="1948"/>
                      <a:pt x="1012" y="2372"/>
                      <a:pt x="985" y="2819"/>
                    </a:cubicBezTo>
                    <a:cubicBezTo>
                      <a:pt x="1009" y="2996"/>
                      <a:pt x="1054" y="3037"/>
                      <a:pt x="1079" y="3293"/>
                    </a:cubicBezTo>
                    <a:cubicBezTo>
                      <a:pt x="1137" y="3877"/>
                      <a:pt x="1220" y="4262"/>
                      <a:pt x="1313" y="4660"/>
                    </a:cubicBezTo>
                    <a:cubicBezTo>
                      <a:pt x="1329" y="4728"/>
                      <a:pt x="1295" y="4818"/>
                      <a:pt x="1313" y="4884"/>
                    </a:cubicBezTo>
                    <a:cubicBezTo>
                      <a:pt x="1331" y="4899"/>
                      <a:pt x="1337" y="4895"/>
                      <a:pt x="1360" y="4912"/>
                    </a:cubicBezTo>
                    <a:cubicBezTo>
                      <a:pt x="1491" y="5006"/>
                      <a:pt x="1568" y="5122"/>
                      <a:pt x="1501" y="5163"/>
                    </a:cubicBezTo>
                    <a:cubicBezTo>
                      <a:pt x="1475" y="5178"/>
                      <a:pt x="1519" y="5298"/>
                      <a:pt x="1548" y="5414"/>
                    </a:cubicBezTo>
                    <a:cubicBezTo>
                      <a:pt x="1687" y="5799"/>
                      <a:pt x="1787" y="6166"/>
                      <a:pt x="2063" y="6726"/>
                    </a:cubicBezTo>
                    <a:cubicBezTo>
                      <a:pt x="2320" y="7248"/>
                      <a:pt x="2713" y="7721"/>
                      <a:pt x="3000" y="7870"/>
                    </a:cubicBezTo>
                    <a:cubicBezTo>
                      <a:pt x="3626" y="8197"/>
                      <a:pt x="3849" y="8662"/>
                      <a:pt x="3515" y="8902"/>
                    </a:cubicBezTo>
                    <a:cubicBezTo>
                      <a:pt x="3313" y="9047"/>
                      <a:pt x="3350" y="9141"/>
                      <a:pt x="3562" y="9293"/>
                    </a:cubicBezTo>
                    <a:cubicBezTo>
                      <a:pt x="3710" y="9400"/>
                      <a:pt x="3774" y="9501"/>
                      <a:pt x="3702" y="9544"/>
                    </a:cubicBezTo>
                    <a:cubicBezTo>
                      <a:pt x="3666" y="9566"/>
                      <a:pt x="3647" y="9631"/>
                      <a:pt x="3702" y="9712"/>
                    </a:cubicBezTo>
                    <a:cubicBezTo>
                      <a:pt x="3712" y="9720"/>
                      <a:pt x="3739" y="9732"/>
                      <a:pt x="3749" y="9740"/>
                    </a:cubicBezTo>
                    <a:cubicBezTo>
                      <a:pt x="3802" y="9782"/>
                      <a:pt x="3834" y="9844"/>
                      <a:pt x="3890" y="9879"/>
                    </a:cubicBezTo>
                    <a:cubicBezTo>
                      <a:pt x="4031" y="9967"/>
                      <a:pt x="4104" y="10014"/>
                      <a:pt x="4171" y="10074"/>
                    </a:cubicBezTo>
                    <a:cubicBezTo>
                      <a:pt x="4367" y="10110"/>
                      <a:pt x="4554" y="10173"/>
                      <a:pt x="4592" y="10242"/>
                    </a:cubicBezTo>
                    <a:cubicBezTo>
                      <a:pt x="4635" y="10318"/>
                      <a:pt x="4512" y="10426"/>
                      <a:pt x="4358" y="10521"/>
                    </a:cubicBezTo>
                    <a:cubicBezTo>
                      <a:pt x="4375" y="10535"/>
                      <a:pt x="4384" y="10534"/>
                      <a:pt x="4405" y="10549"/>
                    </a:cubicBezTo>
                    <a:cubicBezTo>
                      <a:pt x="4497" y="10615"/>
                      <a:pt x="4536" y="10664"/>
                      <a:pt x="4545" y="10716"/>
                    </a:cubicBezTo>
                    <a:cubicBezTo>
                      <a:pt x="4677" y="10746"/>
                      <a:pt x="4720" y="10852"/>
                      <a:pt x="4686" y="11107"/>
                    </a:cubicBezTo>
                    <a:cubicBezTo>
                      <a:pt x="4682" y="11134"/>
                      <a:pt x="4687" y="11138"/>
                      <a:pt x="4686" y="11163"/>
                    </a:cubicBezTo>
                    <a:cubicBezTo>
                      <a:pt x="4994" y="11217"/>
                      <a:pt x="5054" y="11298"/>
                      <a:pt x="4967" y="11498"/>
                    </a:cubicBezTo>
                    <a:cubicBezTo>
                      <a:pt x="4949" y="11538"/>
                      <a:pt x="4967" y="11610"/>
                      <a:pt x="4967" y="11665"/>
                    </a:cubicBezTo>
                    <a:cubicBezTo>
                      <a:pt x="4999" y="11682"/>
                      <a:pt x="5022" y="11705"/>
                      <a:pt x="5061" y="11721"/>
                    </a:cubicBezTo>
                    <a:cubicBezTo>
                      <a:pt x="5300" y="11821"/>
                      <a:pt x="5448" y="11942"/>
                      <a:pt x="5388" y="12000"/>
                    </a:cubicBezTo>
                    <a:cubicBezTo>
                      <a:pt x="5328" y="12058"/>
                      <a:pt x="5397" y="12155"/>
                      <a:pt x="5576" y="12195"/>
                    </a:cubicBezTo>
                    <a:cubicBezTo>
                      <a:pt x="5587" y="12198"/>
                      <a:pt x="5612" y="12192"/>
                      <a:pt x="5623" y="12195"/>
                    </a:cubicBezTo>
                    <a:lnTo>
                      <a:pt x="5669" y="12167"/>
                    </a:lnTo>
                    <a:cubicBezTo>
                      <a:pt x="5932" y="11960"/>
                      <a:pt x="6166" y="11886"/>
                      <a:pt x="6419" y="11944"/>
                    </a:cubicBezTo>
                    <a:cubicBezTo>
                      <a:pt x="6716" y="12012"/>
                      <a:pt x="6764" y="12048"/>
                      <a:pt x="6559" y="12195"/>
                    </a:cubicBezTo>
                    <a:cubicBezTo>
                      <a:pt x="6419" y="12297"/>
                      <a:pt x="6339" y="12453"/>
                      <a:pt x="6419" y="12530"/>
                    </a:cubicBezTo>
                    <a:cubicBezTo>
                      <a:pt x="6499" y="12608"/>
                      <a:pt x="6431" y="12790"/>
                      <a:pt x="6232" y="12921"/>
                    </a:cubicBezTo>
                    <a:cubicBezTo>
                      <a:pt x="6146" y="12977"/>
                      <a:pt x="6087" y="13028"/>
                      <a:pt x="6044" y="13088"/>
                    </a:cubicBezTo>
                    <a:cubicBezTo>
                      <a:pt x="6065" y="13136"/>
                      <a:pt x="6077" y="13178"/>
                      <a:pt x="6044" y="13228"/>
                    </a:cubicBezTo>
                    <a:cubicBezTo>
                      <a:pt x="5981" y="13325"/>
                      <a:pt x="6130" y="13485"/>
                      <a:pt x="6372" y="13563"/>
                    </a:cubicBezTo>
                    <a:cubicBezTo>
                      <a:pt x="6613" y="13640"/>
                      <a:pt x="6718" y="13720"/>
                      <a:pt x="6653" y="13758"/>
                    </a:cubicBezTo>
                    <a:cubicBezTo>
                      <a:pt x="6588" y="13797"/>
                      <a:pt x="6633" y="13938"/>
                      <a:pt x="6747" y="14065"/>
                    </a:cubicBezTo>
                    <a:cubicBezTo>
                      <a:pt x="6882" y="14216"/>
                      <a:pt x="6887" y="14321"/>
                      <a:pt x="6747" y="14372"/>
                    </a:cubicBezTo>
                    <a:cubicBezTo>
                      <a:pt x="6467" y="14475"/>
                      <a:pt x="6467" y="15050"/>
                      <a:pt x="6747" y="15153"/>
                    </a:cubicBezTo>
                    <a:cubicBezTo>
                      <a:pt x="6866" y="15198"/>
                      <a:pt x="6913" y="15279"/>
                      <a:pt x="6840" y="15349"/>
                    </a:cubicBezTo>
                    <a:cubicBezTo>
                      <a:pt x="6767" y="15420"/>
                      <a:pt x="6900" y="15455"/>
                      <a:pt x="7121" y="15433"/>
                    </a:cubicBezTo>
                    <a:cubicBezTo>
                      <a:pt x="7397" y="15404"/>
                      <a:pt x="7495" y="15478"/>
                      <a:pt x="7496" y="15656"/>
                    </a:cubicBezTo>
                    <a:cubicBezTo>
                      <a:pt x="7497" y="15796"/>
                      <a:pt x="7625" y="16026"/>
                      <a:pt x="7777" y="16186"/>
                    </a:cubicBezTo>
                    <a:cubicBezTo>
                      <a:pt x="7930" y="16347"/>
                      <a:pt x="8047" y="16617"/>
                      <a:pt x="8011" y="16772"/>
                    </a:cubicBezTo>
                    <a:cubicBezTo>
                      <a:pt x="7960" y="16995"/>
                      <a:pt x="8057" y="17040"/>
                      <a:pt x="8480" y="17051"/>
                    </a:cubicBezTo>
                    <a:cubicBezTo>
                      <a:pt x="9362" y="17074"/>
                      <a:pt x="9403" y="17115"/>
                      <a:pt x="9136" y="17274"/>
                    </a:cubicBezTo>
                    <a:cubicBezTo>
                      <a:pt x="8809" y="17469"/>
                      <a:pt x="8812" y="18170"/>
                      <a:pt x="9136" y="18363"/>
                    </a:cubicBezTo>
                    <a:cubicBezTo>
                      <a:pt x="9316" y="18471"/>
                      <a:pt x="9307" y="18546"/>
                      <a:pt x="9136" y="18670"/>
                    </a:cubicBezTo>
                    <a:cubicBezTo>
                      <a:pt x="8864" y="18865"/>
                      <a:pt x="9066" y="19088"/>
                      <a:pt x="9510" y="19088"/>
                    </a:cubicBezTo>
                    <a:cubicBezTo>
                      <a:pt x="9863" y="19088"/>
                      <a:pt x="10225" y="19762"/>
                      <a:pt x="9932" y="19870"/>
                    </a:cubicBezTo>
                    <a:cubicBezTo>
                      <a:pt x="9656" y="19972"/>
                      <a:pt x="11090" y="20751"/>
                      <a:pt x="12040" y="21014"/>
                    </a:cubicBezTo>
                    <a:cubicBezTo>
                      <a:pt x="12476" y="21135"/>
                      <a:pt x="13010" y="21300"/>
                      <a:pt x="13211" y="21405"/>
                    </a:cubicBezTo>
                    <a:cubicBezTo>
                      <a:pt x="13449" y="21528"/>
                      <a:pt x="13780" y="21571"/>
                      <a:pt x="14147" y="21516"/>
                    </a:cubicBezTo>
                    <a:cubicBezTo>
                      <a:pt x="14582" y="21451"/>
                      <a:pt x="14844" y="21497"/>
                      <a:pt x="14991" y="21600"/>
                    </a:cubicBezTo>
                    <a:cubicBezTo>
                      <a:pt x="15003" y="21539"/>
                      <a:pt x="15012" y="21465"/>
                      <a:pt x="14991" y="21433"/>
                    </a:cubicBezTo>
                    <a:cubicBezTo>
                      <a:pt x="14834" y="21189"/>
                      <a:pt x="17432" y="20347"/>
                      <a:pt x="17660" y="20567"/>
                    </a:cubicBezTo>
                    <a:cubicBezTo>
                      <a:pt x="17821" y="20722"/>
                      <a:pt x="18568" y="20534"/>
                      <a:pt x="19440" y="20121"/>
                    </a:cubicBezTo>
                    <a:cubicBezTo>
                      <a:pt x="19481" y="20102"/>
                      <a:pt x="19491" y="20082"/>
                      <a:pt x="19534" y="20065"/>
                    </a:cubicBezTo>
                    <a:cubicBezTo>
                      <a:pt x="19331" y="19922"/>
                      <a:pt x="19411" y="19843"/>
                      <a:pt x="19909" y="19619"/>
                    </a:cubicBezTo>
                    <a:cubicBezTo>
                      <a:pt x="20534" y="19337"/>
                      <a:pt x="20594" y="19200"/>
                      <a:pt x="20611" y="17805"/>
                    </a:cubicBezTo>
                    <a:cubicBezTo>
                      <a:pt x="20622" y="16986"/>
                      <a:pt x="20694" y="16259"/>
                      <a:pt x="20799" y="16158"/>
                    </a:cubicBezTo>
                    <a:cubicBezTo>
                      <a:pt x="20903" y="16058"/>
                      <a:pt x="20935" y="15785"/>
                      <a:pt x="20846" y="15572"/>
                    </a:cubicBezTo>
                    <a:cubicBezTo>
                      <a:pt x="20756" y="15359"/>
                      <a:pt x="20829" y="15128"/>
                      <a:pt x="20986" y="15070"/>
                    </a:cubicBezTo>
                    <a:cubicBezTo>
                      <a:pt x="21184" y="14997"/>
                      <a:pt x="21157" y="14805"/>
                      <a:pt x="20892" y="14428"/>
                    </a:cubicBezTo>
                    <a:cubicBezTo>
                      <a:pt x="20489" y="13853"/>
                      <a:pt x="20730" y="13558"/>
                      <a:pt x="21361" y="13870"/>
                    </a:cubicBezTo>
                    <a:cubicBezTo>
                      <a:pt x="21394" y="13886"/>
                      <a:pt x="21420" y="13885"/>
                      <a:pt x="21454" y="13898"/>
                    </a:cubicBezTo>
                    <a:cubicBezTo>
                      <a:pt x="21487" y="13791"/>
                      <a:pt x="21507" y="13695"/>
                      <a:pt x="21548" y="13591"/>
                    </a:cubicBezTo>
                    <a:cubicBezTo>
                      <a:pt x="21559" y="13563"/>
                      <a:pt x="21590" y="13534"/>
                      <a:pt x="21595" y="13507"/>
                    </a:cubicBezTo>
                    <a:cubicBezTo>
                      <a:pt x="21585" y="13415"/>
                      <a:pt x="21558" y="13379"/>
                      <a:pt x="21548" y="13312"/>
                    </a:cubicBezTo>
                    <a:cubicBezTo>
                      <a:pt x="21527" y="13276"/>
                      <a:pt x="21493" y="13242"/>
                      <a:pt x="21454" y="13228"/>
                    </a:cubicBezTo>
                    <a:cubicBezTo>
                      <a:pt x="21339" y="13185"/>
                      <a:pt x="21338" y="13025"/>
                      <a:pt x="21408" y="12893"/>
                    </a:cubicBezTo>
                    <a:cubicBezTo>
                      <a:pt x="21431" y="12849"/>
                      <a:pt x="21412" y="12786"/>
                      <a:pt x="21408" y="12726"/>
                    </a:cubicBezTo>
                    <a:cubicBezTo>
                      <a:pt x="21395" y="12689"/>
                      <a:pt x="21374" y="12712"/>
                      <a:pt x="21361" y="12670"/>
                    </a:cubicBezTo>
                    <a:cubicBezTo>
                      <a:pt x="21307" y="12496"/>
                      <a:pt x="21115" y="12282"/>
                      <a:pt x="20939" y="12223"/>
                    </a:cubicBezTo>
                    <a:cubicBezTo>
                      <a:pt x="20764" y="12165"/>
                      <a:pt x="20689" y="12088"/>
                      <a:pt x="20752" y="12028"/>
                    </a:cubicBezTo>
                    <a:cubicBezTo>
                      <a:pt x="20836" y="11947"/>
                      <a:pt x="20707" y="11648"/>
                      <a:pt x="20518" y="11330"/>
                    </a:cubicBezTo>
                    <a:cubicBezTo>
                      <a:pt x="20479" y="11278"/>
                      <a:pt x="20465" y="11243"/>
                      <a:pt x="20424" y="11191"/>
                    </a:cubicBezTo>
                    <a:cubicBezTo>
                      <a:pt x="20164" y="10860"/>
                      <a:pt x="19876" y="10557"/>
                      <a:pt x="19721" y="10465"/>
                    </a:cubicBezTo>
                    <a:cubicBezTo>
                      <a:pt x="19534" y="10353"/>
                      <a:pt x="19469" y="10204"/>
                      <a:pt x="19487" y="10130"/>
                    </a:cubicBezTo>
                    <a:cubicBezTo>
                      <a:pt x="19373" y="9996"/>
                      <a:pt x="19269" y="9856"/>
                      <a:pt x="19253" y="9740"/>
                    </a:cubicBezTo>
                    <a:cubicBezTo>
                      <a:pt x="19242" y="9654"/>
                      <a:pt x="19170" y="9551"/>
                      <a:pt x="19112" y="9433"/>
                    </a:cubicBezTo>
                    <a:cubicBezTo>
                      <a:pt x="19069" y="9370"/>
                      <a:pt x="19068" y="9330"/>
                      <a:pt x="19019" y="9265"/>
                    </a:cubicBezTo>
                    <a:cubicBezTo>
                      <a:pt x="18931" y="9150"/>
                      <a:pt x="18901" y="9086"/>
                      <a:pt x="18831" y="8986"/>
                    </a:cubicBezTo>
                    <a:cubicBezTo>
                      <a:pt x="18643" y="8767"/>
                      <a:pt x="18511" y="8536"/>
                      <a:pt x="18504" y="8484"/>
                    </a:cubicBezTo>
                    <a:cubicBezTo>
                      <a:pt x="18502" y="8472"/>
                      <a:pt x="18466" y="8444"/>
                      <a:pt x="18457" y="8428"/>
                    </a:cubicBezTo>
                    <a:cubicBezTo>
                      <a:pt x="17888" y="8341"/>
                      <a:pt x="17300" y="8138"/>
                      <a:pt x="17145" y="7898"/>
                    </a:cubicBezTo>
                    <a:cubicBezTo>
                      <a:pt x="17031" y="7720"/>
                      <a:pt x="17356" y="7309"/>
                      <a:pt x="17660" y="7088"/>
                    </a:cubicBezTo>
                    <a:cubicBezTo>
                      <a:pt x="17311" y="6911"/>
                      <a:pt x="16977" y="6727"/>
                      <a:pt x="17098" y="6726"/>
                    </a:cubicBezTo>
                    <a:cubicBezTo>
                      <a:pt x="17234" y="6724"/>
                      <a:pt x="17113" y="6560"/>
                      <a:pt x="16817" y="6363"/>
                    </a:cubicBezTo>
                    <a:cubicBezTo>
                      <a:pt x="16033" y="5840"/>
                      <a:pt x="15091" y="4880"/>
                      <a:pt x="15272" y="4772"/>
                    </a:cubicBezTo>
                    <a:cubicBezTo>
                      <a:pt x="15357" y="4721"/>
                      <a:pt x="15209" y="4453"/>
                      <a:pt x="14944" y="4186"/>
                    </a:cubicBezTo>
                    <a:lnTo>
                      <a:pt x="14850" y="4074"/>
                    </a:lnTo>
                    <a:cubicBezTo>
                      <a:pt x="14676" y="4088"/>
                      <a:pt x="14478" y="3992"/>
                      <a:pt x="14335" y="3767"/>
                    </a:cubicBezTo>
                    <a:cubicBezTo>
                      <a:pt x="14210" y="3571"/>
                      <a:pt x="14160" y="3467"/>
                      <a:pt x="14288" y="3321"/>
                    </a:cubicBezTo>
                    <a:cubicBezTo>
                      <a:pt x="14081" y="3306"/>
                      <a:pt x="13912" y="3259"/>
                      <a:pt x="13960" y="3126"/>
                    </a:cubicBezTo>
                    <a:cubicBezTo>
                      <a:pt x="13976" y="3081"/>
                      <a:pt x="13963" y="3008"/>
                      <a:pt x="13960" y="2958"/>
                    </a:cubicBezTo>
                    <a:cubicBezTo>
                      <a:pt x="13848" y="2831"/>
                      <a:pt x="13760" y="2715"/>
                      <a:pt x="13726" y="2595"/>
                    </a:cubicBezTo>
                    <a:cubicBezTo>
                      <a:pt x="13723" y="2585"/>
                      <a:pt x="13691" y="2553"/>
                      <a:pt x="13679" y="2540"/>
                    </a:cubicBezTo>
                    <a:cubicBezTo>
                      <a:pt x="13649" y="2535"/>
                      <a:pt x="13615" y="2529"/>
                      <a:pt x="13585" y="2540"/>
                    </a:cubicBezTo>
                    <a:cubicBezTo>
                      <a:pt x="13477" y="2580"/>
                      <a:pt x="13249" y="2461"/>
                      <a:pt x="13117" y="2288"/>
                    </a:cubicBezTo>
                    <a:cubicBezTo>
                      <a:pt x="13069" y="2225"/>
                      <a:pt x="12959" y="2137"/>
                      <a:pt x="12836" y="2065"/>
                    </a:cubicBezTo>
                    <a:cubicBezTo>
                      <a:pt x="12583" y="1949"/>
                      <a:pt x="12331" y="1837"/>
                      <a:pt x="12040" y="1730"/>
                    </a:cubicBezTo>
                    <a:cubicBezTo>
                      <a:pt x="11596" y="1604"/>
                      <a:pt x="10994" y="1367"/>
                      <a:pt x="10681" y="1172"/>
                    </a:cubicBezTo>
                    <a:cubicBezTo>
                      <a:pt x="10357" y="970"/>
                      <a:pt x="9900" y="809"/>
                      <a:pt x="9651" y="809"/>
                    </a:cubicBezTo>
                    <a:cubicBezTo>
                      <a:pt x="9384" y="809"/>
                      <a:pt x="8942" y="602"/>
                      <a:pt x="8574" y="391"/>
                    </a:cubicBezTo>
                    <a:cubicBezTo>
                      <a:pt x="8060" y="529"/>
                      <a:pt x="7617" y="342"/>
                      <a:pt x="7543" y="0"/>
                    </a:cubicBezTo>
                    <a:close/>
                    <a:moveTo>
                      <a:pt x="2" y="781"/>
                    </a:moveTo>
                    <a:cubicBezTo>
                      <a:pt x="9" y="785"/>
                      <a:pt x="-5" y="806"/>
                      <a:pt x="2" y="809"/>
                    </a:cubicBezTo>
                    <a:cubicBezTo>
                      <a:pt x="71" y="843"/>
                      <a:pt x="165" y="859"/>
                      <a:pt x="236" y="893"/>
                    </a:cubicBezTo>
                    <a:cubicBezTo>
                      <a:pt x="149" y="847"/>
                      <a:pt x="82" y="822"/>
                      <a:pt x="2" y="781"/>
                    </a:cubicBezTo>
                    <a:close/>
                  </a:path>
                </a:pathLst>
              </a:custGeom>
              <a:ln>
                <a:noFill/>
              </a:ln>
              <a:effectLst/>
            </p:spPr>
          </p:pic>
          <p:pic>
            <p:nvPicPr>
              <p:cNvPr id="909" name="Image" descr="Image"/>
              <p:cNvPicPr>
                <a:picLocks/>
              </p:cNvPicPr>
              <p:nvPr/>
            </p:nvPicPr>
            <p:blipFill>
              <a:blip r:embed="rId43"/>
              <a:stretch>
                <a:fillRect/>
              </a:stretch>
            </p:blipFill>
            <p:spPr>
              <a:xfrm>
                <a:off x="0" y="0"/>
                <a:ext cx="200920" cy="332163"/>
              </a:xfrm>
              <a:prstGeom prst="rect">
                <a:avLst/>
              </a:prstGeom>
              <a:effectLst/>
            </p:spPr>
          </p:pic>
        </p:grpSp>
        <p:grpSp>
          <p:nvGrpSpPr>
            <p:cNvPr id="914" name="Image"/>
            <p:cNvGrpSpPr/>
            <p:nvPr/>
          </p:nvGrpSpPr>
          <p:grpSpPr>
            <a:xfrm rot="6511922" flipH="1">
              <a:off x="446418" y="302296"/>
              <a:ext cx="146945" cy="248819"/>
              <a:chOff x="0" y="0"/>
              <a:chExt cx="146944" cy="248817"/>
            </a:xfrm>
          </p:grpSpPr>
          <p:pic>
            <p:nvPicPr>
              <p:cNvPr id="913" name="Image" descr="Image"/>
              <p:cNvPicPr>
                <a:picLocks noChangeAspect="1"/>
              </p:cNvPicPr>
              <p:nvPr/>
            </p:nvPicPr>
            <p:blipFill>
              <a:blip r:embed="rId44" cstate="print">
                <a:extLst>
                  <a:ext uri="{28A0092B-C50C-407E-A947-70E740481C1C}">
                    <a14:useLocalDpi xmlns:a14="http://schemas.microsoft.com/office/drawing/2010/main"/>
                  </a:ext>
                </a:extLst>
              </a:blip>
              <a:srcRect/>
              <a:stretch>
                <a:fillRect/>
              </a:stretch>
            </p:blipFill>
            <p:spPr>
              <a:xfrm>
                <a:off x="8980" y="9718"/>
                <a:ext cx="129010" cy="223855"/>
              </a:xfrm>
              <a:custGeom>
                <a:avLst/>
                <a:gdLst/>
                <a:ahLst/>
                <a:cxnLst>
                  <a:cxn ang="0">
                    <a:pos x="wd2" y="hd2"/>
                  </a:cxn>
                  <a:cxn ang="5400000">
                    <a:pos x="wd2" y="hd2"/>
                  </a:cxn>
                  <a:cxn ang="10800000">
                    <a:pos x="wd2" y="hd2"/>
                  </a:cxn>
                  <a:cxn ang="16200000">
                    <a:pos x="wd2" y="hd2"/>
                  </a:cxn>
                </a:cxnLst>
                <a:rect l="0" t="0" r="r" b="b"/>
                <a:pathLst>
                  <a:path w="21593" h="21592" extrusionOk="0">
                    <a:moveTo>
                      <a:pt x="6377" y="1"/>
                    </a:moveTo>
                    <a:cubicBezTo>
                      <a:pt x="6287" y="10"/>
                      <a:pt x="6209" y="48"/>
                      <a:pt x="6178" y="78"/>
                    </a:cubicBezTo>
                    <a:cubicBezTo>
                      <a:pt x="6145" y="108"/>
                      <a:pt x="6010" y="139"/>
                      <a:pt x="5779" y="154"/>
                    </a:cubicBezTo>
                    <a:cubicBezTo>
                      <a:pt x="5562" y="169"/>
                      <a:pt x="5275" y="160"/>
                      <a:pt x="4982" y="154"/>
                    </a:cubicBezTo>
                    <a:cubicBezTo>
                      <a:pt x="4378" y="143"/>
                      <a:pt x="3772" y="201"/>
                      <a:pt x="3653" y="269"/>
                    </a:cubicBezTo>
                    <a:cubicBezTo>
                      <a:pt x="3534" y="338"/>
                      <a:pt x="3324" y="376"/>
                      <a:pt x="3188" y="346"/>
                    </a:cubicBezTo>
                    <a:cubicBezTo>
                      <a:pt x="3053" y="316"/>
                      <a:pt x="2780" y="409"/>
                      <a:pt x="2591" y="575"/>
                    </a:cubicBezTo>
                    <a:cubicBezTo>
                      <a:pt x="2567" y="596"/>
                      <a:pt x="2546" y="596"/>
                      <a:pt x="2524" y="614"/>
                    </a:cubicBezTo>
                    <a:cubicBezTo>
                      <a:pt x="2503" y="642"/>
                      <a:pt x="2508" y="656"/>
                      <a:pt x="2458" y="690"/>
                    </a:cubicBezTo>
                    <a:cubicBezTo>
                      <a:pt x="2395" y="734"/>
                      <a:pt x="2379" y="751"/>
                      <a:pt x="2325" y="767"/>
                    </a:cubicBezTo>
                    <a:cubicBezTo>
                      <a:pt x="2309" y="772"/>
                      <a:pt x="2274" y="802"/>
                      <a:pt x="2259" y="805"/>
                    </a:cubicBezTo>
                    <a:cubicBezTo>
                      <a:pt x="2243" y="807"/>
                      <a:pt x="2208" y="805"/>
                      <a:pt x="2192" y="805"/>
                    </a:cubicBezTo>
                    <a:cubicBezTo>
                      <a:pt x="2122" y="807"/>
                      <a:pt x="2080" y="808"/>
                      <a:pt x="1993" y="767"/>
                    </a:cubicBezTo>
                    <a:cubicBezTo>
                      <a:pt x="1899" y="725"/>
                      <a:pt x="1790" y="699"/>
                      <a:pt x="1727" y="690"/>
                    </a:cubicBezTo>
                    <a:cubicBezTo>
                      <a:pt x="1603" y="682"/>
                      <a:pt x="1468" y="741"/>
                      <a:pt x="1262" y="843"/>
                    </a:cubicBezTo>
                    <a:cubicBezTo>
                      <a:pt x="1200" y="902"/>
                      <a:pt x="1155" y="959"/>
                      <a:pt x="1196" y="996"/>
                    </a:cubicBezTo>
                    <a:cubicBezTo>
                      <a:pt x="1259" y="1056"/>
                      <a:pt x="1196" y="1172"/>
                      <a:pt x="1063" y="1264"/>
                    </a:cubicBezTo>
                    <a:cubicBezTo>
                      <a:pt x="777" y="1463"/>
                      <a:pt x="617" y="1433"/>
                      <a:pt x="66" y="1150"/>
                    </a:cubicBezTo>
                    <a:cubicBezTo>
                      <a:pt x="39" y="1141"/>
                      <a:pt x="28" y="1159"/>
                      <a:pt x="0" y="1150"/>
                    </a:cubicBezTo>
                    <a:cubicBezTo>
                      <a:pt x="575" y="1455"/>
                      <a:pt x="706" y="1612"/>
                      <a:pt x="531" y="1800"/>
                    </a:cubicBezTo>
                    <a:cubicBezTo>
                      <a:pt x="407" y="1934"/>
                      <a:pt x="293" y="2349"/>
                      <a:pt x="266" y="2796"/>
                    </a:cubicBezTo>
                    <a:cubicBezTo>
                      <a:pt x="290" y="2973"/>
                      <a:pt x="373" y="3037"/>
                      <a:pt x="399" y="3293"/>
                    </a:cubicBezTo>
                    <a:cubicBezTo>
                      <a:pt x="458" y="3877"/>
                      <a:pt x="501" y="4235"/>
                      <a:pt x="598" y="4633"/>
                    </a:cubicBezTo>
                    <a:cubicBezTo>
                      <a:pt x="614" y="4701"/>
                      <a:pt x="646" y="4797"/>
                      <a:pt x="664" y="4863"/>
                    </a:cubicBezTo>
                    <a:cubicBezTo>
                      <a:pt x="683" y="4878"/>
                      <a:pt x="640" y="4884"/>
                      <a:pt x="664" y="4901"/>
                    </a:cubicBezTo>
                    <a:cubicBezTo>
                      <a:pt x="800" y="4995"/>
                      <a:pt x="867" y="5129"/>
                      <a:pt x="797" y="5169"/>
                    </a:cubicBezTo>
                    <a:cubicBezTo>
                      <a:pt x="771" y="5184"/>
                      <a:pt x="834" y="5283"/>
                      <a:pt x="864" y="5399"/>
                    </a:cubicBezTo>
                    <a:cubicBezTo>
                      <a:pt x="1008" y="5784"/>
                      <a:pt x="1110" y="6180"/>
                      <a:pt x="1395" y="6739"/>
                    </a:cubicBezTo>
                    <a:cubicBezTo>
                      <a:pt x="1661" y="7261"/>
                      <a:pt x="2096" y="7700"/>
                      <a:pt x="2391" y="7849"/>
                    </a:cubicBezTo>
                    <a:cubicBezTo>
                      <a:pt x="3039" y="8176"/>
                      <a:pt x="3268" y="8643"/>
                      <a:pt x="2923" y="8882"/>
                    </a:cubicBezTo>
                    <a:cubicBezTo>
                      <a:pt x="2715" y="9027"/>
                      <a:pt x="2704" y="9113"/>
                      <a:pt x="2923" y="9265"/>
                    </a:cubicBezTo>
                    <a:cubicBezTo>
                      <a:pt x="3076" y="9372"/>
                      <a:pt x="3130" y="9490"/>
                      <a:pt x="3056" y="9533"/>
                    </a:cubicBezTo>
                    <a:cubicBezTo>
                      <a:pt x="3018" y="9555"/>
                      <a:pt x="3065" y="9606"/>
                      <a:pt x="3122" y="9686"/>
                    </a:cubicBezTo>
                    <a:cubicBezTo>
                      <a:pt x="3132" y="9694"/>
                      <a:pt x="3112" y="9717"/>
                      <a:pt x="3122" y="9725"/>
                    </a:cubicBezTo>
                    <a:cubicBezTo>
                      <a:pt x="3177" y="9767"/>
                      <a:pt x="3264" y="9843"/>
                      <a:pt x="3321" y="9878"/>
                    </a:cubicBezTo>
                    <a:cubicBezTo>
                      <a:pt x="3468" y="9966"/>
                      <a:pt x="3518" y="10009"/>
                      <a:pt x="3587" y="10069"/>
                    </a:cubicBezTo>
                    <a:cubicBezTo>
                      <a:pt x="3790" y="10105"/>
                      <a:pt x="3946" y="10153"/>
                      <a:pt x="3986" y="10222"/>
                    </a:cubicBezTo>
                    <a:cubicBezTo>
                      <a:pt x="4030" y="10299"/>
                      <a:pt x="3945" y="10395"/>
                      <a:pt x="3786" y="10490"/>
                    </a:cubicBezTo>
                    <a:cubicBezTo>
                      <a:pt x="3804" y="10504"/>
                      <a:pt x="3765" y="10514"/>
                      <a:pt x="3786" y="10529"/>
                    </a:cubicBezTo>
                    <a:cubicBezTo>
                      <a:pt x="3882" y="10595"/>
                      <a:pt x="3976" y="10667"/>
                      <a:pt x="3986" y="10720"/>
                    </a:cubicBezTo>
                    <a:cubicBezTo>
                      <a:pt x="4122" y="10750"/>
                      <a:pt x="4154" y="10848"/>
                      <a:pt x="4118" y="11103"/>
                    </a:cubicBezTo>
                    <a:cubicBezTo>
                      <a:pt x="4115" y="11130"/>
                      <a:pt x="4120" y="11154"/>
                      <a:pt x="4118" y="11179"/>
                    </a:cubicBezTo>
                    <a:cubicBezTo>
                      <a:pt x="4437" y="11234"/>
                      <a:pt x="4474" y="11286"/>
                      <a:pt x="4384" y="11486"/>
                    </a:cubicBezTo>
                    <a:cubicBezTo>
                      <a:pt x="4366" y="11525"/>
                      <a:pt x="4384" y="11584"/>
                      <a:pt x="4384" y="11639"/>
                    </a:cubicBezTo>
                    <a:cubicBezTo>
                      <a:pt x="4418" y="11656"/>
                      <a:pt x="4411" y="11699"/>
                      <a:pt x="4451" y="11715"/>
                    </a:cubicBezTo>
                    <a:cubicBezTo>
                      <a:pt x="4698" y="11815"/>
                      <a:pt x="4911" y="11925"/>
                      <a:pt x="4849" y="11983"/>
                    </a:cubicBezTo>
                    <a:cubicBezTo>
                      <a:pt x="4787" y="12041"/>
                      <a:pt x="4864" y="12134"/>
                      <a:pt x="5048" y="12175"/>
                    </a:cubicBezTo>
                    <a:lnTo>
                      <a:pt x="5115" y="12136"/>
                    </a:lnTo>
                    <a:cubicBezTo>
                      <a:pt x="5386" y="11929"/>
                      <a:pt x="5651" y="11849"/>
                      <a:pt x="5912" y="11907"/>
                    </a:cubicBezTo>
                    <a:cubicBezTo>
                      <a:pt x="6219" y="11975"/>
                      <a:pt x="6257" y="12028"/>
                      <a:pt x="6045" y="12175"/>
                    </a:cubicBezTo>
                    <a:cubicBezTo>
                      <a:pt x="5899" y="12276"/>
                      <a:pt x="5829" y="12442"/>
                      <a:pt x="5912" y="12519"/>
                    </a:cubicBezTo>
                    <a:cubicBezTo>
                      <a:pt x="5995" y="12597"/>
                      <a:pt x="5919" y="12771"/>
                      <a:pt x="5713" y="12902"/>
                    </a:cubicBezTo>
                    <a:cubicBezTo>
                      <a:pt x="5624" y="12959"/>
                      <a:pt x="5557" y="13033"/>
                      <a:pt x="5513" y="13093"/>
                    </a:cubicBezTo>
                    <a:cubicBezTo>
                      <a:pt x="5535" y="13141"/>
                      <a:pt x="5547" y="13158"/>
                      <a:pt x="5513" y="13208"/>
                    </a:cubicBezTo>
                    <a:cubicBezTo>
                      <a:pt x="5449" y="13306"/>
                      <a:pt x="5595" y="13476"/>
                      <a:pt x="5846" y="13553"/>
                    </a:cubicBezTo>
                    <a:cubicBezTo>
                      <a:pt x="6094" y="13630"/>
                      <a:pt x="6245" y="13706"/>
                      <a:pt x="6178" y="13744"/>
                    </a:cubicBezTo>
                    <a:cubicBezTo>
                      <a:pt x="6111" y="13783"/>
                      <a:pt x="6127" y="13924"/>
                      <a:pt x="6244" y="14051"/>
                    </a:cubicBezTo>
                    <a:cubicBezTo>
                      <a:pt x="6384" y="14201"/>
                      <a:pt x="6389" y="14305"/>
                      <a:pt x="6244" y="14357"/>
                    </a:cubicBezTo>
                    <a:cubicBezTo>
                      <a:pt x="5955" y="14460"/>
                      <a:pt x="5955" y="15019"/>
                      <a:pt x="6244" y="15122"/>
                    </a:cubicBezTo>
                    <a:cubicBezTo>
                      <a:pt x="6368" y="15166"/>
                      <a:pt x="6385" y="15282"/>
                      <a:pt x="6311" y="15352"/>
                    </a:cubicBezTo>
                    <a:cubicBezTo>
                      <a:pt x="6234" y="15423"/>
                      <a:pt x="6414" y="15451"/>
                      <a:pt x="6643" y="15429"/>
                    </a:cubicBezTo>
                    <a:cubicBezTo>
                      <a:pt x="6927" y="15401"/>
                      <a:pt x="7040" y="15481"/>
                      <a:pt x="7041" y="15658"/>
                    </a:cubicBezTo>
                    <a:cubicBezTo>
                      <a:pt x="7042" y="15799"/>
                      <a:pt x="7149" y="16034"/>
                      <a:pt x="7307" y="16194"/>
                    </a:cubicBezTo>
                    <a:cubicBezTo>
                      <a:pt x="7464" y="16355"/>
                      <a:pt x="7543" y="16614"/>
                      <a:pt x="7506" y="16769"/>
                    </a:cubicBezTo>
                    <a:cubicBezTo>
                      <a:pt x="7453" y="16992"/>
                      <a:pt x="7600" y="17026"/>
                      <a:pt x="8038" y="17036"/>
                    </a:cubicBezTo>
                    <a:cubicBezTo>
                      <a:pt x="8949" y="17059"/>
                      <a:pt x="8978" y="17107"/>
                      <a:pt x="8702" y="17266"/>
                    </a:cubicBezTo>
                    <a:cubicBezTo>
                      <a:pt x="8364" y="17461"/>
                      <a:pt x="8367" y="18145"/>
                      <a:pt x="8702" y="18338"/>
                    </a:cubicBezTo>
                    <a:cubicBezTo>
                      <a:pt x="8889" y="18446"/>
                      <a:pt x="8879" y="18559"/>
                      <a:pt x="8702" y="18683"/>
                    </a:cubicBezTo>
                    <a:cubicBezTo>
                      <a:pt x="8421" y="18878"/>
                      <a:pt x="8642" y="19065"/>
                      <a:pt x="9100" y="19065"/>
                    </a:cubicBezTo>
                    <a:cubicBezTo>
                      <a:pt x="9465" y="19065"/>
                      <a:pt x="9869" y="19761"/>
                      <a:pt x="9565" y="19869"/>
                    </a:cubicBezTo>
                    <a:cubicBezTo>
                      <a:pt x="9280" y="19971"/>
                      <a:pt x="10709" y="20716"/>
                      <a:pt x="11691" y="20979"/>
                    </a:cubicBezTo>
                    <a:cubicBezTo>
                      <a:pt x="12142" y="21100"/>
                      <a:pt x="12679" y="21296"/>
                      <a:pt x="12887" y="21401"/>
                    </a:cubicBezTo>
                    <a:cubicBezTo>
                      <a:pt x="13133" y="21524"/>
                      <a:pt x="13504" y="21570"/>
                      <a:pt x="13883" y="21515"/>
                    </a:cubicBezTo>
                    <a:cubicBezTo>
                      <a:pt x="14332" y="21450"/>
                      <a:pt x="14595" y="21489"/>
                      <a:pt x="14747" y="21592"/>
                    </a:cubicBezTo>
                    <a:cubicBezTo>
                      <a:pt x="14759" y="21531"/>
                      <a:pt x="14835" y="21433"/>
                      <a:pt x="14813" y="21401"/>
                    </a:cubicBezTo>
                    <a:cubicBezTo>
                      <a:pt x="14651" y="21157"/>
                      <a:pt x="17300" y="20338"/>
                      <a:pt x="17537" y="20558"/>
                    </a:cubicBezTo>
                    <a:cubicBezTo>
                      <a:pt x="17702" y="20713"/>
                      <a:pt x="18428" y="20512"/>
                      <a:pt x="19330" y="20099"/>
                    </a:cubicBezTo>
                    <a:cubicBezTo>
                      <a:pt x="19372" y="20080"/>
                      <a:pt x="19419" y="20077"/>
                      <a:pt x="19463" y="20061"/>
                    </a:cubicBezTo>
                    <a:cubicBezTo>
                      <a:pt x="19253" y="19918"/>
                      <a:pt x="19347" y="19825"/>
                      <a:pt x="19862" y="19601"/>
                    </a:cubicBezTo>
                    <a:cubicBezTo>
                      <a:pt x="20508" y="19320"/>
                      <a:pt x="20574" y="19198"/>
                      <a:pt x="20592" y="17802"/>
                    </a:cubicBezTo>
                    <a:cubicBezTo>
                      <a:pt x="20603" y="16983"/>
                      <a:pt x="20684" y="16218"/>
                      <a:pt x="20791" y="16118"/>
                    </a:cubicBezTo>
                    <a:cubicBezTo>
                      <a:pt x="20899" y="16017"/>
                      <a:pt x="20884" y="15795"/>
                      <a:pt x="20791" y="15582"/>
                    </a:cubicBezTo>
                    <a:cubicBezTo>
                      <a:pt x="20699" y="15369"/>
                      <a:pt x="20762" y="15142"/>
                      <a:pt x="20924" y="15084"/>
                    </a:cubicBezTo>
                    <a:cubicBezTo>
                      <a:pt x="21129" y="15011"/>
                      <a:pt x="21131" y="14810"/>
                      <a:pt x="20858" y="14433"/>
                    </a:cubicBezTo>
                    <a:cubicBezTo>
                      <a:pt x="20441" y="13859"/>
                      <a:pt x="20671" y="13547"/>
                      <a:pt x="21323" y="13859"/>
                    </a:cubicBezTo>
                    <a:cubicBezTo>
                      <a:pt x="21357" y="13876"/>
                      <a:pt x="21420" y="13885"/>
                      <a:pt x="21456" y="13897"/>
                    </a:cubicBezTo>
                    <a:cubicBezTo>
                      <a:pt x="21490" y="13791"/>
                      <a:pt x="21546" y="13657"/>
                      <a:pt x="21589" y="13553"/>
                    </a:cubicBezTo>
                    <a:cubicBezTo>
                      <a:pt x="21600" y="13525"/>
                      <a:pt x="21584" y="13504"/>
                      <a:pt x="21589" y="13476"/>
                    </a:cubicBezTo>
                    <a:cubicBezTo>
                      <a:pt x="21578" y="13385"/>
                      <a:pt x="21532" y="13352"/>
                      <a:pt x="21522" y="13285"/>
                    </a:cubicBezTo>
                    <a:cubicBezTo>
                      <a:pt x="21500" y="13249"/>
                      <a:pt x="21495" y="13222"/>
                      <a:pt x="21456" y="13208"/>
                    </a:cubicBezTo>
                    <a:cubicBezTo>
                      <a:pt x="21337" y="13166"/>
                      <a:pt x="21317" y="13034"/>
                      <a:pt x="21389" y="12902"/>
                    </a:cubicBezTo>
                    <a:cubicBezTo>
                      <a:pt x="21413" y="12859"/>
                      <a:pt x="21394" y="12771"/>
                      <a:pt x="21389" y="12711"/>
                    </a:cubicBezTo>
                    <a:cubicBezTo>
                      <a:pt x="21376" y="12674"/>
                      <a:pt x="21336" y="12676"/>
                      <a:pt x="21323" y="12634"/>
                    </a:cubicBezTo>
                    <a:cubicBezTo>
                      <a:pt x="21268" y="12461"/>
                      <a:pt x="21106" y="12272"/>
                      <a:pt x="20924" y="12213"/>
                    </a:cubicBezTo>
                    <a:cubicBezTo>
                      <a:pt x="20743" y="12154"/>
                      <a:pt x="20660" y="12082"/>
                      <a:pt x="20725" y="12022"/>
                    </a:cubicBezTo>
                    <a:cubicBezTo>
                      <a:pt x="20812" y="11941"/>
                      <a:pt x="20655" y="11650"/>
                      <a:pt x="20459" y="11333"/>
                    </a:cubicBezTo>
                    <a:cubicBezTo>
                      <a:pt x="20419" y="11280"/>
                      <a:pt x="20436" y="11232"/>
                      <a:pt x="20393" y="11179"/>
                    </a:cubicBezTo>
                    <a:cubicBezTo>
                      <a:pt x="20124" y="10849"/>
                      <a:pt x="19822" y="10544"/>
                      <a:pt x="19662" y="10452"/>
                    </a:cubicBezTo>
                    <a:cubicBezTo>
                      <a:pt x="19468" y="10340"/>
                      <a:pt x="19377" y="10219"/>
                      <a:pt x="19397" y="10146"/>
                    </a:cubicBezTo>
                    <a:cubicBezTo>
                      <a:pt x="19279" y="10012"/>
                      <a:pt x="19213" y="9879"/>
                      <a:pt x="19197" y="9763"/>
                    </a:cubicBezTo>
                    <a:cubicBezTo>
                      <a:pt x="19186" y="9677"/>
                      <a:pt x="19124" y="9537"/>
                      <a:pt x="19064" y="9418"/>
                    </a:cubicBezTo>
                    <a:cubicBezTo>
                      <a:pt x="19020" y="9356"/>
                      <a:pt x="18983" y="9292"/>
                      <a:pt x="18932" y="9227"/>
                    </a:cubicBezTo>
                    <a:cubicBezTo>
                      <a:pt x="18841" y="9112"/>
                      <a:pt x="18804" y="9059"/>
                      <a:pt x="18732" y="8959"/>
                    </a:cubicBezTo>
                    <a:cubicBezTo>
                      <a:pt x="18531" y="8729"/>
                      <a:pt x="18408" y="8514"/>
                      <a:pt x="18400" y="8461"/>
                    </a:cubicBezTo>
                    <a:cubicBezTo>
                      <a:pt x="18398" y="8450"/>
                      <a:pt x="18343" y="8439"/>
                      <a:pt x="18334" y="8423"/>
                    </a:cubicBezTo>
                    <a:cubicBezTo>
                      <a:pt x="17746" y="8336"/>
                      <a:pt x="17165" y="8128"/>
                      <a:pt x="17005" y="7887"/>
                    </a:cubicBezTo>
                    <a:cubicBezTo>
                      <a:pt x="16887" y="7709"/>
                      <a:pt x="17222" y="7303"/>
                      <a:pt x="17537" y="7083"/>
                    </a:cubicBezTo>
                    <a:cubicBezTo>
                      <a:pt x="17175" y="6906"/>
                      <a:pt x="16813" y="6740"/>
                      <a:pt x="16939" y="6739"/>
                    </a:cubicBezTo>
                    <a:cubicBezTo>
                      <a:pt x="17079" y="6737"/>
                      <a:pt x="16978" y="6553"/>
                      <a:pt x="16673" y="6356"/>
                    </a:cubicBezTo>
                    <a:cubicBezTo>
                      <a:pt x="15862" y="5833"/>
                      <a:pt x="14892" y="4856"/>
                      <a:pt x="15079" y="4748"/>
                    </a:cubicBezTo>
                    <a:cubicBezTo>
                      <a:pt x="15167" y="4697"/>
                      <a:pt x="15021" y="4441"/>
                      <a:pt x="14747" y="4174"/>
                    </a:cubicBezTo>
                    <a:lnTo>
                      <a:pt x="14614" y="4059"/>
                    </a:lnTo>
                    <a:cubicBezTo>
                      <a:pt x="14434" y="4072"/>
                      <a:pt x="14230" y="3977"/>
                      <a:pt x="14082" y="3753"/>
                    </a:cubicBezTo>
                    <a:cubicBezTo>
                      <a:pt x="13953" y="3557"/>
                      <a:pt x="13883" y="3439"/>
                      <a:pt x="14016" y="3293"/>
                    </a:cubicBezTo>
                    <a:cubicBezTo>
                      <a:pt x="13802" y="3278"/>
                      <a:pt x="13635" y="3235"/>
                      <a:pt x="13684" y="3102"/>
                    </a:cubicBezTo>
                    <a:cubicBezTo>
                      <a:pt x="13700" y="3057"/>
                      <a:pt x="13687" y="2999"/>
                      <a:pt x="13684" y="2949"/>
                    </a:cubicBezTo>
                    <a:cubicBezTo>
                      <a:pt x="13568" y="2822"/>
                      <a:pt x="13453" y="2686"/>
                      <a:pt x="13418" y="2566"/>
                    </a:cubicBezTo>
                    <a:cubicBezTo>
                      <a:pt x="13415" y="2555"/>
                      <a:pt x="13430" y="2541"/>
                      <a:pt x="13418" y="2528"/>
                    </a:cubicBezTo>
                    <a:cubicBezTo>
                      <a:pt x="13387" y="2523"/>
                      <a:pt x="13316" y="2517"/>
                      <a:pt x="13285" y="2528"/>
                    </a:cubicBezTo>
                    <a:cubicBezTo>
                      <a:pt x="13173" y="2568"/>
                      <a:pt x="12956" y="2432"/>
                      <a:pt x="12820" y="2260"/>
                    </a:cubicBezTo>
                    <a:cubicBezTo>
                      <a:pt x="12770" y="2197"/>
                      <a:pt x="12681" y="2140"/>
                      <a:pt x="12555" y="2068"/>
                    </a:cubicBezTo>
                    <a:cubicBezTo>
                      <a:pt x="12293" y="1952"/>
                      <a:pt x="11992" y="1831"/>
                      <a:pt x="11691" y="1724"/>
                    </a:cubicBezTo>
                    <a:cubicBezTo>
                      <a:pt x="11232" y="1598"/>
                      <a:pt x="10619" y="1344"/>
                      <a:pt x="10296" y="1150"/>
                    </a:cubicBezTo>
                    <a:cubicBezTo>
                      <a:pt x="9961" y="948"/>
                      <a:pt x="9490" y="805"/>
                      <a:pt x="9233" y="805"/>
                    </a:cubicBezTo>
                    <a:cubicBezTo>
                      <a:pt x="8958" y="805"/>
                      <a:pt x="8485" y="595"/>
                      <a:pt x="8104" y="384"/>
                    </a:cubicBezTo>
                    <a:cubicBezTo>
                      <a:pt x="7573" y="522"/>
                      <a:pt x="7117" y="343"/>
                      <a:pt x="7041" y="1"/>
                    </a:cubicBezTo>
                    <a:cubicBezTo>
                      <a:pt x="6941" y="31"/>
                      <a:pt x="6857" y="62"/>
                      <a:pt x="6709" y="39"/>
                    </a:cubicBezTo>
                    <a:cubicBezTo>
                      <a:pt x="6605" y="24"/>
                      <a:pt x="6467" y="-8"/>
                      <a:pt x="6377" y="1"/>
                    </a:cubicBezTo>
                    <a:close/>
                  </a:path>
                </a:pathLst>
              </a:custGeom>
              <a:ln>
                <a:noFill/>
              </a:ln>
              <a:effectLst/>
            </p:spPr>
          </p:pic>
          <p:pic>
            <p:nvPicPr>
              <p:cNvPr id="912" name="Image" descr="Image"/>
              <p:cNvPicPr>
                <a:picLocks/>
              </p:cNvPicPr>
              <p:nvPr/>
            </p:nvPicPr>
            <p:blipFill>
              <a:blip r:embed="rId45"/>
              <a:stretch>
                <a:fillRect/>
              </a:stretch>
            </p:blipFill>
            <p:spPr>
              <a:xfrm>
                <a:off x="0" y="-1"/>
                <a:ext cx="146945" cy="248819"/>
              </a:xfrm>
              <a:prstGeom prst="rect">
                <a:avLst/>
              </a:prstGeom>
              <a:effectLst/>
            </p:spPr>
          </p:pic>
        </p:grpSp>
        <p:grpSp>
          <p:nvGrpSpPr>
            <p:cNvPr id="917" name="Image"/>
            <p:cNvGrpSpPr/>
            <p:nvPr/>
          </p:nvGrpSpPr>
          <p:grpSpPr>
            <a:xfrm rot="17311923">
              <a:off x="339398" y="242009"/>
              <a:ext cx="103686" cy="173809"/>
              <a:chOff x="0" y="0"/>
              <a:chExt cx="103685" cy="173807"/>
            </a:xfrm>
          </p:grpSpPr>
          <p:pic>
            <p:nvPicPr>
              <p:cNvPr id="916" name="Image" descr="Image"/>
              <p:cNvPicPr>
                <a:picLocks noChangeAspect="1"/>
              </p:cNvPicPr>
              <p:nvPr/>
            </p:nvPicPr>
            <p:blipFill>
              <a:blip r:embed="rId34" cstate="print">
                <a:extLst>
                  <a:ext uri="{28A0092B-C50C-407E-A947-70E740481C1C}">
                    <a14:useLocalDpi xmlns:a14="http://schemas.microsoft.com/office/drawing/2010/main"/>
                  </a:ext>
                </a:extLst>
              </a:blip>
              <a:srcRect/>
              <a:stretch>
                <a:fillRect/>
              </a:stretch>
            </p:blipFill>
            <p:spPr>
              <a:xfrm>
                <a:off x="8980" y="9668"/>
                <a:ext cx="85742" cy="148894"/>
              </a:xfrm>
              <a:custGeom>
                <a:avLst/>
                <a:gdLst/>
                <a:ahLst/>
                <a:cxnLst>
                  <a:cxn ang="0">
                    <a:pos x="wd2" y="hd2"/>
                  </a:cxn>
                  <a:cxn ang="5400000">
                    <a:pos x="wd2" y="hd2"/>
                  </a:cxn>
                  <a:cxn ang="10800000">
                    <a:pos x="wd2" y="hd2"/>
                  </a:cxn>
                  <a:cxn ang="16200000">
                    <a:pos x="wd2" y="hd2"/>
                  </a:cxn>
                </a:cxnLst>
                <a:rect l="0" t="0" r="r" b="b"/>
                <a:pathLst>
                  <a:path w="21593" h="21594" extrusionOk="0">
                    <a:moveTo>
                      <a:pt x="6397" y="10"/>
                    </a:moveTo>
                    <a:cubicBezTo>
                      <a:pt x="6307" y="19"/>
                      <a:pt x="6228" y="38"/>
                      <a:pt x="6197" y="67"/>
                    </a:cubicBezTo>
                    <a:cubicBezTo>
                      <a:pt x="6164" y="98"/>
                      <a:pt x="6028" y="109"/>
                      <a:pt x="5797" y="125"/>
                    </a:cubicBezTo>
                    <a:cubicBezTo>
                      <a:pt x="5579" y="140"/>
                      <a:pt x="5290" y="188"/>
                      <a:pt x="4997" y="182"/>
                    </a:cubicBezTo>
                    <a:cubicBezTo>
                      <a:pt x="4392" y="171"/>
                      <a:pt x="3817" y="229"/>
                      <a:pt x="3698" y="297"/>
                    </a:cubicBezTo>
                    <a:cubicBezTo>
                      <a:pt x="3579" y="366"/>
                      <a:pt x="3334" y="385"/>
                      <a:pt x="3198" y="355"/>
                    </a:cubicBezTo>
                    <a:cubicBezTo>
                      <a:pt x="3062" y="325"/>
                      <a:pt x="2788" y="419"/>
                      <a:pt x="2599" y="585"/>
                    </a:cubicBezTo>
                    <a:cubicBezTo>
                      <a:pt x="2575" y="606"/>
                      <a:pt x="2620" y="625"/>
                      <a:pt x="2599" y="643"/>
                    </a:cubicBezTo>
                    <a:cubicBezTo>
                      <a:pt x="2577" y="671"/>
                      <a:pt x="2549" y="666"/>
                      <a:pt x="2499" y="700"/>
                    </a:cubicBezTo>
                    <a:cubicBezTo>
                      <a:pt x="2436" y="744"/>
                      <a:pt x="2352" y="742"/>
                      <a:pt x="2299" y="758"/>
                    </a:cubicBezTo>
                    <a:cubicBezTo>
                      <a:pt x="2283" y="763"/>
                      <a:pt x="2314" y="812"/>
                      <a:pt x="2299" y="816"/>
                    </a:cubicBezTo>
                    <a:cubicBezTo>
                      <a:pt x="2283" y="818"/>
                      <a:pt x="2215" y="816"/>
                      <a:pt x="2199" y="816"/>
                    </a:cubicBezTo>
                    <a:cubicBezTo>
                      <a:pt x="2129" y="818"/>
                      <a:pt x="2086" y="800"/>
                      <a:pt x="1999" y="758"/>
                    </a:cubicBezTo>
                    <a:cubicBezTo>
                      <a:pt x="1905" y="716"/>
                      <a:pt x="1862" y="709"/>
                      <a:pt x="1799" y="700"/>
                    </a:cubicBezTo>
                    <a:cubicBezTo>
                      <a:pt x="1675" y="692"/>
                      <a:pt x="1505" y="771"/>
                      <a:pt x="1299" y="873"/>
                    </a:cubicBezTo>
                    <a:cubicBezTo>
                      <a:pt x="1237" y="932"/>
                      <a:pt x="1159" y="950"/>
                      <a:pt x="1199" y="988"/>
                    </a:cubicBezTo>
                    <a:cubicBezTo>
                      <a:pt x="1263" y="1047"/>
                      <a:pt x="1233" y="1183"/>
                      <a:pt x="1099" y="1276"/>
                    </a:cubicBezTo>
                    <a:cubicBezTo>
                      <a:pt x="813" y="1475"/>
                      <a:pt x="651" y="1444"/>
                      <a:pt x="100" y="1161"/>
                    </a:cubicBezTo>
                    <a:cubicBezTo>
                      <a:pt x="73" y="1152"/>
                      <a:pt x="28" y="1170"/>
                      <a:pt x="0" y="1161"/>
                    </a:cubicBezTo>
                    <a:cubicBezTo>
                      <a:pt x="576" y="1467"/>
                      <a:pt x="675" y="1605"/>
                      <a:pt x="500" y="1794"/>
                    </a:cubicBezTo>
                    <a:cubicBezTo>
                      <a:pt x="375" y="1928"/>
                      <a:pt x="327" y="2383"/>
                      <a:pt x="300" y="2830"/>
                    </a:cubicBezTo>
                    <a:cubicBezTo>
                      <a:pt x="324" y="3007"/>
                      <a:pt x="374" y="3035"/>
                      <a:pt x="400" y="3291"/>
                    </a:cubicBezTo>
                    <a:cubicBezTo>
                      <a:pt x="459" y="3874"/>
                      <a:pt x="503" y="4274"/>
                      <a:pt x="600" y="4672"/>
                    </a:cubicBezTo>
                    <a:cubicBezTo>
                      <a:pt x="616" y="4739"/>
                      <a:pt x="681" y="4836"/>
                      <a:pt x="700" y="4902"/>
                    </a:cubicBezTo>
                    <a:cubicBezTo>
                      <a:pt x="835" y="4996"/>
                      <a:pt x="869" y="5150"/>
                      <a:pt x="800" y="5190"/>
                    </a:cubicBezTo>
                    <a:cubicBezTo>
                      <a:pt x="773" y="5205"/>
                      <a:pt x="870" y="5304"/>
                      <a:pt x="900" y="5420"/>
                    </a:cubicBezTo>
                    <a:cubicBezTo>
                      <a:pt x="1044" y="5806"/>
                      <a:pt x="1114" y="6185"/>
                      <a:pt x="1399" y="6744"/>
                    </a:cubicBezTo>
                    <a:cubicBezTo>
                      <a:pt x="1666" y="7266"/>
                      <a:pt x="2103" y="7746"/>
                      <a:pt x="2399" y="7895"/>
                    </a:cubicBezTo>
                    <a:cubicBezTo>
                      <a:pt x="3047" y="8222"/>
                      <a:pt x="3344" y="8634"/>
                      <a:pt x="2998" y="8874"/>
                    </a:cubicBezTo>
                    <a:cubicBezTo>
                      <a:pt x="2790" y="9018"/>
                      <a:pt x="2780" y="9125"/>
                      <a:pt x="2998" y="9277"/>
                    </a:cubicBezTo>
                    <a:cubicBezTo>
                      <a:pt x="3152" y="9383"/>
                      <a:pt x="3173" y="9521"/>
                      <a:pt x="3098" y="9564"/>
                    </a:cubicBezTo>
                    <a:cubicBezTo>
                      <a:pt x="3061" y="9586"/>
                      <a:pt x="3141" y="9657"/>
                      <a:pt x="3198" y="9737"/>
                    </a:cubicBezTo>
                    <a:cubicBezTo>
                      <a:pt x="3253" y="9779"/>
                      <a:pt x="3241" y="9818"/>
                      <a:pt x="3298" y="9852"/>
                    </a:cubicBezTo>
                    <a:cubicBezTo>
                      <a:pt x="3445" y="9940"/>
                      <a:pt x="3529" y="10022"/>
                      <a:pt x="3598" y="10082"/>
                    </a:cubicBezTo>
                    <a:cubicBezTo>
                      <a:pt x="3802" y="10118"/>
                      <a:pt x="3958" y="10186"/>
                      <a:pt x="3998" y="10255"/>
                    </a:cubicBezTo>
                    <a:cubicBezTo>
                      <a:pt x="4042" y="10332"/>
                      <a:pt x="3957" y="10448"/>
                      <a:pt x="3798" y="10543"/>
                    </a:cubicBezTo>
                    <a:cubicBezTo>
                      <a:pt x="3815" y="10556"/>
                      <a:pt x="3877" y="10528"/>
                      <a:pt x="3898" y="10543"/>
                    </a:cubicBezTo>
                    <a:cubicBezTo>
                      <a:pt x="3994" y="10609"/>
                      <a:pt x="3988" y="10663"/>
                      <a:pt x="3998" y="10716"/>
                    </a:cubicBezTo>
                    <a:cubicBezTo>
                      <a:pt x="4134" y="10745"/>
                      <a:pt x="4133" y="10864"/>
                      <a:pt x="4098" y="11118"/>
                    </a:cubicBezTo>
                    <a:cubicBezTo>
                      <a:pt x="4094" y="11146"/>
                      <a:pt x="4099" y="11151"/>
                      <a:pt x="4098" y="11176"/>
                    </a:cubicBezTo>
                    <a:cubicBezTo>
                      <a:pt x="4417" y="11231"/>
                      <a:pt x="4488" y="11322"/>
                      <a:pt x="4398" y="11521"/>
                    </a:cubicBezTo>
                    <a:cubicBezTo>
                      <a:pt x="4380" y="11561"/>
                      <a:pt x="4398" y="11639"/>
                      <a:pt x="4398" y="11694"/>
                    </a:cubicBezTo>
                    <a:cubicBezTo>
                      <a:pt x="4431" y="11711"/>
                      <a:pt x="4458" y="11735"/>
                      <a:pt x="4498" y="11752"/>
                    </a:cubicBezTo>
                    <a:cubicBezTo>
                      <a:pt x="4746" y="11852"/>
                      <a:pt x="4960" y="11981"/>
                      <a:pt x="4897" y="12039"/>
                    </a:cubicBezTo>
                    <a:cubicBezTo>
                      <a:pt x="4835" y="12097"/>
                      <a:pt x="4913" y="12171"/>
                      <a:pt x="5097" y="12212"/>
                    </a:cubicBezTo>
                    <a:lnTo>
                      <a:pt x="5197" y="12154"/>
                    </a:lnTo>
                    <a:cubicBezTo>
                      <a:pt x="5468" y="11947"/>
                      <a:pt x="5636" y="11866"/>
                      <a:pt x="5897" y="11924"/>
                    </a:cubicBezTo>
                    <a:cubicBezTo>
                      <a:pt x="6205" y="11992"/>
                      <a:pt x="6309" y="12065"/>
                      <a:pt x="6097" y="12212"/>
                    </a:cubicBezTo>
                    <a:cubicBezTo>
                      <a:pt x="5951" y="12313"/>
                      <a:pt x="5914" y="12422"/>
                      <a:pt x="5997" y="12500"/>
                    </a:cubicBezTo>
                    <a:cubicBezTo>
                      <a:pt x="6080" y="12577"/>
                      <a:pt x="5903" y="12771"/>
                      <a:pt x="5697" y="12903"/>
                    </a:cubicBezTo>
                    <a:cubicBezTo>
                      <a:pt x="5608" y="12959"/>
                      <a:pt x="5541" y="13015"/>
                      <a:pt x="5497" y="13075"/>
                    </a:cubicBezTo>
                    <a:cubicBezTo>
                      <a:pt x="5518" y="13123"/>
                      <a:pt x="5531" y="13198"/>
                      <a:pt x="5497" y="13248"/>
                    </a:cubicBezTo>
                    <a:cubicBezTo>
                      <a:pt x="5432" y="13346"/>
                      <a:pt x="5646" y="13459"/>
                      <a:pt x="5897" y="13536"/>
                    </a:cubicBezTo>
                    <a:cubicBezTo>
                      <a:pt x="6146" y="13613"/>
                      <a:pt x="6264" y="13728"/>
                      <a:pt x="6197" y="13766"/>
                    </a:cubicBezTo>
                    <a:cubicBezTo>
                      <a:pt x="6130" y="13805"/>
                      <a:pt x="6179" y="13927"/>
                      <a:pt x="6297" y="14054"/>
                    </a:cubicBezTo>
                    <a:cubicBezTo>
                      <a:pt x="6436" y="14204"/>
                      <a:pt x="6441" y="14348"/>
                      <a:pt x="6297" y="14399"/>
                    </a:cubicBezTo>
                    <a:cubicBezTo>
                      <a:pt x="6008" y="14502"/>
                      <a:pt x="6007" y="15044"/>
                      <a:pt x="6297" y="15147"/>
                    </a:cubicBezTo>
                    <a:cubicBezTo>
                      <a:pt x="6420" y="15192"/>
                      <a:pt x="6472" y="15308"/>
                      <a:pt x="6397" y="15378"/>
                    </a:cubicBezTo>
                    <a:cubicBezTo>
                      <a:pt x="6320" y="15449"/>
                      <a:pt x="6467" y="15458"/>
                      <a:pt x="6696" y="15435"/>
                    </a:cubicBezTo>
                    <a:cubicBezTo>
                      <a:pt x="6981" y="15407"/>
                      <a:pt x="7095" y="15488"/>
                      <a:pt x="7096" y="15666"/>
                    </a:cubicBezTo>
                    <a:cubicBezTo>
                      <a:pt x="7097" y="15806"/>
                      <a:pt x="7238" y="16023"/>
                      <a:pt x="7396" y="16184"/>
                    </a:cubicBezTo>
                    <a:cubicBezTo>
                      <a:pt x="7554" y="16344"/>
                      <a:pt x="7633" y="16604"/>
                      <a:pt x="7596" y="16759"/>
                    </a:cubicBezTo>
                    <a:cubicBezTo>
                      <a:pt x="7542" y="16982"/>
                      <a:pt x="7658" y="17036"/>
                      <a:pt x="8096" y="17047"/>
                    </a:cubicBezTo>
                    <a:cubicBezTo>
                      <a:pt x="9008" y="17070"/>
                      <a:pt x="9072" y="17118"/>
                      <a:pt x="8795" y="17277"/>
                    </a:cubicBezTo>
                    <a:cubicBezTo>
                      <a:pt x="8457" y="17472"/>
                      <a:pt x="8460" y="18178"/>
                      <a:pt x="8795" y="18371"/>
                    </a:cubicBezTo>
                    <a:cubicBezTo>
                      <a:pt x="8982" y="18478"/>
                      <a:pt x="8973" y="18535"/>
                      <a:pt x="8795" y="18659"/>
                    </a:cubicBezTo>
                    <a:cubicBezTo>
                      <a:pt x="8514" y="18854"/>
                      <a:pt x="8636" y="19119"/>
                      <a:pt x="9095" y="19119"/>
                    </a:cubicBezTo>
                    <a:cubicBezTo>
                      <a:pt x="9460" y="19119"/>
                      <a:pt x="9898" y="19759"/>
                      <a:pt x="9595" y="19867"/>
                    </a:cubicBezTo>
                    <a:cubicBezTo>
                      <a:pt x="9309" y="19969"/>
                      <a:pt x="10811" y="20755"/>
                      <a:pt x="11794" y="21018"/>
                    </a:cubicBezTo>
                    <a:cubicBezTo>
                      <a:pt x="12245" y="21139"/>
                      <a:pt x="12785" y="21317"/>
                      <a:pt x="12993" y="21421"/>
                    </a:cubicBezTo>
                    <a:cubicBezTo>
                      <a:pt x="13239" y="21545"/>
                      <a:pt x="13513" y="21591"/>
                      <a:pt x="13893" y="21536"/>
                    </a:cubicBezTo>
                    <a:cubicBezTo>
                      <a:pt x="14342" y="21471"/>
                      <a:pt x="14641" y="21491"/>
                      <a:pt x="14792" y="21594"/>
                    </a:cubicBezTo>
                    <a:cubicBezTo>
                      <a:pt x="14805" y="21533"/>
                      <a:pt x="14814" y="21454"/>
                      <a:pt x="14792" y="21421"/>
                    </a:cubicBezTo>
                    <a:cubicBezTo>
                      <a:pt x="14630" y="21178"/>
                      <a:pt x="17354" y="20338"/>
                      <a:pt x="17591" y="20558"/>
                    </a:cubicBezTo>
                    <a:cubicBezTo>
                      <a:pt x="17756" y="20712"/>
                      <a:pt x="18487" y="20511"/>
                      <a:pt x="19390" y="20097"/>
                    </a:cubicBezTo>
                    <a:cubicBezTo>
                      <a:pt x="19431" y="20078"/>
                      <a:pt x="19446" y="20114"/>
                      <a:pt x="19490" y="20097"/>
                    </a:cubicBezTo>
                    <a:cubicBezTo>
                      <a:pt x="19280" y="19955"/>
                      <a:pt x="19375" y="19803"/>
                      <a:pt x="19890" y="19579"/>
                    </a:cubicBezTo>
                    <a:cubicBezTo>
                      <a:pt x="20537" y="19298"/>
                      <a:pt x="20571" y="19191"/>
                      <a:pt x="20589" y="17795"/>
                    </a:cubicBezTo>
                    <a:cubicBezTo>
                      <a:pt x="20600" y="16976"/>
                      <a:pt x="20781" y="16227"/>
                      <a:pt x="20889" y="16126"/>
                    </a:cubicBezTo>
                    <a:cubicBezTo>
                      <a:pt x="20997" y="16025"/>
                      <a:pt x="20982" y="15764"/>
                      <a:pt x="20889" y="15550"/>
                    </a:cubicBezTo>
                    <a:cubicBezTo>
                      <a:pt x="20796" y="15337"/>
                      <a:pt x="20826" y="15148"/>
                      <a:pt x="20989" y="15090"/>
                    </a:cubicBezTo>
                    <a:cubicBezTo>
                      <a:pt x="21194" y="15017"/>
                      <a:pt x="21162" y="14834"/>
                      <a:pt x="20889" y="14457"/>
                    </a:cubicBezTo>
                    <a:cubicBezTo>
                      <a:pt x="20472" y="13882"/>
                      <a:pt x="20736" y="13569"/>
                      <a:pt x="21389" y="13881"/>
                    </a:cubicBezTo>
                    <a:cubicBezTo>
                      <a:pt x="21423" y="13898"/>
                      <a:pt x="21453" y="13869"/>
                      <a:pt x="21489" y="13881"/>
                    </a:cubicBezTo>
                    <a:cubicBezTo>
                      <a:pt x="21523" y="13774"/>
                      <a:pt x="21546" y="13698"/>
                      <a:pt x="21589" y="13593"/>
                    </a:cubicBezTo>
                    <a:cubicBezTo>
                      <a:pt x="21600" y="13566"/>
                      <a:pt x="21584" y="13506"/>
                      <a:pt x="21589" y="13478"/>
                    </a:cubicBezTo>
                    <a:cubicBezTo>
                      <a:pt x="21578" y="13387"/>
                      <a:pt x="21598" y="13373"/>
                      <a:pt x="21589" y="13306"/>
                    </a:cubicBezTo>
                    <a:cubicBezTo>
                      <a:pt x="21567" y="13270"/>
                      <a:pt x="21528" y="13205"/>
                      <a:pt x="21489" y="13191"/>
                    </a:cubicBezTo>
                    <a:cubicBezTo>
                      <a:pt x="21370" y="13148"/>
                      <a:pt x="21316" y="13034"/>
                      <a:pt x="21389" y="12903"/>
                    </a:cubicBezTo>
                    <a:cubicBezTo>
                      <a:pt x="21413" y="12859"/>
                      <a:pt x="21393" y="12790"/>
                      <a:pt x="21389" y="12730"/>
                    </a:cubicBezTo>
                    <a:cubicBezTo>
                      <a:pt x="21375" y="12694"/>
                      <a:pt x="21402" y="12714"/>
                      <a:pt x="21389" y="12672"/>
                    </a:cubicBezTo>
                    <a:cubicBezTo>
                      <a:pt x="21334" y="12499"/>
                      <a:pt x="21171" y="12271"/>
                      <a:pt x="20989" y="12212"/>
                    </a:cubicBezTo>
                    <a:cubicBezTo>
                      <a:pt x="20807" y="12153"/>
                      <a:pt x="20724" y="12100"/>
                      <a:pt x="20789" y="12039"/>
                    </a:cubicBezTo>
                    <a:cubicBezTo>
                      <a:pt x="20876" y="11959"/>
                      <a:pt x="20685" y="11666"/>
                      <a:pt x="20489" y="11349"/>
                    </a:cubicBezTo>
                    <a:cubicBezTo>
                      <a:pt x="20449" y="11296"/>
                      <a:pt x="20532" y="11228"/>
                      <a:pt x="20489" y="11176"/>
                    </a:cubicBezTo>
                    <a:cubicBezTo>
                      <a:pt x="20220" y="10845"/>
                      <a:pt x="19850" y="10520"/>
                      <a:pt x="19690" y="10428"/>
                    </a:cubicBezTo>
                    <a:cubicBezTo>
                      <a:pt x="19496" y="10316"/>
                      <a:pt x="19371" y="10213"/>
                      <a:pt x="19390" y="10140"/>
                    </a:cubicBezTo>
                    <a:cubicBezTo>
                      <a:pt x="19272" y="10006"/>
                      <a:pt x="19206" y="9853"/>
                      <a:pt x="19190" y="9737"/>
                    </a:cubicBezTo>
                    <a:cubicBezTo>
                      <a:pt x="19178" y="9651"/>
                      <a:pt x="19149" y="9568"/>
                      <a:pt x="19090" y="9449"/>
                    </a:cubicBezTo>
                    <a:cubicBezTo>
                      <a:pt x="19045" y="9387"/>
                      <a:pt x="19041" y="9341"/>
                      <a:pt x="18990" y="9277"/>
                    </a:cubicBezTo>
                    <a:cubicBezTo>
                      <a:pt x="18899" y="9161"/>
                      <a:pt x="18862" y="9089"/>
                      <a:pt x="18790" y="8989"/>
                    </a:cubicBezTo>
                    <a:cubicBezTo>
                      <a:pt x="18588" y="8758"/>
                      <a:pt x="18398" y="8523"/>
                      <a:pt x="18390" y="8471"/>
                    </a:cubicBezTo>
                    <a:cubicBezTo>
                      <a:pt x="18389" y="8459"/>
                      <a:pt x="18400" y="8429"/>
                      <a:pt x="18390" y="8413"/>
                    </a:cubicBezTo>
                    <a:cubicBezTo>
                      <a:pt x="17802" y="8326"/>
                      <a:pt x="17251" y="8136"/>
                      <a:pt x="17091" y="7895"/>
                    </a:cubicBezTo>
                    <a:cubicBezTo>
                      <a:pt x="16973" y="7717"/>
                      <a:pt x="17276" y="7310"/>
                      <a:pt x="17591" y="7089"/>
                    </a:cubicBezTo>
                    <a:cubicBezTo>
                      <a:pt x="17229" y="6912"/>
                      <a:pt x="16866" y="6746"/>
                      <a:pt x="16991" y="6744"/>
                    </a:cubicBezTo>
                    <a:cubicBezTo>
                      <a:pt x="17131" y="6742"/>
                      <a:pt x="16997" y="6538"/>
                      <a:pt x="16691" y="6341"/>
                    </a:cubicBezTo>
                    <a:cubicBezTo>
                      <a:pt x="15879" y="5818"/>
                      <a:pt x="14905" y="4895"/>
                      <a:pt x="15092" y="4787"/>
                    </a:cubicBezTo>
                    <a:cubicBezTo>
                      <a:pt x="15181" y="4736"/>
                      <a:pt x="15066" y="4479"/>
                      <a:pt x="14792" y="4211"/>
                    </a:cubicBezTo>
                    <a:lnTo>
                      <a:pt x="14692" y="4096"/>
                    </a:lnTo>
                    <a:cubicBezTo>
                      <a:pt x="14512" y="4110"/>
                      <a:pt x="14241" y="3975"/>
                      <a:pt x="14093" y="3751"/>
                    </a:cubicBezTo>
                    <a:cubicBezTo>
                      <a:pt x="13963" y="3555"/>
                      <a:pt x="13960" y="3436"/>
                      <a:pt x="14093" y="3291"/>
                    </a:cubicBezTo>
                    <a:cubicBezTo>
                      <a:pt x="13878" y="3276"/>
                      <a:pt x="13743" y="3251"/>
                      <a:pt x="13793" y="3118"/>
                    </a:cubicBezTo>
                    <a:cubicBezTo>
                      <a:pt x="13809" y="3073"/>
                      <a:pt x="13796" y="2995"/>
                      <a:pt x="13793" y="2945"/>
                    </a:cubicBezTo>
                    <a:cubicBezTo>
                      <a:pt x="13676" y="2818"/>
                      <a:pt x="13528" y="2720"/>
                      <a:pt x="13493" y="2600"/>
                    </a:cubicBezTo>
                    <a:cubicBezTo>
                      <a:pt x="13490" y="2589"/>
                      <a:pt x="13405" y="2556"/>
                      <a:pt x="13393" y="2542"/>
                    </a:cubicBezTo>
                    <a:cubicBezTo>
                      <a:pt x="13362" y="2537"/>
                      <a:pt x="13323" y="2531"/>
                      <a:pt x="13293" y="2542"/>
                    </a:cubicBezTo>
                    <a:cubicBezTo>
                      <a:pt x="13181" y="2582"/>
                      <a:pt x="13029" y="2484"/>
                      <a:pt x="12893" y="2312"/>
                    </a:cubicBezTo>
                    <a:cubicBezTo>
                      <a:pt x="12843" y="2249"/>
                      <a:pt x="12720" y="2154"/>
                      <a:pt x="12593" y="2082"/>
                    </a:cubicBezTo>
                    <a:cubicBezTo>
                      <a:pt x="12331" y="1965"/>
                      <a:pt x="11996" y="1844"/>
                      <a:pt x="11694" y="1736"/>
                    </a:cubicBezTo>
                    <a:cubicBezTo>
                      <a:pt x="11235" y="1611"/>
                      <a:pt x="10718" y="1356"/>
                      <a:pt x="10395" y="1161"/>
                    </a:cubicBezTo>
                    <a:cubicBezTo>
                      <a:pt x="10059" y="959"/>
                      <a:pt x="9552" y="816"/>
                      <a:pt x="9295" y="816"/>
                    </a:cubicBezTo>
                    <a:cubicBezTo>
                      <a:pt x="9019" y="816"/>
                      <a:pt x="8577" y="624"/>
                      <a:pt x="8196" y="413"/>
                    </a:cubicBezTo>
                    <a:cubicBezTo>
                      <a:pt x="7664" y="551"/>
                      <a:pt x="7172" y="352"/>
                      <a:pt x="7096" y="10"/>
                    </a:cubicBezTo>
                    <a:cubicBezTo>
                      <a:pt x="6996" y="39"/>
                      <a:pt x="6845" y="32"/>
                      <a:pt x="6696" y="10"/>
                    </a:cubicBezTo>
                    <a:cubicBezTo>
                      <a:pt x="6592" y="-6"/>
                      <a:pt x="6486" y="1"/>
                      <a:pt x="6397" y="10"/>
                    </a:cubicBezTo>
                    <a:close/>
                  </a:path>
                </a:pathLst>
              </a:custGeom>
              <a:ln>
                <a:noFill/>
              </a:ln>
              <a:effectLst/>
            </p:spPr>
          </p:pic>
          <p:pic>
            <p:nvPicPr>
              <p:cNvPr id="915" name="Image" descr="Image"/>
              <p:cNvPicPr>
                <a:picLocks/>
              </p:cNvPicPr>
              <p:nvPr/>
            </p:nvPicPr>
            <p:blipFill>
              <a:blip r:embed="rId35"/>
              <a:stretch>
                <a:fillRect/>
              </a:stretch>
            </p:blipFill>
            <p:spPr>
              <a:xfrm>
                <a:off x="0" y="0"/>
                <a:ext cx="103686" cy="173808"/>
              </a:xfrm>
              <a:prstGeom prst="rect">
                <a:avLst/>
              </a:prstGeom>
              <a:effectLst/>
            </p:spPr>
          </p:pic>
        </p:grpSp>
        <p:grpSp>
          <p:nvGrpSpPr>
            <p:cNvPr id="920" name="Image"/>
            <p:cNvGrpSpPr/>
            <p:nvPr/>
          </p:nvGrpSpPr>
          <p:grpSpPr>
            <a:xfrm rot="8455173">
              <a:off x="185918" y="67697"/>
              <a:ext cx="146946" cy="248819"/>
              <a:chOff x="0" y="0"/>
              <a:chExt cx="146944" cy="248817"/>
            </a:xfrm>
          </p:grpSpPr>
          <p:pic>
            <p:nvPicPr>
              <p:cNvPr id="919" name="Image" descr="Image"/>
              <p:cNvPicPr>
                <a:picLocks noChangeAspect="1"/>
              </p:cNvPicPr>
              <p:nvPr/>
            </p:nvPicPr>
            <p:blipFill>
              <a:blip r:embed="rId44" cstate="print">
                <a:extLst>
                  <a:ext uri="{28A0092B-C50C-407E-A947-70E740481C1C}">
                    <a14:useLocalDpi xmlns:a14="http://schemas.microsoft.com/office/drawing/2010/main"/>
                  </a:ext>
                </a:extLst>
              </a:blip>
              <a:srcRect/>
              <a:stretch>
                <a:fillRect/>
              </a:stretch>
            </p:blipFill>
            <p:spPr>
              <a:xfrm>
                <a:off x="8980" y="9718"/>
                <a:ext cx="129010" cy="223855"/>
              </a:xfrm>
              <a:custGeom>
                <a:avLst/>
                <a:gdLst/>
                <a:ahLst/>
                <a:cxnLst>
                  <a:cxn ang="0">
                    <a:pos x="wd2" y="hd2"/>
                  </a:cxn>
                  <a:cxn ang="5400000">
                    <a:pos x="wd2" y="hd2"/>
                  </a:cxn>
                  <a:cxn ang="10800000">
                    <a:pos x="wd2" y="hd2"/>
                  </a:cxn>
                  <a:cxn ang="16200000">
                    <a:pos x="wd2" y="hd2"/>
                  </a:cxn>
                </a:cxnLst>
                <a:rect l="0" t="0" r="r" b="b"/>
                <a:pathLst>
                  <a:path w="21593" h="21592" extrusionOk="0">
                    <a:moveTo>
                      <a:pt x="6377" y="1"/>
                    </a:moveTo>
                    <a:cubicBezTo>
                      <a:pt x="6287" y="10"/>
                      <a:pt x="6209" y="48"/>
                      <a:pt x="6178" y="78"/>
                    </a:cubicBezTo>
                    <a:cubicBezTo>
                      <a:pt x="6145" y="108"/>
                      <a:pt x="6010" y="139"/>
                      <a:pt x="5779" y="154"/>
                    </a:cubicBezTo>
                    <a:cubicBezTo>
                      <a:pt x="5562" y="169"/>
                      <a:pt x="5275" y="160"/>
                      <a:pt x="4982" y="154"/>
                    </a:cubicBezTo>
                    <a:cubicBezTo>
                      <a:pt x="4378" y="143"/>
                      <a:pt x="3772" y="201"/>
                      <a:pt x="3653" y="269"/>
                    </a:cubicBezTo>
                    <a:cubicBezTo>
                      <a:pt x="3534" y="338"/>
                      <a:pt x="3324" y="376"/>
                      <a:pt x="3188" y="346"/>
                    </a:cubicBezTo>
                    <a:cubicBezTo>
                      <a:pt x="3053" y="316"/>
                      <a:pt x="2780" y="409"/>
                      <a:pt x="2591" y="575"/>
                    </a:cubicBezTo>
                    <a:cubicBezTo>
                      <a:pt x="2567" y="596"/>
                      <a:pt x="2546" y="596"/>
                      <a:pt x="2524" y="614"/>
                    </a:cubicBezTo>
                    <a:cubicBezTo>
                      <a:pt x="2503" y="642"/>
                      <a:pt x="2508" y="656"/>
                      <a:pt x="2458" y="690"/>
                    </a:cubicBezTo>
                    <a:cubicBezTo>
                      <a:pt x="2395" y="734"/>
                      <a:pt x="2379" y="751"/>
                      <a:pt x="2325" y="767"/>
                    </a:cubicBezTo>
                    <a:cubicBezTo>
                      <a:pt x="2309" y="772"/>
                      <a:pt x="2274" y="802"/>
                      <a:pt x="2259" y="805"/>
                    </a:cubicBezTo>
                    <a:cubicBezTo>
                      <a:pt x="2243" y="807"/>
                      <a:pt x="2208" y="805"/>
                      <a:pt x="2192" y="805"/>
                    </a:cubicBezTo>
                    <a:cubicBezTo>
                      <a:pt x="2122" y="807"/>
                      <a:pt x="2080" y="808"/>
                      <a:pt x="1993" y="767"/>
                    </a:cubicBezTo>
                    <a:cubicBezTo>
                      <a:pt x="1899" y="725"/>
                      <a:pt x="1790" y="699"/>
                      <a:pt x="1727" y="690"/>
                    </a:cubicBezTo>
                    <a:cubicBezTo>
                      <a:pt x="1603" y="682"/>
                      <a:pt x="1468" y="741"/>
                      <a:pt x="1262" y="843"/>
                    </a:cubicBezTo>
                    <a:cubicBezTo>
                      <a:pt x="1200" y="902"/>
                      <a:pt x="1155" y="959"/>
                      <a:pt x="1196" y="996"/>
                    </a:cubicBezTo>
                    <a:cubicBezTo>
                      <a:pt x="1259" y="1056"/>
                      <a:pt x="1196" y="1172"/>
                      <a:pt x="1063" y="1264"/>
                    </a:cubicBezTo>
                    <a:cubicBezTo>
                      <a:pt x="777" y="1463"/>
                      <a:pt x="617" y="1433"/>
                      <a:pt x="66" y="1150"/>
                    </a:cubicBezTo>
                    <a:cubicBezTo>
                      <a:pt x="39" y="1141"/>
                      <a:pt x="28" y="1159"/>
                      <a:pt x="0" y="1150"/>
                    </a:cubicBezTo>
                    <a:cubicBezTo>
                      <a:pt x="575" y="1455"/>
                      <a:pt x="706" y="1612"/>
                      <a:pt x="531" y="1800"/>
                    </a:cubicBezTo>
                    <a:cubicBezTo>
                      <a:pt x="407" y="1934"/>
                      <a:pt x="293" y="2349"/>
                      <a:pt x="266" y="2796"/>
                    </a:cubicBezTo>
                    <a:cubicBezTo>
                      <a:pt x="290" y="2973"/>
                      <a:pt x="373" y="3037"/>
                      <a:pt x="399" y="3293"/>
                    </a:cubicBezTo>
                    <a:cubicBezTo>
                      <a:pt x="458" y="3877"/>
                      <a:pt x="501" y="4235"/>
                      <a:pt x="598" y="4633"/>
                    </a:cubicBezTo>
                    <a:cubicBezTo>
                      <a:pt x="614" y="4701"/>
                      <a:pt x="646" y="4797"/>
                      <a:pt x="664" y="4863"/>
                    </a:cubicBezTo>
                    <a:cubicBezTo>
                      <a:pt x="683" y="4878"/>
                      <a:pt x="640" y="4884"/>
                      <a:pt x="664" y="4901"/>
                    </a:cubicBezTo>
                    <a:cubicBezTo>
                      <a:pt x="800" y="4995"/>
                      <a:pt x="867" y="5129"/>
                      <a:pt x="797" y="5169"/>
                    </a:cubicBezTo>
                    <a:cubicBezTo>
                      <a:pt x="771" y="5184"/>
                      <a:pt x="834" y="5283"/>
                      <a:pt x="864" y="5399"/>
                    </a:cubicBezTo>
                    <a:cubicBezTo>
                      <a:pt x="1008" y="5784"/>
                      <a:pt x="1110" y="6180"/>
                      <a:pt x="1395" y="6739"/>
                    </a:cubicBezTo>
                    <a:cubicBezTo>
                      <a:pt x="1661" y="7261"/>
                      <a:pt x="2096" y="7700"/>
                      <a:pt x="2391" y="7849"/>
                    </a:cubicBezTo>
                    <a:cubicBezTo>
                      <a:pt x="3039" y="8176"/>
                      <a:pt x="3268" y="8643"/>
                      <a:pt x="2923" y="8882"/>
                    </a:cubicBezTo>
                    <a:cubicBezTo>
                      <a:pt x="2715" y="9027"/>
                      <a:pt x="2704" y="9113"/>
                      <a:pt x="2923" y="9265"/>
                    </a:cubicBezTo>
                    <a:cubicBezTo>
                      <a:pt x="3076" y="9372"/>
                      <a:pt x="3130" y="9490"/>
                      <a:pt x="3056" y="9533"/>
                    </a:cubicBezTo>
                    <a:cubicBezTo>
                      <a:pt x="3018" y="9555"/>
                      <a:pt x="3065" y="9606"/>
                      <a:pt x="3122" y="9686"/>
                    </a:cubicBezTo>
                    <a:cubicBezTo>
                      <a:pt x="3132" y="9694"/>
                      <a:pt x="3112" y="9717"/>
                      <a:pt x="3122" y="9725"/>
                    </a:cubicBezTo>
                    <a:cubicBezTo>
                      <a:pt x="3177" y="9767"/>
                      <a:pt x="3264" y="9843"/>
                      <a:pt x="3321" y="9878"/>
                    </a:cubicBezTo>
                    <a:cubicBezTo>
                      <a:pt x="3468" y="9966"/>
                      <a:pt x="3518" y="10009"/>
                      <a:pt x="3587" y="10069"/>
                    </a:cubicBezTo>
                    <a:cubicBezTo>
                      <a:pt x="3790" y="10105"/>
                      <a:pt x="3946" y="10153"/>
                      <a:pt x="3986" y="10222"/>
                    </a:cubicBezTo>
                    <a:cubicBezTo>
                      <a:pt x="4030" y="10299"/>
                      <a:pt x="3945" y="10395"/>
                      <a:pt x="3786" y="10490"/>
                    </a:cubicBezTo>
                    <a:cubicBezTo>
                      <a:pt x="3804" y="10504"/>
                      <a:pt x="3765" y="10514"/>
                      <a:pt x="3786" y="10529"/>
                    </a:cubicBezTo>
                    <a:cubicBezTo>
                      <a:pt x="3882" y="10595"/>
                      <a:pt x="3976" y="10667"/>
                      <a:pt x="3986" y="10720"/>
                    </a:cubicBezTo>
                    <a:cubicBezTo>
                      <a:pt x="4122" y="10750"/>
                      <a:pt x="4154" y="10848"/>
                      <a:pt x="4118" y="11103"/>
                    </a:cubicBezTo>
                    <a:cubicBezTo>
                      <a:pt x="4115" y="11130"/>
                      <a:pt x="4120" y="11154"/>
                      <a:pt x="4118" y="11179"/>
                    </a:cubicBezTo>
                    <a:cubicBezTo>
                      <a:pt x="4437" y="11234"/>
                      <a:pt x="4474" y="11286"/>
                      <a:pt x="4384" y="11486"/>
                    </a:cubicBezTo>
                    <a:cubicBezTo>
                      <a:pt x="4366" y="11525"/>
                      <a:pt x="4384" y="11584"/>
                      <a:pt x="4384" y="11639"/>
                    </a:cubicBezTo>
                    <a:cubicBezTo>
                      <a:pt x="4418" y="11656"/>
                      <a:pt x="4411" y="11699"/>
                      <a:pt x="4451" y="11715"/>
                    </a:cubicBezTo>
                    <a:cubicBezTo>
                      <a:pt x="4698" y="11815"/>
                      <a:pt x="4911" y="11925"/>
                      <a:pt x="4849" y="11983"/>
                    </a:cubicBezTo>
                    <a:cubicBezTo>
                      <a:pt x="4787" y="12041"/>
                      <a:pt x="4864" y="12134"/>
                      <a:pt x="5048" y="12175"/>
                    </a:cubicBezTo>
                    <a:lnTo>
                      <a:pt x="5115" y="12136"/>
                    </a:lnTo>
                    <a:cubicBezTo>
                      <a:pt x="5386" y="11929"/>
                      <a:pt x="5651" y="11849"/>
                      <a:pt x="5912" y="11907"/>
                    </a:cubicBezTo>
                    <a:cubicBezTo>
                      <a:pt x="6219" y="11975"/>
                      <a:pt x="6257" y="12028"/>
                      <a:pt x="6045" y="12175"/>
                    </a:cubicBezTo>
                    <a:cubicBezTo>
                      <a:pt x="5899" y="12276"/>
                      <a:pt x="5829" y="12442"/>
                      <a:pt x="5912" y="12519"/>
                    </a:cubicBezTo>
                    <a:cubicBezTo>
                      <a:pt x="5995" y="12597"/>
                      <a:pt x="5919" y="12771"/>
                      <a:pt x="5713" y="12902"/>
                    </a:cubicBezTo>
                    <a:cubicBezTo>
                      <a:pt x="5624" y="12959"/>
                      <a:pt x="5557" y="13033"/>
                      <a:pt x="5513" y="13093"/>
                    </a:cubicBezTo>
                    <a:cubicBezTo>
                      <a:pt x="5535" y="13141"/>
                      <a:pt x="5547" y="13158"/>
                      <a:pt x="5513" y="13208"/>
                    </a:cubicBezTo>
                    <a:cubicBezTo>
                      <a:pt x="5449" y="13306"/>
                      <a:pt x="5595" y="13476"/>
                      <a:pt x="5846" y="13553"/>
                    </a:cubicBezTo>
                    <a:cubicBezTo>
                      <a:pt x="6094" y="13630"/>
                      <a:pt x="6245" y="13706"/>
                      <a:pt x="6178" y="13744"/>
                    </a:cubicBezTo>
                    <a:cubicBezTo>
                      <a:pt x="6111" y="13783"/>
                      <a:pt x="6127" y="13924"/>
                      <a:pt x="6244" y="14051"/>
                    </a:cubicBezTo>
                    <a:cubicBezTo>
                      <a:pt x="6384" y="14201"/>
                      <a:pt x="6389" y="14305"/>
                      <a:pt x="6244" y="14357"/>
                    </a:cubicBezTo>
                    <a:cubicBezTo>
                      <a:pt x="5955" y="14460"/>
                      <a:pt x="5955" y="15019"/>
                      <a:pt x="6244" y="15122"/>
                    </a:cubicBezTo>
                    <a:cubicBezTo>
                      <a:pt x="6368" y="15166"/>
                      <a:pt x="6385" y="15282"/>
                      <a:pt x="6311" y="15352"/>
                    </a:cubicBezTo>
                    <a:cubicBezTo>
                      <a:pt x="6234" y="15423"/>
                      <a:pt x="6414" y="15451"/>
                      <a:pt x="6643" y="15429"/>
                    </a:cubicBezTo>
                    <a:cubicBezTo>
                      <a:pt x="6927" y="15401"/>
                      <a:pt x="7040" y="15481"/>
                      <a:pt x="7041" y="15658"/>
                    </a:cubicBezTo>
                    <a:cubicBezTo>
                      <a:pt x="7042" y="15799"/>
                      <a:pt x="7149" y="16034"/>
                      <a:pt x="7307" y="16194"/>
                    </a:cubicBezTo>
                    <a:cubicBezTo>
                      <a:pt x="7464" y="16355"/>
                      <a:pt x="7543" y="16614"/>
                      <a:pt x="7506" y="16769"/>
                    </a:cubicBezTo>
                    <a:cubicBezTo>
                      <a:pt x="7453" y="16992"/>
                      <a:pt x="7600" y="17026"/>
                      <a:pt x="8038" y="17036"/>
                    </a:cubicBezTo>
                    <a:cubicBezTo>
                      <a:pt x="8949" y="17059"/>
                      <a:pt x="8978" y="17107"/>
                      <a:pt x="8702" y="17266"/>
                    </a:cubicBezTo>
                    <a:cubicBezTo>
                      <a:pt x="8364" y="17461"/>
                      <a:pt x="8367" y="18145"/>
                      <a:pt x="8702" y="18338"/>
                    </a:cubicBezTo>
                    <a:cubicBezTo>
                      <a:pt x="8889" y="18446"/>
                      <a:pt x="8879" y="18559"/>
                      <a:pt x="8702" y="18683"/>
                    </a:cubicBezTo>
                    <a:cubicBezTo>
                      <a:pt x="8421" y="18878"/>
                      <a:pt x="8642" y="19065"/>
                      <a:pt x="9100" y="19065"/>
                    </a:cubicBezTo>
                    <a:cubicBezTo>
                      <a:pt x="9465" y="19065"/>
                      <a:pt x="9869" y="19761"/>
                      <a:pt x="9565" y="19869"/>
                    </a:cubicBezTo>
                    <a:cubicBezTo>
                      <a:pt x="9280" y="19971"/>
                      <a:pt x="10709" y="20716"/>
                      <a:pt x="11691" y="20979"/>
                    </a:cubicBezTo>
                    <a:cubicBezTo>
                      <a:pt x="12142" y="21100"/>
                      <a:pt x="12679" y="21296"/>
                      <a:pt x="12887" y="21401"/>
                    </a:cubicBezTo>
                    <a:cubicBezTo>
                      <a:pt x="13133" y="21524"/>
                      <a:pt x="13504" y="21570"/>
                      <a:pt x="13883" y="21515"/>
                    </a:cubicBezTo>
                    <a:cubicBezTo>
                      <a:pt x="14332" y="21450"/>
                      <a:pt x="14595" y="21489"/>
                      <a:pt x="14747" y="21592"/>
                    </a:cubicBezTo>
                    <a:cubicBezTo>
                      <a:pt x="14759" y="21531"/>
                      <a:pt x="14835" y="21433"/>
                      <a:pt x="14813" y="21401"/>
                    </a:cubicBezTo>
                    <a:cubicBezTo>
                      <a:pt x="14651" y="21157"/>
                      <a:pt x="17300" y="20338"/>
                      <a:pt x="17537" y="20558"/>
                    </a:cubicBezTo>
                    <a:cubicBezTo>
                      <a:pt x="17702" y="20713"/>
                      <a:pt x="18428" y="20512"/>
                      <a:pt x="19330" y="20099"/>
                    </a:cubicBezTo>
                    <a:cubicBezTo>
                      <a:pt x="19372" y="20080"/>
                      <a:pt x="19419" y="20077"/>
                      <a:pt x="19463" y="20061"/>
                    </a:cubicBezTo>
                    <a:cubicBezTo>
                      <a:pt x="19253" y="19918"/>
                      <a:pt x="19347" y="19825"/>
                      <a:pt x="19862" y="19601"/>
                    </a:cubicBezTo>
                    <a:cubicBezTo>
                      <a:pt x="20508" y="19320"/>
                      <a:pt x="20574" y="19198"/>
                      <a:pt x="20592" y="17802"/>
                    </a:cubicBezTo>
                    <a:cubicBezTo>
                      <a:pt x="20603" y="16983"/>
                      <a:pt x="20684" y="16218"/>
                      <a:pt x="20791" y="16118"/>
                    </a:cubicBezTo>
                    <a:cubicBezTo>
                      <a:pt x="20899" y="16017"/>
                      <a:pt x="20884" y="15795"/>
                      <a:pt x="20791" y="15582"/>
                    </a:cubicBezTo>
                    <a:cubicBezTo>
                      <a:pt x="20699" y="15369"/>
                      <a:pt x="20762" y="15142"/>
                      <a:pt x="20924" y="15084"/>
                    </a:cubicBezTo>
                    <a:cubicBezTo>
                      <a:pt x="21129" y="15011"/>
                      <a:pt x="21131" y="14810"/>
                      <a:pt x="20858" y="14433"/>
                    </a:cubicBezTo>
                    <a:cubicBezTo>
                      <a:pt x="20441" y="13859"/>
                      <a:pt x="20671" y="13547"/>
                      <a:pt x="21323" y="13859"/>
                    </a:cubicBezTo>
                    <a:cubicBezTo>
                      <a:pt x="21357" y="13876"/>
                      <a:pt x="21420" y="13885"/>
                      <a:pt x="21456" y="13897"/>
                    </a:cubicBezTo>
                    <a:cubicBezTo>
                      <a:pt x="21490" y="13791"/>
                      <a:pt x="21546" y="13657"/>
                      <a:pt x="21589" y="13553"/>
                    </a:cubicBezTo>
                    <a:cubicBezTo>
                      <a:pt x="21600" y="13525"/>
                      <a:pt x="21584" y="13504"/>
                      <a:pt x="21589" y="13476"/>
                    </a:cubicBezTo>
                    <a:cubicBezTo>
                      <a:pt x="21578" y="13385"/>
                      <a:pt x="21532" y="13352"/>
                      <a:pt x="21522" y="13285"/>
                    </a:cubicBezTo>
                    <a:cubicBezTo>
                      <a:pt x="21500" y="13249"/>
                      <a:pt x="21495" y="13222"/>
                      <a:pt x="21456" y="13208"/>
                    </a:cubicBezTo>
                    <a:cubicBezTo>
                      <a:pt x="21337" y="13166"/>
                      <a:pt x="21317" y="13034"/>
                      <a:pt x="21389" y="12902"/>
                    </a:cubicBezTo>
                    <a:cubicBezTo>
                      <a:pt x="21413" y="12859"/>
                      <a:pt x="21394" y="12771"/>
                      <a:pt x="21389" y="12711"/>
                    </a:cubicBezTo>
                    <a:cubicBezTo>
                      <a:pt x="21376" y="12674"/>
                      <a:pt x="21336" y="12676"/>
                      <a:pt x="21323" y="12634"/>
                    </a:cubicBezTo>
                    <a:cubicBezTo>
                      <a:pt x="21268" y="12461"/>
                      <a:pt x="21106" y="12272"/>
                      <a:pt x="20924" y="12213"/>
                    </a:cubicBezTo>
                    <a:cubicBezTo>
                      <a:pt x="20743" y="12154"/>
                      <a:pt x="20660" y="12082"/>
                      <a:pt x="20725" y="12022"/>
                    </a:cubicBezTo>
                    <a:cubicBezTo>
                      <a:pt x="20812" y="11941"/>
                      <a:pt x="20655" y="11650"/>
                      <a:pt x="20459" y="11333"/>
                    </a:cubicBezTo>
                    <a:cubicBezTo>
                      <a:pt x="20419" y="11280"/>
                      <a:pt x="20436" y="11232"/>
                      <a:pt x="20393" y="11179"/>
                    </a:cubicBezTo>
                    <a:cubicBezTo>
                      <a:pt x="20124" y="10849"/>
                      <a:pt x="19822" y="10544"/>
                      <a:pt x="19662" y="10452"/>
                    </a:cubicBezTo>
                    <a:cubicBezTo>
                      <a:pt x="19468" y="10340"/>
                      <a:pt x="19377" y="10219"/>
                      <a:pt x="19397" y="10146"/>
                    </a:cubicBezTo>
                    <a:cubicBezTo>
                      <a:pt x="19279" y="10012"/>
                      <a:pt x="19213" y="9879"/>
                      <a:pt x="19197" y="9763"/>
                    </a:cubicBezTo>
                    <a:cubicBezTo>
                      <a:pt x="19186" y="9677"/>
                      <a:pt x="19124" y="9537"/>
                      <a:pt x="19064" y="9418"/>
                    </a:cubicBezTo>
                    <a:cubicBezTo>
                      <a:pt x="19020" y="9356"/>
                      <a:pt x="18983" y="9292"/>
                      <a:pt x="18932" y="9227"/>
                    </a:cubicBezTo>
                    <a:cubicBezTo>
                      <a:pt x="18841" y="9112"/>
                      <a:pt x="18804" y="9059"/>
                      <a:pt x="18732" y="8959"/>
                    </a:cubicBezTo>
                    <a:cubicBezTo>
                      <a:pt x="18531" y="8729"/>
                      <a:pt x="18408" y="8514"/>
                      <a:pt x="18400" y="8461"/>
                    </a:cubicBezTo>
                    <a:cubicBezTo>
                      <a:pt x="18398" y="8450"/>
                      <a:pt x="18343" y="8439"/>
                      <a:pt x="18334" y="8423"/>
                    </a:cubicBezTo>
                    <a:cubicBezTo>
                      <a:pt x="17746" y="8336"/>
                      <a:pt x="17165" y="8128"/>
                      <a:pt x="17005" y="7887"/>
                    </a:cubicBezTo>
                    <a:cubicBezTo>
                      <a:pt x="16887" y="7709"/>
                      <a:pt x="17222" y="7303"/>
                      <a:pt x="17537" y="7083"/>
                    </a:cubicBezTo>
                    <a:cubicBezTo>
                      <a:pt x="17175" y="6906"/>
                      <a:pt x="16813" y="6740"/>
                      <a:pt x="16939" y="6739"/>
                    </a:cubicBezTo>
                    <a:cubicBezTo>
                      <a:pt x="17079" y="6737"/>
                      <a:pt x="16978" y="6553"/>
                      <a:pt x="16673" y="6356"/>
                    </a:cubicBezTo>
                    <a:cubicBezTo>
                      <a:pt x="15862" y="5833"/>
                      <a:pt x="14892" y="4856"/>
                      <a:pt x="15079" y="4748"/>
                    </a:cubicBezTo>
                    <a:cubicBezTo>
                      <a:pt x="15167" y="4697"/>
                      <a:pt x="15021" y="4441"/>
                      <a:pt x="14747" y="4174"/>
                    </a:cubicBezTo>
                    <a:lnTo>
                      <a:pt x="14614" y="4059"/>
                    </a:lnTo>
                    <a:cubicBezTo>
                      <a:pt x="14434" y="4072"/>
                      <a:pt x="14230" y="3977"/>
                      <a:pt x="14082" y="3753"/>
                    </a:cubicBezTo>
                    <a:cubicBezTo>
                      <a:pt x="13953" y="3557"/>
                      <a:pt x="13883" y="3439"/>
                      <a:pt x="14016" y="3293"/>
                    </a:cubicBezTo>
                    <a:cubicBezTo>
                      <a:pt x="13802" y="3278"/>
                      <a:pt x="13635" y="3235"/>
                      <a:pt x="13684" y="3102"/>
                    </a:cubicBezTo>
                    <a:cubicBezTo>
                      <a:pt x="13700" y="3057"/>
                      <a:pt x="13687" y="2999"/>
                      <a:pt x="13684" y="2949"/>
                    </a:cubicBezTo>
                    <a:cubicBezTo>
                      <a:pt x="13568" y="2822"/>
                      <a:pt x="13453" y="2686"/>
                      <a:pt x="13418" y="2566"/>
                    </a:cubicBezTo>
                    <a:cubicBezTo>
                      <a:pt x="13415" y="2555"/>
                      <a:pt x="13430" y="2541"/>
                      <a:pt x="13418" y="2528"/>
                    </a:cubicBezTo>
                    <a:cubicBezTo>
                      <a:pt x="13387" y="2523"/>
                      <a:pt x="13316" y="2517"/>
                      <a:pt x="13285" y="2528"/>
                    </a:cubicBezTo>
                    <a:cubicBezTo>
                      <a:pt x="13173" y="2568"/>
                      <a:pt x="12956" y="2432"/>
                      <a:pt x="12820" y="2260"/>
                    </a:cubicBezTo>
                    <a:cubicBezTo>
                      <a:pt x="12770" y="2197"/>
                      <a:pt x="12681" y="2140"/>
                      <a:pt x="12555" y="2068"/>
                    </a:cubicBezTo>
                    <a:cubicBezTo>
                      <a:pt x="12293" y="1952"/>
                      <a:pt x="11992" y="1831"/>
                      <a:pt x="11691" y="1724"/>
                    </a:cubicBezTo>
                    <a:cubicBezTo>
                      <a:pt x="11232" y="1598"/>
                      <a:pt x="10619" y="1344"/>
                      <a:pt x="10296" y="1150"/>
                    </a:cubicBezTo>
                    <a:cubicBezTo>
                      <a:pt x="9961" y="948"/>
                      <a:pt x="9490" y="805"/>
                      <a:pt x="9233" y="805"/>
                    </a:cubicBezTo>
                    <a:cubicBezTo>
                      <a:pt x="8958" y="805"/>
                      <a:pt x="8485" y="595"/>
                      <a:pt x="8104" y="384"/>
                    </a:cubicBezTo>
                    <a:cubicBezTo>
                      <a:pt x="7573" y="522"/>
                      <a:pt x="7117" y="343"/>
                      <a:pt x="7041" y="1"/>
                    </a:cubicBezTo>
                    <a:cubicBezTo>
                      <a:pt x="6941" y="31"/>
                      <a:pt x="6857" y="62"/>
                      <a:pt x="6709" y="39"/>
                    </a:cubicBezTo>
                    <a:cubicBezTo>
                      <a:pt x="6605" y="24"/>
                      <a:pt x="6467" y="-8"/>
                      <a:pt x="6377" y="1"/>
                    </a:cubicBezTo>
                    <a:close/>
                  </a:path>
                </a:pathLst>
              </a:custGeom>
              <a:ln>
                <a:noFill/>
              </a:ln>
              <a:effectLst/>
            </p:spPr>
          </p:pic>
          <p:pic>
            <p:nvPicPr>
              <p:cNvPr id="918" name="Image" descr="Image"/>
              <p:cNvPicPr>
                <a:picLocks/>
              </p:cNvPicPr>
              <p:nvPr/>
            </p:nvPicPr>
            <p:blipFill>
              <a:blip r:embed="rId45"/>
              <a:stretch>
                <a:fillRect/>
              </a:stretch>
            </p:blipFill>
            <p:spPr>
              <a:xfrm>
                <a:off x="0" y="-1"/>
                <a:ext cx="146945" cy="248819"/>
              </a:xfrm>
              <a:prstGeom prst="rect">
                <a:avLst/>
              </a:prstGeom>
              <a:effectLst/>
            </p:spPr>
          </p:pic>
        </p:grpSp>
        <p:grpSp>
          <p:nvGrpSpPr>
            <p:cNvPr id="923" name="Image"/>
            <p:cNvGrpSpPr/>
            <p:nvPr/>
          </p:nvGrpSpPr>
          <p:grpSpPr>
            <a:xfrm rot="8800546">
              <a:off x="392215" y="15625"/>
              <a:ext cx="160837" cy="273029"/>
              <a:chOff x="0" y="0"/>
              <a:chExt cx="160835" cy="273027"/>
            </a:xfrm>
          </p:grpSpPr>
          <p:pic>
            <p:nvPicPr>
              <p:cNvPr id="922" name="Image" descr="Image"/>
              <p:cNvPicPr>
                <a:picLocks noChangeAspect="1"/>
              </p:cNvPicPr>
              <p:nvPr/>
            </p:nvPicPr>
            <p:blipFill>
              <a:blip r:embed="rId46" cstate="print">
                <a:extLst>
                  <a:ext uri="{28A0092B-C50C-407E-A947-70E740481C1C}">
                    <a14:useLocalDpi xmlns:a14="http://schemas.microsoft.com/office/drawing/2010/main"/>
                  </a:ext>
                </a:extLst>
              </a:blip>
              <a:srcRect/>
              <a:stretch>
                <a:fillRect/>
              </a:stretch>
            </p:blipFill>
            <p:spPr>
              <a:xfrm>
                <a:off x="8980" y="9714"/>
                <a:ext cx="142903" cy="248068"/>
              </a:xfrm>
              <a:custGeom>
                <a:avLst/>
                <a:gdLst/>
                <a:ahLst/>
                <a:cxnLst>
                  <a:cxn ang="0">
                    <a:pos x="wd2" y="hd2"/>
                  </a:cxn>
                  <a:cxn ang="5400000">
                    <a:pos x="wd2" y="hd2"/>
                  </a:cxn>
                  <a:cxn ang="10800000">
                    <a:pos x="wd2" y="hd2"/>
                  </a:cxn>
                  <a:cxn ang="16200000">
                    <a:pos x="wd2" y="hd2"/>
                  </a:cxn>
                </a:cxnLst>
                <a:rect l="0" t="0" r="r" b="b"/>
                <a:pathLst>
                  <a:path w="21593" h="21593" extrusionOk="0">
                    <a:moveTo>
                      <a:pt x="6417" y="2"/>
                    </a:moveTo>
                    <a:cubicBezTo>
                      <a:pt x="6327" y="11"/>
                      <a:pt x="6268" y="42"/>
                      <a:pt x="6237" y="71"/>
                    </a:cubicBezTo>
                    <a:cubicBezTo>
                      <a:pt x="6204" y="102"/>
                      <a:pt x="5988" y="125"/>
                      <a:pt x="5757" y="140"/>
                    </a:cubicBezTo>
                    <a:cubicBezTo>
                      <a:pt x="5539" y="155"/>
                      <a:pt x="5271" y="180"/>
                      <a:pt x="4977" y="175"/>
                    </a:cubicBezTo>
                    <a:cubicBezTo>
                      <a:pt x="4372" y="163"/>
                      <a:pt x="3777" y="210"/>
                      <a:pt x="3658" y="279"/>
                    </a:cubicBezTo>
                    <a:cubicBezTo>
                      <a:pt x="3539" y="347"/>
                      <a:pt x="3374" y="378"/>
                      <a:pt x="3238" y="348"/>
                    </a:cubicBezTo>
                    <a:cubicBezTo>
                      <a:pt x="3102" y="318"/>
                      <a:pt x="2828" y="423"/>
                      <a:pt x="2639" y="589"/>
                    </a:cubicBezTo>
                    <a:cubicBezTo>
                      <a:pt x="2615" y="610"/>
                      <a:pt x="2600" y="606"/>
                      <a:pt x="2579" y="624"/>
                    </a:cubicBezTo>
                    <a:cubicBezTo>
                      <a:pt x="2557" y="652"/>
                      <a:pt x="2569" y="658"/>
                      <a:pt x="2519" y="693"/>
                    </a:cubicBezTo>
                    <a:cubicBezTo>
                      <a:pt x="2456" y="737"/>
                      <a:pt x="2392" y="746"/>
                      <a:pt x="2339" y="762"/>
                    </a:cubicBezTo>
                    <a:cubicBezTo>
                      <a:pt x="2323" y="768"/>
                      <a:pt x="2294" y="794"/>
                      <a:pt x="2279" y="797"/>
                    </a:cubicBezTo>
                    <a:cubicBezTo>
                      <a:pt x="2263" y="799"/>
                      <a:pt x="2235" y="797"/>
                      <a:pt x="2219" y="797"/>
                    </a:cubicBezTo>
                    <a:cubicBezTo>
                      <a:pt x="2149" y="799"/>
                      <a:pt x="2066" y="804"/>
                      <a:pt x="1979" y="762"/>
                    </a:cubicBezTo>
                    <a:cubicBezTo>
                      <a:pt x="1885" y="721"/>
                      <a:pt x="1862" y="701"/>
                      <a:pt x="1799" y="693"/>
                    </a:cubicBezTo>
                    <a:cubicBezTo>
                      <a:pt x="1675" y="685"/>
                      <a:pt x="1465" y="764"/>
                      <a:pt x="1259" y="866"/>
                    </a:cubicBezTo>
                    <a:cubicBezTo>
                      <a:pt x="1197" y="925"/>
                      <a:pt x="1159" y="966"/>
                      <a:pt x="1199" y="1004"/>
                    </a:cubicBezTo>
                    <a:cubicBezTo>
                      <a:pt x="1263" y="1063"/>
                      <a:pt x="1213" y="1188"/>
                      <a:pt x="1079" y="1280"/>
                    </a:cubicBezTo>
                    <a:cubicBezTo>
                      <a:pt x="793" y="1479"/>
                      <a:pt x="611" y="1426"/>
                      <a:pt x="60" y="1142"/>
                    </a:cubicBezTo>
                    <a:cubicBezTo>
                      <a:pt x="33" y="1134"/>
                      <a:pt x="28" y="1152"/>
                      <a:pt x="0" y="1142"/>
                    </a:cubicBezTo>
                    <a:cubicBezTo>
                      <a:pt x="576" y="1448"/>
                      <a:pt x="715" y="1610"/>
                      <a:pt x="540" y="1799"/>
                    </a:cubicBezTo>
                    <a:cubicBezTo>
                      <a:pt x="415" y="1933"/>
                      <a:pt x="327" y="2353"/>
                      <a:pt x="300" y="2800"/>
                    </a:cubicBezTo>
                    <a:cubicBezTo>
                      <a:pt x="324" y="2978"/>
                      <a:pt x="334" y="3028"/>
                      <a:pt x="360" y="3284"/>
                    </a:cubicBezTo>
                    <a:cubicBezTo>
                      <a:pt x="419" y="3868"/>
                      <a:pt x="503" y="4233"/>
                      <a:pt x="600" y="4631"/>
                    </a:cubicBezTo>
                    <a:cubicBezTo>
                      <a:pt x="616" y="4699"/>
                      <a:pt x="641" y="4807"/>
                      <a:pt x="660" y="4873"/>
                    </a:cubicBezTo>
                    <a:cubicBezTo>
                      <a:pt x="678" y="4889"/>
                      <a:pt x="695" y="4891"/>
                      <a:pt x="720" y="4908"/>
                    </a:cubicBezTo>
                    <a:cubicBezTo>
                      <a:pt x="855" y="5002"/>
                      <a:pt x="910" y="5109"/>
                      <a:pt x="840" y="5149"/>
                    </a:cubicBezTo>
                    <a:cubicBezTo>
                      <a:pt x="813" y="5165"/>
                      <a:pt x="810" y="5309"/>
                      <a:pt x="840" y="5426"/>
                    </a:cubicBezTo>
                    <a:cubicBezTo>
                      <a:pt x="984" y="5812"/>
                      <a:pt x="1154" y="6179"/>
                      <a:pt x="1439" y="6739"/>
                    </a:cubicBezTo>
                    <a:cubicBezTo>
                      <a:pt x="1706" y="7261"/>
                      <a:pt x="2102" y="7729"/>
                      <a:pt x="2399" y="7878"/>
                    </a:cubicBezTo>
                    <a:cubicBezTo>
                      <a:pt x="3048" y="8206"/>
                      <a:pt x="3284" y="8675"/>
                      <a:pt x="2938" y="8915"/>
                    </a:cubicBezTo>
                    <a:cubicBezTo>
                      <a:pt x="2730" y="9060"/>
                      <a:pt x="2720" y="9143"/>
                      <a:pt x="2938" y="9295"/>
                    </a:cubicBezTo>
                    <a:cubicBezTo>
                      <a:pt x="3092" y="9402"/>
                      <a:pt x="3193" y="9494"/>
                      <a:pt x="3118" y="9537"/>
                    </a:cubicBezTo>
                    <a:cubicBezTo>
                      <a:pt x="3081" y="9558"/>
                      <a:pt x="3061" y="9629"/>
                      <a:pt x="3118" y="9709"/>
                    </a:cubicBezTo>
                    <a:cubicBezTo>
                      <a:pt x="3128" y="9717"/>
                      <a:pt x="3168" y="9736"/>
                      <a:pt x="3178" y="9744"/>
                    </a:cubicBezTo>
                    <a:cubicBezTo>
                      <a:pt x="3233" y="9786"/>
                      <a:pt x="3241" y="9847"/>
                      <a:pt x="3298" y="9882"/>
                    </a:cubicBezTo>
                    <a:cubicBezTo>
                      <a:pt x="3445" y="9970"/>
                      <a:pt x="3529" y="10029"/>
                      <a:pt x="3598" y="10089"/>
                    </a:cubicBezTo>
                    <a:cubicBezTo>
                      <a:pt x="3802" y="10126"/>
                      <a:pt x="3978" y="10158"/>
                      <a:pt x="4018" y="10228"/>
                    </a:cubicBezTo>
                    <a:cubicBezTo>
                      <a:pt x="4062" y="10304"/>
                      <a:pt x="3937" y="10409"/>
                      <a:pt x="3778" y="10504"/>
                    </a:cubicBezTo>
                    <a:cubicBezTo>
                      <a:pt x="3795" y="10518"/>
                      <a:pt x="3817" y="10559"/>
                      <a:pt x="3838" y="10573"/>
                    </a:cubicBezTo>
                    <a:cubicBezTo>
                      <a:pt x="3934" y="10640"/>
                      <a:pt x="3948" y="10693"/>
                      <a:pt x="3958" y="10746"/>
                    </a:cubicBezTo>
                    <a:cubicBezTo>
                      <a:pt x="4095" y="10775"/>
                      <a:pt x="4113" y="10871"/>
                      <a:pt x="4078" y="11126"/>
                    </a:cubicBezTo>
                    <a:cubicBezTo>
                      <a:pt x="4074" y="11153"/>
                      <a:pt x="4139" y="11170"/>
                      <a:pt x="4138" y="11195"/>
                    </a:cubicBezTo>
                    <a:cubicBezTo>
                      <a:pt x="4457" y="11249"/>
                      <a:pt x="4528" y="11306"/>
                      <a:pt x="4438" y="11506"/>
                    </a:cubicBezTo>
                    <a:cubicBezTo>
                      <a:pt x="4420" y="11546"/>
                      <a:pt x="4438" y="11623"/>
                      <a:pt x="4438" y="11678"/>
                    </a:cubicBezTo>
                    <a:cubicBezTo>
                      <a:pt x="4471" y="11696"/>
                      <a:pt x="4458" y="11697"/>
                      <a:pt x="4498" y="11713"/>
                    </a:cubicBezTo>
                    <a:cubicBezTo>
                      <a:pt x="4746" y="11813"/>
                      <a:pt x="4920" y="11966"/>
                      <a:pt x="4857" y="12024"/>
                    </a:cubicBezTo>
                    <a:cubicBezTo>
                      <a:pt x="4795" y="12082"/>
                      <a:pt x="4853" y="12156"/>
                      <a:pt x="5037" y="12197"/>
                    </a:cubicBezTo>
                    <a:cubicBezTo>
                      <a:pt x="5049" y="12199"/>
                      <a:pt x="5086" y="12194"/>
                      <a:pt x="5097" y="12197"/>
                    </a:cubicBezTo>
                    <a:lnTo>
                      <a:pt x="5157" y="12162"/>
                    </a:lnTo>
                    <a:cubicBezTo>
                      <a:pt x="5429" y="11955"/>
                      <a:pt x="5675" y="11897"/>
                      <a:pt x="5937" y="11955"/>
                    </a:cubicBezTo>
                    <a:cubicBezTo>
                      <a:pt x="6245" y="12023"/>
                      <a:pt x="6269" y="12050"/>
                      <a:pt x="6057" y="12197"/>
                    </a:cubicBezTo>
                    <a:cubicBezTo>
                      <a:pt x="5911" y="12298"/>
                      <a:pt x="5854" y="12464"/>
                      <a:pt x="5937" y="12542"/>
                    </a:cubicBezTo>
                    <a:cubicBezTo>
                      <a:pt x="6020" y="12620"/>
                      <a:pt x="5903" y="12791"/>
                      <a:pt x="5697" y="12922"/>
                    </a:cubicBezTo>
                    <a:cubicBezTo>
                      <a:pt x="5608" y="12979"/>
                      <a:pt x="5561" y="13034"/>
                      <a:pt x="5517" y="13095"/>
                    </a:cubicBezTo>
                    <a:cubicBezTo>
                      <a:pt x="5538" y="13142"/>
                      <a:pt x="5551" y="13183"/>
                      <a:pt x="5517" y="13233"/>
                    </a:cubicBezTo>
                    <a:cubicBezTo>
                      <a:pt x="5452" y="13331"/>
                      <a:pt x="5626" y="13501"/>
                      <a:pt x="5877" y="13578"/>
                    </a:cubicBezTo>
                    <a:cubicBezTo>
                      <a:pt x="6126" y="13655"/>
                      <a:pt x="6244" y="13747"/>
                      <a:pt x="6177" y="13786"/>
                    </a:cubicBezTo>
                    <a:cubicBezTo>
                      <a:pt x="6110" y="13824"/>
                      <a:pt x="6179" y="13935"/>
                      <a:pt x="6297" y="14062"/>
                    </a:cubicBezTo>
                    <a:cubicBezTo>
                      <a:pt x="6436" y="14213"/>
                      <a:pt x="6441" y="14321"/>
                      <a:pt x="6297" y="14373"/>
                    </a:cubicBezTo>
                    <a:cubicBezTo>
                      <a:pt x="6008" y="14476"/>
                      <a:pt x="6007" y="15030"/>
                      <a:pt x="6297" y="15133"/>
                    </a:cubicBezTo>
                    <a:cubicBezTo>
                      <a:pt x="6420" y="15177"/>
                      <a:pt x="6432" y="15305"/>
                      <a:pt x="6357" y="15375"/>
                    </a:cubicBezTo>
                    <a:cubicBezTo>
                      <a:pt x="6280" y="15446"/>
                      <a:pt x="6427" y="15467"/>
                      <a:pt x="6656" y="15444"/>
                    </a:cubicBezTo>
                    <a:cubicBezTo>
                      <a:pt x="6941" y="15416"/>
                      <a:pt x="7015" y="15474"/>
                      <a:pt x="7016" y="15651"/>
                    </a:cubicBezTo>
                    <a:cubicBezTo>
                      <a:pt x="7017" y="15792"/>
                      <a:pt x="7158" y="16043"/>
                      <a:pt x="7316" y="16204"/>
                    </a:cubicBezTo>
                    <a:cubicBezTo>
                      <a:pt x="7474" y="16365"/>
                      <a:pt x="7593" y="16636"/>
                      <a:pt x="7556" y="16791"/>
                    </a:cubicBezTo>
                    <a:cubicBezTo>
                      <a:pt x="7502" y="17015"/>
                      <a:pt x="7598" y="17057"/>
                      <a:pt x="8036" y="17068"/>
                    </a:cubicBezTo>
                    <a:cubicBezTo>
                      <a:pt x="8949" y="17090"/>
                      <a:pt x="9032" y="17115"/>
                      <a:pt x="8755" y="17275"/>
                    </a:cubicBezTo>
                    <a:cubicBezTo>
                      <a:pt x="8417" y="17470"/>
                      <a:pt x="8420" y="18187"/>
                      <a:pt x="8755" y="18380"/>
                    </a:cubicBezTo>
                    <a:cubicBezTo>
                      <a:pt x="8942" y="18488"/>
                      <a:pt x="8933" y="18568"/>
                      <a:pt x="8755" y="18691"/>
                    </a:cubicBezTo>
                    <a:cubicBezTo>
                      <a:pt x="8474" y="18887"/>
                      <a:pt x="8656" y="19106"/>
                      <a:pt x="9115" y="19106"/>
                    </a:cubicBezTo>
                    <a:cubicBezTo>
                      <a:pt x="9480" y="19106"/>
                      <a:pt x="9839" y="19758"/>
                      <a:pt x="9535" y="19866"/>
                    </a:cubicBezTo>
                    <a:cubicBezTo>
                      <a:pt x="9249" y="19968"/>
                      <a:pt x="10770" y="20742"/>
                      <a:pt x="11754" y="21006"/>
                    </a:cubicBezTo>
                    <a:cubicBezTo>
                      <a:pt x="12205" y="21127"/>
                      <a:pt x="12745" y="21316"/>
                      <a:pt x="12953" y="21420"/>
                    </a:cubicBezTo>
                    <a:cubicBezTo>
                      <a:pt x="13200" y="21544"/>
                      <a:pt x="13533" y="21579"/>
                      <a:pt x="13913" y="21524"/>
                    </a:cubicBezTo>
                    <a:cubicBezTo>
                      <a:pt x="14362" y="21459"/>
                      <a:pt x="14661" y="21490"/>
                      <a:pt x="14812" y="21593"/>
                    </a:cubicBezTo>
                    <a:cubicBezTo>
                      <a:pt x="14825" y="21532"/>
                      <a:pt x="14834" y="21453"/>
                      <a:pt x="14812" y="21420"/>
                    </a:cubicBezTo>
                    <a:cubicBezTo>
                      <a:pt x="14650" y="21176"/>
                      <a:pt x="17334" y="20336"/>
                      <a:pt x="17571" y="20557"/>
                    </a:cubicBezTo>
                    <a:cubicBezTo>
                      <a:pt x="17737" y="20711"/>
                      <a:pt x="18467" y="20556"/>
                      <a:pt x="19370" y="20142"/>
                    </a:cubicBezTo>
                    <a:cubicBezTo>
                      <a:pt x="19411" y="20123"/>
                      <a:pt x="19506" y="20089"/>
                      <a:pt x="19550" y="20073"/>
                    </a:cubicBezTo>
                    <a:cubicBezTo>
                      <a:pt x="19340" y="19930"/>
                      <a:pt x="19394" y="19848"/>
                      <a:pt x="19909" y="19624"/>
                    </a:cubicBezTo>
                    <a:cubicBezTo>
                      <a:pt x="20557" y="19342"/>
                      <a:pt x="20611" y="19225"/>
                      <a:pt x="20629" y="17828"/>
                    </a:cubicBezTo>
                    <a:cubicBezTo>
                      <a:pt x="20640" y="17008"/>
                      <a:pt x="20701" y="16270"/>
                      <a:pt x="20809" y="16169"/>
                    </a:cubicBezTo>
                    <a:cubicBezTo>
                      <a:pt x="20917" y="16069"/>
                      <a:pt x="20962" y="15796"/>
                      <a:pt x="20869" y="15582"/>
                    </a:cubicBezTo>
                    <a:cubicBezTo>
                      <a:pt x="20776" y="15369"/>
                      <a:pt x="20826" y="15157"/>
                      <a:pt x="20989" y="15098"/>
                    </a:cubicBezTo>
                    <a:cubicBezTo>
                      <a:pt x="21194" y="15026"/>
                      <a:pt x="21143" y="14819"/>
                      <a:pt x="20869" y="14442"/>
                    </a:cubicBezTo>
                    <a:cubicBezTo>
                      <a:pt x="20452" y="13867"/>
                      <a:pt x="20756" y="13577"/>
                      <a:pt x="21409" y="13889"/>
                    </a:cubicBezTo>
                    <a:cubicBezTo>
                      <a:pt x="21443" y="13906"/>
                      <a:pt x="21493" y="13877"/>
                      <a:pt x="21529" y="13889"/>
                    </a:cubicBezTo>
                    <a:cubicBezTo>
                      <a:pt x="21563" y="13783"/>
                      <a:pt x="21546" y="13683"/>
                      <a:pt x="21589" y="13578"/>
                    </a:cubicBezTo>
                    <a:cubicBezTo>
                      <a:pt x="21600" y="13551"/>
                      <a:pt x="21584" y="13537"/>
                      <a:pt x="21589" y="13509"/>
                    </a:cubicBezTo>
                    <a:cubicBezTo>
                      <a:pt x="21578" y="13418"/>
                      <a:pt x="21598" y="13370"/>
                      <a:pt x="21589" y="13302"/>
                    </a:cubicBezTo>
                    <a:cubicBezTo>
                      <a:pt x="21567" y="13266"/>
                      <a:pt x="21568" y="13247"/>
                      <a:pt x="21529" y="13233"/>
                    </a:cubicBezTo>
                    <a:cubicBezTo>
                      <a:pt x="21409" y="13191"/>
                      <a:pt x="21336" y="13054"/>
                      <a:pt x="21409" y="12922"/>
                    </a:cubicBezTo>
                    <a:cubicBezTo>
                      <a:pt x="21433" y="12879"/>
                      <a:pt x="21413" y="12810"/>
                      <a:pt x="21409" y="12749"/>
                    </a:cubicBezTo>
                    <a:cubicBezTo>
                      <a:pt x="21395" y="12713"/>
                      <a:pt x="21422" y="12722"/>
                      <a:pt x="21409" y="12680"/>
                    </a:cubicBezTo>
                    <a:cubicBezTo>
                      <a:pt x="21353" y="12507"/>
                      <a:pt x="21171" y="12290"/>
                      <a:pt x="20989" y="12231"/>
                    </a:cubicBezTo>
                    <a:cubicBezTo>
                      <a:pt x="20807" y="12173"/>
                      <a:pt x="20684" y="12085"/>
                      <a:pt x="20749" y="12024"/>
                    </a:cubicBezTo>
                    <a:cubicBezTo>
                      <a:pt x="20836" y="11943"/>
                      <a:pt x="20705" y="11651"/>
                      <a:pt x="20509" y="11333"/>
                    </a:cubicBezTo>
                    <a:cubicBezTo>
                      <a:pt x="20469" y="11281"/>
                      <a:pt x="20492" y="11247"/>
                      <a:pt x="20449" y="11195"/>
                    </a:cubicBezTo>
                    <a:cubicBezTo>
                      <a:pt x="20179" y="10864"/>
                      <a:pt x="19890" y="10562"/>
                      <a:pt x="19730" y="10469"/>
                    </a:cubicBezTo>
                    <a:cubicBezTo>
                      <a:pt x="19535" y="10357"/>
                      <a:pt x="19410" y="10232"/>
                      <a:pt x="19430" y="10158"/>
                    </a:cubicBezTo>
                    <a:cubicBezTo>
                      <a:pt x="19312" y="10024"/>
                      <a:pt x="19206" y="9860"/>
                      <a:pt x="19190" y="9744"/>
                    </a:cubicBezTo>
                    <a:cubicBezTo>
                      <a:pt x="19178" y="9658"/>
                      <a:pt x="19130" y="9552"/>
                      <a:pt x="19070" y="9433"/>
                    </a:cubicBezTo>
                    <a:cubicBezTo>
                      <a:pt x="19025" y="9370"/>
                      <a:pt x="19001" y="9325"/>
                      <a:pt x="18950" y="9260"/>
                    </a:cubicBezTo>
                    <a:cubicBezTo>
                      <a:pt x="18859" y="9145"/>
                      <a:pt x="18842" y="9084"/>
                      <a:pt x="18770" y="8984"/>
                    </a:cubicBezTo>
                    <a:cubicBezTo>
                      <a:pt x="18568" y="8753"/>
                      <a:pt x="18418" y="8518"/>
                      <a:pt x="18410" y="8466"/>
                    </a:cubicBezTo>
                    <a:cubicBezTo>
                      <a:pt x="18409" y="8454"/>
                      <a:pt x="18360" y="8447"/>
                      <a:pt x="18350" y="8431"/>
                    </a:cubicBezTo>
                    <a:cubicBezTo>
                      <a:pt x="17761" y="8344"/>
                      <a:pt x="17191" y="8154"/>
                      <a:pt x="17031" y="7913"/>
                    </a:cubicBezTo>
                    <a:cubicBezTo>
                      <a:pt x="16913" y="7735"/>
                      <a:pt x="17255" y="7304"/>
                      <a:pt x="17571" y="7084"/>
                    </a:cubicBezTo>
                    <a:cubicBezTo>
                      <a:pt x="17208" y="6907"/>
                      <a:pt x="16846" y="6740"/>
                      <a:pt x="16971" y="6739"/>
                    </a:cubicBezTo>
                    <a:cubicBezTo>
                      <a:pt x="17112" y="6737"/>
                      <a:pt x="16977" y="6556"/>
                      <a:pt x="16671" y="6359"/>
                    </a:cubicBezTo>
                    <a:cubicBezTo>
                      <a:pt x="15859" y="5835"/>
                      <a:pt x="14925" y="4877"/>
                      <a:pt x="15112" y="4769"/>
                    </a:cubicBezTo>
                    <a:cubicBezTo>
                      <a:pt x="15201" y="4718"/>
                      <a:pt x="15027" y="4450"/>
                      <a:pt x="14752" y="4182"/>
                    </a:cubicBezTo>
                    <a:lnTo>
                      <a:pt x="14632" y="4079"/>
                    </a:lnTo>
                    <a:cubicBezTo>
                      <a:pt x="14452" y="4092"/>
                      <a:pt x="14241" y="3992"/>
                      <a:pt x="14093" y="3768"/>
                    </a:cubicBezTo>
                    <a:cubicBezTo>
                      <a:pt x="13963" y="3571"/>
                      <a:pt x="13960" y="3464"/>
                      <a:pt x="14093" y="3319"/>
                    </a:cubicBezTo>
                    <a:cubicBezTo>
                      <a:pt x="13878" y="3304"/>
                      <a:pt x="13683" y="3244"/>
                      <a:pt x="13733" y="3111"/>
                    </a:cubicBezTo>
                    <a:cubicBezTo>
                      <a:pt x="13749" y="3066"/>
                      <a:pt x="13736" y="3023"/>
                      <a:pt x="13733" y="2973"/>
                    </a:cubicBezTo>
                    <a:cubicBezTo>
                      <a:pt x="13616" y="2846"/>
                      <a:pt x="13528" y="2713"/>
                      <a:pt x="13493" y="2593"/>
                    </a:cubicBezTo>
                    <a:cubicBezTo>
                      <a:pt x="13490" y="2582"/>
                      <a:pt x="13445" y="2538"/>
                      <a:pt x="13433" y="2524"/>
                    </a:cubicBezTo>
                    <a:cubicBezTo>
                      <a:pt x="13402" y="2519"/>
                      <a:pt x="13343" y="2513"/>
                      <a:pt x="13313" y="2524"/>
                    </a:cubicBezTo>
                    <a:cubicBezTo>
                      <a:pt x="13201" y="2564"/>
                      <a:pt x="13029" y="2455"/>
                      <a:pt x="12893" y="2282"/>
                    </a:cubicBezTo>
                    <a:cubicBezTo>
                      <a:pt x="12843" y="2219"/>
                      <a:pt x="12720" y="2147"/>
                      <a:pt x="12593" y="2075"/>
                    </a:cubicBezTo>
                    <a:cubicBezTo>
                      <a:pt x="12331" y="1958"/>
                      <a:pt x="12056" y="1837"/>
                      <a:pt x="11754" y="1729"/>
                    </a:cubicBezTo>
                    <a:cubicBezTo>
                      <a:pt x="11294" y="1603"/>
                      <a:pt x="10638" y="1372"/>
                      <a:pt x="10315" y="1177"/>
                    </a:cubicBezTo>
                    <a:cubicBezTo>
                      <a:pt x="9979" y="975"/>
                      <a:pt x="9493" y="797"/>
                      <a:pt x="9235" y="797"/>
                    </a:cubicBezTo>
                    <a:cubicBezTo>
                      <a:pt x="8959" y="797"/>
                      <a:pt x="8537" y="594"/>
                      <a:pt x="8156" y="382"/>
                    </a:cubicBezTo>
                    <a:cubicBezTo>
                      <a:pt x="7624" y="520"/>
                      <a:pt x="7152" y="345"/>
                      <a:pt x="7076" y="2"/>
                    </a:cubicBezTo>
                    <a:cubicBezTo>
                      <a:pt x="6976" y="32"/>
                      <a:pt x="6865" y="59"/>
                      <a:pt x="6716" y="37"/>
                    </a:cubicBezTo>
                    <a:cubicBezTo>
                      <a:pt x="6612" y="21"/>
                      <a:pt x="6506" y="-7"/>
                      <a:pt x="6417" y="2"/>
                    </a:cubicBezTo>
                    <a:close/>
                  </a:path>
                </a:pathLst>
              </a:custGeom>
              <a:ln>
                <a:noFill/>
              </a:ln>
              <a:effectLst/>
            </p:spPr>
          </p:pic>
          <p:pic>
            <p:nvPicPr>
              <p:cNvPr id="921" name="Image" descr="Image"/>
              <p:cNvPicPr>
                <a:picLocks/>
              </p:cNvPicPr>
              <p:nvPr/>
            </p:nvPicPr>
            <p:blipFill>
              <a:blip r:embed="rId47"/>
              <a:stretch>
                <a:fillRect/>
              </a:stretch>
            </p:blipFill>
            <p:spPr>
              <a:xfrm>
                <a:off x="0" y="0"/>
                <a:ext cx="160836" cy="273028"/>
              </a:xfrm>
              <a:prstGeom prst="rect">
                <a:avLst/>
              </a:prstGeom>
              <a:effectLst/>
            </p:spPr>
          </p:pic>
        </p:grpSp>
        <p:grpSp>
          <p:nvGrpSpPr>
            <p:cNvPr id="926" name="Image"/>
            <p:cNvGrpSpPr/>
            <p:nvPr/>
          </p:nvGrpSpPr>
          <p:grpSpPr>
            <a:xfrm rot="10810615" flipH="1">
              <a:off x="547582" y="154587"/>
              <a:ext cx="167583" cy="282859"/>
              <a:chOff x="0" y="0"/>
              <a:chExt cx="167582" cy="282857"/>
            </a:xfrm>
          </p:grpSpPr>
          <p:pic>
            <p:nvPicPr>
              <p:cNvPr id="925" name="Image" descr="Image"/>
              <p:cNvPicPr>
                <a:picLocks noChangeAspect="1"/>
              </p:cNvPicPr>
              <p:nvPr/>
            </p:nvPicPr>
            <p:blipFill>
              <a:blip r:embed="rId48" cstate="print">
                <a:extLst>
                  <a:ext uri="{28A0092B-C50C-407E-A947-70E740481C1C}">
                    <a14:useLocalDpi xmlns:a14="http://schemas.microsoft.com/office/drawing/2010/main"/>
                  </a:ext>
                </a:extLst>
              </a:blip>
              <a:srcRect/>
              <a:stretch>
                <a:fillRect/>
              </a:stretch>
            </p:blipFill>
            <p:spPr>
              <a:xfrm>
                <a:off x="8980" y="9709"/>
                <a:ext cx="149651" cy="257970"/>
              </a:xfrm>
              <a:custGeom>
                <a:avLst/>
                <a:gdLst/>
                <a:ahLst/>
                <a:cxnLst>
                  <a:cxn ang="0">
                    <a:pos x="wd2" y="hd2"/>
                  </a:cxn>
                  <a:cxn ang="5400000">
                    <a:pos x="wd2" y="hd2"/>
                  </a:cxn>
                  <a:cxn ang="10800000">
                    <a:pos x="wd2" y="hd2"/>
                  </a:cxn>
                  <a:cxn ang="16200000">
                    <a:pos x="wd2" y="hd2"/>
                  </a:cxn>
                </a:cxnLst>
                <a:rect l="0" t="0" r="r" b="b"/>
                <a:pathLst>
                  <a:path w="21593" h="21600" extrusionOk="0">
                    <a:moveTo>
                      <a:pt x="7101" y="0"/>
                    </a:moveTo>
                    <a:cubicBezTo>
                      <a:pt x="7000" y="29"/>
                      <a:pt x="6905" y="56"/>
                      <a:pt x="6757" y="33"/>
                    </a:cubicBezTo>
                    <a:cubicBezTo>
                      <a:pt x="6653" y="18"/>
                      <a:pt x="6503" y="24"/>
                      <a:pt x="6414" y="33"/>
                    </a:cubicBezTo>
                    <a:cubicBezTo>
                      <a:pt x="6324" y="42"/>
                      <a:pt x="6274" y="70"/>
                      <a:pt x="6242" y="100"/>
                    </a:cubicBezTo>
                    <a:cubicBezTo>
                      <a:pt x="6209" y="130"/>
                      <a:pt x="6015" y="150"/>
                      <a:pt x="5784" y="166"/>
                    </a:cubicBezTo>
                    <a:cubicBezTo>
                      <a:pt x="5566" y="181"/>
                      <a:pt x="5332" y="172"/>
                      <a:pt x="5039" y="166"/>
                    </a:cubicBezTo>
                    <a:cubicBezTo>
                      <a:pt x="4435" y="155"/>
                      <a:pt x="3841" y="197"/>
                      <a:pt x="3722" y="266"/>
                    </a:cubicBezTo>
                    <a:cubicBezTo>
                      <a:pt x="3603" y="335"/>
                      <a:pt x="3400" y="362"/>
                      <a:pt x="3264" y="332"/>
                    </a:cubicBezTo>
                    <a:cubicBezTo>
                      <a:pt x="3128" y="302"/>
                      <a:pt x="2824" y="431"/>
                      <a:pt x="2634" y="598"/>
                    </a:cubicBezTo>
                    <a:cubicBezTo>
                      <a:pt x="2611" y="619"/>
                      <a:pt x="2598" y="614"/>
                      <a:pt x="2577" y="631"/>
                    </a:cubicBezTo>
                    <a:cubicBezTo>
                      <a:pt x="2555" y="659"/>
                      <a:pt x="2570" y="696"/>
                      <a:pt x="2520" y="731"/>
                    </a:cubicBezTo>
                    <a:cubicBezTo>
                      <a:pt x="2457" y="775"/>
                      <a:pt x="2401" y="781"/>
                      <a:pt x="2348" y="798"/>
                    </a:cubicBezTo>
                    <a:cubicBezTo>
                      <a:pt x="2332" y="803"/>
                      <a:pt x="2306" y="794"/>
                      <a:pt x="2291" y="798"/>
                    </a:cubicBezTo>
                    <a:cubicBezTo>
                      <a:pt x="2275" y="800"/>
                      <a:pt x="2249" y="831"/>
                      <a:pt x="2233" y="831"/>
                    </a:cubicBezTo>
                    <a:cubicBezTo>
                      <a:pt x="2163" y="833"/>
                      <a:pt x="2091" y="806"/>
                      <a:pt x="2004" y="764"/>
                    </a:cubicBezTo>
                    <a:cubicBezTo>
                      <a:pt x="1929" y="730"/>
                      <a:pt x="1838" y="706"/>
                      <a:pt x="1775" y="698"/>
                    </a:cubicBezTo>
                    <a:cubicBezTo>
                      <a:pt x="1651" y="689"/>
                      <a:pt x="1523" y="762"/>
                      <a:pt x="1317" y="864"/>
                    </a:cubicBezTo>
                    <a:cubicBezTo>
                      <a:pt x="1255" y="923"/>
                      <a:pt x="1219" y="992"/>
                      <a:pt x="1260" y="1030"/>
                    </a:cubicBezTo>
                    <a:cubicBezTo>
                      <a:pt x="1323" y="1089"/>
                      <a:pt x="1279" y="1203"/>
                      <a:pt x="1145" y="1296"/>
                    </a:cubicBezTo>
                    <a:cubicBezTo>
                      <a:pt x="859" y="1495"/>
                      <a:pt x="665" y="1447"/>
                      <a:pt x="115" y="1163"/>
                    </a:cubicBezTo>
                    <a:cubicBezTo>
                      <a:pt x="87" y="1155"/>
                      <a:pt x="28" y="1139"/>
                      <a:pt x="0" y="1130"/>
                    </a:cubicBezTo>
                    <a:cubicBezTo>
                      <a:pt x="575" y="1436"/>
                      <a:pt x="748" y="1639"/>
                      <a:pt x="573" y="1828"/>
                    </a:cubicBezTo>
                    <a:cubicBezTo>
                      <a:pt x="448" y="1962"/>
                      <a:pt x="371" y="2378"/>
                      <a:pt x="344" y="2825"/>
                    </a:cubicBezTo>
                    <a:cubicBezTo>
                      <a:pt x="367" y="3002"/>
                      <a:pt x="375" y="3034"/>
                      <a:pt x="401" y="3290"/>
                    </a:cubicBezTo>
                    <a:cubicBezTo>
                      <a:pt x="460" y="3874"/>
                      <a:pt x="533" y="4254"/>
                      <a:pt x="630" y="4652"/>
                    </a:cubicBezTo>
                    <a:cubicBezTo>
                      <a:pt x="646" y="4720"/>
                      <a:pt x="669" y="4819"/>
                      <a:pt x="687" y="4885"/>
                    </a:cubicBezTo>
                    <a:cubicBezTo>
                      <a:pt x="706" y="4900"/>
                      <a:pt x="720" y="4901"/>
                      <a:pt x="744" y="4918"/>
                    </a:cubicBezTo>
                    <a:cubicBezTo>
                      <a:pt x="880" y="5012"/>
                      <a:pt x="929" y="5144"/>
                      <a:pt x="859" y="5184"/>
                    </a:cubicBezTo>
                    <a:cubicBezTo>
                      <a:pt x="833" y="5199"/>
                      <a:pt x="830" y="5300"/>
                      <a:pt x="859" y="5417"/>
                    </a:cubicBezTo>
                    <a:cubicBezTo>
                      <a:pt x="1004" y="5802"/>
                      <a:pt x="1147" y="6186"/>
                      <a:pt x="1432" y="6746"/>
                    </a:cubicBezTo>
                    <a:cubicBezTo>
                      <a:pt x="1698" y="7269"/>
                      <a:pt x="2109" y="7726"/>
                      <a:pt x="2405" y="7876"/>
                    </a:cubicBezTo>
                    <a:cubicBezTo>
                      <a:pt x="3053" y="8203"/>
                      <a:pt x="3323" y="8666"/>
                      <a:pt x="2978" y="8906"/>
                    </a:cubicBezTo>
                    <a:cubicBezTo>
                      <a:pt x="2770" y="9051"/>
                      <a:pt x="2759" y="9152"/>
                      <a:pt x="2978" y="9305"/>
                    </a:cubicBezTo>
                    <a:cubicBezTo>
                      <a:pt x="3131" y="9412"/>
                      <a:pt x="3224" y="9527"/>
                      <a:pt x="3150" y="9570"/>
                    </a:cubicBezTo>
                    <a:cubicBezTo>
                      <a:pt x="3112" y="9592"/>
                      <a:pt x="3092" y="9656"/>
                      <a:pt x="3150" y="9737"/>
                    </a:cubicBezTo>
                    <a:cubicBezTo>
                      <a:pt x="3159" y="9745"/>
                      <a:pt x="3197" y="9729"/>
                      <a:pt x="3207" y="9737"/>
                    </a:cubicBezTo>
                    <a:cubicBezTo>
                      <a:pt x="3261" y="9779"/>
                      <a:pt x="3264" y="9835"/>
                      <a:pt x="3321" y="9870"/>
                    </a:cubicBezTo>
                    <a:cubicBezTo>
                      <a:pt x="3468" y="9958"/>
                      <a:pt x="3539" y="10042"/>
                      <a:pt x="3608" y="10102"/>
                    </a:cubicBezTo>
                    <a:cubicBezTo>
                      <a:pt x="3811" y="10138"/>
                      <a:pt x="4026" y="10166"/>
                      <a:pt x="4066" y="10235"/>
                    </a:cubicBezTo>
                    <a:cubicBezTo>
                      <a:pt x="4110" y="10312"/>
                      <a:pt x="3996" y="10439"/>
                      <a:pt x="3837" y="10534"/>
                    </a:cubicBezTo>
                    <a:cubicBezTo>
                      <a:pt x="3854" y="10548"/>
                      <a:pt x="3816" y="10553"/>
                      <a:pt x="3837" y="10567"/>
                    </a:cubicBezTo>
                    <a:cubicBezTo>
                      <a:pt x="3932" y="10634"/>
                      <a:pt x="3999" y="10681"/>
                      <a:pt x="4008" y="10734"/>
                    </a:cubicBezTo>
                    <a:cubicBezTo>
                      <a:pt x="4145" y="10763"/>
                      <a:pt x="4159" y="10877"/>
                      <a:pt x="4123" y="11132"/>
                    </a:cubicBezTo>
                    <a:cubicBezTo>
                      <a:pt x="4119" y="11160"/>
                      <a:pt x="4125" y="11174"/>
                      <a:pt x="4123" y="11199"/>
                    </a:cubicBezTo>
                    <a:cubicBezTo>
                      <a:pt x="4442" y="11253"/>
                      <a:pt x="4557" y="11332"/>
                      <a:pt x="4467" y="11531"/>
                    </a:cubicBezTo>
                    <a:cubicBezTo>
                      <a:pt x="4449" y="11571"/>
                      <a:pt x="4467" y="11642"/>
                      <a:pt x="4467" y="11697"/>
                    </a:cubicBezTo>
                    <a:cubicBezTo>
                      <a:pt x="4500" y="11714"/>
                      <a:pt x="4484" y="11714"/>
                      <a:pt x="4524" y="11730"/>
                    </a:cubicBezTo>
                    <a:cubicBezTo>
                      <a:pt x="4772" y="11831"/>
                      <a:pt x="4930" y="11971"/>
                      <a:pt x="4867" y="12030"/>
                    </a:cubicBezTo>
                    <a:cubicBezTo>
                      <a:pt x="4805" y="12088"/>
                      <a:pt x="4912" y="12155"/>
                      <a:pt x="5097" y="12196"/>
                    </a:cubicBezTo>
                    <a:lnTo>
                      <a:pt x="5154" y="12162"/>
                    </a:lnTo>
                    <a:cubicBezTo>
                      <a:pt x="5425" y="11955"/>
                      <a:pt x="5694" y="11905"/>
                      <a:pt x="5955" y="11963"/>
                    </a:cubicBezTo>
                    <a:cubicBezTo>
                      <a:pt x="6263" y="12031"/>
                      <a:pt x="6282" y="12082"/>
                      <a:pt x="6070" y="12229"/>
                    </a:cubicBezTo>
                    <a:cubicBezTo>
                      <a:pt x="5924" y="12330"/>
                      <a:pt x="5872" y="12450"/>
                      <a:pt x="5955" y="12528"/>
                    </a:cubicBezTo>
                    <a:cubicBezTo>
                      <a:pt x="6039" y="12606"/>
                      <a:pt x="5932" y="12795"/>
                      <a:pt x="5726" y="12927"/>
                    </a:cubicBezTo>
                    <a:cubicBezTo>
                      <a:pt x="5638" y="12983"/>
                      <a:pt x="5599" y="13032"/>
                      <a:pt x="5555" y="13093"/>
                    </a:cubicBezTo>
                    <a:cubicBezTo>
                      <a:pt x="5576" y="13140"/>
                      <a:pt x="5588" y="13209"/>
                      <a:pt x="5555" y="13259"/>
                    </a:cubicBezTo>
                    <a:cubicBezTo>
                      <a:pt x="5490" y="13357"/>
                      <a:pt x="5648" y="13481"/>
                      <a:pt x="5898" y="13558"/>
                    </a:cubicBezTo>
                    <a:cubicBezTo>
                      <a:pt x="6147" y="13635"/>
                      <a:pt x="6251" y="13752"/>
                      <a:pt x="6185" y="13791"/>
                    </a:cubicBezTo>
                    <a:cubicBezTo>
                      <a:pt x="6118" y="13829"/>
                      <a:pt x="6182" y="13963"/>
                      <a:pt x="6299" y="14090"/>
                    </a:cubicBezTo>
                    <a:cubicBezTo>
                      <a:pt x="6439" y="14240"/>
                      <a:pt x="6444" y="14337"/>
                      <a:pt x="6299" y="14389"/>
                    </a:cubicBezTo>
                    <a:cubicBezTo>
                      <a:pt x="6010" y="14492"/>
                      <a:pt x="6010" y="15050"/>
                      <a:pt x="6299" y="15153"/>
                    </a:cubicBezTo>
                    <a:cubicBezTo>
                      <a:pt x="6423" y="15197"/>
                      <a:pt x="6431" y="15283"/>
                      <a:pt x="6356" y="15353"/>
                    </a:cubicBezTo>
                    <a:cubicBezTo>
                      <a:pt x="6280" y="15424"/>
                      <a:pt x="6414" y="15475"/>
                      <a:pt x="6643" y="15452"/>
                    </a:cubicBezTo>
                    <a:cubicBezTo>
                      <a:pt x="6927" y="15424"/>
                      <a:pt x="7042" y="15507"/>
                      <a:pt x="7044" y="15685"/>
                    </a:cubicBezTo>
                    <a:cubicBezTo>
                      <a:pt x="7045" y="15825"/>
                      <a:pt x="7172" y="16056"/>
                      <a:pt x="7330" y="16217"/>
                    </a:cubicBezTo>
                    <a:cubicBezTo>
                      <a:pt x="7487" y="16377"/>
                      <a:pt x="7596" y="16626"/>
                      <a:pt x="7559" y="16782"/>
                    </a:cubicBezTo>
                    <a:cubicBezTo>
                      <a:pt x="7505" y="17005"/>
                      <a:pt x="7637" y="17070"/>
                      <a:pt x="8074" y="17081"/>
                    </a:cubicBezTo>
                    <a:cubicBezTo>
                      <a:pt x="8986" y="17103"/>
                      <a:pt x="9038" y="17120"/>
                      <a:pt x="8761" y="17280"/>
                    </a:cubicBezTo>
                    <a:cubicBezTo>
                      <a:pt x="8423" y="17475"/>
                      <a:pt x="8427" y="18183"/>
                      <a:pt x="8761" y="18377"/>
                    </a:cubicBezTo>
                    <a:cubicBezTo>
                      <a:pt x="8948" y="18484"/>
                      <a:pt x="8939" y="18585"/>
                      <a:pt x="8761" y="18709"/>
                    </a:cubicBezTo>
                    <a:cubicBezTo>
                      <a:pt x="8480" y="18904"/>
                      <a:pt x="8703" y="19108"/>
                      <a:pt x="9162" y="19108"/>
                    </a:cubicBezTo>
                    <a:cubicBezTo>
                      <a:pt x="9527" y="19108"/>
                      <a:pt x="9866" y="19764"/>
                      <a:pt x="9563" y="19872"/>
                    </a:cubicBezTo>
                    <a:cubicBezTo>
                      <a:pt x="9278" y="19974"/>
                      <a:pt x="10757" y="20772"/>
                      <a:pt x="11739" y="21035"/>
                    </a:cubicBezTo>
                    <a:cubicBezTo>
                      <a:pt x="12190" y="21156"/>
                      <a:pt x="12734" y="21329"/>
                      <a:pt x="12942" y="21434"/>
                    </a:cubicBezTo>
                    <a:cubicBezTo>
                      <a:pt x="13188" y="21558"/>
                      <a:pt x="13536" y="21589"/>
                      <a:pt x="13915" y="21534"/>
                    </a:cubicBezTo>
                    <a:cubicBezTo>
                      <a:pt x="14364" y="21468"/>
                      <a:pt x="14680" y="21497"/>
                      <a:pt x="14831" y="21600"/>
                    </a:cubicBezTo>
                    <a:cubicBezTo>
                      <a:pt x="14844" y="21539"/>
                      <a:pt x="14853" y="21467"/>
                      <a:pt x="14831" y="21434"/>
                    </a:cubicBezTo>
                    <a:cubicBezTo>
                      <a:pt x="14669" y="21190"/>
                      <a:pt x="17344" y="20349"/>
                      <a:pt x="17580" y="20570"/>
                    </a:cubicBezTo>
                    <a:cubicBezTo>
                      <a:pt x="17746" y="20724"/>
                      <a:pt x="18511" y="20551"/>
                      <a:pt x="19413" y="20138"/>
                    </a:cubicBezTo>
                    <a:cubicBezTo>
                      <a:pt x="19454" y="20119"/>
                      <a:pt x="19483" y="20121"/>
                      <a:pt x="19527" y="20105"/>
                    </a:cubicBezTo>
                    <a:cubicBezTo>
                      <a:pt x="19318" y="19962"/>
                      <a:pt x="19414" y="19864"/>
                      <a:pt x="19928" y="19639"/>
                    </a:cubicBezTo>
                    <a:cubicBezTo>
                      <a:pt x="20575" y="19357"/>
                      <a:pt x="20597" y="19242"/>
                      <a:pt x="20615" y="17845"/>
                    </a:cubicBezTo>
                    <a:cubicBezTo>
                      <a:pt x="20626" y="17025"/>
                      <a:pt x="20736" y="16251"/>
                      <a:pt x="20844" y="16150"/>
                    </a:cubicBezTo>
                    <a:cubicBezTo>
                      <a:pt x="20952" y="16049"/>
                      <a:pt x="20937" y="15799"/>
                      <a:pt x="20844" y="15585"/>
                    </a:cubicBezTo>
                    <a:cubicBezTo>
                      <a:pt x="20751" y="15372"/>
                      <a:pt x="20796" y="15145"/>
                      <a:pt x="20959" y="15087"/>
                    </a:cubicBezTo>
                    <a:cubicBezTo>
                      <a:pt x="21163" y="15014"/>
                      <a:pt x="21175" y="14833"/>
                      <a:pt x="20901" y="14455"/>
                    </a:cubicBezTo>
                    <a:cubicBezTo>
                      <a:pt x="20485" y="13880"/>
                      <a:pt x="20765" y="13578"/>
                      <a:pt x="21417" y="13890"/>
                    </a:cubicBezTo>
                    <a:cubicBezTo>
                      <a:pt x="21451" y="13907"/>
                      <a:pt x="21438" y="13911"/>
                      <a:pt x="21474" y="13924"/>
                    </a:cubicBezTo>
                    <a:cubicBezTo>
                      <a:pt x="21508" y="13817"/>
                      <a:pt x="21546" y="13696"/>
                      <a:pt x="21589" y="13591"/>
                    </a:cubicBezTo>
                    <a:cubicBezTo>
                      <a:pt x="21600" y="13564"/>
                      <a:pt x="21584" y="13552"/>
                      <a:pt x="21589" y="13525"/>
                    </a:cubicBezTo>
                    <a:cubicBezTo>
                      <a:pt x="21578" y="13433"/>
                      <a:pt x="21598" y="13393"/>
                      <a:pt x="21589" y="13326"/>
                    </a:cubicBezTo>
                    <a:cubicBezTo>
                      <a:pt x="21567" y="13290"/>
                      <a:pt x="21571" y="13240"/>
                      <a:pt x="21531" y="13226"/>
                    </a:cubicBezTo>
                    <a:cubicBezTo>
                      <a:pt x="21412" y="13183"/>
                      <a:pt x="21344" y="13059"/>
                      <a:pt x="21417" y="12927"/>
                    </a:cubicBezTo>
                    <a:cubicBezTo>
                      <a:pt x="21441" y="12883"/>
                      <a:pt x="21422" y="12821"/>
                      <a:pt x="21417" y="12761"/>
                    </a:cubicBezTo>
                    <a:cubicBezTo>
                      <a:pt x="21403" y="12724"/>
                      <a:pt x="21430" y="12703"/>
                      <a:pt x="21417" y="12661"/>
                    </a:cubicBezTo>
                    <a:cubicBezTo>
                      <a:pt x="21362" y="12487"/>
                      <a:pt x="21140" y="12321"/>
                      <a:pt x="20959" y="12262"/>
                    </a:cubicBezTo>
                    <a:cubicBezTo>
                      <a:pt x="20777" y="12204"/>
                      <a:pt x="20665" y="12090"/>
                      <a:pt x="20730" y="12030"/>
                    </a:cubicBezTo>
                    <a:cubicBezTo>
                      <a:pt x="20816" y="11949"/>
                      <a:pt x="20697" y="11650"/>
                      <a:pt x="20501" y="11332"/>
                    </a:cubicBezTo>
                    <a:cubicBezTo>
                      <a:pt x="20460" y="11279"/>
                      <a:pt x="20486" y="11251"/>
                      <a:pt x="20443" y="11199"/>
                    </a:cubicBezTo>
                    <a:cubicBezTo>
                      <a:pt x="20174" y="10868"/>
                      <a:pt x="19859" y="10560"/>
                      <a:pt x="19699" y="10468"/>
                    </a:cubicBezTo>
                    <a:cubicBezTo>
                      <a:pt x="19505" y="10356"/>
                      <a:pt x="19393" y="10242"/>
                      <a:pt x="19413" y="10169"/>
                    </a:cubicBezTo>
                    <a:cubicBezTo>
                      <a:pt x="19295" y="10034"/>
                      <a:pt x="19200" y="9886"/>
                      <a:pt x="19184" y="9770"/>
                    </a:cubicBezTo>
                    <a:cubicBezTo>
                      <a:pt x="19172" y="9684"/>
                      <a:pt x="19129" y="9556"/>
                      <a:pt x="19069" y="9438"/>
                    </a:cubicBezTo>
                    <a:cubicBezTo>
                      <a:pt x="19024" y="9375"/>
                      <a:pt x="19006" y="9336"/>
                      <a:pt x="18954" y="9271"/>
                    </a:cubicBezTo>
                    <a:cubicBezTo>
                      <a:pt x="18864" y="9156"/>
                      <a:pt x="18855" y="9106"/>
                      <a:pt x="18783" y="9006"/>
                    </a:cubicBezTo>
                    <a:cubicBezTo>
                      <a:pt x="18779" y="9001"/>
                      <a:pt x="18787" y="8977"/>
                      <a:pt x="18783" y="8972"/>
                    </a:cubicBezTo>
                    <a:cubicBezTo>
                      <a:pt x="18587" y="8753"/>
                      <a:pt x="18447" y="8559"/>
                      <a:pt x="18439" y="8507"/>
                    </a:cubicBezTo>
                    <a:cubicBezTo>
                      <a:pt x="18437" y="8495"/>
                      <a:pt x="18391" y="8456"/>
                      <a:pt x="18382" y="8441"/>
                    </a:cubicBezTo>
                    <a:cubicBezTo>
                      <a:pt x="17794" y="8353"/>
                      <a:pt x="17225" y="8150"/>
                      <a:pt x="17065" y="7909"/>
                    </a:cubicBezTo>
                    <a:cubicBezTo>
                      <a:pt x="16946" y="7731"/>
                      <a:pt x="17265" y="7332"/>
                      <a:pt x="17580" y="7111"/>
                    </a:cubicBezTo>
                    <a:cubicBezTo>
                      <a:pt x="17218" y="6934"/>
                      <a:pt x="16882" y="6748"/>
                      <a:pt x="17007" y="6746"/>
                    </a:cubicBezTo>
                    <a:cubicBezTo>
                      <a:pt x="17148" y="6744"/>
                      <a:pt x="16969" y="6577"/>
                      <a:pt x="16664" y="6380"/>
                    </a:cubicBezTo>
                    <a:cubicBezTo>
                      <a:pt x="15853" y="5857"/>
                      <a:pt x="14931" y="4893"/>
                      <a:pt x="15118" y="4785"/>
                    </a:cubicBezTo>
                    <a:cubicBezTo>
                      <a:pt x="15206" y="4734"/>
                      <a:pt x="15048" y="4455"/>
                      <a:pt x="14774" y="4187"/>
                    </a:cubicBezTo>
                    <a:lnTo>
                      <a:pt x="14660" y="4087"/>
                    </a:lnTo>
                    <a:cubicBezTo>
                      <a:pt x="14480" y="4101"/>
                      <a:pt x="14235" y="4013"/>
                      <a:pt x="14087" y="3788"/>
                    </a:cubicBezTo>
                    <a:cubicBezTo>
                      <a:pt x="13958" y="3592"/>
                      <a:pt x="13954" y="3469"/>
                      <a:pt x="14087" y="3323"/>
                    </a:cubicBezTo>
                    <a:cubicBezTo>
                      <a:pt x="13873" y="3308"/>
                      <a:pt x="13694" y="3257"/>
                      <a:pt x="13743" y="3124"/>
                    </a:cubicBezTo>
                    <a:cubicBezTo>
                      <a:pt x="13760" y="3079"/>
                      <a:pt x="13747" y="3007"/>
                      <a:pt x="13743" y="2958"/>
                    </a:cubicBezTo>
                    <a:cubicBezTo>
                      <a:pt x="13627" y="2830"/>
                      <a:pt x="13492" y="2712"/>
                      <a:pt x="13457" y="2592"/>
                    </a:cubicBezTo>
                    <a:cubicBezTo>
                      <a:pt x="13454" y="2581"/>
                      <a:pt x="13469" y="2539"/>
                      <a:pt x="13457" y="2526"/>
                    </a:cubicBezTo>
                    <a:cubicBezTo>
                      <a:pt x="13426" y="2521"/>
                      <a:pt x="13373" y="2515"/>
                      <a:pt x="13343" y="2526"/>
                    </a:cubicBezTo>
                    <a:cubicBezTo>
                      <a:pt x="13230" y="2566"/>
                      <a:pt x="13020" y="2465"/>
                      <a:pt x="12884" y="2293"/>
                    </a:cubicBezTo>
                    <a:cubicBezTo>
                      <a:pt x="12835" y="2230"/>
                      <a:pt x="12725" y="2166"/>
                      <a:pt x="12598" y="2094"/>
                    </a:cubicBezTo>
                    <a:cubicBezTo>
                      <a:pt x="12336" y="1977"/>
                      <a:pt x="12041" y="1835"/>
                      <a:pt x="11739" y="1728"/>
                    </a:cubicBezTo>
                    <a:cubicBezTo>
                      <a:pt x="11280" y="1602"/>
                      <a:pt x="10688" y="1358"/>
                      <a:pt x="10365" y="1163"/>
                    </a:cubicBezTo>
                    <a:cubicBezTo>
                      <a:pt x="10030" y="961"/>
                      <a:pt x="9534" y="798"/>
                      <a:pt x="9277" y="798"/>
                    </a:cubicBezTo>
                    <a:cubicBezTo>
                      <a:pt x="9001" y="798"/>
                      <a:pt x="8569" y="610"/>
                      <a:pt x="8189" y="399"/>
                    </a:cubicBezTo>
                    <a:cubicBezTo>
                      <a:pt x="7658" y="537"/>
                      <a:pt x="7177" y="343"/>
                      <a:pt x="7101" y="0"/>
                    </a:cubicBezTo>
                    <a:close/>
                  </a:path>
                </a:pathLst>
              </a:custGeom>
              <a:ln>
                <a:noFill/>
              </a:ln>
              <a:effectLst/>
            </p:spPr>
          </p:pic>
          <p:pic>
            <p:nvPicPr>
              <p:cNvPr id="924" name="Image" descr="Image"/>
              <p:cNvPicPr>
                <a:picLocks/>
              </p:cNvPicPr>
              <p:nvPr/>
            </p:nvPicPr>
            <p:blipFill>
              <a:blip r:embed="rId49"/>
              <a:stretch>
                <a:fillRect/>
              </a:stretch>
            </p:blipFill>
            <p:spPr>
              <a:xfrm>
                <a:off x="0" y="-1"/>
                <a:ext cx="167583" cy="282859"/>
              </a:xfrm>
              <a:prstGeom prst="rect">
                <a:avLst/>
              </a:prstGeom>
              <a:effectLst/>
            </p:spPr>
          </p:pic>
        </p:grpSp>
      </p:grpSp>
      <p:grpSp>
        <p:nvGrpSpPr>
          <p:cNvPr id="967" name="Group"/>
          <p:cNvGrpSpPr/>
          <p:nvPr/>
        </p:nvGrpSpPr>
        <p:grpSpPr>
          <a:xfrm rot="11975420">
            <a:off x="20349400" y="8662327"/>
            <a:ext cx="705210" cy="690959"/>
            <a:chOff x="10392" y="-6107"/>
            <a:chExt cx="705208" cy="690957"/>
          </a:xfrm>
        </p:grpSpPr>
        <p:grpSp>
          <p:nvGrpSpPr>
            <p:cNvPr id="930" name="Image"/>
            <p:cNvGrpSpPr/>
            <p:nvPr/>
          </p:nvGrpSpPr>
          <p:grpSpPr>
            <a:xfrm rot="15509495" flipH="1">
              <a:off x="460815" y="423233"/>
              <a:ext cx="103687" cy="173808"/>
              <a:chOff x="0" y="0"/>
              <a:chExt cx="103685" cy="173807"/>
            </a:xfrm>
          </p:grpSpPr>
          <p:pic>
            <p:nvPicPr>
              <p:cNvPr id="929" name="Image" descr="Image"/>
              <p:cNvPicPr>
                <a:picLocks noChangeAspect="1"/>
              </p:cNvPicPr>
              <p:nvPr/>
            </p:nvPicPr>
            <p:blipFill>
              <a:blip r:embed="rId34" cstate="print">
                <a:extLst>
                  <a:ext uri="{28A0092B-C50C-407E-A947-70E740481C1C}">
                    <a14:useLocalDpi xmlns:a14="http://schemas.microsoft.com/office/drawing/2010/main"/>
                  </a:ext>
                </a:extLst>
              </a:blip>
              <a:srcRect/>
              <a:stretch>
                <a:fillRect/>
              </a:stretch>
            </p:blipFill>
            <p:spPr>
              <a:xfrm>
                <a:off x="8980" y="9668"/>
                <a:ext cx="85742" cy="148894"/>
              </a:xfrm>
              <a:custGeom>
                <a:avLst/>
                <a:gdLst/>
                <a:ahLst/>
                <a:cxnLst>
                  <a:cxn ang="0">
                    <a:pos x="wd2" y="hd2"/>
                  </a:cxn>
                  <a:cxn ang="5400000">
                    <a:pos x="wd2" y="hd2"/>
                  </a:cxn>
                  <a:cxn ang="10800000">
                    <a:pos x="wd2" y="hd2"/>
                  </a:cxn>
                  <a:cxn ang="16200000">
                    <a:pos x="wd2" y="hd2"/>
                  </a:cxn>
                </a:cxnLst>
                <a:rect l="0" t="0" r="r" b="b"/>
                <a:pathLst>
                  <a:path w="21593" h="21594" extrusionOk="0">
                    <a:moveTo>
                      <a:pt x="6397" y="10"/>
                    </a:moveTo>
                    <a:cubicBezTo>
                      <a:pt x="6307" y="19"/>
                      <a:pt x="6228" y="38"/>
                      <a:pt x="6197" y="67"/>
                    </a:cubicBezTo>
                    <a:cubicBezTo>
                      <a:pt x="6164" y="98"/>
                      <a:pt x="6028" y="109"/>
                      <a:pt x="5797" y="125"/>
                    </a:cubicBezTo>
                    <a:cubicBezTo>
                      <a:pt x="5579" y="140"/>
                      <a:pt x="5290" y="188"/>
                      <a:pt x="4997" y="182"/>
                    </a:cubicBezTo>
                    <a:cubicBezTo>
                      <a:pt x="4392" y="171"/>
                      <a:pt x="3817" y="229"/>
                      <a:pt x="3698" y="297"/>
                    </a:cubicBezTo>
                    <a:cubicBezTo>
                      <a:pt x="3579" y="366"/>
                      <a:pt x="3334" y="385"/>
                      <a:pt x="3198" y="355"/>
                    </a:cubicBezTo>
                    <a:cubicBezTo>
                      <a:pt x="3062" y="325"/>
                      <a:pt x="2788" y="419"/>
                      <a:pt x="2599" y="585"/>
                    </a:cubicBezTo>
                    <a:cubicBezTo>
                      <a:pt x="2575" y="606"/>
                      <a:pt x="2620" y="625"/>
                      <a:pt x="2599" y="643"/>
                    </a:cubicBezTo>
                    <a:cubicBezTo>
                      <a:pt x="2577" y="671"/>
                      <a:pt x="2549" y="666"/>
                      <a:pt x="2499" y="700"/>
                    </a:cubicBezTo>
                    <a:cubicBezTo>
                      <a:pt x="2436" y="744"/>
                      <a:pt x="2352" y="742"/>
                      <a:pt x="2299" y="758"/>
                    </a:cubicBezTo>
                    <a:cubicBezTo>
                      <a:pt x="2283" y="763"/>
                      <a:pt x="2314" y="812"/>
                      <a:pt x="2299" y="816"/>
                    </a:cubicBezTo>
                    <a:cubicBezTo>
                      <a:pt x="2283" y="818"/>
                      <a:pt x="2215" y="816"/>
                      <a:pt x="2199" y="816"/>
                    </a:cubicBezTo>
                    <a:cubicBezTo>
                      <a:pt x="2129" y="818"/>
                      <a:pt x="2086" y="800"/>
                      <a:pt x="1999" y="758"/>
                    </a:cubicBezTo>
                    <a:cubicBezTo>
                      <a:pt x="1905" y="716"/>
                      <a:pt x="1862" y="709"/>
                      <a:pt x="1799" y="700"/>
                    </a:cubicBezTo>
                    <a:cubicBezTo>
                      <a:pt x="1675" y="692"/>
                      <a:pt x="1505" y="771"/>
                      <a:pt x="1299" y="873"/>
                    </a:cubicBezTo>
                    <a:cubicBezTo>
                      <a:pt x="1237" y="932"/>
                      <a:pt x="1159" y="950"/>
                      <a:pt x="1199" y="988"/>
                    </a:cubicBezTo>
                    <a:cubicBezTo>
                      <a:pt x="1263" y="1047"/>
                      <a:pt x="1233" y="1183"/>
                      <a:pt x="1099" y="1276"/>
                    </a:cubicBezTo>
                    <a:cubicBezTo>
                      <a:pt x="813" y="1475"/>
                      <a:pt x="651" y="1444"/>
                      <a:pt x="100" y="1161"/>
                    </a:cubicBezTo>
                    <a:cubicBezTo>
                      <a:pt x="73" y="1152"/>
                      <a:pt x="28" y="1170"/>
                      <a:pt x="0" y="1161"/>
                    </a:cubicBezTo>
                    <a:cubicBezTo>
                      <a:pt x="576" y="1467"/>
                      <a:pt x="675" y="1605"/>
                      <a:pt x="500" y="1794"/>
                    </a:cubicBezTo>
                    <a:cubicBezTo>
                      <a:pt x="375" y="1928"/>
                      <a:pt x="327" y="2383"/>
                      <a:pt x="300" y="2830"/>
                    </a:cubicBezTo>
                    <a:cubicBezTo>
                      <a:pt x="324" y="3007"/>
                      <a:pt x="374" y="3035"/>
                      <a:pt x="400" y="3291"/>
                    </a:cubicBezTo>
                    <a:cubicBezTo>
                      <a:pt x="459" y="3874"/>
                      <a:pt x="503" y="4274"/>
                      <a:pt x="600" y="4672"/>
                    </a:cubicBezTo>
                    <a:cubicBezTo>
                      <a:pt x="616" y="4739"/>
                      <a:pt x="681" y="4836"/>
                      <a:pt x="700" y="4902"/>
                    </a:cubicBezTo>
                    <a:cubicBezTo>
                      <a:pt x="835" y="4996"/>
                      <a:pt x="869" y="5150"/>
                      <a:pt x="800" y="5190"/>
                    </a:cubicBezTo>
                    <a:cubicBezTo>
                      <a:pt x="773" y="5205"/>
                      <a:pt x="870" y="5304"/>
                      <a:pt x="900" y="5420"/>
                    </a:cubicBezTo>
                    <a:cubicBezTo>
                      <a:pt x="1044" y="5806"/>
                      <a:pt x="1114" y="6185"/>
                      <a:pt x="1399" y="6744"/>
                    </a:cubicBezTo>
                    <a:cubicBezTo>
                      <a:pt x="1666" y="7266"/>
                      <a:pt x="2103" y="7746"/>
                      <a:pt x="2399" y="7895"/>
                    </a:cubicBezTo>
                    <a:cubicBezTo>
                      <a:pt x="3047" y="8222"/>
                      <a:pt x="3344" y="8634"/>
                      <a:pt x="2998" y="8874"/>
                    </a:cubicBezTo>
                    <a:cubicBezTo>
                      <a:pt x="2790" y="9018"/>
                      <a:pt x="2780" y="9125"/>
                      <a:pt x="2998" y="9277"/>
                    </a:cubicBezTo>
                    <a:cubicBezTo>
                      <a:pt x="3152" y="9383"/>
                      <a:pt x="3173" y="9521"/>
                      <a:pt x="3098" y="9564"/>
                    </a:cubicBezTo>
                    <a:cubicBezTo>
                      <a:pt x="3061" y="9586"/>
                      <a:pt x="3141" y="9657"/>
                      <a:pt x="3198" y="9737"/>
                    </a:cubicBezTo>
                    <a:cubicBezTo>
                      <a:pt x="3253" y="9779"/>
                      <a:pt x="3241" y="9818"/>
                      <a:pt x="3298" y="9852"/>
                    </a:cubicBezTo>
                    <a:cubicBezTo>
                      <a:pt x="3445" y="9940"/>
                      <a:pt x="3529" y="10022"/>
                      <a:pt x="3598" y="10082"/>
                    </a:cubicBezTo>
                    <a:cubicBezTo>
                      <a:pt x="3802" y="10118"/>
                      <a:pt x="3958" y="10186"/>
                      <a:pt x="3998" y="10255"/>
                    </a:cubicBezTo>
                    <a:cubicBezTo>
                      <a:pt x="4042" y="10332"/>
                      <a:pt x="3957" y="10448"/>
                      <a:pt x="3798" y="10543"/>
                    </a:cubicBezTo>
                    <a:cubicBezTo>
                      <a:pt x="3815" y="10556"/>
                      <a:pt x="3877" y="10528"/>
                      <a:pt x="3898" y="10543"/>
                    </a:cubicBezTo>
                    <a:cubicBezTo>
                      <a:pt x="3994" y="10609"/>
                      <a:pt x="3988" y="10663"/>
                      <a:pt x="3998" y="10716"/>
                    </a:cubicBezTo>
                    <a:cubicBezTo>
                      <a:pt x="4134" y="10745"/>
                      <a:pt x="4133" y="10864"/>
                      <a:pt x="4098" y="11118"/>
                    </a:cubicBezTo>
                    <a:cubicBezTo>
                      <a:pt x="4094" y="11146"/>
                      <a:pt x="4099" y="11151"/>
                      <a:pt x="4098" y="11176"/>
                    </a:cubicBezTo>
                    <a:cubicBezTo>
                      <a:pt x="4417" y="11231"/>
                      <a:pt x="4488" y="11322"/>
                      <a:pt x="4398" y="11521"/>
                    </a:cubicBezTo>
                    <a:cubicBezTo>
                      <a:pt x="4380" y="11561"/>
                      <a:pt x="4398" y="11639"/>
                      <a:pt x="4398" y="11694"/>
                    </a:cubicBezTo>
                    <a:cubicBezTo>
                      <a:pt x="4431" y="11711"/>
                      <a:pt x="4458" y="11735"/>
                      <a:pt x="4498" y="11752"/>
                    </a:cubicBezTo>
                    <a:cubicBezTo>
                      <a:pt x="4746" y="11852"/>
                      <a:pt x="4960" y="11981"/>
                      <a:pt x="4897" y="12039"/>
                    </a:cubicBezTo>
                    <a:cubicBezTo>
                      <a:pt x="4835" y="12097"/>
                      <a:pt x="4913" y="12171"/>
                      <a:pt x="5097" y="12212"/>
                    </a:cubicBezTo>
                    <a:lnTo>
                      <a:pt x="5197" y="12154"/>
                    </a:lnTo>
                    <a:cubicBezTo>
                      <a:pt x="5468" y="11947"/>
                      <a:pt x="5636" y="11866"/>
                      <a:pt x="5897" y="11924"/>
                    </a:cubicBezTo>
                    <a:cubicBezTo>
                      <a:pt x="6205" y="11992"/>
                      <a:pt x="6309" y="12065"/>
                      <a:pt x="6097" y="12212"/>
                    </a:cubicBezTo>
                    <a:cubicBezTo>
                      <a:pt x="5951" y="12313"/>
                      <a:pt x="5914" y="12422"/>
                      <a:pt x="5997" y="12500"/>
                    </a:cubicBezTo>
                    <a:cubicBezTo>
                      <a:pt x="6080" y="12577"/>
                      <a:pt x="5903" y="12771"/>
                      <a:pt x="5697" y="12903"/>
                    </a:cubicBezTo>
                    <a:cubicBezTo>
                      <a:pt x="5608" y="12959"/>
                      <a:pt x="5541" y="13015"/>
                      <a:pt x="5497" y="13075"/>
                    </a:cubicBezTo>
                    <a:cubicBezTo>
                      <a:pt x="5518" y="13123"/>
                      <a:pt x="5531" y="13198"/>
                      <a:pt x="5497" y="13248"/>
                    </a:cubicBezTo>
                    <a:cubicBezTo>
                      <a:pt x="5432" y="13346"/>
                      <a:pt x="5646" y="13459"/>
                      <a:pt x="5897" y="13536"/>
                    </a:cubicBezTo>
                    <a:cubicBezTo>
                      <a:pt x="6146" y="13613"/>
                      <a:pt x="6264" y="13728"/>
                      <a:pt x="6197" y="13766"/>
                    </a:cubicBezTo>
                    <a:cubicBezTo>
                      <a:pt x="6130" y="13805"/>
                      <a:pt x="6179" y="13927"/>
                      <a:pt x="6297" y="14054"/>
                    </a:cubicBezTo>
                    <a:cubicBezTo>
                      <a:pt x="6436" y="14204"/>
                      <a:pt x="6441" y="14348"/>
                      <a:pt x="6297" y="14399"/>
                    </a:cubicBezTo>
                    <a:cubicBezTo>
                      <a:pt x="6008" y="14502"/>
                      <a:pt x="6007" y="15044"/>
                      <a:pt x="6297" y="15147"/>
                    </a:cubicBezTo>
                    <a:cubicBezTo>
                      <a:pt x="6420" y="15192"/>
                      <a:pt x="6472" y="15308"/>
                      <a:pt x="6397" y="15378"/>
                    </a:cubicBezTo>
                    <a:cubicBezTo>
                      <a:pt x="6320" y="15449"/>
                      <a:pt x="6467" y="15458"/>
                      <a:pt x="6696" y="15435"/>
                    </a:cubicBezTo>
                    <a:cubicBezTo>
                      <a:pt x="6981" y="15407"/>
                      <a:pt x="7095" y="15488"/>
                      <a:pt x="7096" y="15666"/>
                    </a:cubicBezTo>
                    <a:cubicBezTo>
                      <a:pt x="7097" y="15806"/>
                      <a:pt x="7238" y="16023"/>
                      <a:pt x="7396" y="16184"/>
                    </a:cubicBezTo>
                    <a:cubicBezTo>
                      <a:pt x="7554" y="16344"/>
                      <a:pt x="7633" y="16604"/>
                      <a:pt x="7596" y="16759"/>
                    </a:cubicBezTo>
                    <a:cubicBezTo>
                      <a:pt x="7542" y="16982"/>
                      <a:pt x="7658" y="17036"/>
                      <a:pt x="8096" y="17047"/>
                    </a:cubicBezTo>
                    <a:cubicBezTo>
                      <a:pt x="9008" y="17070"/>
                      <a:pt x="9072" y="17118"/>
                      <a:pt x="8795" y="17277"/>
                    </a:cubicBezTo>
                    <a:cubicBezTo>
                      <a:pt x="8457" y="17472"/>
                      <a:pt x="8460" y="18178"/>
                      <a:pt x="8795" y="18371"/>
                    </a:cubicBezTo>
                    <a:cubicBezTo>
                      <a:pt x="8982" y="18478"/>
                      <a:pt x="8973" y="18535"/>
                      <a:pt x="8795" y="18659"/>
                    </a:cubicBezTo>
                    <a:cubicBezTo>
                      <a:pt x="8514" y="18854"/>
                      <a:pt x="8636" y="19119"/>
                      <a:pt x="9095" y="19119"/>
                    </a:cubicBezTo>
                    <a:cubicBezTo>
                      <a:pt x="9460" y="19119"/>
                      <a:pt x="9898" y="19759"/>
                      <a:pt x="9595" y="19867"/>
                    </a:cubicBezTo>
                    <a:cubicBezTo>
                      <a:pt x="9309" y="19969"/>
                      <a:pt x="10811" y="20755"/>
                      <a:pt x="11794" y="21018"/>
                    </a:cubicBezTo>
                    <a:cubicBezTo>
                      <a:pt x="12245" y="21139"/>
                      <a:pt x="12785" y="21317"/>
                      <a:pt x="12993" y="21421"/>
                    </a:cubicBezTo>
                    <a:cubicBezTo>
                      <a:pt x="13239" y="21545"/>
                      <a:pt x="13513" y="21591"/>
                      <a:pt x="13893" y="21536"/>
                    </a:cubicBezTo>
                    <a:cubicBezTo>
                      <a:pt x="14342" y="21471"/>
                      <a:pt x="14641" y="21491"/>
                      <a:pt x="14792" y="21594"/>
                    </a:cubicBezTo>
                    <a:cubicBezTo>
                      <a:pt x="14805" y="21533"/>
                      <a:pt x="14814" y="21454"/>
                      <a:pt x="14792" y="21421"/>
                    </a:cubicBezTo>
                    <a:cubicBezTo>
                      <a:pt x="14630" y="21178"/>
                      <a:pt x="17354" y="20338"/>
                      <a:pt x="17591" y="20558"/>
                    </a:cubicBezTo>
                    <a:cubicBezTo>
                      <a:pt x="17756" y="20712"/>
                      <a:pt x="18487" y="20511"/>
                      <a:pt x="19390" y="20097"/>
                    </a:cubicBezTo>
                    <a:cubicBezTo>
                      <a:pt x="19431" y="20078"/>
                      <a:pt x="19446" y="20114"/>
                      <a:pt x="19490" y="20097"/>
                    </a:cubicBezTo>
                    <a:cubicBezTo>
                      <a:pt x="19280" y="19955"/>
                      <a:pt x="19375" y="19803"/>
                      <a:pt x="19890" y="19579"/>
                    </a:cubicBezTo>
                    <a:cubicBezTo>
                      <a:pt x="20537" y="19298"/>
                      <a:pt x="20571" y="19191"/>
                      <a:pt x="20589" y="17795"/>
                    </a:cubicBezTo>
                    <a:cubicBezTo>
                      <a:pt x="20600" y="16976"/>
                      <a:pt x="20781" y="16227"/>
                      <a:pt x="20889" y="16126"/>
                    </a:cubicBezTo>
                    <a:cubicBezTo>
                      <a:pt x="20997" y="16025"/>
                      <a:pt x="20982" y="15764"/>
                      <a:pt x="20889" y="15550"/>
                    </a:cubicBezTo>
                    <a:cubicBezTo>
                      <a:pt x="20796" y="15337"/>
                      <a:pt x="20826" y="15148"/>
                      <a:pt x="20989" y="15090"/>
                    </a:cubicBezTo>
                    <a:cubicBezTo>
                      <a:pt x="21194" y="15017"/>
                      <a:pt x="21162" y="14834"/>
                      <a:pt x="20889" y="14457"/>
                    </a:cubicBezTo>
                    <a:cubicBezTo>
                      <a:pt x="20472" y="13882"/>
                      <a:pt x="20736" y="13569"/>
                      <a:pt x="21389" y="13881"/>
                    </a:cubicBezTo>
                    <a:cubicBezTo>
                      <a:pt x="21423" y="13898"/>
                      <a:pt x="21453" y="13869"/>
                      <a:pt x="21489" y="13881"/>
                    </a:cubicBezTo>
                    <a:cubicBezTo>
                      <a:pt x="21523" y="13774"/>
                      <a:pt x="21546" y="13698"/>
                      <a:pt x="21589" y="13593"/>
                    </a:cubicBezTo>
                    <a:cubicBezTo>
                      <a:pt x="21600" y="13566"/>
                      <a:pt x="21584" y="13506"/>
                      <a:pt x="21589" y="13478"/>
                    </a:cubicBezTo>
                    <a:cubicBezTo>
                      <a:pt x="21578" y="13387"/>
                      <a:pt x="21598" y="13373"/>
                      <a:pt x="21589" y="13306"/>
                    </a:cubicBezTo>
                    <a:cubicBezTo>
                      <a:pt x="21567" y="13270"/>
                      <a:pt x="21528" y="13205"/>
                      <a:pt x="21489" y="13191"/>
                    </a:cubicBezTo>
                    <a:cubicBezTo>
                      <a:pt x="21370" y="13148"/>
                      <a:pt x="21316" y="13034"/>
                      <a:pt x="21389" y="12903"/>
                    </a:cubicBezTo>
                    <a:cubicBezTo>
                      <a:pt x="21413" y="12859"/>
                      <a:pt x="21393" y="12790"/>
                      <a:pt x="21389" y="12730"/>
                    </a:cubicBezTo>
                    <a:cubicBezTo>
                      <a:pt x="21375" y="12694"/>
                      <a:pt x="21402" y="12714"/>
                      <a:pt x="21389" y="12672"/>
                    </a:cubicBezTo>
                    <a:cubicBezTo>
                      <a:pt x="21334" y="12499"/>
                      <a:pt x="21171" y="12271"/>
                      <a:pt x="20989" y="12212"/>
                    </a:cubicBezTo>
                    <a:cubicBezTo>
                      <a:pt x="20807" y="12153"/>
                      <a:pt x="20724" y="12100"/>
                      <a:pt x="20789" y="12039"/>
                    </a:cubicBezTo>
                    <a:cubicBezTo>
                      <a:pt x="20876" y="11959"/>
                      <a:pt x="20685" y="11666"/>
                      <a:pt x="20489" y="11349"/>
                    </a:cubicBezTo>
                    <a:cubicBezTo>
                      <a:pt x="20449" y="11296"/>
                      <a:pt x="20532" y="11228"/>
                      <a:pt x="20489" y="11176"/>
                    </a:cubicBezTo>
                    <a:cubicBezTo>
                      <a:pt x="20220" y="10845"/>
                      <a:pt x="19850" y="10520"/>
                      <a:pt x="19690" y="10428"/>
                    </a:cubicBezTo>
                    <a:cubicBezTo>
                      <a:pt x="19496" y="10316"/>
                      <a:pt x="19371" y="10213"/>
                      <a:pt x="19390" y="10140"/>
                    </a:cubicBezTo>
                    <a:cubicBezTo>
                      <a:pt x="19272" y="10006"/>
                      <a:pt x="19206" y="9853"/>
                      <a:pt x="19190" y="9737"/>
                    </a:cubicBezTo>
                    <a:cubicBezTo>
                      <a:pt x="19178" y="9651"/>
                      <a:pt x="19149" y="9568"/>
                      <a:pt x="19090" y="9449"/>
                    </a:cubicBezTo>
                    <a:cubicBezTo>
                      <a:pt x="19045" y="9387"/>
                      <a:pt x="19041" y="9341"/>
                      <a:pt x="18990" y="9277"/>
                    </a:cubicBezTo>
                    <a:cubicBezTo>
                      <a:pt x="18899" y="9161"/>
                      <a:pt x="18862" y="9089"/>
                      <a:pt x="18790" y="8989"/>
                    </a:cubicBezTo>
                    <a:cubicBezTo>
                      <a:pt x="18588" y="8758"/>
                      <a:pt x="18398" y="8523"/>
                      <a:pt x="18390" y="8471"/>
                    </a:cubicBezTo>
                    <a:cubicBezTo>
                      <a:pt x="18389" y="8459"/>
                      <a:pt x="18400" y="8429"/>
                      <a:pt x="18390" y="8413"/>
                    </a:cubicBezTo>
                    <a:cubicBezTo>
                      <a:pt x="17802" y="8326"/>
                      <a:pt x="17251" y="8136"/>
                      <a:pt x="17091" y="7895"/>
                    </a:cubicBezTo>
                    <a:cubicBezTo>
                      <a:pt x="16973" y="7717"/>
                      <a:pt x="17276" y="7310"/>
                      <a:pt x="17591" y="7089"/>
                    </a:cubicBezTo>
                    <a:cubicBezTo>
                      <a:pt x="17229" y="6912"/>
                      <a:pt x="16866" y="6746"/>
                      <a:pt x="16991" y="6744"/>
                    </a:cubicBezTo>
                    <a:cubicBezTo>
                      <a:pt x="17131" y="6742"/>
                      <a:pt x="16997" y="6538"/>
                      <a:pt x="16691" y="6341"/>
                    </a:cubicBezTo>
                    <a:cubicBezTo>
                      <a:pt x="15879" y="5818"/>
                      <a:pt x="14905" y="4895"/>
                      <a:pt x="15092" y="4787"/>
                    </a:cubicBezTo>
                    <a:cubicBezTo>
                      <a:pt x="15181" y="4736"/>
                      <a:pt x="15066" y="4479"/>
                      <a:pt x="14792" y="4211"/>
                    </a:cubicBezTo>
                    <a:lnTo>
                      <a:pt x="14692" y="4096"/>
                    </a:lnTo>
                    <a:cubicBezTo>
                      <a:pt x="14512" y="4110"/>
                      <a:pt x="14241" y="3975"/>
                      <a:pt x="14093" y="3751"/>
                    </a:cubicBezTo>
                    <a:cubicBezTo>
                      <a:pt x="13963" y="3555"/>
                      <a:pt x="13960" y="3436"/>
                      <a:pt x="14093" y="3291"/>
                    </a:cubicBezTo>
                    <a:cubicBezTo>
                      <a:pt x="13878" y="3276"/>
                      <a:pt x="13743" y="3251"/>
                      <a:pt x="13793" y="3118"/>
                    </a:cubicBezTo>
                    <a:cubicBezTo>
                      <a:pt x="13809" y="3073"/>
                      <a:pt x="13796" y="2995"/>
                      <a:pt x="13793" y="2945"/>
                    </a:cubicBezTo>
                    <a:cubicBezTo>
                      <a:pt x="13676" y="2818"/>
                      <a:pt x="13528" y="2720"/>
                      <a:pt x="13493" y="2600"/>
                    </a:cubicBezTo>
                    <a:cubicBezTo>
                      <a:pt x="13490" y="2589"/>
                      <a:pt x="13405" y="2556"/>
                      <a:pt x="13393" y="2542"/>
                    </a:cubicBezTo>
                    <a:cubicBezTo>
                      <a:pt x="13362" y="2537"/>
                      <a:pt x="13323" y="2531"/>
                      <a:pt x="13293" y="2542"/>
                    </a:cubicBezTo>
                    <a:cubicBezTo>
                      <a:pt x="13181" y="2582"/>
                      <a:pt x="13029" y="2484"/>
                      <a:pt x="12893" y="2312"/>
                    </a:cubicBezTo>
                    <a:cubicBezTo>
                      <a:pt x="12843" y="2249"/>
                      <a:pt x="12720" y="2154"/>
                      <a:pt x="12593" y="2082"/>
                    </a:cubicBezTo>
                    <a:cubicBezTo>
                      <a:pt x="12331" y="1965"/>
                      <a:pt x="11996" y="1844"/>
                      <a:pt x="11694" y="1736"/>
                    </a:cubicBezTo>
                    <a:cubicBezTo>
                      <a:pt x="11235" y="1611"/>
                      <a:pt x="10718" y="1356"/>
                      <a:pt x="10395" y="1161"/>
                    </a:cubicBezTo>
                    <a:cubicBezTo>
                      <a:pt x="10059" y="959"/>
                      <a:pt x="9552" y="816"/>
                      <a:pt x="9295" y="816"/>
                    </a:cubicBezTo>
                    <a:cubicBezTo>
                      <a:pt x="9019" y="816"/>
                      <a:pt x="8577" y="624"/>
                      <a:pt x="8196" y="413"/>
                    </a:cubicBezTo>
                    <a:cubicBezTo>
                      <a:pt x="7664" y="551"/>
                      <a:pt x="7172" y="352"/>
                      <a:pt x="7096" y="10"/>
                    </a:cubicBezTo>
                    <a:cubicBezTo>
                      <a:pt x="6996" y="39"/>
                      <a:pt x="6845" y="32"/>
                      <a:pt x="6696" y="10"/>
                    </a:cubicBezTo>
                    <a:cubicBezTo>
                      <a:pt x="6592" y="-6"/>
                      <a:pt x="6486" y="1"/>
                      <a:pt x="6397" y="10"/>
                    </a:cubicBezTo>
                    <a:close/>
                  </a:path>
                </a:pathLst>
              </a:custGeom>
              <a:ln>
                <a:noFill/>
              </a:ln>
              <a:effectLst/>
            </p:spPr>
          </p:pic>
          <p:pic>
            <p:nvPicPr>
              <p:cNvPr id="928" name="Image" descr="Image"/>
              <p:cNvPicPr>
                <a:picLocks/>
              </p:cNvPicPr>
              <p:nvPr/>
            </p:nvPicPr>
            <p:blipFill>
              <a:blip r:embed="rId35"/>
              <a:stretch>
                <a:fillRect/>
              </a:stretch>
            </p:blipFill>
            <p:spPr>
              <a:xfrm>
                <a:off x="0" y="0"/>
                <a:ext cx="103686" cy="173808"/>
              </a:xfrm>
              <a:prstGeom prst="rect">
                <a:avLst/>
              </a:prstGeom>
              <a:effectLst/>
            </p:spPr>
          </p:pic>
        </p:grpSp>
        <p:grpSp>
          <p:nvGrpSpPr>
            <p:cNvPr id="933" name="Image"/>
            <p:cNvGrpSpPr/>
            <p:nvPr/>
          </p:nvGrpSpPr>
          <p:grpSpPr>
            <a:xfrm rot="6511922" flipH="1">
              <a:off x="497248" y="207093"/>
              <a:ext cx="103686" cy="173809"/>
              <a:chOff x="0" y="0"/>
              <a:chExt cx="103685" cy="173807"/>
            </a:xfrm>
          </p:grpSpPr>
          <p:pic>
            <p:nvPicPr>
              <p:cNvPr id="932" name="Image" descr="Image"/>
              <p:cNvPicPr>
                <a:picLocks noChangeAspect="1"/>
              </p:cNvPicPr>
              <p:nvPr/>
            </p:nvPicPr>
            <p:blipFill>
              <a:blip r:embed="rId34" cstate="print">
                <a:extLst>
                  <a:ext uri="{28A0092B-C50C-407E-A947-70E740481C1C}">
                    <a14:useLocalDpi xmlns:a14="http://schemas.microsoft.com/office/drawing/2010/main"/>
                  </a:ext>
                </a:extLst>
              </a:blip>
              <a:srcRect/>
              <a:stretch>
                <a:fillRect/>
              </a:stretch>
            </p:blipFill>
            <p:spPr>
              <a:xfrm>
                <a:off x="8980" y="9668"/>
                <a:ext cx="85742" cy="148894"/>
              </a:xfrm>
              <a:custGeom>
                <a:avLst/>
                <a:gdLst/>
                <a:ahLst/>
                <a:cxnLst>
                  <a:cxn ang="0">
                    <a:pos x="wd2" y="hd2"/>
                  </a:cxn>
                  <a:cxn ang="5400000">
                    <a:pos x="wd2" y="hd2"/>
                  </a:cxn>
                  <a:cxn ang="10800000">
                    <a:pos x="wd2" y="hd2"/>
                  </a:cxn>
                  <a:cxn ang="16200000">
                    <a:pos x="wd2" y="hd2"/>
                  </a:cxn>
                </a:cxnLst>
                <a:rect l="0" t="0" r="r" b="b"/>
                <a:pathLst>
                  <a:path w="21593" h="21594" extrusionOk="0">
                    <a:moveTo>
                      <a:pt x="6397" y="10"/>
                    </a:moveTo>
                    <a:cubicBezTo>
                      <a:pt x="6307" y="19"/>
                      <a:pt x="6228" y="38"/>
                      <a:pt x="6197" y="67"/>
                    </a:cubicBezTo>
                    <a:cubicBezTo>
                      <a:pt x="6164" y="98"/>
                      <a:pt x="6028" y="109"/>
                      <a:pt x="5797" y="125"/>
                    </a:cubicBezTo>
                    <a:cubicBezTo>
                      <a:pt x="5579" y="140"/>
                      <a:pt x="5290" y="188"/>
                      <a:pt x="4997" y="182"/>
                    </a:cubicBezTo>
                    <a:cubicBezTo>
                      <a:pt x="4392" y="171"/>
                      <a:pt x="3817" y="229"/>
                      <a:pt x="3698" y="297"/>
                    </a:cubicBezTo>
                    <a:cubicBezTo>
                      <a:pt x="3579" y="366"/>
                      <a:pt x="3334" y="385"/>
                      <a:pt x="3198" y="355"/>
                    </a:cubicBezTo>
                    <a:cubicBezTo>
                      <a:pt x="3062" y="325"/>
                      <a:pt x="2788" y="419"/>
                      <a:pt x="2599" y="585"/>
                    </a:cubicBezTo>
                    <a:cubicBezTo>
                      <a:pt x="2575" y="606"/>
                      <a:pt x="2620" y="625"/>
                      <a:pt x="2599" y="643"/>
                    </a:cubicBezTo>
                    <a:cubicBezTo>
                      <a:pt x="2577" y="671"/>
                      <a:pt x="2549" y="666"/>
                      <a:pt x="2499" y="700"/>
                    </a:cubicBezTo>
                    <a:cubicBezTo>
                      <a:pt x="2436" y="744"/>
                      <a:pt x="2352" y="742"/>
                      <a:pt x="2299" y="758"/>
                    </a:cubicBezTo>
                    <a:cubicBezTo>
                      <a:pt x="2283" y="763"/>
                      <a:pt x="2314" y="812"/>
                      <a:pt x="2299" y="816"/>
                    </a:cubicBezTo>
                    <a:cubicBezTo>
                      <a:pt x="2283" y="818"/>
                      <a:pt x="2215" y="816"/>
                      <a:pt x="2199" y="816"/>
                    </a:cubicBezTo>
                    <a:cubicBezTo>
                      <a:pt x="2129" y="818"/>
                      <a:pt x="2086" y="800"/>
                      <a:pt x="1999" y="758"/>
                    </a:cubicBezTo>
                    <a:cubicBezTo>
                      <a:pt x="1905" y="716"/>
                      <a:pt x="1862" y="709"/>
                      <a:pt x="1799" y="700"/>
                    </a:cubicBezTo>
                    <a:cubicBezTo>
                      <a:pt x="1675" y="692"/>
                      <a:pt x="1505" y="771"/>
                      <a:pt x="1299" y="873"/>
                    </a:cubicBezTo>
                    <a:cubicBezTo>
                      <a:pt x="1237" y="932"/>
                      <a:pt x="1159" y="950"/>
                      <a:pt x="1199" y="988"/>
                    </a:cubicBezTo>
                    <a:cubicBezTo>
                      <a:pt x="1263" y="1047"/>
                      <a:pt x="1233" y="1183"/>
                      <a:pt x="1099" y="1276"/>
                    </a:cubicBezTo>
                    <a:cubicBezTo>
                      <a:pt x="813" y="1475"/>
                      <a:pt x="651" y="1444"/>
                      <a:pt x="100" y="1161"/>
                    </a:cubicBezTo>
                    <a:cubicBezTo>
                      <a:pt x="73" y="1152"/>
                      <a:pt x="28" y="1170"/>
                      <a:pt x="0" y="1161"/>
                    </a:cubicBezTo>
                    <a:cubicBezTo>
                      <a:pt x="576" y="1467"/>
                      <a:pt x="675" y="1605"/>
                      <a:pt x="500" y="1794"/>
                    </a:cubicBezTo>
                    <a:cubicBezTo>
                      <a:pt x="375" y="1928"/>
                      <a:pt x="327" y="2383"/>
                      <a:pt x="300" y="2830"/>
                    </a:cubicBezTo>
                    <a:cubicBezTo>
                      <a:pt x="324" y="3007"/>
                      <a:pt x="374" y="3035"/>
                      <a:pt x="400" y="3291"/>
                    </a:cubicBezTo>
                    <a:cubicBezTo>
                      <a:pt x="459" y="3874"/>
                      <a:pt x="503" y="4274"/>
                      <a:pt x="600" y="4672"/>
                    </a:cubicBezTo>
                    <a:cubicBezTo>
                      <a:pt x="616" y="4739"/>
                      <a:pt x="681" y="4836"/>
                      <a:pt x="700" y="4902"/>
                    </a:cubicBezTo>
                    <a:cubicBezTo>
                      <a:pt x="835" y="4996"/>
                      <a:pt x="869" y="5150"/>
                      <a:pt x="800" y="5190"/>
                    </a:cubicBezTo>
                    <a:cubicBezTo>
                      <a:pt x="773" y="5205"/>
                      <a:pt x="870" y="5304"/>
                      <a:pt x="900" y="5420"/>
                    </a:cubicBezTo>
                    <a:cubicBezTo>
                      <a:pt x="1044" y="5806"/>
                      <a:pt x="1114" y="6185"/>
                      <a:pt x="1399" y="6744"/>
                    </a:cubicBezTo>
                    <a:cubicBezTo>
                      <a:pt x="1666" y="7266"/>
                      <a:pt x="2103" y="7746"/>
                      <a:pt x="2399" y="7895"/>
                    </a:cubicBezTo>
                    <a:cubicBezTo>
                      <a:pt x="3047" y="8222"/>
                      <a:pt x="3344" y="8634"/>
                      <a:pt x="2998" y="8874"/>
                    </a:cubicBezTo>
                    <a:cubicBezTo>
                      <a:pt x="2790" y="9018"/>
                      <a:pt x="2780" y="9125"/>
                      <a:pt x="2998" y="9277"/>
                    </a:cubicBezTo>
                    <a:cubicBezTo>
                      <a:pt x="3152" y="9383"/>
                      <a:pt x="3173" y="9521"/>
                      <a:pt x="3098" y="9564"/>
                    </a:cubicBezTo>
                    <a:cubicBezTo>
                      <a:pt x="3061" y="9586"/>
                      <a:pt x="3141" y="9657"/>
                      <a:pt x="3198" y="9737"/>
                    </a:cubicBezTo>
                    <a:cubicBezTo>
                      <a:pt x="3253" y="9779"/>
                      <a:pt x="3241" y="9818"/>
                      <a:pt x="3298" y="9852"/>
                    </a:cubicBezTo>
                    <a:cubicBezTo>
                      <a:pt x="3445" y="9940"/>
                      <a:pt x="3529" y="10022"/>
                      <a:pt x="3598" y="10082"/>
                    </a:cubicBezTo>
                    <a:cubicBezTo>
                      <a:pt x="3802" y="10118"/>
                      <a:pt x="3958" y="10186"/>
                      <a:pt x="3998" y="10255"/>
                    </a:cubicBezTo>
                    <a:cubicBezTo>
                      <a:pt x="4042" y="10332"/>
                      <a:pt x="3957" y="10448"/>
                      <a:pt x="3798" y="10543"/>
                    </a:cubicBezTo>
                    <a:cubicBezTo>
                      <a:pt x="3815" y="10556"/>
                      <a:pt x="3877" y="10528"/>
                      <a:pt x="3898" y="10543"/>
                    </a:cubicBezTo>
                    <a:cubicBezTo>
                      <a:pt x="3994" y="10609"/>
                      <a:pt x="3988" y="10663"/>
                      <a:pt x="3998" y="10716"/>
                    </a:cubicBezTo>
                    <a:cubicBezTo>
                      <a:pt x="4134" y="10745"/>
                      <a:pt x="4133" y="10864"/>
                      <a:pt x="4098" y="11118"/>
                    </a:cubicBezTo>
                    <a:cubicBezTo>
                      <a:pt x="4094" y="11146"/>
                      <a:pt x="4099" y="11151"/>
                      <a:pt x="4098" y="11176"/>
                    </a:cubicBezTo>
                    <a:cubicBezTo>
                      <a:pt x="4417" y="11231"/>
                      <a:pt x="4488" y="11322"/>
                      <a:pt x="4398" y="11521"/>
                    </a:cubicBezTo>
                    <a:cubicBezTo>
                      <a:pt x="4380" y="11561"/>
                      <a:pt x="4398" y="11639"/>
                      <a:pt x="4398" y="11694"/>
                    </a:cubicBezTo>
                    <a:cubicBezTo>
                      <a:pt x="4431" y="11711"/>
                      <a:pt x="4458" y="11735"/>
                      <a:pt x="4498" y="11752"/>
                    </a:cubicBezTo>
                    <a:cubicBezTo>
                      <a:pt x="4746" y="11852"/>
                      <a:pt x="4960" y="11981"/>
                      <a:pt x="4897" y="12039"/>
                    </a:cubicBezTo>
                    <a:cubicBezTo>
                      <a:pt x="4835" y="12097"/>
                      <a:pt x="4913" y="12171"/>
                      <a:pt x="5097" y="12212"/>
                    </a:cubicBezTo>
                    <a:lnTo>
                      <a:pt x="5197" y="12154"/>
                    </a:lnTo>
                    <a:cubicBezTo>
                      <a:pt x="5468" y="11947"/>
                      <a:pt x="5636" y="11866"/>
                      <a:pt x="5897" y="11924"/>
                    </a:cubicBezTo>
                    <a:cubicBezTo>
                      <a:pt x="6205" y="11992"/>
                      <a:pt x="6309" y="12065"/>
                      <a:pt x="6097" y="12212"/>
                    </a:cubicBezTo>
                    <a:cubicBezTo>
                      <a:pt x="5951" y="12313"/>
                      <a:pt x="5914" y="12422"/>
                      <a:pt x="5997" y="12500"/>
                    </a:cubicBezTo>
                    <a:cubicBezTo>
                      <a:pt x="6080" y="12577"/>
                      <a:pt x="5903" y="12771"/>
                      <a:pt x="5697" y="12903"/>
                    </a:cubicBezTo>
                    <a:cubicBezTo>
                      <a:pt x="5608" y="12959"/>
                      <a:pt x="5541" y="13015"/>
                      <a:pt x="5497" y="13075"/>
                    </a:cubicBezTo>
                    <a:cubicBezTo>
                      <a:pt x="5518" y="13123"/>
                      <a:pt x="5531" y="13198"/>
                      <a:pt x="5497" y="13248"/>
                    </a:cubicBezTo>
                    <a:cubicBezTo>
                      <a:pt x="5432" y="13346"/>
                      <a:pt x="5646" y="13459"/>
                      <a:pt x="5897" y="13536"/>
                    </a:cubicBezTo>
                    <a:cubicBezTo>
                      <a:pt x="6146" y="13613"/>
                      <a:pt x="6264" y="13728"/>
                      <a:pt x="6197" y="13766"/>
                    </a:cubicBezTo>
                    <a:cubicBezTo>
                      <a:pt x="6130" y="13805"/>
                      <a:pt x="6179" y="13927"/>
                      <a:pt x="6297" y="14054"/>
                    </a:cubicBezTo>
                    <a:cubicBezTo>
                      <a:pt x="6436" y="14204"/>
                      <a:pt x="6441" y="14348"/>
                      <a:pt x="6297" y="14399"/>
                    </a:cubicBezTo>
                    <a:cubicBezTo>
                      <a:pt x="6008" y="14502"/>
                      <a:pt x="6007" y="15044"/>
                      <a:pt x="6297" y="15147"/>
                    </a:cubicBezTo>
                    <a:cubicBezTo>
                      <a:pt x="6420" y="15192"/>
                      <a:pt x="6472" y="15308"/>
                      <a:pt x="6397" y="15378"/>
                    </a:cubicBezTo>
                    <a:cubicBezTo>
                      <a:pt x="6320" y="15449"/>
                      <a:pt x="6467" y="15458"/>
                      <a:pt x="6696" y="15435"/>
                    </a:cubicBezTo>
                    <a:cubicBezTo>
                      <a:pt x="6981" y="15407"/>
                      <a:pt x="7095" y="15488"/>
                      <a:pt x="7096" y="15666"/>
                    </a:cubicBezTo>
                    <a:cubicBezTo>
                      <a:pt x="7097" y="15806"/>
                      <a:pt x="7238" y="16023"/>
                      <a:pt x="7396" y="16184"/>
                    </a:cubicBezTo>
                    <a:cubicBezTo>
                      <a:pt x="7554" y="16344"/>
                      <a:pt x="7633" y="16604"/>
                      <a:pt x="7596" y="16759"/>
                    </a:cubicBezTo>
                    <a:cubicBezTo>
                      <a:pt x="7542" y="16982"/>
                      <a:pt x="7658" y="17036"/>
                      <a:pt x="8096" y="17047"/>
                    </a:cubicBezTo>
                    <a:cubicBezTo>
                      <a:pt x="9008" y="17070"/>
                      <a:pt x="9072" y="17118"/>
                      <a:pt x="8795" y="17277"/>
                    </a:cubicBezTo>
                    <a:cubicBezTo>
                      <a:pt x="8457" y="17472"/>
                      <a:pt x="8460" y="18178"/>
                      <a:pt x="8795" y="18371"/>
                    </a:cubicBezTo>
                    <a:cubicBezTo>
                      <a:pt x="8982" y="18478"/>
                      <a:pt x="8973" y="18535"/>
                      <a:pt x="8795" y="18659"/>
                    </a:cubicBezTo>
                    <a:cubicBezTo>
                      <a:pt x="8514" y="18854"/>
                      <a:pt x="8636" y="19119"/>
                      <a:pt x="9095" y="19119"/>
                    </a:cubicBezTo>
                    <a:cubicBezTo>
                      <a:pt x="9460" y="19119"/>
                      <a:pt x="9898" y="19759"/>
                      <a:pt x="9595" y="19867"/>
                    </a:cubicBezTo>
                    <a:cubicBezTo>
                      <a:pt x="9309" y="19969"/>
                      <a:pt x="10811" y="20755"/>
                      <a:pt x="11794" y="21018"/>
                    </a:cubicBezTo>
                    <a:cubicBezTo>
                      <a:pt x="12245" y="21139"/>
                      <a:pt x="12785" y="21317"/>
                      <a:pt x="12993" y="21421"/>
                    </a:cubicBezTo>
                    <a:cubicBezTo>
                      <a:pt x="13239" y="21545"/>
                      <a:pt x="13513" y="21591"/>
                      <a:pt x="13893" y="21536"/>
                    </a:cubicBezTo>
                    <a:cubicBezTo>
                      <a:pt x="14342" y="21471"/>
                      <a:pt x="14641" y="21491"/>
                      <a:pt x="14792" y="21594"/>
                    </a:cubicBezTo>
                    <a:cubicBezTo>
                      <a:pt x="14805" y="21533"/>
                      <a:pt x="14814" y="21454"/>
                      <a:pt x="14792" y="21421"/>
                    </a:cubicBezTo>
                    <a:cubicBezTo>
                      <a:pt x="14630" y="21178"/>
                      <a:pt x="17354" y="20338"/>
                      <a:pt x="17591" y="20558"/>
                    </a:cubicBezTo>
                    <a:cubicBezTo>
                      <a:pt x="17756" y="20712"/>
                      <a:pt x="18487" y="20511"/>
                      <a:pt x="19390" y="20097"/>
                    </a:cubicBezTo>
                    <a:cubicBezTo>
                      <a:pt x="19431" y="20078"/>
                      <a:pt x="19446" y="20114"/>
                      <a:pt x="19490" y="20097"/>
                    </a:cubicBezTo>
                    <a:cubicBezTo>
                      <a:pt x="19280" y="19955"/>
                      <a:pt x="19375" y="19803"/>
                      <a:pt x="19890" y="19579"/>
                    </a:cubicBezTo>
                    <a:cubicBezTo>
                      <a:pt x="20537" y="19298"/>
                      <a:pt x="20571" y="19191"/>
                      <a:pt x="20589" y="17795"/>
                    </a:cubicBezTo>
                    <a:cubicBezTo>
                      <a:pt x="20600" y="16976"/>
                      <a:pt x="20781" y="16227"/>
                      <a:pt x="20889" y="16126"/>
                    </a:cubicBezTo>
                    <a:cubicBezTo>
                      <a:pt x="20997" y="16025"/>
                      <a:pt x="20982" y="15764"/>
                      <a:pt x="20889" y="15550"/>
                    </a:cubicBezTo>
                    <a:cubicBezTo>
                      <a:pt x="20796" y="15337"/>
                      <a:pt x="20826" y="15148"/>
                      <a:pt x="20989" y="15090"/>
                    </a:cubicBezTo>
                    <a:cubicBezTo>
                      <a:pt x="21194" y="15017"/>
                      <a:pt x="21162" y="14834"/>
                      <a:pt x="20889" y="14457"/>
                    </a:cubicBezTo>
                    <a:cubicBezTo>
                      <a:pt x="20472" y="13882"/>
                      <a:pt x="20736" y="13569"/>
                      <a:pt x="21389" y="13881"/>
                    </a:cubicBezTo>
                    <a:cubicBezTo>
                      <a:pt x="21423" y="13898"/>
                      <a:pt x="21453" y="13869"/>
                      <a:pt x="21489" y="13881"/>
                    </a:cubicBezTo>
                    <a:cubicBezTo>
                      <a:pt x="21523" y="13774"/>
                      <a:pt x="21546" y="13698"/>
                      <a:pt x="21589" y="13593"/>
                    </a:cubicBezTo>
                    <a:cubicBezTo>
                      <a:pt x="21600" y="13566"/>
                      <a:pt x="21584" y="13506"/>
                      <a:pt x="21589" y="13478"/>
                    </a:cubicBezTo>
                    <a:cubicBezTo>
                      <a:pt x="21578" y="13387"/>
                      <a:pt x="21598" y="13373"/>
                      <a:pt x="21589" y="13306"/>
                    </a:cubicBezTo>
                    <a:cubicBezTo>
                      <a:pt x="21567" y="13270"/>
                      <a:pt x="21528" y="13205"/>
                      <a:pt x="21489" y="13191"/>
                    </a:cubicBezTo>
                    <a:cubicBezTo>
                      <a:pt x="21370" y="13148"/>
                      <a:pt x="21316" y="13034"/>
                      <a:pt x="21389" y="12903"/>
                    </a:cubicBezTo>
                    <a:cubicBezTo>
                      <a:pt x="21413" y="12859"/>
                      <a:pt x="21393" y="12790"/>
                      <a:pt x="21389" y="12730"/>
                    </a:cubicBezTo>
                    <a:cubicBezTo>
                      <a:pt x="21375" y="12694"/>
                      <a:pt x="21402" y="12714"/>
                      <a:pt x="21389" y="12672"/>
                    </a:cubicBezTo>
                    <a:cubicBezTo>
                      <a:pt x="21334" y="12499"/>
                      <a:pt x="21171" y="12271"/>
                      <a:pt x="20989" y="12212"/>
                    </a:cubicBezTo>
                    <a:cubicBezTo>
                      <a:pt x="20807" y="12153"/>
                      <a:pt x="20724" y="12100"/>
                      <a:pt x="20789" y="12039"/>
                    </a:cubicBezTo>
                    <a:cubicBezTo>
                      <a:pt x="20876" y="11959"/>
                      <a:pt x="20685" y="11666"/>
                      <a:pt x="20489" y="11349"/>
                    </a:cubicBezTo>
                    <a:cubicBezTo>
                      <a:pt x="20449" y="11296"/>
                      <a:pt x="20532" y="11228"/>
                      <a:pt x="20489" y="11176"/>
                    </a:cubicBezTo>
                    <a:cubicBezTo>
                      <a:pt x="20220" y="10845"/>
                      <a:pt x="19850" y="10520"/>
                      <a:pt x="19690" y="10428"/>
                    </a:cubicBezTo>
                    <a:cubicBezTo>
                      <a:pt x="19496" y="10316"/>
                      <a:pt x="19371" y="10213"/>
                      <a:pt x="19390" y="10140"/>
                    </a:cubicBezTo>
                    <a:cubicBezTo>
                      <a:pt x="19272" y="10006"/>
                      <a:pt x="19206" y="9853"/>
                      <a:pt x="19190" y="9737"/>
                    </a:cubicBezTo>
                    <a:cubicBezTo>
                      <a:pt x="19178" y="9651"/>
                      <a:pt x="19149" y="9568"/>
                      <a:pt x="19090" y="9449"/>
                    </a:cubicBezTo>
                    <a:cubicBezTo>
                      <a:pt x="19045" y="9387"/>
                      <a:pt x="19041" y="9341"/>
                      <a:pt x="18990" y="9277"/>
                    </a:cubicBezTo>
                    <a:cubicBezTo>
                      <a:pt x="18899" y="9161"/>
                      <a:pt x="18862" y="9089"/>
                      <a:pt x="18790" y="8989"/>
                    </a:cubicBezTo>
                    <a:cubicBezTo>
                      <a:pt x="18588" y="8758"/>
                      <a:pt x="18398" y="8523"/>
                      <a:pt x="18390" y="8471"/>
                    </a:cubicBezTo>
                    <a:cubicBezTo>
                      <a:pt x="18389" y="8459"/>
                      <a:pt x="18400" y="8429"/>
                      <a:pt x="18390" y="8413"/>
                    </a:cubicBezTo>
                    <a:cubicBezTo>
                      <a:pt x="17802" y="8326"/>
                      <a:pt x="17251" y="8136"/>
                      <a:pt x="17091" y="7895"/>
                    </a:cubicBezTo>
                    <a:cubicBezTo>
                      <a:pt x="16973" y="7717"/>
                      <a:pt x="17276" y="7310"/>
                      <a:pt x="17591" y="7089"/>
                    </a:cubicBezTo>
                    <a:cubicBezTo>
                      <a:pt x="17229" y="6912"/>
                      <a:pt x="16866" y="6746"/>
                      <a:pt x="16991" y="6744"/>
                    </a:cubicBezTo>
                    <a:cubicBezTo>
                      <a:pt x="17131" y="6742"/>
                      <a:pt x="16997" y="6538"/>
                      <a:pt x="16691" y="6341"/>
                    </a:cubicBezTo>
                    <a:cubicBezTo>
                      <a:pt x="15879" y="5818"/>
                      <a:pt x="14905" y="4895"/>
                      <a:pt x="15092" y="4787"/>
                    </a:cubicBezTo>
                    <a:cubicBezTo>
                      <a:pt x="15181" y="4736"/>
                      <a:pt x="15066" y="4479"/>
                      <a:pt x="14792" y="4211"/>
                    </a:cubicBezTo>
                    <a:lnTo>
                      <a:pt x="14692" y="4096"/>
                    </a:lnTo>
                    <a:cubicBezTo>
                      <a:pt x="14512" y="4110"/>
                      <a:pt x="14241" y="3975"/>
                      <a:pt x="14093" y="3751"/>
                    </a:cubicBezTo>
                    <a:cubicBezTo>
                      <a:pt x="13963" y="3555"/>
                      <a:pt x="13960" y="3436"/>
                      <a:pt x="14093" y="3291"/>
                    </a:cubicBezTo>
                    <a:cubicBezTo>
                      <a:pt x="13878" y="3276"/>
                      <a:pt x="13743" y="3251"/>
                      <a:pt x="13793" y="3118"/>
                    </a:cubicBezTo>
                    <a:cubicBezTo>
                      <a:pt x="13809" y="3073"/>
                      <a:pt x="13796" y="2995"/>
                      <a:pt x="13793" y="2945"/>
                    </a:cubicBezTo>
                    <a:cubicBezTo>
                      <a:pt x="13676" y="2818"/>
                      <a:pt x="13528" y="2720"/>
                      <a:pt x="13493" y="2600"/>
                    </a:cubicBezTo>
                    <a:cubicBezTo>
                      <a:pt x="13490" y="2589"/>
                      <a:pt x="13405" y="2556"/>
                      <a:pt x="13393" y="2542"/>
                    </a:cubicBezTo>
                    <a:cubicBezTo>
                      <a:pt x="13362" y="2537"/>
                      <a:pt x="13323" y="2531"/>
                      <a:pt x="13293" y="2542"/>
                    </a:cubicBezTo>
                    <a:cubicBezTo>
                      <a:pt x="13181" y="2582"/>
                      <a:pt x="13029" y="2484"/>
                      <a:pt x="12893" y="2312"/>
                    </a:cubicBezTo>
                    <a:cubicBezTo>
                      <a:pt x="12843" y="2249"/>
                      <a:pt x="12720" y="2154"/>
                      <a:pt x="12593" y="2082"/>
                    </a:cubicBezTo>
                    <a:cubicBezTo>
                      <a:pt x="12331" y="1965"/>
                      <a:pt x="11996" y="1844"/>
                      <a:pt x="11694" y="1736"/>
                    </a:cubicBezTo>
                    <a:cubicBezTo>
                      <a:pt x="11235" y="1611"/>
                      <a:pt x="10718" y="1356"/>
                      <a:pt x="10395" y="1161"/>
                    </a:cubicBezTo>
                    <a:cubicBezTo>
                      <a:pt x="10059" y="959"/>
                      <a:pt x="9552" y="816"/>
                      <a:pt x="9295" y="816"/>
                    </a:cubicBezTo>
                    <a:cubicBezTo>
                      <a:pt x="9019" y="816"/>
                      <a:pt x="8577" y="624"/>
                      <a:pt x="8196" y="413"/>
                    </a:cubicBezTo>
                    <a:cubicBezTo>
                      <a:pt x="7664" y="551"/>
                      <a:pt x="7172" y="352"/>
                      <a:pt x="7096" y="10"/>
                    </a:cubicBezTo>
                    <a:cubicBezTo>
                      <a:pt x="6996" y="39"/>
                      <a:pt x="6845" y="32"/>
                      <a:pt x="6696" y="10"/>
                    </a:cubicBezTo>
                    <a:cubicBezTo>
                      <a:pt x="6592" y="-6"/>
                      <a:pt x="6486" y="1"/>
                      <a:pt x="6397" y="10"/>
                    </a:cubicBezTo>
                    <a:close/>
                  </a:path>
                </a:pathLst>
              </a:custGeom>
              <a:ln>
                <a:noFill/>
              </a:ln>
              <a:effectLst/>
            </p:spPr>
          </p:pic>
          <p:pic>
            <p:nvPicPr>
              <p:cNvPr id="931" name="Image" descr="Image"/>
              <p:cNvPicPr>
                <a:picLocks/>
              </p:cNvPicPr>
              <p:nvPr/>
            </p:nvPicPr>
            <p:blipFill>
              <a:blip r:embed="rId35"/>
              <a:stretch>
                <a:fillRect/>
              </a:stretch>
            </p:blipFill>
            <p:spPr>
              <a:xfrm>
                <a:off x="0" y="0"/>
                <a:ext cx="103686" cy="173808"/>
              </a:xfrm>
              <a:prstGeom prst="rect">
                <a:avLst/>
              </a:prstGeom>
              <a:effectLst/>
            </p:spPr>
          </p:pic>
        </p:grpSp>
        <p:grpSp>
          <p:nvGrpSpPr>
            <p:cNvPr id="936" name="Image"/>
            <p:cNvGrpSpPr/>
            <p:nvPr/>
          </p:nvGrpSpPr>
          <p:grpSpPr>
            <a:xfrm rot="17311923">
              <a:off x="324842" y="-11542"/>
              <a:ext cx="133849" cy="225404"/>
              <a:chOff x="0" y="0"/>
              <a:chExt cx="133848" cy="225402"/>
            </a:xfrm>
          </p:grpSpPr>
          <p:pic>
            <p:nvPicPr>
              <p:cNvPr id="935" name="Image" descr="Image"/>
              <p:cNvPicPr>
                <a:picLocks noChangeAspect="1"/>
              </p:cNvPicPr>
              <p:nvPr/>
            </p:nvPicPr>
            <p:blipFill>
              <a:blip r:embed="rId36" cstate="print">
                <a:extLst>
                  <a:ext uri="{28A0092B-C50C-407E-A947-70E740481C1C}">
                    <a14:useLocalDpi xmlns:a14="http://schemas.microsoft.com/office/drawing/2010/main"/>
                  </a:ext>
                </a:extLst>
              </a:blip>
              <a:srcRect/>
              <a:stretch>
                <a:fillRect/>
              </a:stretch>
            </p:blipFill>
            <p:spPr>
              <a:xfrm>
                <a:off x="8980" y="9721"/>
                <a:ext cx="115910" cy="200437"/>
              </a:xfrm>
              <a:custGeom>
                <a:avLst/>
                <a:gdLst/>
                <a:ahLst/>
                <a:cxnLst>
                  <a:cxn ang="0">
                    <a:pos x="wd2" y="hd2"/>
                  </a:cxn>
                  <a:cxn ang="5400000">
                    <a:pos x="wd2" y="hd2"/>
                  </a:cxn>
                  <a:cxn ang="10800000">
                    <a:pos x="wd2" y="hd2"/>
                  </a:cxn>
                  <a:cxn ang="16200000">
                    <a:pos x="wd2" y="hd2"/>
                  </a:cxn>
                </a:cxnLst>
                <a:rect l="0" t="0" r="r" b="b"/>
                <a:pathLst>
                  <a:path w="21593" h="21592" extrusionOk="0">
                    <a:moveTo>
                      <a:pt x="6432" y="1"/>
                    </a:moveTo>
                    <a:cubicBezTo>
                      <a:pt x="6343" y="10"/>
                      <a:pt x="6242" y="57"/>
                      <a:pt x="6210" y="87"/>
                    </a:cubicBezTo>
                    <a:cubicBezTo>
                      <a:pt x="6178" y="117"/>
                      <a:pt x="6071" y="114"/>
                      <a:pt x="5841" y="129"/>
                    </a:cubicBezTo>
                    <a:cubicBezTo>
                      <a:pt x="5624" y="144"/>
                      <a:pt x="5319" y="178"/>
                      <a:pt x="5027" y="172"/>
                    </a:cubicBezTo>
                    <a:cubicBezTo>
                      <a:pt x="4425" y="161"/>
                      <a:pt x="3815" y="189"/>
                      <a:pt x="3697" y="258"/>
                    </a:cubicBezTo>
                    <a:cubicBezTo>
                      <a:pt x="3578" y="326"/>
                      <a:pt x="3389" y="373"/>
                      <a:pt x="3253" y="343"/>
                    </a:cubicBezTo>
                    <a:cubicBezTo>
                      <a:pt x="3118" y="313"/>
                      <a:pt x="2850" y="433"/>
                      <a:pt x="2662" y="600"/>
                    </a:cubicBezTo>
                    <a:cubicBezTo>
                      <a:pt x="2638" y="620"/>
                      <a:pt x="2609" y="625"/>
                      <a:pt x="2588" y="642"/>
                    </a:cubicBezTo>
                    <a:cubicBezTo>
                      <a:pt x="2566" y="670"/>
                      <a:pt x="2563" y="693"/>
                      <a:pt x="2514" y="728"/>
                    </a:cubicBezTo>
                    <a:cubicBezTo>
                      <a:pt x="2451" y="772"/>
                      <a:pt x="2419" y="755"/>
                      <a:pt x="2366" y="771"/>
                    </a:cubicBezTo>
                    <a:cubicBezTo>
                      <a:pt x="2350" y="776"/>
                      <a:pt x="2307" y="810"/>
                      <a:pt x="2292" y="813"/>
                    </a:cubicBezTo>
                    <a:cubicBezTo>
                      <a:pt x="2222" y="816"/>
                      <a:pt x="2157" y="812"/>
                      <a:pt x="2070" y="771"/>
                    </a:cubicBezTo>
                    <a:cubicBezTo>
                      <a:pt x="1976" y="729"/>
                      <a:pt x="1911" y="694"/>
                      <a:pt x="1848" y="685"/>
                    </a:cubicBezTo>
                    <a:cubicBezTo>
                      <a:pt x="1725" y="677"/>
                      <a:pt x="1536" y="754"/>
                      <a:pt x="1331" y="856"/>
                    </a:cubicBezTo>
                    <a:cubicBezTo>
                      <a:pt x="1269" y="915"/>
                      <a:pt x="1216" y="989"/>
                      <a:pt x="1257" y="1027"/>
                    </a:cubicBezTo>
                    <a:cubicBezTo>
                      <a:pt x="1320" y="1086"/>
                      <a:pt x="1242" y="1191"/>
                      <a:pt x="1109" y="1284"/>
                    </a:cubicBezTo>
                    <a:cubicBezTo>
                      <a:pt x="824" y="1483"/>
                      <a:pt x="622" y="1439"/>
                      <a:pt x="74" y="1156"/>
                    </a:cubicBezTo>
                    <a:cubicBezTo>
                      <a:pt x="47" y="1147"/>
                      <a:pt x="28" y="1165"/>
                      <a:pt x="0" y="1156"/>
                    </a:cubicBezTo>
                    <a:cubicBezTo>
                      <a:pt x="573" y="1461"/>
                      <a:pt x="766" y="1608"/>
                      <a:pt x="591" y="1797"/>
                    </a:cubicBezTo>
                    <a:cubicBezTo>
                      <a:pt x="468" y="1931"/>
                      <a:pt x="397" y="2376"/>
                      <a:pt x="370" y="2823"/>
                    </a:cubicBezTo>
                    <a:cubicBezTo>
                      <a:pt x="393" y="3000"/>
                      <a:pt x="418" y="3037"/>
                      <a:pt x="444" y="3293"/>
                    </a:cubicBezTo>
                    <a:cubicBezTo>
                      <a:pt x="503" y="3877"/>
                      <a:pt x="569" y="4263"/>
                      <a:pt x="665" y="4661"/>
                    </a:cubicBezTo>
                    <a:cubicBezTo>
                      <a:pt x="682" y="4729"/>
                      <a:pt x="721" y="4809"/>
                      <a:pt x="739" y="4875"/>
                    </a:cubicBezTo>
                    <a:cubicBezTo>
                      <a:pt x="758" y="4891"/>
                      <a:pt x="715" y="4901"/>
                      <a:pt x="739" y="4918"/>
                    </a:cubicBezTo>
                    <a:cubicBezTo>
                      <a:pt x="874" y="5012"/>
                      <a:pt x="957" y="5134"/>
                      <a:pt x="887" y="5174"/>
                    </a:cubicBezTo>
                    <a:cubicBezTo>
                      <a:pt x="861" y="5190"/>
                      <a:pt x="858" y="5315"/>
                      <a:pt x="887" y="5431"/>
                    </a:cubicBezTo>
                    <a:cubicBezTo>
                      <a:pt x="1031" y="5816"/>
                      <a:pt x="1195" y="6154"/>
                      <a:pt x="1479" y="6714"/>
                    </a:cubicBezTo>
                    <a:cubicBezTo>
                      <a:pt x="1744" y="7236"/>
                      <a:pt x="2145" y="7719"/>
                      <a:pt x="2440" y="7868"/>
                    </a:cubicBezTo>
                    <a:cubicBezTo>
                      <a:pt x="3086" y="8195"/>
                      <a:pt x="3301" y="8654"/>
                      <a:pt x="2957" y="8894"/>
                    </a:cubicBezTo>
                    <a:cubicBezTo>
                      <a:pt x="2750" y="9039"/>
                      <a:pt x="2740" y="9127"/>
                      <a:pt x="2957" y="9279"/>
                    </a:cubicBezTo>
                    <a:cubicBezTo>
                      <a:pt x="3111" y="9386"/>
                      <a:pt x="3179" y="9492"/>
                      <a:pt x="3105" y="9535"/>
                    </a:cubicBezTo>
                    <a:cubicBezTo>
                      <a:pt x="3068" y="9557"/>
                      <a:pt x="3122" y="9626"/>
                      <a:pt x="3179" y="9706"/>
                    </a:cubicBezTo>
                    <a:cubicBezTo>
                      <a:pt x="3189" y="9714"/>
                      <a:pt x="3169" y="9741"/>
                      <a:pt x="3179" y="9749"/>
                    </a:cubicBezTo>
                    <a:cubicBezTo>
                      <a:pt x="3234" y="9792"/>
                      <a:pt x="3270" y="9843"/>
                      <a:pt x="3327" y="9877"/>
                    </a:cubicBezTo>
                    <a:cubicBezTo>
                      <a:pt x="3473" y="9966"/>
                      <a:pt x="3554" y="9988"/>
                      <a:pt x="3623" y="10048"/>
                    </a:cubicBezTo>
                    <a:cubicBezTo>
                      <a:pt x="3825" y="10084"/>
                      <a:pt x="4027" y="10150"/>
                      <a:pt x="4066" y="10219"/>
                    </a:cubicBezTo>
                    <a:cubicBezTo>
                      <a:pt x="4110" y="10296"/>
                      <a:pt x="4003" y="10423"/>
                      <a:pt x="3845" y="10519"/>
                    </a:cubicBezTo>
                    <a:cubicBezTo>
                      <a:pt x="3862" y="10532"/>
                      <a:pt x="3824" y="10547"/>
                      <a:pt x="3845" y="10561"/>
                    </a:cubicBezTo>
                    <a:cubicBezTo>
                      <a:pt x="3940" y="10628"/>
                      <a:pt x="3983" y="10680"/>
                      <a:pt x="3992" y="10732"/>
                    </a:cubicBezTo>
                    <a:cubicBezTo>
                      <a:pt x="4128" y="10762"/>
                      <a:pt x="4176" y="10862"/>
                      <a:pt x="4140" y="11117"/>
                    </a:cubicBezTo>
                    <a:cubicBezTo>
                      <a:pt x="4136" y="11145"/>
                      <a:pt x="4142" y="11135"/>
                      <a:pt x="4140" y="11160"/>
                    </a:cubicBezTo>
                    <a:cubicBezTo>
                      <a:pt x="4458" y="11215"/>
                      <a:pt x="4526" y="11303"/>
                      <a:pt x="4436" y="11502"/>
                    </a:cubicBezTo>
                    <a:cubicBezTo>
                      <a:pt x="4418" y="11542"/>
                      <a:pt x="4436" y="11618"/>
                      <a:pt x="4436" y="11673"/>
                    </a:cubicBezTo>
                    <a:cubicBezTo>
                      <a:pt x="4469" y="11690"/>
                      <a:pt x="4470" y="11700"/>
                      <a:pt x="4510" y="11716"/>
                    </a:cubicBezTo>
                    <a:cubicBezTo>
                      <a:pt x="4757" y="11816"/>
                      <a:pt x="4941" y="11957"/>
                      <a:pt x="4880" y="12015"/>
                    </a:cubicBezTo>
                    <a:cubicBezTo>
                      <a:pt x="4818" y="12073"/>
                      <a:pt x="4918" y="12145"/>
                      <a:pt x="5101" y="12186"/>
                    </a:cubicBezTo>
                    <a:lnTo>
                      <a:pt x="5175" y="12143"/>
                    </a:lnTo>
                    <a:cubicBezTo>
                      <a:pt x="5445" y="11936"/>
                      <a:pt x="5655" y="11872"/>
                      <a:pt x="5915" y="11930"/>
                    </a:cubicBezTo>
                    <a:cubicBezTo>
                      <a:pt x="6221" y="11998"/>
                      <a:pt x="6274" y="12039"/>
                      <a:pt x="6063" y="12186"/>
                    </a:cubicBezTo>
                    <a:cubicBezTo>
                      <a:pt x="5917" y="12287"/>
                      <a:pt x="5906" y="12450"/>
                      <a:pt x="5989" y="12528"/>
                    </a:cubicBezTo>
                    <a:cubicBezTo>
                      <a:pt x="6071" y="12606"/>
                      <a:pt x="5972" y="12782"/>
                      <a:pt x="5767" y="12913"/>
                    </a:cubicBezTo>
                    <a:cubicBezTo>
                      <a:pt x="5678" y="12969"/>
                      <a:pt x="5589" y="13023"/>
                      <a:pt x="5545" y="13084"/>
                    </a:cubicBezTo>
                    <a:cubicBezTo>
                      <a:pt x="5566" y="13131"/>
                      <a:pt x="5578" y="13162"/>
                      <a:pt x="5545" y="13212"/>
                    </a:cubicBezTo>
                    <a:cubicBezTo>
                      <a:pt x="5480" y="13310"/>
                      <a:pt x="5591" y="13477"/>
                      <a:pt x="5841" y="13554"/>
                    </a:cubicBezTo>
                    <a:cubicBezTo>
                      <a:pt x="6089" y="13631"/>
                      <a:pt x="6277" y="13729"/>
                      <a:pt x="6210" y="13768"/>
                    </a:cubicBezTo>
                    <a:cubicBezTo>
                      <a:pt x="6144" y="13807"/>
                      <a:pt x="6167" y="13940"/>
                      <a:pt x="6284" y="14067"/>
                    </a:cubicBezTo>
                    <a:cubicBezTo>
                      <a:pt x="6423" y="14218"/>
                      <a:pt x="6428" y="14315"/>
                      <a:pt x="6284" y="14367"/>
                    </a:cubicBezTo>
                    <a:cubicBezTo>
                      <a:pt x="5997" y="14469"/>
                      <a:pt x="5996" y="15033"/>
                      <a:pt x="6284" y="15136"/>
                    </a:cubicBezTo>
                    <a:cubicBezTo>
                      <a:pt x="6407" y="15180"/>
                      <a:pt x="6433" y="15280"/>
                      <a:pt x="6358" y="15350"/>
                    </a:cubicBezTo>
                    <a:cubicBezTo>
                      <a:pt x="6282" y="15421"/>
                      <a:pt x="6426" y="15458"/>
                      <a:pt x="6654" y="15435"/>
                    </a:cubicBezTo>
                    <a:cubicBezTo>
                      <a:pt x="6937" y="15407"/>
                      <a:pt x="7022" y="15472"/>
                      <a:pt x="7024" y="15649"/>
                    </a:cubicBezTo>
                    <a:cubicBezTo>
                      <a:pt x="7025" y="15789"/>
                      <a:pt x="7162" y="16044"/>
                      <a:pt x="7319" y="16205"/>
                    </a:cubicBezTo>
                    <a:cubicBezTo>
                      <a:pt x="7476" y="16365"/>
                      <a:pt x="7578" y="16606"/>
                      <a:pt x="7541" y="16761"/>
                    </a:cubicBezTo>
                    <a:cubicBezTo>
                      <a:pt x="7488" y="16984"/>
                      <a:pt x="7623" y="17049"/>
                      <a:pt x="8059" y="17060"/>
                    </a:cubicBezTo>
                    <a:cubicBezTo>
                      <a:pt x="8968" y="17083"/>
                      <a:pt x="9000" y="17114"/>
                      <a:pt x="8724" y="17274"/>
                    </a:cubicBezTo>
                    <a:cubicBezTo>
                      <a:pt x="8387" y="17469"/>
                      <a:pt x="8391" y="18150"/>
                      <a:pt x="8724" y="18343"/>
                    </a:cubicBezTo>
                    <a:cubicBezTo>
                      <a:pt x="8910" y="18450"/>
                      <a:pt x="8901" y="18561"/>
                      <a:pt x="8724" y="18685"/>
                    </a:cubicBezTo>
                    <a:cubicBezTo>
                      <a:pt x="8444" y="18880"/>
                      <a:pt x="8710" y="19070"/>
                      <a:pt x="9168" y="19070"/>
                    </a:cubicBezTo>
                    <a:cubicBezTo>
                      <a:pt x="9531" y="19070"/>
                      <a:pt x="9840" y="19731"/>
                      <a:pt x="9537" y="19839"/>
                    </a:cubicBezTo>
                    <a:cubicBezTo>
                      <a:pt x="9253" y="19941"/>
                      <a:pt x="10777" y="20730"/>
                      <a:pt x="11755" y="20993"/>
                    </a:cubicBezTo>
                    <a:cubicBezTo>
                      <a:pt x="12205" y="21114"/>
                      <a:pt x="12731" y="21316"/>
                      <a:pt x="12938" y="21421"/>
                    </a:cubicBezTo>
                    <a:cubicBezTo>
                      <a:pt x="13184" y="21545"/>
                      <a:pt x="13521" y="21561"/>
                      <a:pt x="13900" y="21506"/>
                    </a:cubicBezTo>
                    <a:cubicBezTo>
                      <a:pt x="14347" y="21441"/>
                      <a:pt x="14636" y="21489"/>
                      <a:pt x="14787" y="21592"/>
                    </a:cubicBezTo>
                    <a:cubicBezTo>
                      <a:pt x="14799" y="21531"/>
                      <a:pt x="14809" y="21454"/>
                      <a:pt x="14787" y="21421"/>
                    </a:cubicBezTo>
                    <a:cubicBezTo>
                      <a:pt x="14625" y="21177"/>
                      <a:pt x="17287" y="20346"/>
                      <a:pt x="17522" y="20566"/>
                    </a:cubicBezTo>
                    <a:cubicBezTo>
                      <a:pt x="17687" y="20720"/>
                      <a:pt x="18472" y="20509"/>
                      <a:pt x="19371" y="20096"/>
                    </a:cubicBezTo>
                    <a:cubicBezTo>
                      <a:pt x="19412" y="20077"/>
                      <a:pt x="19401" y="20069"/>
                      <a:pt x="19445" y="20053"/>
                    </a:cubicBezTo>
                    <a:cubicBezTo>
                      <a:pt x="19236" y="19910"/>
                      <a:pt x="19375" y="19807"/>
                      <a:pt x="19888" y="19583"/>
                    </a:cubicBezTo>
                    <a:cubicBezTo>
                      <a:pt x="20533" y="19301"/>
                      <a:pt x="20536" y="19225"/>
                      <a:pt x="20554" y="17830"/>
                    </a:cubicBezTo>
                    <a:cubicBezTo>
                      <a:pt x="20564" y="17011"/>
                      <a:pt x="20668" y="16220"/>
                      <a:pt x="20775" y="16119"/>
                    </a:cubicBezTo>
                    <a:cubicBezTo>
                      <a:pt x="20883" y="16019"/>
                      <a:pt x="20868" y="15777"/>
                      <a:pt x="20775" y="15564"/>
                    </a:cubicBezTo>
                    <a:cubicBezTo>
                      <a:pt x="20683" y="15351"/>
                      <a:pt x="20761" y="15151"/>
                      <a:pt x="20923" y="15093"/>
                    </a:cubicBezTo>
                    <a:cubicBezTo>
                      <a:pt x="21127" y="15020"/>
                      <a:pt x="21122" y="14786"/>
                      <a:pt x="20849" y="14409"/>
                    </a:cubicBezTo>
                    <a:cubicBezTo>
                      <a:pt x="20434" y="13835"/>
                      <a:pt x="20717" y="13542"/>
                      <a:pt x="21367" y="13853"/>
                    </a:cubicBezTo>
                    <a:cubicBezTo>
                      <a:pt x="21401" y="13870"/>
                      <a:pt x="21405" y="13884"/>
                      <a:pt x="21441" y="13896"/>
                    </a:cubicBezTo>
                    <a:cubicBezTo>
                      <a:pt x="21475" y="13790"/>
                      <a:pt x="21546" y="13658"/>
                      <a:pt x="21589" y="13554"/>
                    </a:cubicBezTo>
                    <a:cubicBezTo>
                      <a:pt x="21600" y="13527"/>
                      <a:pt x="21584" y="13539"/>
                      <a:pt x="21589" y="13511"/>
                    </a:cubicBezTo>
                    <a:cubicBezTo>
                      <a:pt x="21578" y="13420"/>
                      <a:pt x="21524" y="13365"/>
                      <a:pt x="21515" y="13298"/>
                    </a:cubicBezTo>
                    <a:cubicBezTo>
                      <a:pt x="21493" y="13262"/>
                      <a:pt x="21480" y="13226"/>
                      <a:pt x="21441" y="13212"/>
                    </a:cubicBezTo>
                    <a:cubicBezTo>
                      <a:pt x="21322" y="13170"/>
                      <a:pt x="21295" y="13045"/>
                      <a:pt x="21367" y="12913"/>
                    </a:cubicBezTo>
                    <a:cubicBezTo>
                      <a:pt x="21391" y="12869"/>
                      <a:pt x="21372" y="12802"/>
                      <a:pt x="21367" y="12742"/>
                    </a:cubicBezTo>
                    <a:cubicBezTo>
                      <a:pt x="21353" y="12705"/>
                      <a:pt x="21380" y="12698"/>
                      <a:pt x="21367" y="12656"/>
                    </a:cubicBezTo>
                    <a:cubicBezTo>
                      <a:pt x="21312" y="12483"/>
                      <a:pt x="21104" y="12287"/>
                      <a:pt x="20923" y="12229"/>
                    </a:cubicBezTo>
                    <a:cubicBezTo>
                      <a:pt x="20743" y="12170"/>
                      <a:pt x="20637" y="12076"/>
                      <a:pt x="20701" y="12015"/>
                    </a:cubicBezTo>
                    <a:cubicBezTo>
                      <a:pt x="20788" y="11934"/>
                      <a:pt x="20675" y="11649"/>
                      <a:pt x="20480" y="11331"/>
                    </a:cubicBezTo>
                    <a:cubicBezTo>
                      <a:pt x="20439" y="11279"/>
                      <a:pt x="20448" y="11255"/>
                      <a:pt x="20406" y="11203"/>
                    </a:cubicBezTo>
                    <a:cubicBezTo>
                      <a:pt x="20137" y="10872"/>
                      <a:pt x="19826" y="10525"/>
                      <a:pt x="19666" y="10433"/>
                    </a:cubicBezTo>
                    <a:cubicBezTo>
                      <a:pt x="19473" y="10321"/>
                      <a:pt x="19351" y="10207"/>
                      <a:pt x="19371" y="10134"/>
                    </a:cubicBezTo>
                    <a:cubicBezTo>
                      <a:pt x="19253" y="10000"/>
                      <a:pt x="19165" y="9865"/>
                      <a:pt x="19149" y="9749"/>
                    </a:cubicBezTo>
                    <a:cubicBezTo>
                      <a:pt x="19137" y="9664"/>
                      <a:pt x="19060" y="9526"/>
                      <a:pt x="19001" y="9407"/>
                    </a:cubicBezTo>
                    <a:cubicBezTo>
                      <a:pt x="18956" y="9345"/>
                      <a:pt x="18978" y="9301"/>
                      <a:pt x="18927" y="9236"/>
                    </a:cubicBezTo>
                    <a:cubicBezTo>
                      <a:pt x="18837" y="9121"/>
                      <a:pt x="18851" y="9080"/>
                      <a:pt x="18779" y="8980"/>
                    </a:cubicBezTo>
                    <a:cubicBezTo>
                      <a:pt x="18578" y="8749"/>
                      <a:pt x="18417" y="8519"/>
                      <a:pt x="18410" y="8466"/>
                    </a:cubicBezTo>
                    <a:cubicBezTo>
                      <a:pt x="18408" y="8455"/>
                      <a:pt x="18345" y="8439"/>
                      <a:pt x="18336" y="8424"/>
                    </a:cubicBezTo>
                    <a:cubicBezTo>
                      <a:pt x="17750" y="8337"/>
                      <a:pt x="17164" y="8151"/>
                      <a:pt x="17005" y="7911"/>
                    </a:cubicBezTo>
                    <a:cubicBezTo>
                      <a:pt x="16887" y="7733"/>
                      <a:pt x="17208" y="7318"/>
                      <a:pt x="17522" y="7098"/>
                    </a:cubicBezTo>
                    <a:cubicBezTo>
                      <a:pt x="17162" y="6921"/>
                      <a:pt x="16806" y="6715"/>
                      <a:pt x="16931" y="6714"/>
                    </a:cubicBezTo>
                    <a:cubicBezTo>
                      <a:pt x="17071" y="6712"/>
                      <a:pt x="16940" y="6568"/>
                      <a:pt x="16635" y="6372"/>
                    </a:cubicBezTo>
                    <a:cubicBezTo>
                      <a:pt x="15827" y="5849"/>
                      <a:pt x="14896" y="4854"/>
                      <a:pt x="15082" y="4747"/>
                    </a:cubicBezTo>
                    <a:cubicBezTo>
                      <a:pt x="15171" y="4696"/>
                      <a:pt x="14986" y="4458"/>
                      <a:pt x="14713" y="4191"/>
                    </a:cubicBezTo>
                    <a:lnTo>
                      <a:pt x="14639" y="4063"/>
                    </a:lnTo>
                    <a:cubicBezTo>
                      <a:pt x="14460" y="4076"/>
                      <a:pt x="14195" y="3988"/>
                      <a:pt x="14047" y="3764"/>
                    </a:cubicBezTo>
                    <a:cubicBezTo>
                      <a:pt x="13919" y="3568"/>
                      <a:pt x="13915" y="3439"/>
                      <a:pt x="14047" y="3293"/>
                    </a:cubicBezTo>
                    <a:cubicBezTo>
                      <a:pt x="13834" y="3278"/>
                      <a:pt x="13702" y="3255"/>
                      <a:pt x="13752" y="3122"/>
                    </a:cubicBezTo>
                    <a:cubicBezTo>
                      <a:pt x="13768" y="3077"/>
                      <a:pt x="13755" y="3001"/>
                      <a:pt x="13752" y="2951"/>
                    </a:cubicBezTo>
                    <a:cubicBezTo>
                      <a:pt x="13636" y="2824"/>
                      <a:pt x="13491" y="2686"/>
                      <a:pt x="13456" y="2566"/>
                    </a:cubicBezTo>
                    <a:cubicBezTo>
                      <a:pt x="13453" y="2556"/>
                      <a:pt x="13394" y="2537"/>
                      <a:pt x="13382" y="2524"/>
                    </a:cubicBezTo>
                    <a:cubicBezTo>
                      <a:pt x="13351" y="2519"/>
                      <a:pt x="13338" y="2513"/>
                      <a:pt x="13308" y="2524"/>
                    </a:cubicBezTo>
                    <a:cubicBezTo>
                      <a:pt x="13196" y="2564"/>
                      <a:pt x="13000" y="2439"/>
                      <a:pt x="12864" y="2267"/>
                    </a:cubicBezTo>
                    <a:cubicBezTo>
                      <a:pt x="12815" y="2204"/>
                      <a:pt x="12695" y="2125"/>
                      <a:pt x="12569" y="2053"/>
                    </a:cubicBezTo>
                    <a:cubicBezTo>
                      <a:pt x="12308" y="1937"/>
                      <a:pt x="12056" y="1819"/>
                      <a:pt x="11755" y="1711"/>
                    </a:cubicBezTo>
                    <a:cubicBezTo>
                      <a:pt x="11298" y="1585"/>
                      <a:pt x="10673" y="1350"/>
                      <a:pt x="10351" y="1156"/>
                    </a:cubicBezTo>
                    <a:cubicBezTo>
                      <a:pt x="10017" y="954"/>
                      <a:pt x="9498" y="813"/>
                      <a:pt x="9242" y="813"/>
                    </a:cubicBezTo>
                    <a:cubicBezTo>
                      <a:pt x="8967" y="813"/>
                      <a:pt x="8512" y="597"/>
                      <a:pt x="8133" y="386"/>
                    </a:cubicBezTo>
                    <a:cubicBezTo>
                      <a:pt x="7603" y="524"/>
                      <a:pt x="7173" y="343"/>
                      <a:pt x="7098" y="1"/>
                    </a:cubicBezTo>
                    <a:cubicBezTo>
                      <a:pt x="6997" y="31"/>
                      <a:pt x="6876" y="66"/>
                      <a:pt x="6728" y="44"/>
                    </a:cubicBezTo>
                    <a:cubicBezTo>
                      <a:pt x="6624" y="28"/>
                      <a:pt x="6522" y="-8"/>
                      <a:pt x="6432" y="1"/>
                    </a:cubicBezTo>
                    <a:close/>
                  </a:path>
                </a:pathLst>
              </a:custGeom>
              <a:ln>
                <a:noFill/>
              </a:ln>
              <a:effectLst/>
            </p:spPr>
          </p:pic>
          <p:pic>
            <p:nvPicPr>
              <p:cNvPr id="934" name="Image" descr="Image"/>
              <p:cNvPicPr>
                <a:picLocks/>
              </p:cNvPicPr>
              <p:nvPr/>
            </p:nvPicPr>
            <p:blipFill>
              <a:blip r:embed="rId37"/>
              <a:stretch>
                <a:fillRect/>
              </a:stretch>
            </p:blipFill>
            <p:spPr>
              <a:xfrm>
                <a:off x="0" y="0"/>
                <a:ext cx="133849" cy="225403"/>
              </a:xfrm>
              <a:prstGeom prst="rect">
                <a:avLst/>
              </a:prstGeom>
              <a:effectLst/>
            </p:spPr>
          </p:pic>
        </p:grpSp>
        <p:grpSp>
          <p:nvGrpSpPr>
            <p:cNvPr id="939" name="Image"/>
            <p:cNvGrpSpPr/>
            <p:nvPr/>
          </p:nvGrpSpPr>
          <p:grpSpPr>
            <a:xfrm rot="14062231">
              <a:off x="370384" y="167008"/>
              <a:ext cx="103687" cy="173809"/>
              <a:chOff x="0" y="0"/>
              <a:chExt cx="103685" cy="173807"/>
            </a:xfrm>
          </p:grpSpPr>
          <p:pic>
            <p:nvPicPr>
              <p:cNvPr id="938" name="Image" descr="Image"/>
              <p:cNvPicPr>
                <a:picLocks noChangeAspect="1"/>
              </p:cNvPicPr>
              <p:nvPr/>
            </p:nvPicPr>
            <p:blipFill>
              <a:blip r:embed="rId34" cstate="print">
                <a:extLst>
                  <a:ext uri="{28A0092B-C50C-407E-A947-70E740481C1C}">
                    <a14:useLocalDpi xmlns:a14="http://schemas.microsoft.com/office/drawing/2010/main"/>
                  </a:ext>
                </a:extLst>
              </a:blip>
              <a:srcRect/>
              <a:stretch>
                <a:fillRect/>
              </a:stretch>
            </p:blipFill>
            <p:spPr>
              <a:xfrm>
                <a:off x="8980" y="9668"/>
                <a:ext cx="85742" cy="148894"/>
              </a:xfrm>
              <a:custGeom>
                <a:avLst/>
                <a:gdLst/>
                <a:ahLst/>
                <a:cxnLst>
                  <a:cxn ang="0">
                    <a:pos x="wd2" y="hd2"/>
                  </a:cxn>
                  <a:cxn ang="5400000">
                    <a:pos x="wd2" y="hd2"/>
                  </a:cxn>
                  <a:cxn ang="10800000">
                    <a:pos x="wd2" y="hd2"/>
                  </a:cxn>
                  <a:cxn ang="16200000">
                    <a:pos x="wd2" y="hd2"/>
                  </a:cxn>
                </a:cxnLst>
                <a:rect l="0" t="0" r="r" b="b"/>
                <a:pathLst>
                  <a:path w="21593" h="21594" extrusionOk="0">
                    <a:moveTo>
                      <a:pt x="6397" y="10"/>
                    </a:moveTo>
                    <a:cubicBezTo>
                      <a:pt x="6307" y="19"/>
                      <a:pt x="6228" y="38"/>
                      <a:pt x="6197" y="67"/>
                    </a:cubicBezTo>
                    <a:cubicBezTo>
                      <a:pt x="6164" y="98"/>
                      <a:pt x="6028" y="109"/>
                      <a:pt x="5797" y="125"/>
                    </a:cubicBezTo>
                    <a:cubicBezTo>
                      <a:pt x="5579" y="140"/>
                      <a:pt x="5290" y="188"/>
                      <a:pt x="4997" y="182"/>
                    </a:cubicBezTo>
                    <a:cubicBezTo>
                      <a:pt x="4392" y="171"/>
                      <a:pt x="3817" y="229"/>
                      <a:pt x="3698" y="297"/>
                    </a:cubicBezTo>
                    <a:cubicBezTo>
                      <a:pt x="3579" y="366"/>
                      <a:pt x="3334" y="385"/>
                      <a:pt x="3198" y="355"/>
                    </a:cubicBezTo>
                    <a:cubicBezTo>
                      <a:pt x="3062" y="325"/>
                      <a:pt x="2788" y="419"/>
                      <a:pt x="2599" y="585"/>
                    </a:cubicBezTo>
                    <a:cubicBezTo>
                      <a:pt x="2575" y="606"/>
                      <a:pt x="2620" y="625"/>
                      <a:pt x="2599" y="643"/>
                    </a:cubicBezTo>
                    <a:cubicBezTo>
                      <a:pt x="2577" y="671"/>
                      <a:pt x="2549" y="666"/>
                      <a:pt x="2499" y="700"/>
                    </a:cubicBezTo>
                    <a:cubicBezTo>
                      <a:pt x="2436" y="744"/>
                      <a:pt x="2352" y="742"/>
                      <a:pt x="2299" y="758"/>
                    </a:cubicBezTo>
                    <a:cubicBezTo>
                      <a:pt x="2283" y="763"/>
                      <a:pt x="2314" y="812"/>
                      <a:pt x="2299" y="816"/>
                    </a:cubicBezTo>
                    <a:cubicBezTo>
                      <a:pt x="2283" y="818"/>
                      <a:pt x="2215" y="816"/>
                      <a:pt x="2199" y="816"/>
                    </a:cubicBezTo>
                    <a:cubicBezTo>
                      <a:pt x="2129" y="818"/>
                      <a:pt x="2086" y="800"/>
                      <a:pt x="1999" y="758"/>
                    </a:cubicBezTo>
                    <a:cubicBezTo>
                      <a:pt x="1905" y="716"/>
                      <a:pt x="1862" y="709"/>
                      <a:pt x="1799" y="700"/>
                    </a:cubicBezTo>
                    <a:cubicBezTo>
                      <a:pt x="1675" y="692"/>
                      <a:pt x="1505" y="771"/>
                      <a:pt x="1299" y="873"/>
                    </a:cubicBezTo>
                    <a:cubicBezTo>
                      <a:pt x="1237" y="932"/>
                      <a:pt x="1159" y="950"/>
                      <a:pt x="1199" y="988"/>
                    </a:cubicBezTo>
                    <a:cubicBezTo>
                      <a:pt x="1263" y="1047"/>
                      <a:pt x="1233" y="1183"/>
                      <a:pt x="1099" y="1276"/>
                    </a:cubicBezTo>
                    <a:cubicBezTo>
                      <a:pt x="813" y="1475"/>
                      <a:pt x="651" y="1444"/>
                      <a:pt x="100" y="1161"/>
                    </a:cubicBezTo>
                    <a:cubicBezTo>
                      <a:pt x="73" y="1152"/>
                      <a:pt x="28" y="1170"/>
                      <a:pt x="0" y="1161"/>
                    </a:cubicBezTo>
                    <a:cubicBezTo>
                      <a:pt x="576" y="1467"/>
                      <a:pt x="675" y="1605"/>
                      <a:pt x="500" y="1794"/>
                    </a:cubicBezTo>
                    <a:cubicBezTo>
                      <a:pt x="375" y="1928"/>
                      <a:pt x="327" y="2383"/>
                      <a:pt x="300" y="2830"/>
                    </a:cubicBezTo>
                    <a:cubicBezTo>
                      <a:pt x="324" y="3007"/>
                      <a:pt x="374" y="3035"/>
                      <a:pt x="400" y="3291"/>
                    </a:cubicBezTo>
                    <a:cubicBezTo>
                      <a:pt x="459" y="3874"/>
                      <a:pt x="503" y="4274"/>
                      <a:pt x="600" y="4672"/>
                    </a:cubicBezTo>
                    <a:cubicBezTo>
                      <a:pt x="616" y="4739"/>
                      <a:pt x="681" y="4836"/>
                      <a:pt x="700" y="4902"/>
                    </a:cubicBezTo>
                    <a:cubicBezTo>
                      <a:pt x="835" y="4996"/>
                      <a:pt x="869" y="5150"/>
                      <a:pt x="800" y="5190"/>
                    </a:cubicBezTo>
                    <a:cubicBezTo>
                      <a:pt x="773" y="5205"/>
                      <a:pt x="870" y="5304"/>
                      <a:pt x="900" y="5420"/>
                    </a:cubicBezTo>
                    <a:cubicBezTo>
                      <a:pt x="1044" y="5806"/>
                      <a:pt x="1114" y="6185"/>
                      <a:pt x="1399" y="6744"/>
                    </a:cubicBezTo>
                    <a:cubicBezTo>
                      <a:pt x="1666" y="7266"/>
                      <a:pt x="2103" y="7746"/>
                      <a:pt x="2399" y="7895"/>
                    </a:cubicBezTo>
                    <a:cubicBezTo>
                      <a:pt x="3047" y="8222"/>
                      <a:pt x="3344" y="8634"/>
                      <a:pt x="2998" y="8874"/>
                    </a:cubicBezTo>
                    <a:cubicBezTo>
                      <a:pt x="2790" y="9018"/>
                      <a:pt x="2780" y="9125"/>
                      <a:pt x="2998" y="9277"/>
                    </a:cubicBezTo>
                    <a:cubicBezTo>
                      <a:pt x="3152" y="9383"/>
                      <a:pt x="3173" y="9521"/>
                      <a:pt x="3098" y="9564"/>
                    </a:cubicBezTo>
                    <a:cubicBezTo>
                      <a:pt x="3061" y="9586"/>
                      <a:pt x="3141" y="9657"/>
                      <a:pt x="3198" y="9737"/>
                    </a:cubicBezTo>
                    <a:cubicBezTo>
                      <a:pt x="3253" y="9779"/>
                      <a:pt x="3241" y="9818"/>
                      <a:pt x="3298" y="9852"/>
                    </a:cubicBezTo>
                    <a:cubicBezTo>
                      <a:pt x="3445" y="9940"/>
                      <a:pt x="3529" y="10022"/>
                      <a:pt x="3598" y="10082"/>
                    </a:cubicBezTo>
                    <a:cubicBezTo>
                      <a:pt x="3802" y="10118"/>
                      <a:pt x="3958" y="10186"/>
                      <a:pt x="3998" y="10255"/>
                    </a:cubicBezTo>
                    <a:cubicBezTo>
                      <a:pt x="4042" y="10332"/>
                      <a:pt x="3957" y="10448"/>
                      <a:pt x="3798" y="10543"/>
                    </a:cubicBezTo>
                    <a:cubicBezTo>
                      <a:pt x="3815" y="10556"/>
                      <a:pt x="3877" y="10528"/>
                      <a:pt x="3898" y="10543"/>
                    </a:cubicBezTo>
                    <a:cubicBezTo>
                      <a:pt x="3994" y="10609"/>
                      <a:pt x="3988" y="10663"/>
                      <a:pt x="3998" y="10716"/>
                    </a:cubicBezTo>
                    <a:cubicBezTo>
                      <a:pt x="4134" y="10745"/>
                      <a:pt x="4133" y="10864"/>
                      <a:pt x="4098" y="11118"/>
                    </a:cubicBezTo>
                    <a:cubicBezTo>
                      <a:pt x="4094" y="11146"/>
                      <a:pt x="4099" y="11151"/>
                      <a:pt x="4098" y="11176"/>
                    </a:cubicBezTo>
                    <a:cubicBezTo>
                      <a:pt x="4417" y="11231"/>
                      <a:pt x="4488" y="11322"/>
                      <a:pt x="4398" y="11521"/>
                    </a:cubicBezTo>
                    <a:cubicBezTo>
                      <a:pt x="4380" y="11561"/>
                      <a:pt x="4398" y="11639"/>
                      <a:pt x="4398" y="11694"/>
                    </a:cubicBezTo>
                    <a:cubicBezTo>
                      <a:pt x="4431" y="11711"/>
                      <a:pt x="4458" y="11735"/>
                      <a:pt x="4498" y="11752"/>
                    </a:cubicBezTo>
                    <a:cubicBezTo>
                      <a:pt x="4746" y="11852"/>
                      <a:pt x="4960" y="11981"/>
                      <a:pt x="4897" y="12039"/>
                    </a:cubicBezTo>
                    <a:cubicBezTo>
                      <a:pt x="4835" y="12097"/>
                      <a:pt x="4913" y="12171"/>
                      <a:pt x="5097" y="12212"/>
                    </a:cubicBezTo>
                    <a:lnTo>
                      <a:pt x="5197" y="12154"/>
                    </a:lnTo>
                    <a:cubicBezTo>
                      <a:pt x="5468" y="11947"/>
                      <a:pt x="5636" y="11866"/>
                      <a:pt x="5897" y="11924"/>
                    </a:cubicBezTo>
                    <a:cubicBezTo>
                      <a:pt x="6205" y="11992"/>
                      <a:pt x="6309" y="12065"/>
                      <a:pt x="6097" y="12212"/>
                    </a:cubicBezTo>
                    <a:cubicBezTo>
                      <a:pt x="5951" y="12313"/>
                      <a:pt x="5914" y="12422"/>
                      <a:pt x="5997" y="12500"/>
                    </a:cubicBezTo>
                    <a:cubicBezTo>
                      <a:pt x="6080" y="12577"/>
                      <a:pt x="5903" y="12771"/>
                      <a:pt x="5697" y="12903"/>
                    </a:cubicBezTo>
                    <a:cubicBezTo>
                      <a:pt x="5608" y="12959"/>
                      <a:pt x="5541" y="13015"/>
                      <a:pt x="5497" y="13075"/>
                    </a:cubicBezTo>
                    <a:cubicBezTo>
                      <a:pt x="5518" y="13123"/>
                      <a:pt x="5531" y="13198"/>
                      <a:pt x="5497" y="13248"/>
                    </a:cubicBezTo>
                    <a:cubicBezTo>
                      <a:pt x="5432" y="13346"/>
                      <a:pt x="5646" y="13459"/>
                      <a:pt x="5897" y="13536"/>
                    </a:cubicBezTo>
                    <a:cubicBezTo>
                      <a:pt x="6146" y="13613"/>
                      <a:pt x="6264" y="13728"/>
                      <a:pt x="6197" y="13766"/>
                    </a:cubicBezTo>
                    <a:cubicBezTo>
                      <a:pt x="6130" y="13805"/>
                      <a:pt x="6179" y="13927"/>
                      <a:pt x="6297" y="14054"/>
                    </a:cubicBezTo>
                    <a:cubicBezTo>
                      <a:pt x="6436" y="14204"/>
                      <a:pt x="6441" y="14348"/>
                      <a:pt x="6297" y="14399"/>
                    </a:cubicBezTo>
                    <a:cubicBezTo>
                      <a:pt x="6008" y="14502"/>
                      <a:pt x="6007" y="15044"/>
                      <a:pt x="6297" y="15147"/>
                    </a:cubicBezTo>
                    <a:cubicBezTo>
                      <a:pt x="6420" y="15192"/>
                      <a:pt x="6472" y="15308"/>
                      <a:pt x="6397" y="15378"/>
                    </a:cubicBezTo>
                    <a:cubicBezTo>
                      <a:pt x="6320" y="15449"/>
                      <a:pt x="6467" y="15458"/>
                      <a:pt x="6696" y="15435"/>
                    </a:cubicBezTo>
                    <a:cubicBezTo>
                      <a:pt x="6981" y="15407"/>
                      <a:pt x="7095" y="15488"/>
                      <a:pt x="7096" y="15666"/>
                    </a:cubicBezTo>
                    <a:cubicBezTo>
                      <a:pt x="7097" y="15806"/>
                      <a:pt x="7238" y="16023"/>
                      <a:pt x="7396" y="16184"/>
                    </a:cubicBezTo>
                    <a:cubicBezTo>
                      <a:pt x="7554" y="16344"/>
                      <a:pt x="7633" y="16604"/>
                      <a:pt x="7596" y="16759"/>
                    </a:cubicBezTo>
                    <a:cubicBezTo>
                      <a:pt x="7542" y="16982"/>
                      <a:pt x="7658" y="17036"/>
                      <a:pt x="8096" y="17047"/>
                    </a:cubicBezTo>
                    <a:cubicBezTo>
                      <a:pt x="9008" y="17070"/>
                      <a:pt x="9072" y="17118"/>
                      <a:pt x="8795" y="17277"/>
                    </a:cubicBezTo>
                    <a:cubicBezTo>
                      <a:pt x="8457" y="17472"/>
                      <a:pt x="8460" y="18178"/>
                      <a:pt x="8795" y="18371"/>
                    </a:cubicBezTo>
                    <a:cubicBezTo>
                      <a:pt x="8982" y="18478"/>
                      <a:pt x="8973" y="18535"/>
                      <a:pt x="8795" y="18659"/>
                    </a:cubicBezTo>
                    <a:cubicBezTo>
                      <a:pt x="8514" y="18854"/>
                      <a:pt x="8636" y="19119"/>
                      <a:pt x="9095" y="19119"/>
                    </a:cubicBezTo>
                    <a:cubicBezTo>
                      <a:pt x="9460" y="19119"/>
                      <a:pt x="9898" y="19759"/>
                      <a:pt x="9595" y="19867"/>
                    </a:cubicBezTo>
                    <a:cubicBezTo>
                      <a:pt x="9309" y="19969"/>
                      <a:pt x="10811" y="20755"/>
                      <a:pt x="11794" y="21018"/>
                    </a:cubicBezTo>
                    <a:cubicBezTo>
                      <a:pt x="12245" y="21139"/>
                      <a:pt x="12785" y="21317"/>
                      <a:pt x="12993" y="21421"/>
                    </a:cubicBezTo>
                    <a:cubicBezTo>
                      <a:pt x="13239" y="21545"/>
                      <a:pt x="13513" y="21591"/>
                      <a:pt x="13893" y="21536"/>
                    </a:cubicBezTo>
                    <a:cubicBezTo>
                      <a:pt x="14342" y="21471"/>
                      <a:pt x="14641" y="21491"/>
                      <a:pt x="14792" y="21594"/>
                    </a:cubicBezTo>
                    <a:cubicBezTo>
                      <a:pt x="14805" y="21533"/>
                      <a:pt x="14814" y="21454"/>
                      <a:pt x="14792" y="21421"/>
                    </a:cubicBezTo>
                    <a:cubicBezTo>
                      <a:pt x="14630" y="21178"/>
                      <a:pt x="17354" y="20338"/>
                      <a:pt x="17591" y="20558"/>
                    </a:cubicBezTo>
                    <a:cubicBezTo>
                      <a:pt x="17756" y="20712"/>
                      <a:pt x="18487" y="20511"/>
                      <a:pt x="19390" y="20097"/>
                    </a:cubicBezTo>
                    <a:cubicBezTo>
                      <a:pt x="19431" y="20078"/>
                      <a:pt x="19446" y="20114"/>
                      <a:pt x="19490" y="20097"/>
                    </a:cubicBezTo>
                    <a:cubicBezTo>
                      <a:pt x="19280" y="19955"/>
                      <a:pt x="19375" y="19803"/>
                      <a:pt x="19890" y="19579"/>
                    </a:cubicBezTo>
                    <a:cubicBezTo>
                      <a:pt x="20537" y="19298"/>
                      <a:pt x="20571" y="19191"/>
                      <a:pt x="20589" y="17795"/>
                    </a:cubicBezTo>
                    <a:cubicBezTo>
                      <a:pt x="20600" y="16976"/>
                      <a:pt x="20781" y="16227"/>
                      <a:pt x="20889" y="16126"/>
                    </a:cubicBezTo>
                    <a:cubicBezTo>
                      <a:pt x="20997" y="16025"/>
                      <a:pt x="20982" y="15764"/>
                      <a:pt x="20889" y="15550"/>
                    </a:cubicBezTo>
                    <a:cubicBezTo>
                      <a:pt x="20796" y="15337"/>
                      <a:pt x="20826" y="15148"/>
                      <a:pt x="20989" y="15090"/>
                    </a:cubicBezTo>
                    <a:cubicBezTo>
                      <a:pt x="21194" y="15017"/>
                      <a:pt x="21162" y="14834"/>
                      <a:pt x="20889" y="14457"/>
                    </a:cubicBezTo>
                    <a:cubicBezTo>
                      <a:pt x="20472" y="13882"/>
                      <a:pt x="20736" y="13569"/>
                      <a:pt x="21389" y="13881"/>
                    </a:cubicBezTo>
                    <a:cubicBezTo>
                      <a:pt x="21423" y="13898"/>
                      <a:pt x="21453" y="13869"/>
                      <a:pt x="21489" y="13881"/>
                    </a:cubicBezTo>
                    <a:cubicBezTo>
                      <a:pt x="21523" y="13774"/>
                      <a:pt x="21546" y="13698"/>
                      <a:pt x="21589" y="13593"/>
                    </a:cubicBezTo>
                    <a:cubicBezTo>
                      <a:pt x="21600" y="13566"/>
                      <a:pt x="21584" y="13506"/>
                      <a:pt x="21589" y="13478"/>
                    </a:cubicBezTo>
                    <a:cubicBezTo>
                      <a:pt x="21578" y="13387"/>
                      <a:pt x="21598" y="13373"/>
                      <a:pt x="21589" y="13306"/>
                    </a:cubicBezTo>
                    <a:cubicBezTo>
                      <a:pt x="21567" y="13270"/>
                      <a:pt x="21528" y="13205"/>
                      <a:pt x="21489" y="13191"/>
                    </a:cubicBezTo>
                    <a:cubicBezTo>
                      <a:pt x="21370" y="13148"/>
                      <a:pt x="21316" y="13034"/>
                      <a:pt x="21389" y="12903"/>
                    </a:cubicBezTo>
                    <a:cubicBezTo>
                      <a:pt x="21413" y="12859"/>
                      <a:pt x="21393" y="12790"/>
                      <a:pt x="21389" y="12730"/>
                    </a:cubicBezTo>
                    <a:cubicBezTo>
                      <a:pt x="21375" y="12694"/>
                      <a:pt x="21402" y="12714"/>
                      <a:pt x="21389" y="12672"/>
                    </a:cubicBezTo>
                    <a:cubicBezTo>
                      <a:pt x="21334" y="12499"/>
                      <a:pt x="21171" y="12271"/>
                      <a:pt x="20989" y="12212"/>
                    </a:cubicBezTo>
                    <a:cubicBezTo>
                      <a:pt x="20807" y="12153"/>
                      <a:pt x="20724" y="12100"/>
                      <a:pt x="20789" y="12039"/>
                    </a:cubicBezTo>
                    <a:cubicBezTo>
                      <a:pt x="20876" y="11959"/>
                      <a:pt x="20685" y="11666"/>
                      <a:pt x="20489" y="11349"/>
                    </a:cubicBezTo>
                    <a:cubicBezTo>
                      <a:pt x="20449" y="11296"/>
                      <a:pt x="20532" y="11228"/>
                      <a:pt x="20489" y="11176"/>
                    </a:cubicBezTo>
                    <a:cubicBezTo>
                      <a:pt x="20220" y="10845"/>
                      <a:pt x="19850" y="10520"/>
                      <a:pt x="19690" y="10428"/>
                    </a:cubicBezTo>
                    <a:cubicBezTo>
                      <a:pt x="19496" y="10316"/>
                      <a:pt x="19371" y="10213"/>
                      <a:pt x="19390" y="10140"/>
                    </a:cubicBezTo>
                    <a:cubicBezTo>
                      <a:pt x="19272" y="10006"/>
                      <a:pt x="19206" y="9853"/>
                      <a:pt x="19190" y="9737"/>
                    </a:cubicBezTo>
                    <a:cubicBezTo>
                      <a:pt x="19178" y="9651"/>
                      <a:pt x="19149" y="9568"/>
                      <a:pt x="19090" y="9449"/>
                    </a:cubicBezTo>
                    <a:cubicBezTo>
                      <a:pt x="19045" y="9387"/>
                      <a:pt x="19041" y="9341"/>
                      <a:pt x="18990" y="9277"/>
                    </a:cubicBezTo>
                    <a:cubicBezTo>
                      <a:pt x="18899" y="9161"/>
                      <a:pt x="18862" y="9089"/>
                      <a:pt x="18790" y="8989"/>
                    </a:cubicBezTo>
                    <a:cubicBezTo>
                      <a:pt x="18588" y="8758"/>
                      <a:pt x="18398" y="8523"/>
                      <a:pt x="18390" y="8471"/>
                    </a:cubicBezTo>
                    <a:cubicBezTo>
                      <a:pt x="18389" y="8459"/>
                      <a:pt x="18400" y="8429"/>
                      <a:pt x="18390" y="8413"/>
                    </a:cubicBezTo>
                    <a:cubicBezTo>
                      <a:pt x="17802" y="8326"/>
                      <a:pt x="17251" y="8136"/>
                      <a:pt x="17091" y="7895"/>
                    </a:cubicBezTo>
                    <a:cubicBezTo>
                      <a:pt x="16973" y="7717"/>
                      <a:pt x="17276" y="7310"/>
                      <a:pt x="17591" y="7089"/>
                    </a:cubicBezTo>
                    <a:cubicBezTo>
                      <a:pt x="17229" y="6912"/>
                      <a:pt x="16866" y="6746"/>
                      <a:pt x="16991" y="6744"/>
                    </a:cubicBezTo>
                    <a:cubicBezTo>
                      <a:pt x="17131" y="6742"/>
                      <a:pt x="16997" y="6538"/>
                      <a:pt x="16691" y="6341"/>
                    </a:cubicBezTo>
                    <a:cubicBezTo>
                      <a:pt x="15879" y="5818"/>
                      <a:pt x="14905" y="4895"/>
                      <a:pt x="15092" y="4787"/>
                    </a:cubicBezTo>
                    <a:cubicBezTo>
                      <a:pt x="15181" y="4736"/>
                      <a:pt x="15066" y="4479"/>
                      <a:pt x="14792" y="4211"/>
                    </a:cubicBezTo>
                    <a:lnTo>
                      <a:pt x="14692" y="4096"/>
                    </a:lnTo>
                    <a:cubicBezTo>
                      <a:pt x="14512" y="4110"/>
                      <a:pt x="14241" y="3975"/>
                      <a:pt x="14093" y="3751"/>
                    </a:cubicBezTo>
                    <a:cubicBezTo>
                      <a:pt x="13963" y="3555"/>
                      <a:pt x="13960" y="3436"/>
                      <a:pt x="14093" y="3291"/>
                    </a:cubicBezTo>
                    <a:cubicBezTo>
                      <a:pt x="13878" y="3276"/>
                      <a:pt x="13743" y="3251"/>
                      <a:pt x="13793" y="3118"/>
                    </a:cubicBezTo>
                    <a:cubicBezTo>
                      <a:pt x="13809" y="3073"/>
                      <a:pt x="13796" y="2995"/>
                      <a:pt x="13793" y="2945"/>
                    </a:cubicBezTo>
                    <a:cubicBezTo>
                      <a:pt x="13676" y="2818"/>
                      <a:pt x="13528" y="2720"/>
                      <a:pt x="13493" y="2600"/>
                    </a:cubicBezTo>
                    <a:cubicBezTo>
                      <a:pt x="13490" y="2589"/>
                      <a:pt x="13405" y="2556"/>
                      <a:pt x="13393" y="2542"/>
                    </a:cubicBezTo>
                    <a:cubicBezTo>
                      <a:pt x="13362" y="2537"/>
                      <a:pt x="13323" y="2531"/>
                      <a:pt x="13293" y="2542"/>
                    </a:cubicBezTo>
                    <a:cubicBezTo>
                      <a:pt x="13181" y="2582"/>
                      <a:pt x="13029" y="2484"/>
                      <a:pt x="12893" y="2312"/>
                    </a:cubicBezTo>
                    <a:cubicBezTo>
                      <a:pt x="12843" y="2249"/>
                      <a:pt x="12720" y="2154"/>
                      <a:pt x="12593" y="2082"/>
                    </a:cubicBezTo>
                    <a:cubicBezTo>
                      <a:pt x="12331" y="1965"/>
                      <a:pt x="11996" y="1844"/>
                      <a:pt x="11694" y="1736"/>
                    </a:cubicBezTo>
                    <a:cubicBezTo>
                      <a:pt x="11235" y="1611"/>
                      <a:pt x="10718" y="1356"/>
                      <a:pt x="10395" y="1161"/>
                    </a:cubicBezTo>
                    <a:cubicBezTo>
                      <a:pt x="10059" y="959"/>
                      <a:pt x="9552" y="816"/>
                      <a:pt x="9295" y="816"/>
                    </a:cubicBezTo>
                    <a:cubicBezTo>
                      <a:pt x="9019" y="816"/>
                      <a:pt x="8577" y="624"/>
                      <a:pt x="8196" y="413"/>
                    </a:cubicBezTo>
                    <a:cubicBezTo>
                      <a:pt x="7664" y="551"/>
                      <a:pt x="7172" y="352"/>
                      <a:pt x="7096" y="10"/>
                    </a:cubicBezTo>
                    <a:cubicBezTo>
                      <a:pt x="6996" y="39"/>
                      <a:pt x="6845" y="32"/>
                      <a:pt x="6696" y="10"/>
                    </a:cubicBezTo>
                    <a:cubicBezTo>
                      <a:pt x="6592" y="-6"/>
                      <a:pt x="6486" y="1"/>
                      <a:pt x="6397" y="10"/>
                    </a:cubicBezTo>
                    <a:close/>
                  </a:path>
                </a:pathLst>
              </a:custGeom>
              <a:ln>
                <a:noFill/>
              </a:ln>
              <a:effectLst/>
            </p:spPr>
          </p:pic>
          <p:pic>
            <p:nvPicPr>
              <p:cNvPr id="937" name="Image" descr="Image"/>
              <p:cNvPicPr>
                <a:picLocks/>
              </p:cNvPicPr>
              <p:nvPr/>
            </p:nvPicPr>
            <p:blipFill>
              <a:blip r:embed="rId35"/>
              <a:stretch>
                <a:fillRect/>
              </a:stretch>
            </p:blipFill>
            <p:spPr>
              <a:xfrm>
                <a:off x="0" y="0"/>
                <a:ext cx="103686" cy="173808"/>
              </a:xfrm>
              <a:prstGeom prst="rect">
                <a:avLst/>
              </a:prstGeom>
              <a:effectLst/>
            </p:spPr>
          </p:pic>
        </p:grpSp>
        <p:grpSp>
          <p:nvGrpSpPr>
            <p:cNvPr id="942" name="Image"/>
            <p:cNvGrpSpPr/>
            <p:nvPr/>
          </p:nvGrpSpPr>
          <p:grpSpPr>
            <a:xfrm rot="11634259">
              <a:off x="311339" y="377648"/>
              <a:ext cx="118767" cy="198454"/>
              <a:chOff x="0" y="0"/>
              <a:chExt cx="118766" cy="198452"/>
            </a:xfrm>
          </p:grpSpPr>
          <p:pic>
            <p:nvPicPr>
              <p:cNvPr id="941" name="Image" descr="Image"/>
              <p:cNvPicPr>
                <a:picLocks noChangeAspect="1"/>
              </p:cNvPicPr>
              <p:nvPr/>
            </p:nvPicPr>
            <p:blipFill>
              <a:blip r:embed="rId38" cstate="print">
                <a:extLst>
                  <a:ext uri="{28A0092B-C50C-407E-A947-70E740481C1C}">
                    <a14:useLocalDpi xmlns:a14="http://schemas.microsoft.com/office/drawing/2010/main"/>
                  </a:ext>
                </a:extLst>
              </a:blip>
              <a:srcRect/>
              <a:stretch>
                <a:fillRect/>
              </a:stretch>
            </p:blipFill>
            <p:spPr>
              <a:xfrm>
                <a:off x="8980" y="8903"/>
                <a:ext cx="100826" cy="174306"/>
              </a:xfrm>
              <a:custGeom>
                <a:avLst/>
                <a:gdLst/>
                <a:ahLst/>
                <a:cxnLst>
                  <a:cxn ang="0">
                    <a:pos x="wd2" y="hd2"/>
                  </a:cxn>
                  <a:cxn ang="5400000">
                    <a:pos x="wd2" y="hd2"/>
                  </a:cxn>
                  <a:cxn ang="10800000">
                    <a:pos x="wd2" y="hd2"/>
                  </a:cxn>
                  <a:cxn ang="16200000">
                    <a:pos x="wd2" y="hd2"/>
                  </a:cxn>
                </a:cxnLst>
                <a:rect l="0" t="0" r="r" b="b"/>
                <a:pathLst>
                  <a:path w="21593" h="21588" extrusionOk="0">
                    <a:moveTo>
                      <a:pt x="6375" y="10"/>
                    </a:moveTo>
                    <a:cubicBezTo>
                      <a:pt x="6285" y="19"/>
                      <a:pt x="6236" y="78"/>
                      <a:pt x="6205" y="108"/>
                    </a:cubicBezTo>
                    <a:cubicBezTo>
                      <a:pt x="6172" y="139"/>
                      <a:pt x="6010" y="141"/>
                      <a:pt x="5780" y="157"/>
                    </a:cubicBezTo>
                    <a:cubicBezTo>
                      <a:pt x="5563" y="172"/>
                      <a:pt x="5307" y="163"/>
                      <a:pt x="5015" y="157"/>
                    </a:cubicBezTo>
                    <a:cubicBezTo>
                      <a:pt x="4412" y="146"/>
                      <a:pt x="3858" y="187"/>
                      <a:pt x="3740" y="255"/>
                    </a:cubicBezTo>
                    <a:cubicBezTo>
                      <a:pt x="3621" y="324"/>
                      <a:pt x="3365" y="384"/>
                      <a:pt x="3230" y="354"/>
                    </a:cubicBezTo>
                    <a:cubicBezTo>
                      <a:pt x="3094" y="324"/>
                      <a:pt x="2824" y="433"/>
                      <a:pt x="2635" y="600"/>
                    </a:cubicBezTo>
                    <a:cubicBezTo>
                      <a:pt x="2612" y="620"/>
                      <a:pt x="2656" y="631"/>
                      <a:pt x="2635" y="649"/>
                    </a:cubicBezTo>
                    <a:cubicBezTo>
                      <a:pt x="2613" y="677"/>
                      <a:pt x="2600" y="663"/>
                      <a:pt x="2550" y="698"/>
                    </a:cubicBezTo>
                    <a:cubicBezTo>
                      <a:pt x="2487" y="742"/>
                      <a:pt x="2433" y="780"/>
                      <a:pt x="2380" y="796"/>
                    </a:cubicBezTo>
                    <a:cubicBezTo>
                      <a:pt x="2364" y="802"/>
                      <a:pt x="2310" y="793"/>
                      <a:pt x="2295" y="796"/>
                    </a:cubicBezTo>
                    <a:cubicBezTo>
                      <a:pt x="2279" y="798"/>
                      <a:pt x="2226" y="796"/>
                      <a:pt x="2210" y="796"/>
                    </a:cubicBezTo>
                    <a:cubicBezTo>
                      <a:pt x="2140" y="798"/>
                      <a:pt x="2127" y="789"/>
                      <a:pt x="2040" y="747"/>
                    </a:cubicBezTo>
                    <a:cubicBezTo>
                      <a:pt x="1946" y="705"/>
                      <a:pt x="1848" y="706"/>
                      <a:pt x="1785" y="698"/>
                    </a:cubicBezTo>
                    <a:cubicBezTo>
                      <a:pt x="1661" y="690"/>
                      <a:pt x="1480" y="743"/>
                      <a:pt x="1275" y="845"/>
                    </a:cubicBezTo>
                    <a:cubicBezTo>
                      <a:pt x="1213" y="904"/>
                      <a:pt x="1234" y="955"/>
                      <a:pt x="1275" y="993"/>
                    </a:cubicBezTo>
                    <a:cubicBezTo>
                      <a:pt x="1338" y="1052"/>
                      <a:pt x="1238" y="1195"/>
                      <a:pt x="1105" y="1288"/>
                    </a:cubicBezTo>
                    <a:cubicBezTo>
                      <a:pt x="820" y="1487"/>
                      <a:pt x="634" y="1424"/>
                      <a:pt x="85" y="1140"/>
                    </a:cubicBezTo>
                    <a:cubicBezTo>
                      <a:pt x="58" y="1132"/>
                      <a:pt x="28" y="1150"/>
                      <a:pt x="0" y="1140"/>
                    </a:cubicBezTo>
                    <a:cubicBezTo>
                      <a:pt x="574" y="1446"/>
                      <a:pt x="685" y="1640"/>
                      <a:pt x="510" y="1828"/>
                    </a:cubicBezTo>
                    <a:cubicBezTo>
                      <a:pt x="386" y="1962"/>
                      <a:pt x="367" y="2365"/>
                      <a:pt x="340" y="2811"/>
                    </a:cubicBezTo>
                    <a:cubicBezTo>
                      <a:pt x="364" y="2989"/>
                      <a:pt x="399" y="3047"/>
                      <a:pt x="425" y="3303"/>
                    </a:cubicBezTo>
                    <a:cubicBezTo>
                      <a:pt x="484" y="3887"/>
                      <a:pt x="584" y="4232"/>
                      <a:pt x="680" y="4630"/>
                    </a:cubicBezTo>
                    <a:cubicBezTo>
                      <a:pt x="696" y="4698"/>
                      <a:pt x="661" y="4810"/>
                      <a:pt x="680" y="4876"/>
                    </a:cubicBezTo>
                    <a:cubicBezTo>
                      <a:pt x="699" y="4891"/>
                      <a:pt x="741" y="4908"/>
                      <a:pt x="765" y="4925"/>
                    </a:cubicBezTo>
                    <a:cubicBezTo>
                      <a:pt x="900" y="5019"/>
                      <a:pt x="920" y="5131"/>
                      <a:pt x="850" y="5171"/>
                    </a:cubicBezTo>
                    <a:cubicBezTo>
                      <a:pt x="824" y="5186"/>
                      <a:pt x="821" y="5300"/>
                      <a:pt x="850" y="5417"/>
                    </a:cubicBezTo>
                    <a:cubicBezTo>
                      <a:pt x="994" y="5802"/>
                      <a:pt x="1161" y="6184"/>
                      <a:pt x="1445" y="6744"/>
                    </a:cubicBezTo>
                    <a:cubicBezTo>
                      <a:pt x="1710" y="7266"/>
                      <a:pt x="2085" y="7725"/>
                      <a:pt x="2380" y="7874"/>
                    </a:cubicBezTo>
                    <a:cubicBezTo>
                      <a:pt x="3026" y="8201"/>
                      <a:pt x="3319" y="8666"/>
                      <a:pt x="2975" y="8907"/>
                    </a:cubicBezTo>
                    <a:cubicBezTo>
                      <a:pt x="2767" y="9051"/>
                      <a:pt x="2757" y="9148"/>
                      <a:pt x="2975" y="9300"/>
                    </a:cubicBezTo>
                    <a:cubicBezTo>
                      <a:pt x="3128" y="9407"/>
                      <a:pt x="3219" y="9503"/>
                      <a:pt x="3145" y="9546"/>
                    </a:cubicBezTo>
                    <a:cubicBezTo>
                      <a:pt x="3108" y="9567"/>
                      <a:pt x="3088" y="9662"/>
                      <a:pt x="3145" y="9742"/>
                    </a:cubicBezTo>
                    <a:cubicBezTo>
                      <a:pt x="3199" y="9785"/>
                      <a:pt x="3257" y="9855"/>
                      <a:pt x="3315" y="9890"/>
                    </a:cubicBezTo>
                    <a:cubicBezTo>
                      <a:pt x="3461" y="9978"/>
                      <a:pt x="3586" y="10026"/>
                      <a:pt x="3655" y="10086"/>
                    </a:cubicBezTo>
                    <a:cubicBezTo>
                      <a:pt x="3857" y="10122"/>
                      <a:pt x="4040" y="10165"/>
                      <a:pt x="4080" y="10234"/>
                    </a:cubicBezTo>
                    <a:cubicBezTo>
                      <a:pt x="4124" y="10310"/>
                      <a:pt x="3983" y="10433"/>
                      <a:pt x="3825" y="10529"/>
                    </a:cubicBezTo>
                    <a:cubicBezTo>
                      <a:pt x="3842" y="10542"/>
                      <a:pt x="3804" y="10563"/>
                      <a:pt x="3825" y="10578"/>
                    </a:cubicBezTo>
                    <a:cubicBezTo>
                      <a:pt x="3920" y="10644"/>
                      <a:pt x="3985" y="10673"/>
                      <a:pt x="3995" y="10725"/>
                    </a:cubicBezTo>
                    <a:cubicBezTo>
                      <a:pt x="4131" y="10755"/>
                      <a:pt x="4200" y="10864"/>
                      <a:pt x="4165" y="11118"/>
                    </a:cubicBezTo>
                    <a:cubicBezTo>
                      <a:pt x="4161" y="11146"/>
                      <a:pt x="4166" y="11142"/>
                      <a:pt x="4165" y="11168"/>
                    </a:cubicBezTo>
                    <a:cubicBezTo>
                      <a:pt x="4483" y="11222"/>
                      <a:pt x="4510" y="11312"/>
                      <a:pt x="4420" y="11512"/>
                    </a:cubicBezTo>
                    <a:cubicBezTo>
                      <a:pt x="4402" y="11552"/>
                      <a:pt x="4420" y="11604"/>
                      <a:pt x="4420" y="11659"/>
                    </a:cubicBezTo>
                    <a:cubicBezTo>
                      <a:pt x="4453" y="11676"/>
                      <a:pt x="4465" y="11692"/>
                      <a:pt x="4505" y="11708"/>
                    </a:cubicBezTo>
                    <a:cubicBezTo>
                      <a:pt x="4752" y="11808"/>
                      <a:pt x="4907" y="11945"/>
                      <a:pt x="4845" y="12003"/>
                    </a:cubicBezTo>
                    <a:cubicBezTo>
                      <a:pt x="4783" y="12061"/>
                      <a:pt x="4916" y="12159"/>
                      <a:pt x="5100" y="12200"/>
                    </a:cubicBezTo>
                    <a:lnTo>
                      <a:pt x="5185" y="12151"/>
                    </a:lnTo>
                    <a:cubicBezTo>
                      <a:pt x="5455" y="11943"/>
                      <a:pt x="5689" y="11896"/>
                      <a:pt x="5950" y="11954"/>
                    </a:cubicBezTo>
                    <a:cubicBezTo>
                      <a:pt x="6256" y="12022"/>
                      <a:pt x="6246" y="12053"/>
                      <a:pt x="6035" y="12200"/>
                    </a:cubicBezTo>
                    <a:cubicBezTo>
                      <a:pt x="5889" y="12301"/>
                      <a:pt x="5867" y="12466"/>
                      <a:pt x="5950" y="12544"/>
                    </a:cubicBezTo>
                    <a:cubicBezTo>
                      <a:pt x="6032" y="12622"/>
                      <a:pt x="5900" y="12806"/>
                      <a:pt x="5695" y="12937"/>
                    </a:cubicBezTo>
                    <a:cubicBezTo>
                      <a:pt x="5606" y="12994"/>
                      <a:pt x="5568" y="13024"/>
                      <a:pt x="5525" y="13085"/>
                    </a:cubicBezTo>
                    <a:cubicBezTo>
                      <a:pt x="5546" y="13132"/>
                      <a:pt x="5558" y="13182"/>
                      <a:pt x="5525" y="13232"/>
                    </a:cubicBezTo>
                    <a:cubicBezTo>
                      <a:pt x="5460" y="13330"/>
                      <a:pt x="5615" y="13499"/>
                      <a:pt x="5865" y="13576"/>
                    </a:cubicBezTo>
                    <a:cubicBezTo>
                      <a:pt x="6113" y="13653"/>
                      <a:pt x="6271" y="13734"/>
                      <a:pt x="6205" y="13773"/>
                    </a:cubicBezTo>
                    <a:cubicBezTo>
                      <a:pt x="6138" y="13811"/>
                      <a:pt x="6172" y="13941"/>
                      <a:pt x="6290" y="14068"/>
                    </a:cubicBezTo>
                    <a:cubicBezTo>
                      <a:pt x="6429" y="14218"/>
                      <a:pt x="6434" y="14311"/>
                      <a:pt x="6290" y="14363"/>
                    </a:cubicBezTo>
                    <a:cubicBezTo>
                      <a:pt x="6002" y="14466"/>
                      <a:pt x="6001" y="15046"/>
                      <a:pt x="6290" y="15149"/>
                    </a:cubicBezTo>
                    <a:cubicBezTo>
                      <a:pt x="6413" y="15193"/>
                      <a:pt x="6449" y="15276"/>
                      <a:pt x="6375" y="15346"/>
                    </a:cubicBezTo>
                    <a:cubicBezTo>
                      <a:pt x="6299" y="15417"/>
                      <a:pt x="6401" y="15467"/>
                      <a:pt x="6630" y="15444"/>
                    </a:cubicBezTo>
                    <a:cubicBezTo>
                      <a:pt x="6913" y="15416"/>
                      <a:pt x="7053" y="15463"/>
                      <a:pt x="7055" y="15641"/>
                    </a:cubicBezTo>
                    <a:cubicBezTo>
                      <a:pt x="7056" y="15781"/>
                      <a:pt x="7152" y="16070"/>
                      <a:pt x="7310" y="16230"/>
                    </a:cubicBezTo>
                    <a:cubicBezTo>
                      <a:pt x="7467" y="16391"/>
                      <a:pt x="7602" y="16616"/>
                      <a:pt x="7565" y="16771"/>
                    </a:cubicBezTo>
                    <a:cubicBezTo>
                      <a:pt x="7511" y="16994"/>
                      <a:pt x="7638" y="17055"/>
                      <a:pt x="8074" y="17066"/>
                    </a:cubicBezTo>
                    <a:cubicBezTo>
                      <a:pt x="8984" y="17089"/>
                      <a:pt x="9030" y="17103"/>
                      <a:pt x="8754" y="17263"/>
                    </a:cubicBezTo>
                    <a:cubicBezTo>
                      <a:pt x="8417" y="17458"/>
                      <a:pt x="8421" y="18200"/>
                      <a:pt x="8754" y="18393"/>
                    </a:cubicBezTo>
                    <a:cubicBezTo>
                      <a:pt x="8941" y="18501"/>
                      <a:pt x="8931" y="18565"/>
                      <a:pt x="8754" y="18688"/>
                    </a:cubicBezTo>
                    <a:cubicBezTo>
                      <a:pt x="8474" y="18884"/>
                      <a:pt x="8637" y="19081"/>
                      <a:pt x="9094" y="19081"/>
                    </a:cubicBezTo>
                    <a:cubicBezTo>
                      <a:pt x="9458" y="19081"/>
                      <a:pt x="9822" y="19760"/>
                      <a:pt x="9519" y="19868"/>
                    </a:cubicBezTo>
                    <a:cubicBezTo>
                      <a:pt x="9235" y="19970"/>
                      <a:pt x="10750" y="20735"/>
                      <a:pt x="11729" y="20998"/>
                    </a:cubicBezTo>
                    <a:cubicBezTo>
                      <a:pt x="12179" y="21119"/>
                      <a:pt x="12712" y="21336"/>
                      <a:pt x="12919" y="21441"/>
                    </a:cubicBezTo>
                    <a:cubicBezTo>
                      <a:pt x="13165" y="21565"/>
                      <a:pt x="13476" y="21594"/>
                      <a:pt x="13854" y="21539"/>
                    </a:cubicBezTo>
                    <a:cubicBezTo>
                      <a:pt x="14302" y="21474"/>
                      <a:pt x="14638" y="21485"/>
                      <a:pt x="14789" y="21588"/>
                    </a:cubicBezTo>
                    <a:cubicBezTo>
                      <a:pt x="14802" y="21527"/>
                      <a:pt x="14811" y="21474"/>
                      <a:pt x="14789" y="21441"/>
                    </a:cubicBezTo>
                    <a:cubicBezTo>
                      <a:pt x="14627" y="21197"/>
                      <a:pt x="17273" y="20335"/>
                      <a:pt x="17509" y="20556"/>
                    </a:cubicBezTo>
                    <a:cubicBezTo>
                      <a:pt x="17674" y="20710"/>
                      <a:pt x="18480" y="20527"/>
                      <a:pt x="19379" y="20114"/>
                    </a:cubicBezTo>
                    <a:cubicBezTo>
                      <a:pt x="19420" y="20094"/>
                      <a:pt x="19420" y="20081"/>
                      <a:pt x="19464" y="20064"/>
                    </a:cubicBezTo>
                    <a:cubicBezTo>
                      <a:pt x="19255" y="19922"/>
                      <a:pt x="19376" y="19846"/>
                      <a:pt x="19889" y="19622"/>
                    </a:cubicBezTo>
                    <a:cubicBezTo>
                      <a:pt x="20534" y="19340"/>
                      <a:pt x="20551" y="19200"/>
                      <a:pt x="20569" y="17803"/>
                    </a:cubicBezTo>
                    <a:cubicBezTo>
                      <a:pt x="20579" y="16984"/>
                      <a:pt x="20631" y="16233"/>
                      <a:pt x="20739" y="16132"/>
                    </a:cubicBezTo>
                    <a:cubicBezTo>
                      <a:pt x="20846" y="16031"/>
                      <a:pt x="20916" y="15805"/>
                      <a:pt x="20824" y="15591"/>
                    </a:cubicBezTo>
                    <a:cubicBezTo>
                      <a:pt x="20731" y="15378"/>
                      <a:pt x="20746" y="15158"/>
                      <a:pt x="20909" y="15100"/>
                    </a:cubicBezTo>
                    <a:cubicBezTo>
                      <a:pt x="21113" y="15027"/>
                      <a:pt x="21096" y="14838"/>
                      <a:pt x="20824" y="14461"/>
                    </a:cubicBezTo>
                    <a:cubicBezTo>
                      <a:pt x="20408" y="13886"/>
                      <a:pt x="20684" y="13559"/>
                      <a:pt x="21334" y="13871"/>
                    </a:cubicBezTo>
                    <a:cubicBezTo>
                      <a:pt x="21368" y="13888"/>
                      <a:pt x="21383" y="13908"/>
                      <a:pt x="21419" y="13920"/>
                    </a:cubicBezTo>
                    <a:cubicBezTo>
                      <a:pt x="21453" y="13813"/>
                      <a:pt x="21546" y="13680"/>
                      <a:pt x="21589" y="13576"/>
                    </a:cubicBezTo>
                    <a:cubicBezTo>
                      <a:pt x="21600" y="13548"/>
                      <a:pt x="21584" y="13554"/>
                      <a:pt x="21589" y="13527"/>
                    </a:cubicBezTo>
                    <a:cubicBezTo>
                      <a:pt x="21578" y="13435"/>
                      <a:pt x="21513" y="13398"/>
                      <a:pt x="21504" y="13330"/>
                    </a:cubicBezTo>
                    <a:cubicBezTo>
                      <a:pt x="21482" y="13294"/>
                      <a:pt x="21458" y="13246"/>
                      <a:pt x="21419" y="13232"/>
                    </a:cubicBezTo>
                    <a:cubicBezTo>
                      <a:pt x="21300" y="13190"/>
                      <a:pt x="21261" y="13020"/>
                      <a:pt x="21334" y="12888"/>
                    </a:cubicBezTo>
                    <a:cubicBezTo>
                      <a:pt x="21358" y="12844"/>
                      <a:pt x="21338" y="12801"/>
                      <a:pt x="21334" y="12740"/>
                    </a:cubicBezTo>
                    <a:cubicBezTo>
                      <a:pt x="21320" y="12704"/>
                      <a:pt x="21347" y="12684"/>
                      <a:pt x="21334" y="12642"/>
                    </a:cubicBezTo>
                    <a:cubicBezTo>
                      <a:pt x="21279" y="12469"/>
                      <a:pt x="21090" y="12308"/>
                      <a:pt x="20909" y="12249"/>
                    </a:cubicBezTo>
                    <a:cubicBezTo>
                      <a:pt x="20728" y="12190"/>
                      <a:pt x="20674" y="12064"/>
                      <a:pt x="20739" y="12003"/>
                    </a:cubicBezTo>
                    <a:cubicBezTo>
                      <a:pt x="20825" y="11922"/>
                      <a:pt x="20679" y="11633"/>
                      <a:pt x="20484" y="11315"/>
                    </a:cubicBezTo>
                    <a:cubicBezTo>
                      <a:pt x="20443" y="11263"/>
                      <a:pt x="20441" y="11269"/>
                      <a:pt x="20399" y="11217"/>
                    </a:cubicBezTo>
                    <a:cubicBezTo>
                      <a:pt x="20130" y="10886"/>
                      <a:pt x="19793" y="10572"/>
                      <a:pt x="19634" y="10479"/>
                    </a:cubicBezTo>
                    <a:cubicBezTo>
                      <a:pt x="19440" y="10368"/>
                      <a:pt x="19360" y="10209"/>
                      <a:pt x="19379" y="10135"/>
                    </a:cubicBezTo>
                    <a:cubicBezTo>
                      <a:pt x="19262" y="10001"/>
                      <a:pt x="19140" y="9858"/>
                      <a:pt x="19124" y="9742"/>
                    </a:cubicBezTo>
                    <a:cubicBezTo>
                      <a:pt x="19112" y="9657"/>
                      <a:pt x="19098" y="9566"/>
                      <a:pt x="19039" y="9447"/>
                    </a:cubicBezTo>
                    <a:cubicBezTo>
                      <a:pt x="18994" y="9385"/>
                      <a:pt x="19005" y="9315"/>
                      <a:pt x="18954" y="9251"/>
                    </a:cubicBezTo>
                    <a:cubicBezTo>
                      <a:pt x="18863" y="9135"/>
                      <a:pt x="18856" y="9105"/>
                      <a:pt x="18784" y="9005"/>
                    </a:cubicBezTo>
                    <a:cubicBezTo>
                      <a:pt x="18583" y="8774"/>
                      <a:pt x="18367" y="8516"/>
                      <a:pt x="18359" y="8464"/>
                    </a:cubicBezTo>
                    <a:cubicBezTo>
                      <a:pt x="18357" y="8452"/>
                      <a:pt x="18368" y="8431"/>
                      <a:pt x="18359" y="8415"/>
                    </a:cubicBezTo>
                    <a:cubicBezTo>
                      <a:pt x="17772" y="8328"/>
                      <a:pt x="17159" y="8164"/>
                      <a:pt x="16999" y="7923"/>
                    </a:cubicBezTo>
                    <a:cubicBezTo>
                      <a:pt x="16881" y="7746"/>
                      <a:pt x="17195" y="7308"/>
                      <a:pt x="17509" y="7088"/>
                    </a:cubicBezTo>
                    <a:cubicBezTo>
                      <a:pt x="17148" y="6911"/>
                      <a:pt x="16789" y="6745"/>
                      <a:pt x="16914" y="6744"/>
                    </a:cubicBezTo>
                    <a:cubicBezTo>
                      <a:pt x="17054" y="6742"/>
                      <a:pt x="16964" y="6547"/>
                      <a:pt x="16659" y="6351"/>
                    </a:cubicBezTo>
                    <a:cubicBezTo>
                      <a:pt x="15850" y="5827"/>
                      <a:pt x="14858" y="4885"/>
                      <a:pt x="15044" y="4778"/>
                    </a:cubicBezTo>
                    <a:cubicBezTo>
                      <a:pt x="15132" y="4726"/>
                      <a:pt x="14977" y="4455"/>
                      <a:pt x="14704" y="4188"/>
                    </a:cubicBezTo>
                    <a:lnTo>
                      <a:pt x="14619" y="4089"/>
                    </a:lnTo>
                    <a:cubicBezTo>
                      <a:pt x="14440" y="4103"/>
                      <a:pt x="14257" y="4019"/>
                      <a:pt x="14109" y="3795"/>
                    </a:cubicBezTo>
                    <a:cubicBezTo>
                      <a:pt x="13980" y="3598"/>
                      <a:pt x="13892" y="3449"/>
                      <a:pt x="14024" y="3303"/>
                    </a:cubicBezTo>
                    <a:cubicBezTo>
                      <a:pt x="13810" y="3288"/>
                      <a:pt x="13635" y="3240"/>
                      <a:pt x="13684" y="3106"/>
                    </a:cubicBezTo>
                    <a:cubicBezTo>
                      <a:pt x="13701" y="3062"/>
                      <a:pt x="13687" y="3009"/>
                      <a:pt x="13684" y="2959"/>
                    </a:cubicBezTo>
                    <a:cubicBezTo>
                      <a:pt x="13568" y="2832"/>
                      <a:pt x="13464" y="2686"/>
                      <a:pt x="13429" y="2566"/>
                    </a:cubicBezTo>
                    <a:cubicBezTo>
                      <a:pt x="13426" y="2555"/>
                      <a:pt x="13441" y="2530"/>
                      <a:pt x="13429" y="2517"/>
                    </a:cubicBezTo>
                    <a:cubicBezTo>
                      <a:pt x="13398" y="2512"/>
                      <a:pt x="13374" y="2506"/>
                      <a:pt x="13344" y="2517"/>
                    </a:cubicBezTo>
                    <a:cubicBezTo>
                      <a:pt x="13232" y="2557"/>
                      <a:pt x="12970" y="2443"/>
                      <a:pt x="12834" y="2271"/>
                    </a:cubicBezTo>
                    <a:cubicBezTo>
                      <a:pt x="12785" y="2208"/>
                      <a:pt x="12706" y="2146"/>
                      <a:pt x="12579" y="2074"/>
                    </a:cubicBezTo>
                    <a:cubicBezTo>
                      <a:pt x="12318" y="1958"/>
                      <a:pt x="12030" y="1837"/>
                      <a:pt x="11729" y="1730"/>
                    </a:cubicBezTo>
                    <a:cubicBezTo>
                      <a:pt x="11272" y="1604"/>
                      <a:pt x="10692" y="1384"/>
                      <a:pt x="10369" y="1189"/>
                    </a:cubicBezTo>
                    <a:cubicBezTo>
                      <a:pt x="10035" y="987"/>
                      <a:pt x="9521" y="796"/>
                      <a:pt x="9264" y="796"/>
                    </a:cubicBezTo>
                    <a:cubicBezTo>
                      <a:pt x="8990" y="796"/>
                      <a:pt x="8539" y="615"/>
                      <a:pt x="8159" y="403"/>
                    </a:cubicBezTo>
                    <a:cubicBezTo>
                      <a:pt x="7630" y="541"/>
                      <a:pt x="7215" y="352"/>
                      <a:pt x="7140" y="10"/>
                    </a:cubicBezTo>
                    <a:lnTo>
                      <a:pt x="7055" y="10"/>
                    </a:lnTo>
                    <a:cubicBezTo>
                      <a:pt x="6954" y="39"/>
                      <a:pt x="6862" y="32"/>
                      <a:pt x="6715" y="10"/>
                    </a:cubicBezTo>
                    <a:cubicBezTo>
                      <a:pt x="6611" y="-6"/>
                      <a:pt x="6464" y="1"/>
                      <a:pt x="6375" y="10"/>
                    </a:cubicBezTo>
                    <a:close/>
                  </a:path>
                </a:pathLst>
              </a:custGeom>
              <a:ln>
                <a:noFill/>
              </a:ln>
              <a:effectLst/>
            </p:spPr>
          </p:pic>
          <p:pic>
            <p:nvPicPr>
              <p:cNvPr id="940" name="Image" descr="Image"/>
              <p:cNvPicPr>
                <a:picLocks/>
              </p:cNvPicPr>
              <p:nvPr/>
            </p:nvPicPr>
            <p:blipFill>
              <a:blip r:embed="rId39"/>
              <a:stretch>
                <a:fillRect/>
              </a:stretch>
            </p:blipFill>
            <p:spPr>
              <a:xfrm>
                <a:off x="0" y="0"/>
                <a:ext cx="118767" cy="198453"/>
              </a:xfrm>
              <a:prstGeom prst="rect">
                <a:avLst/>
              </a:prstGeom>
              <a:effectLst/>
            </p:spPr>
          </p:pic>
        </p:grpSp>
        <p:grpSp>
          <p:nvGrpSpPr>
            <p:cNvPr id="945" name="Image"/>
            <p:cNvGrpSpPr/>
            <p:nvPr/>
          </p:nvGrpSpPr>
          <p:grpSpPr>
            <a:xfrm rot="14599565">
              <a:off x="156018" y="246668"/>
              <a:ext cx="118371" cy="229807"/>
              <a:chOff x="0" y="0"/>
              <a:chExt cx="118369" cy="229806"/>
            </a:xfrm>
          </p:grpSpPr>
          <p:pic>
            <p:nvPicPr>
              <p:cNvPr id="944" name="Image" descr="Image"/>
              <p:cNvPicPr>
                <a:picLocks noChangeAspect="1"/>
              </p:cNvPicPr>
              <p:nvPr/>
            </p:nvPicPr>
            <p:blipFill>
              <a:blip r:embed="rId40" cstate="print">
                <a:extLst>
                  <a:ext uri="{28A0092B-C50C-407E-A947-70E740481C1C}">
                    <a14:useLocalDpi xmlns:a14="http://schemas.microsoft.com/office/drawing/2010/main"/>
                  </a:ext>
                </a:extLst>
              </a:blip>
              <a:srcRect/>
              <a:stretch>
                <a:fillRect/>
              </a:stretch>
            </p:blipFill>
            <p:spPr>
              <a:xfrm>
                <a:off x="8731" y="8980"/>
                <a:ext cx="100674" cy="205582"/>
              </a:xfrm>
              <a:custGeom>
                <a:avLst/>
                <a:gdLst/>
                <a:ahLst/>
                <a:cxnLst>
                  <a:cxn ang="0">
                    <a:pos x="wd2" y="hd2"/>
                  </a:cxn>
                  <a:cxn ang="5400000">
                    <a:pos x="wd2" y="hd2"/>
                  </a:cxn>
                  <a:cxn ang="10800000">
                    <a:pos x="wd2" y="hd2"/>
                  </a:cxn>
                  <a:cxn ang="16200000">
                    <a:pos x="wd2" y="hd2"/>
                  </a:cxn>
                </a:cxnLst>
                <a:rect l="0" t="0" r="r" b="b"/>
                <a:pathLst>
                  <a:path w="21458" h="21600" extrusionOk="0">
                    <a:moveTo>
                      <a:pt x="3606" y="0"/>
                    </a:moveTo>
                    <a:cubicBezTo>
                      <a:pt x="3436" y="13"/>
                      <a:pt x="3271" y="20"/>
                      <a:pt x="3098" y="42"/>
                    </a:cubicBezTo>
                    <a:cubicBezTo>
                      <a:pt x="2761" y="91"/>
                      <a:pt x="2426" y="153"/>
                      <a:pt x="1998" y="250"/>
                    </a:cubicBezTo>
                    <a:cubicBezTo>
                      <a:pt x="1364" y="413"/>
                      <a:pt x="856" y="621"/>
                      <a:pt x="645" y="834"/>
                    </a:cubicBezTo>
                    <a:cubicBezTo>
                      <a:pt x="211" y="1273"/>
                      <a:pt x="-137" y="2175"/>
                      <a:pt x="53" y="2502"/>
                    </a:cubicBezTo>
                    <a:cubicBezTo>
                      <a:pt x="89" y="2564"/>
                      <a:pt x="129" y="2581"/>
                      <a:pt x="137" y="2627"/>
                    </a:cubicBezTo>
                    <a:cubicBezTo>
                      <a:pt x="181" y="2702"/>
                      <a:pt x="243" y="2776"/>
                      <a:pt x="307" y="2877"/>
                    </a:cubicBezTo>
                    <a:cubicBezTo>
                      <a:pt x="444" y="3096"/>
                      <a:pt x="489" y="3323"/>
                      <a:pt x="560" y="3503"/>
                    </a:cubicBezTo>
                    <a:cubicBezTo>
                      <a:pt x="674" y="3567"/>
                      <a:pt x="771" y="3634"/>
                      <a:pt x="730" y="3711"/>
                    </a:cubicBezTo>
                    <a:cubicBezTo>
                      <a:pt x="709" y="3749"/>
                      <a:pt x="727" y="3789"/>
                      <a:pt x="730" y="3836"/>
                    </a:cubicBezTo>
                    <a:cubicBezTo>
                      <a:pt x="747" y="3923"/>
                      <a:pt x="689" y="4019"/>
                      <a:pt x="730" y="4045"/>
                    </a:cubicBezTo>
                    <a:cubicBezTo>
                      <a:pt x="739" y="4058"/>
                      <a:pt x="810" y="4084"/>
                      <a:pt x="814" y="4086"/>
                    </a:cubicBezTo>
                    <a:cubicBezTo>
                      <a:pt x="874" y="4123"/>
                      <a:pt x="856" y="4219"/>
                      <a:pt x="899" y="4378"/>
                    </a:cubicBezTo>
                    <a:cubicBezTo>
                      <a:pt x="938" y="4479"/>
                      <a:pt x="1084" y="4573"/>
                      <a:pt x="1237" y="4629"/>
                    </a:cubicBezTo>
                    <a:cubicBezTo>
                      <a:pt x="1520" y="4732"/>
                      <a:pt x="1518" y="4742"/>
                      <a:pt x="1237" y="4795"/>
                    </a:cubicBezTo>
                    <a:cubicBezTo>
                      <a:pt x="990" y="4843"/>
                      <a:pt x="974" y="4898"/>
                      <a:pt x="1068" y="5212"/>
                    </a:cubicBezTo>
                    <a:cubicBezTo>
                      <a:pt x="1129" y="5417"/>
                      <a:pt x="1242" y="5691"/>
                      <a:pt x="1322" y="5796"/>
                    </a:cubicBezTo>
                    <a:cubicBezTo>
                      <a:pt x="1420" y="5926"/>
                      <a:pt x="1463" y="6044"/>
                      <a:pt x="1322" y="6130"/>
                    </a:cubicBezTo>
                    <a:cubicBezTo>
                      <a:pt x="1190" y="6210"/>
                      <a:pt x="1117" y="6207"/>
                      <a:pt x="1237" y="6171"/>
                    </a:cubicBezTo>
                    <a:cubicBezTo>
                      <a:pt x="1493" y="6096"/>
                      <a:pt x="2577" y="6730"/>
                      <a:pt x="3183" y="7297"/>
                    </a:cubicBezTo>
                    <a:cubicBezTo>
                      <a:pt x="3449" y="7547"/>
                      <a:pt x="3745" y="7816"/>
                      <a:pt x="3859" y="7923"/>
                    </a:cubicBezTo>
                    <a:cubicBezTo>
                      <a:pt x="3974" y="8029"/>
                      <a:pt x="4410" y="8239"/>
                      <a:pt x="4790" y="8381"/>
                    </a:cubicBezTo>
                    <a:cubicBezTo>
                      <a:pt x="5839" y="8775"/>
                      <a:pt x="6073" y="8921"/>
                      <a:pt x="5890" y="9090"/>
                    </a:cubicBezTo>
                    <a:cubicBezTo>
                      <a:pt x="5798" y="9175"/>
                      <a:pt x="5740" y="9433"/>
                      <a:pt x="5720" y="9716"/>
                    </a:cubicBezTo>
                    <a:cubicBezTo>
                      <a:pt x="5738" y="9828"/>
                      <a:pt x="5786" y="9888"/>
                      <a:pt x="5805" y="10049"/>
                    </a:cubicBezTo>
                    <a:cubicBezTo>
                      <a:pt x="5849" y="10418"/>
                      <a:pt x="5903" y="10632"/>
                      <a:pt x="5974" y="10883"/>
                    </a:cubicBezTo>
                    <a:cubicBezTo>
                      <a:pt x="5986" y="10926"/>
                      <a:pt x="5960" y="11008"/>
                      <a:pt x="5974" y="11050"/>
                    </a:cubicBezTo>
                    <a:cubicBezTo>
                      <a:pt x="5988" y="11060"/>
                      <a:pt x="6041" y="11081"/>
                      <a:pt x="6059" y="11092"/>
                    </a:cubicBezTo>
                    <a:cubicBezTo>
                      <a:pt x="6159" y="11151"/>
                      <a:pt x="6195" y="11192"/>
                      <a:pt x="6143" y="11217"/>
                    </a:cubicBezTo>
                    <a:cubicBezTo>
                      <a:pt x="6124" y="11227"/>
                      <a:pt x="6122" y="11310"/>
                      <a:pt x="6143" y="11384"/>
                    </a:cubicBezTo>
                    <a:cubicBezTo>
                      <a:pt x="6250" y="11627"/>
                      <a:pt x="6356" y="11864"/>
                      <a:pt x="6566" y="12218"/>
                    </a:cubicBezTo>
                    <a:cubicBezTo>
                      <a:pt x="6763" y="12548"/>
                      <a:pt x="7024" y="12832"/>
                      <a:pt x="7243" y="12927"/>
                    </a:cubicBezTo>
                    <a:cubicBezTo>
                      <a:pt x="7722" y="13133"/>
                      <a:pt x="7921" y="13442"/>
                      <a:pt x="7666" y="13594"/>
                    </a:cubicBezTo>
                    <a:cubicBezTo>
                      <a:pt x="7512" y="13685"/>
                      <a:pt x="7505" y="13748"/>
                      <a:pt x="7666" y="13844"/>
                    </a:cubicBezTo>
                    <a:cubicBezTo>
                      <a:pt x="7780" y="13912"/>
                      <a:pt x="7890" y="13984"/>
                      <a:pt x="7835" y="14011"/>
                    </a:cubicBezTo>
                    <a:cubicBezTo>
                      <a:pt x="7808" y="14024"/>
                      <a:pt x="7793" y="14043"/>
                      <a:pt x="7835" y="14094"/>
                    </a:cubicBezTo>
                    <a:cubicBezTo>
                      <a:pt x="7843" y="14099"/>
                      <a:pt x="7828" y="14131"/>
                      <a:pt x="7835" y="14136"/>
                    </a:cubicBezTo>
                    <a:cubicBezTo>
                      <a:pt x="7876" y="14163"/>
                      <a:pt x="7877" y="14197"/>
                      <a:pt x="7920" y="14219"/>
                    </a:cubicBezTo>
                    <a:cubicBezTo>
                      <a:pt x="8028" y="14275"/>
                      <a:pt x="8123" y="14306"/>
                      <a:pt x="8174" y="14344"/>
                    </a:cubicBezTo>
                    <a:cubicBezTo>
                      <a:pt x="8324" y="14367"/>
                      <a:pt x="8483" y="14384"/>
                      <a:pt x="8512" y="14428"/>
                    </a:cubicBezTo>
                    <a:cubicBezTo>
                      <a:pt x="8545" y="14476"/>
                      <a:pt x="8460" y="14534"/>
                      <a:pt x="8343" y="14595"/>
                    </a:cubicBezTo>
                    <a:cubicBezTo>
                      <a:pt x="8356" y="14603"/>
                      <a:pt x="8327" y="14627"/>
                      <a:pt x="8343" y="14636"/>
                    </a:cubicBezTo>
                    <a:cubicBezTo>
                      <a:pt x="8414" y="14678"/>
                      <a:pt x="8420" y="14728"/>
                      <a:pt x="8427" y="14761"/>
                    </a:cubicBezTo>
                    <a:cubicBezTo>
                      <a:pt x="8528" y="14780"/>
                      <a:pt x="8538" y="14809"/>
                      <a:pt x="8512" y="14970"/>
                    </a:cubicBezTo>
                    <a:cubicBezTo>
                      <a:pt x="8509" y="14987"/>
                      <a:pt x="8513" y="14996"/>
                      <a:pt x="8512" y="15012"/>
                    </a:cubicBezTo>
                    <a:cubicBezTo>
                      <a:pt x="8748" y="15046"/>
                      <a:pt x="8832" y="15094"/>
                      <a:pt x="8766" y="15220"/>
                    </a:cubicBezTo>
                    <a:cubicBezTo>
                      <a:pt x="8752" y="15245"/>
                      <a:pt x="8766" y="15310"/>
                      <a:pt x="8766" y="15345"/>
                    </a:cubicBezTo>
                    <a:cubicBezTo>
                      <a:pt x="8790" y="15356"/>
                      <a:pt x="8821" y="15377"/>
                      <a:pt x="8850" y="15387"/>
                    </a:cubicBezTo>
                    <a:cubicBezTo>
                      <a:pt x="9034" y="15450"/>
                      <a:pt x="9150" y="15517"/>
                      <a:pt x="9104" y="15554"/>
                    </a:cubicBezTo>
                    <a:cubicBezTo>
                      <a:pt x="9069" y="15582"/>
                      <a:pt x="9194" y="15610"/>
                      <a:pt x="9273" y="15637"/>
                    </a:cubicBezTo>
                    <a:cubicBezTo>
                      <a:pt x="9474" y="15506"/>
                      <a:pt x="9672" y="15475"/>
                      <a:pt x="9865" y="15512"/>
                    </a:cubicBezTo>
                    <a:cubicBezTo>
                      <a:pt x="10093" y="15555"/>
                      <a:pt x="10107" y="15586"/>
                      <a:pt x="9950" y="15679"/>
                    </a:cubicBezTo>
                    <a:cubicBezTo>
                      <a:pt x="9842" y="15743"/>
                      <a:pt x="9804" y="15838"/>
                      <a:pt x="9865" y="15887"/>
                    </a:cubicBezTo>
                    <a:cubicBezTo>
                      <a:pt x="9927" y="15936"/>
                      <a:pt x="9849" y="16054"/>
                      <a:pt x="9696" y="16137"/>
                    </a:cubicBezTo>
                    <a:cubicBezTo>
                      <a:pt x="9631" y="16173"/>
                      <a:pt x="9644" y="16183"/>
                      <a:pt x="9612" y="16221"/>
                    </a:cubicBezTo>
                    <a:cubicBezTo>
                      <a:pt x="9627" y="16251"/>
                      <a:pt x="9636" y="16314"/>
                      <a:pt x="9612" y="16346"/>
                    </a:cubicBezTo>
                    <a:cubicBezTo>
                      <a:pt x="9564" y="16408"/>
                      <a:pt x="9680" y="16464"/>
                      <a:pt x="9865" y="16513"/>
                    </a:cubicBezTo>
                    <a:cubicBezTo>
                      <a:pt x="10049" y="16561"/>
                      <a:pt x="10084" y="16655"/>
                      <a:pt x="10035" y="16680"/>
                    </a:cubicBezTo>
                    <a:cubicBezTo>
                      <a:pt x="9985" y="16704"/>
                      <a:pt x="10032" y="16766"/>
                      <a:pt x="10119" y="16846"/>
                    </a:cubicBezTo>
                    <a:cubicBezTo>
                      <a:pt x="10222" y="16941"/>
                      <a:pt x="10226" y="17022"/>
                      <a:pt x="10119" y="17055"/>
                    </a:cubicBezTo>
                    <a:cubicBezTo>
                      <a:pt x="9906" y="17120"/>
                      <a:pt x="9905" y="17448"/>
                      <a:pt x="10119" y="17514"/>
                    </a:cubicBezTo>
                    <a:cubicBezTo>
                      <a:pt x="10211" y="17541"/>
                      <a:pt x="10259" y="17636"/>
                      <a:pt x="10204" y="17680"/>
                    </a:cubicBezTo>
                    <a:cubicBezTo>
                      <a:pt x="10147" y="17725"/>
                      <a:pt x="10204" y="17736"/>
                      <a:pt x="10373" y="17722"/>
                    </a:cubicBezTo>
                    <a:cubicBezTo>
                      <a:pt x="10583" y="17704"/>
                      <a:pt x="10710" y="17735"/>
                      <a:pt x="10711" y="17847"/>
                    </a:cubicBezTo>
                    <a:cubicBezTo>
                      <a:pt x="10712" y="17936"/>
                      <a:pt x="10849" y="18079"/>
                      <a:pt x="10965" y="18181"/>
                    </a:cubicBezTo>
                    <a:cubicBezTo>
                      <a:pt x="11082" y="18282"/>
                      <a:pt x="11077" y="18458"/>
                      <a:pt x="11050" y="18556"/>
                    </a:cubicBezTo>
                    <a:cubicBezTo>
                      <a:pt x="11010" y="18697"/>
                      <a:pt x="11149" y="18758"/>
                      <a:pt x="11473" y="18764"/>
                    </a:cubicBezTo>
                    <a:cubicBezTo>
                      <a:pt x="12147" y="18779"/>
                      <a:pt x="12185" y="18789"/>
                      <a:pt x="11980" y="18890"/>
                    </a:cubicBezTo>
                    <a:cubicBezTo>
                      <a:pt x="11730" y="19013"/>
                      <a:pt x="11733" y="19435"/>
                      <a:pt x="11980" y="19557"/>
                    </a:cubicBezTo>
                    <a:cubicBezTo>
                      <a:pt x="12118" y="19625"/>
                      <a:pt x="12112" y="19687"/>
                      <a:pt x="11980" y="19765"/>
                    </a:cubicBezTo>
                    <a:cubicBezTo>
                      <a:pt x="11773" y="19889"/>
                      <a:pt x="11895" y="20015"/>
                      <a:pt x="12234" y="20015"/>
                    </a:cubicBezTo>
                    <a:cubicBezTo>
                      <a:pt x="12503" y="20015"/>
                      <a:pt x="12796" y="20447"/>
                      <a:pt x="12572" y="20516"/>
                    </a:cubicBezTo>
                    <a:cubicBezTo>
                      <a:pt x="12361" y="20580"/>
                      <a:pt x="13454" y="21058"/>
                      <a:pt x="14180" y="21225"/>
                    </a:cubicBezTo>
                    <a:cubicBezTo>
                      <a:pt x="14513" y="21301"/>
                      <a:pt x="14957" y="21451"/>
                      <a:pt x="15110" y="21517"/>
                    </a:cubicBezTo>
                    <a:cubicBezTo>
                      <a:pt x="15292" y="21595"/>
                      <a:pt x="15506" y="21593"/>
                      <a:pt x="15787" y="21558"/>
                    </a:cubicBezTo>
                    <a:cubicBezTo>
                      <a:pt x="16119" y="21517"/>
                      <a:pt x="16352" y="21535"/>
                      <a:pt x="16464" y="21600"/>
                    </a:cubicBezTo>
                    <a:cubicBezTo>
                      <a:pt x="16473" y="21561"/>
                      <a:pt x="16480" y="21537"/>
                      <a:pt x="16464" y="21517"/>
                    </a:cubicBezTo>
                    <a:cubicBezTo>
                      <a:pt x="16344" y="21363"/>
                      <a:pt x="18319" y="20835"/>
                      <a:pt x="18494" y="20975"/>
                    </a:cubicBezTo>
                    <a:cubicBezTo>
                      <a:pt x="18616" y="21072"/>
                      <a:pt x="19181" y="20944"/>
                      <a:pt x="19847" y="20683"/>
                    </a:cubicBezTo>
                    <a:cubicBezTo>
                      <a:pt x="19878" y="20671"/>
                      <a:pt x="19899" y="20651"/>
                      <a:pt x="19932" y="20641"/>
                    </a:cubicBezTo>
                    <a:cubicBezTo>
                      <a:pt x="19777" y="20551"/>
                      <a:pt x="19805" y="20491"/>
                      <a:pt x="20186" y="20349"/>
                    </a:cubicBezTo>
                    <a:cubicBezTo>
                      <a:pt x="20664" y="20171"/>
                      <a:pt x="20680" y="20106"/>
                      <a:pt x="20693" y="19223"/>
                    </a:cubicBezTo>
                    <a:cubicBezTo>
                      <a:pt x="20701" y="18705"/>
                      <a:pt x="20783" y="18244"/>
                      <a:pt x="20862" y="18181"/>
                    </a:cubicBezTo>
                    <a:cubicBezTo>
                      <a:pt x="20942" y="18117"/>
                      <a:pt x="21016" y="17940"/>
                      <a:pt x="20947" y="17805"/>
                    </a:cubicBezTo>
                    <a:cubicBezTo>
                      <a:pt x="20878" y="17671"/>
                      <a:pt x="20911" y="17550"/>
                      <a:pt x="21032" y="17514"/>
                    </a:cubicBezTo>
                    <a:cubicBezTo>
                      <a:pt x="21183" y="17467"/>
                      <a:pt x="21149" y="17335"/>
                      <a:pt x="20947" y="17097"/>
                    </a:cubicBezTo>
                    <a:cubicBezTo>
                      <a:pt x="20639" y="16733"/>
                      <a:pt x="20804" y="16524"/>
                      <a:pt x="21285" y="16721"/>
                    </a:cubicBezTo>
                    <a:cubicBezTo>
                      <a:pt x="21311" y="16732"/>
                      <a:pt x="21343" y="16755"/>
                      <a:pt x="21370" y="16763"/>
                    </a:cubicBezTo>
                    <a:cubicBezTo>
                      <a:pt x="21395" y="16695"/>
                      <a:pt x="21423" y="16620"/>
                      <a:pt x="21455" y="16554"/>
                    </a:cubicBezTo>
                    <a:cubicBezTo>
                      <a:pt x="21463" y="16537"/>
                      <a:pt x="21451" y="16530"/>
                      <a:pt x="21455" y="16513"/>
                    </a:cubicBezTo>
                    <a:cubicBezTo>
                      <a:pt x="21447" y="16455"/>
                      <a:pt x="21462" y="16430"/>
                      <a:pt x="21455" y="16388"/>
                    </a:cubicBezTo>
                    <a:cubicBezTo>
                      <a:pt x="21438" y="16365"/>
                      <a:pt x="21399" y="16313"/>
                      <a:pt x="21370" y="16304"/>
                    </a:cubicBezTo>
                    <a:cubicBezTo>
                      <a:pt x="21282" y="16277"/>
                      <a:pt x="21232" y="16221"/>
                      <a:pt x="21285" y="16137"/>
                    </a:cubicBezTo>
                    <a:cubicBezTo>
                      <a:pt x="21303" y="16110"/>
                      <a:pt x="21374" y="16050"/>
                      <a:pt x="21370" y="16012"/>
                    </a:cubicBezTo>
                    <a:cubicBezTo>
                      <a:pt x="21360" y="15989"/>
                      <a:pt x="21295" y="15997"/>
                      <a:pt x="21285" y="15971"/>
                    </a:cubicBezTo>
                    <a:cubicBezTo>
                      <a:pt x="21245" y="15861"/>
                      <a:pt x="21081" y="15716"/>
                      <a:pt x="20947" y="15679"/>
                    </a:cubicBezTo>
                    <a:cubicBezTo>
                      <a:pt x="20813" y="15642"/>
                      <a:pt x="20814" y="15592"/>
                      <a:pt x="20862" y="15554"/>
                    </a:cubicBezTo>
                    <a:cubicBezTo>
                      <a:pt x="20926" y="15503"/>
                      <a:pt x="20838" y="15337"/>
                      <a:pt x="20693" y="15137"/>
                    </a:cubicBezTo>
                    <a:cubicBezTo>
                      <a:pt x="20663" y="15104"/>
                      <a:pt x="20640" y="15086"/>
                      <a:pt x="20609" y="15053"/>
                    </a:cubicBezTo>
                    <a:cubicBezTo>
                      <a:pt x="20410" y="14844"/>
                      <a:pt x="20135" y="14611"/>
                      <a:pt x="20017" y="14553"/>
                    </a:cubicBezTo>
                    <a:cubicBezTo>
                      <a:pt x="19873" y="14482"/>
                      <a:pt x="19833" y="14433"/>
                      <a:pt x="19847" y="14386"/>
                    </a:cubicBezTo>
                    <a:cubicBezTo>
                      <a:pt x="19760" y="14301"/>
                      <a:pt x="19690" y="14209"/>
                      <a:pt x="19678" y="14136"/>
                    </a:cubicBezTo>
                    <a:cubicBezTo>
                      <a:pt x="19670" y="14082"/>
                      <a:pt x="19638" y="14003"/>
                      <a:pt x="19594" y="13927"/>
                    </a:cubicBezTo>
                    <a:cubicBezTo>
                      <a:pt x="19560" y="13888"/>
                      <a:pt x="19547" y="13843"/>
                      <a:pt x="19509" y="13802"/>
                    </a:cubicBezTo>
                    <a:cubicBezTo>
                      <a:pt x="19442" y="13730"/>
                      <a:pt x="19393" y="13699"/>
                      <a:pt x="19340" y="13636"/>
                    </a:cubicBezTo>
                    <a:cubicBezTo>
                      <a:pt x="19191" y="13490"/>
                      <a:pt x="19092" y="13335"/>
                      <a:pt x="19086" y="13302"/>
                    </a:cubicBezTo>
                    <a:cubicBezTo>
                      <a:pt x="18651" y="13247"/>
                      <a:pt x="18189" y="13120"/>
                      <a:pt x="18071" y="12968"/>
                    </a:cubicBezTo>
                    <a:cubicBezTo>
                      <a:pt x="17983" y="12856"/>
                      <a:pt x="18261" y="12565"/>
                      <a:pt x="18494" y="12426"/>
                    </a:cubicBezTo>
                    <a:cubicBezTo>
                      <a:pt x="18227" y="12314"/>
                      <a:pt x="17978" y="12219"/>
                      <a:pt x="18071" y="12218"/>
                    </a:cubicBezTo>
                    <a:cubicBezTo>
                      <a:pt x="18175" y="12217"/>
                      <a:pt x="18043" y="12092"/>
                      <a:pt x="17817" y="11968"/>
                    </a:cubicBezTo>
                    <a:cubicBezTo>
                      <a:pt x="17217" y="11637"/>
                      <a:pt x="16495" y="11035"/>
                      <a:pt x="16633" y="10967"/>
                    </a:cubicBezTo>
                    <a:cubicBezTo>
                      <a:pt x="16698" y="10934"/>
                      <a:pt x="16582" y="10761"/>
                      <a:pt x="16379" y="10592"/>
                    </a:cubicBezTo>
                    <a:lnTo>
                      <a:pt x="16294" y="10550"/>
                    </a:lnTo>
                    <a:cubicBezTo>
                      <a:pt x="16161" y="10558"/>
                      <a:pt x="16065" y="10483"/>
                      <a:pt x="15956" y="10341"/>
                    </a:cubicBezTo>
                    <a:cubicBezTo>
                      <a:pt x="15861" y="10217"/>
                      <a:pt x="15774" y="10142"/>
                      <a:pt x="15872" y="10049"/>
                    </a:cubicBezTo>
                    <a:cubicBezTo>
                      <a:pt x="15713" y="10040"/>
                      <a:pt x="15581" y="10008"/>
                      <a:pt x="15618" y="9924"/>
                    </a:cubicBezTo>
                    <a:cubicBezTo>
                      <a:pt x="15630" y="9896"/>
                      <a:pt x="15705" y="9872"/>
                      <a:pt x="15702" y="9841"/>
                    </a:cubicBezTo>
                    <a:cubicBezTo>
                      <a:pt x="15616" y="9761"/>
                      <a:pt x="15474" y="9666"/>
                      <a:pt x="15449" y="9591"/>
                    </a:cubicBezTo>
                    <a:cubicBezTo>
                      <a:pt x="15446" y="9584"/>
                      <a:pt x="15457" y="9558"/>
                      <a:pt x="15449" y="9549"/>
                    </a:cubicBezTo>
                    <a:cubicBezTo>
                      <a:pt x="15425" y="9546"/>
                      <a:pt x="15386" y="9542"/>
                      <a:pt x="15364" y="9549"/>
                    </a:cubicBezTo>
                    <a:cubicBezTo>
                      <a:pt x="15281" y="9574"/>
                      <a:pt x="15126" y="9533"/>
                      <a:pt x="15026" y="9424"/>
                    </a:cubicBezTo>
                    <a:cubicBezTo>
                      <a:pt x="14989" y="9384"/>
                      <a:pt x="14865" y="9303"/>
                      <a:pt x="14772" y="9257"/>
                    </a:cubicBezTo>
                    <a:cubicBezTo>
                      <a:pt x="14578" y="9183"/>
                      <a:pt x="14402" y="9116"/>
                      <a:pt x="14180" y="9049"/>
                    </a:cubicBezTo>
                    <a:cubicBezTo>
                      <a:pt x="13840" y="8969"/>
                      <a:pt x="13404" y="8838"/>
                      <a:pt x="13165" y="8715"/>
                    </a:cubicBezTo>
                    <a:cubicBezTo>
                      <a:pt x="12917" y="8587"/>
                      <a:pt x="12509" y="8465"/>
                      <a:pt x="12319" y="8465"/>
                    </a:cubicBezTo>
                    <a:cubicBezTo>
                      <a:pt x="12096" y="8465"/>
                      <a:pt x="11769" y="8323"/>
                      <a:pt x="11473" y="8173"/>
                    </a:cubicBezTo>
                    <a:cubicBezTo>
                      <a:pt x="11452" y="8163"/>
                      <a:pt x="11407" y="8183"/>
                      <a:pt x="11388" y="8173"/>
                    </a:cubicBezTo>
                    <a:cubicBezTo>
                      <a:pt x="11282" y="8118"/>
                      <a:pt x="11275" y="8048"/>
                      <a:pt x="11219" y="8006"/>
                    </a:cubicBezTo>
                    <a:cubicBezTo>
                      <a:pt x="11193" y="7987"/>
                      <a:pt x="11154" y="7982"/>
                      <a:pt x="11134" y="7964"/>
                    </a:cubicBezTo>
                    <a:cubicBezTo>
                      <a:pt x="11118" y="7947"/>
                      <a:pt x="11058" y="7940"/>
                      <a:pt x="11050" y="7923"/>
                    </a:cubicBezTo>
                    <a:cubicBezTo>
                      <a:pt x="11035" y="7902"/>
                      <a:pt x="11048" y="7856"/>
                      <a:pt x="11050" y="7839"/>
                    </a:cubicBezTo>
                    <a:cubicBezTo>
                      <a:pt x="11099" y="7800"/>
                      <a:pt x="11123" y="7627"/>
                      <a:pt x="11134" y="7464"/>
                    </a:cubicBezTo>
                    <a:cubicBezTo>
                      <a:pt x="11160" y="6892"/>
                      <a:pt x="10981" y="5906"/>
                      <a:pt x="10796" y="5796"/>
                    </a:cubicBezTo>
                    <a:cubicBezTo>
                      <a:pt x="10690" y="5733"/>
                      <a:pt x="10656" y="5657"/>
                      <a:pt x="10711" y="5629"/>
                    </a:cubicBezTo>
                    <a:cubicBezTo>
                      <a:pt x="10777" y="5597"/>
                      <a:pt x="10732" y="5377"/>
                      <a:pt x="10627" y="5171"/>
                    </a:cubicBezTo>
                    <a:cubicBezTo>
                      <a:pt x="10602" y="5122"/>
                      <a:pt x="10571" y="5093"/>
                      <a:pt x="10542" y="5046"/>
                    </a:cubicBezTo>
                    <a:cubicBezTo>
                      <a:pt x="10509" y="4993"/>
                      <a:pt x="10494" y="4931"/>
                      <a:pt x="10458" y="4879"/>
                    </a:cubicBezTo>
                    <a:cubicBezTo>
                      <a:pt x="10389" y="4788"/>
                      <a:pt x="10345" y="4746"/>
                      <a:pt x="10288" y="4712"/>
                    </a:cubicBezTo>
                    <a:cubicBezTo>
                      <a:pt x="10122" y="4613"/>
                      <a:pt x="9878" y="4276"/>
                      <a:pt x="9104" y="3169"/>
                    </a:cubicBezTo>
                    <a:cubicBezTo>
                      <a:pt x="8983" y="3009"/>
                      <a:pt x="8874" y="2905"/>
                      <a:pt x="8766" y="2752"/>
                    </a:cubicBezTo>
                    <a:cubicBezTo>
                      <a:pt x="8180" y="1923"/>
                      <a:pt x="7843" y="1518"/>
                      <a:pt x="7582" y="1209"/>
                    </a:cubicBezTo>
                    <a:cubicBezTo>
                      <a:pt x="7537" y="1148"/>
                      <a:pt x="7448" y="1097"/>
                      <a:pt x="7412" y="1042"/>
                    </a:cubicBezTo>
                    <a:cubicBezTo>
                      <a:pt x="7382" y="1009"/>
                      <a:pt x="7356" y="988"/>
                      <a:pt x="7328" y="959"/>
                    </a:cubicBezTo>
                    <a:cubicBezTo>
                      <a:pt x="7204" y="851"/>
                      <a:pt x="7125" y="756"/>
                      <a:pt x="6989" y="667"/>
                    </a:cubicBezTo>
                    <a:cubicBezTo>
                      <a:pt x="6912" y="626"/>
                      <a:pt x="6828" y="580"/>
                      <a:pt x="6736" y="542"/>
                    </a:cubicBezTo>
                    <a:cubicBezTo>
                      <a:pt x="6335" y="378"/>
                      <a:pt x="6111" y="308"/>
                      <a:pt x="5974" y="375"/>
                    </a:cubicBezTo>
                    <a:cubicBezTo>
                      <a:pt x="5838" y="443"/>
                      <a:pt x="5710" y="402"/>
                      <a:pt x="5382" y="208"/>
                    </a:cubicBezTo>
                    <a:cubicBezTo>
                      <a:pt x="5055" y="15"/>
                      <a:pt x="4764" y="10"/>
                      <a:pt x="4282" y="0"/>
                    </a:cubicBezTo>
                    <a:lnTo>
                      <a:pt x="3606" y="0"/>
                    </a:lnTo>
                    <a:close/>
                  </a:path>
                </a:pathLst>
              </a:custGeom>
              <a:ln>
                <a:noFill/>
              </a:ln>
              <a:effectLst/>
            </p:spPr>
          </p:pic>
          <p:pic>
            <p:nvPicPr>
              <p:cNvPr id="943" name="Image" descr="Image"/>
              <p:cNvPicPr>
                <a:picLocks/>
              </p:cNvPicPr>
              <p:nvPr/>
            </p:nvPicPr>
            <p:blipFill>
              <a:blip r:embed="rId41"/>
              <a:stretch>
                <a:fillRect/>
              </a:stretch>
            </p:blipFill>
            <p:spPr>
              <a:xfrm>
                <a:off x="0" y="0"/>
                <a:ext cx="118370" cy="229807"/>
              </a:xfrm>
              <a:prstGeom prst="rect">
                <a:avLst/>
              </a:prstGeom>
              <a:effectLst/>
            </p:spPr>
          </p:pic>
        </p:grpSp>
        <p:grpSp>
          <p:nvGrpSpPr>
            <p:cNvPr id="948" name="Image"/>
            <p:cNvGrpSpPr/>
            <p:nvPr/>
          </p:nvGrpSpPr>
          <p:grpSpPr>
            <a:xfrm rot="10379877">
              <a:off x="29889" y="134341"/>
              <a:ext cx="200921" cy="332163"/>
              <a:chOff x="0" y="0"/>
              <a:chExt cx="200919" cy="332162"/>
            </a:xfrm>
          </p:grpSpPr>
          <p:pic>
            <p:nvPicPr>
              <p:cNvPr id="947" name="Image" descr="Image"/>
              <p:cNvPicPr>
                <a:picLocks noChangeAspect="1"/>
              </p:cNvPicPr>
              <p:nvPr/>
            </p:nvPicPr>
            <p:blipFill>
              <a:blip r:embed="rId42" cstate="print">
                <a:extLst>
                  <a:ext uri="{28A0092B-C50C-407E-A947-70E740481C1C}">
                    <a14:useLocalDpi xmlns:a14="http://schemas.microsoft.com/office/drawing/2010/main"/>
                  </a:ext>
                </a:extLst>
              </a:blip>
              <a:srcRect/>
              <a:stretch>
                <a:fillRect/>
              </a:stretch>
            </p:blipFill>
            <p:spPr>
              <a:xfrm>
                <a:off x="8963" y="9734"/>
                <a:ext cx="182977" cy="307182"/>
              </a:xfrm>
              <a:custGeom>
                <a:avLst/>
                <a:gdLst/>
                <a:ahLst/>
                <a:cxnLst>
                  <a:cxn ang="0">
                    <a:pos x="wd2" y="hd2"/>
                  </a:cxn>
                  <a:cxn ang="5400000">
                    <a:pos x="wd2" y="hd2"/>
                  </a:cxn>
                  <a:cxn ang="10800000">
                    <a:pos x="wd2" y="hd2"/>
                  </a:cxn>
                  <a:cxn ang="16200000">
                    <a:pos x="wd2" y="hd2"/>
                  </a:cxn>
                </a:cxnLst>
                <a:rect l="0" t="0" r="r" b="b"/>
                <a:pathLst>
                  <a:path w="21595" h="21600" extrusionOk="0">
                    <a:moveTo>
                      <a:pt x="7543" y="0"/>
                    </a:moveTo>
                    <a:cubicBezTo>
                      <a:pt x="7446" y="29"/>
                      <a:pt x="7312" y="50"/>
                      <a:pt x="7168" y="28"/>
                    </a:cubicBezTo>
                    <a:cubicBezTo>
                      <a:pt x="7068" y="12"/>
                      <a:pt x="6974" y="19"/>
                      <a:pt x="6887" y="28"/>
                    </a:cubicBezTo>
                    <a:cubicBezTo>
                      <a:pt x="6801" y="37"/>
                      <a:pt x="6731" y="54"/>
                      <a:pt x="6700" y="84"/>
                    </a:cubicBezTo>
                    <a:cubicBezTo>
                      <a:pt x="6668" y="114"/>
                      <a:pt x="6502" y="124"/>
                      <a:pt x="6278" y="140"/>
                    </a:cubicBezTo>
                    <a:cubicBezTo>
                      <a:pt x="6068" y="154"/>
                      <a:pt x="5812" y="173"/>
                      <a:pt x="5529" y="167"/>
                    </a:cubicBezTo>
                    <a:cubicBezTo>
                      <a:pt x="4944" y="156"/>
                      <a:pt x="4379" y="210"/>
                      <a:pt x="4264" y="279"/>
                    </a:cubicBezTo>
                    <a:cubicBezTo>
                      <a:pt x="4149" y="348"/>
                      <a:pt x="3927" y="365"/>
                      <a:pt x="3796" y="335"/>
                    </a:cubicBezTo>
                    <a:cubicBezTo>
                      <a:pt x="3664" y="305"/>
                      <a:pt x="3417" y="419"/>
                      <a:pt x="3234" y="586"/>
                    </a:cubicBezTo>
                    <a:cubicBezTo>
                      <a:pt x="3211" y="607"/>
                      <a:pt x="3208" y="624"/>
                      <a:pt x="3187" y="642"/>
                    </a:cubicBezTo>
                    <a:cubicBezTo>
                      <a:pt x="3166" y="670"/>
                      <a:pt x="3142" y="691"/>
                      <a:pt x="3093" y="726"/>
                    </a:cubicBezTo>
                    <a:cubicBezTo>
                      <a:pt x="3032" y="769"/>
                      <a:pt x="3005" y="765"/>
                      <a:pt x="2953" y="781"/>
                    </a:cubicBezTo>
                    <a:cubicBezTo>
                      <a:pt x="2937" y="787"/>
                      <a:pt x="2921" y="806"/>
                      <a:pt x="2906" y="809"/>
                    </a:cubicBezTo>
                    <a:cubicBezTo>
                      <a:pt x="2891" y="812"/>
                      <a:pt x="2874" y="809"/>
                      <a:pt x="2859" y="809"/>
                    </a:cubicBezTo>
                    <a:cubicBezTo>
                      <a:pt x="2791" y="812"/>
                      <a:pt x="2709" y="795"/>
                      <a:pt x="2625" y="753"/>
                    </a:cubicBezTo>
                    <a:cubicBezTo>
                      <a:pt x="2552" y="719"/>
                      <a:pt x="2451" y="706"/>
                      <a:pt x="2391" y="698"/>
                    </a:cubicBezTo>
                    <a:cubicBezTo>
                      <a:pt x="2271" y="689"/>
                      <a:pt x="2121" y="763"/>
                      <a:pt x="1922" y="865"/>
                    </a:cubicBezTo>
                    <a:cubicBezTo>
                      <a:pt x="1862" y="924"/>
                      <a:pt x="1836" y="967"/>
                      <a:pt x="1875" y="1005"/>
                    </a:cubicBezTo>
                    <a:cubicBezTo>
                      <a:pt x="1937" y="1064"/>
                      <a:pt x="1864" y="1191"/>
                      <a:pt x="1735" y="1284"/>
                    </a:cubicBezTo>
                    <a:cubicBezTo>
                      <a:pt x="1458" y="1482"/>
                      <a:pt x="1284" y="1455"/>
                      <a:pt x="751" y="1172"/>
                    </a:cubicBezTo>
                    <a:cubicBezTo>
                      <a:pt x="725" y="1164"/>
                      <a:pt x="684" y="1154"/>
                      <a:pt x="658" y="1144"/>
                    </a:cubicBezTo>
                    <a:cubicBezTo>
                      <a:pt x="1214" y="1450"/>
                      <a:pt x="1389" y="1625"/>
                      <a:pt x="1220" y="1814"/>
                    </a:cubicBezTo>
                    <a:cubicBezTo>
                      <a:pt x="1099" y="1948"/>
                      <a:pt x="1012" y="2372"/>
                      <a:pt x="985" y="2819"/>
                    </a:cubicBezTo>
                    <a:cubicBezTo>
                      <a:pt x="1009" y="2996"/>
                      <a:pt x="1054" y="3037"/>
                      <a:pt x="1079" y="3293"/>
                    </a:cubicBezTo>
                    <a:cubicBezTo>
                      <a:pt x="1137" y="3877"/>
                      <a:pt x="1220" y="4262"/>
                      <a:pt x="1313" y="4660"/>
                    </a:cubicBezTo>
                    <a:cubicBezTo>
                      <a:pt x="1329" y="4728"/>
                      <a:pt x="1295" y="4818"/>
                      <a:pt x="1313" y="4884"/>
                    </a:cubicBezTo>
                    <a:cubicBezTo>
                      <a:pt x="1331" y="4899"/>
                      <a:pt x="1337" y="4895"/>
                      <a:pt x="1360" y="4912"/>
                    </a:cubicBezTo>
                    <a:cubicBezTo>
                      <a:pt x="1491" y="5006"/>
                      <a:pt x="1568" y="5122"/>
                      <a:pt x="1501" y="5163"/>
                    </a:cubicBezTo>
                    <a:cubicBezTo>
                      <a:pt x="1475" y="5178"/>
                      <a:pt x="1519" y="5298"/>
                      <a:pt x="1548" y="5414"/>
                    </a:cubicBezTo>
                    <a:cubicBezTo>
                      <a:pt x="1687" y="5799"/>
                      <a:pt x="1787" y="6166"/>
                      <a:pt x="2063" y="6726"/>
                    </a:cubicBezTo>
                    <a:cubicBezTo>
                      <a:pt x="2320" y="7248"/>
                      <a:pt x="2713" y="7721"/>
                      <a:pt x="3000" y="7870"/>
                    </a:cubicBezTo>
                    <a:cubicBezTo>
                      <a:pt x="3626" y="8197"/>
                      <a:pt x="3849" y="8662"/>
                      <a:pt x="3515" y="8902"/>
                    </a:cubicBezTo>
                    <a:cubicBezTo>
                      <a:pt x="3313" y="9047"/>
                      <a:pt x="3350" y="9141"/>
                      <a:pt x="3562" y="9293"/>
                    </a:cubicBezTo>
                    <a:cubicBezTo>
                      <a:pt x="3710" y="9400"/>
                      <a:pt x="3774" y="9501"/>
                      <a:pt x="3702" y="9544"/>
                    </a:cubicBezTo>
                    <a:cubicBezTo>
                      <a:pt x="3666" y="9566"/>
                      <a:pt x="3647" y="9631"/>
                      <a:pt x="3702" y="9712"/>
                    </a:cubicBezTo>
                    <a:cubicBezTo>
                      <a:pt x="3712" y="9720"/>
                      <a:pt x="3739" y="9732"/>
                      <a:pt x="3749" y="9740"/>
                    </a:cubicBezTo>
                    <a:cubicBezTo>
                      <a:pt x="3802" y="9782"/>
                      <a:pt x="3834" y="9844"/>
                      <a:pt x="3890" y="9879"/>
                    </a:cubicBezTo>
                    <a:cubicBezTo>
                      <a:pt x="4031" y="9967"/>
                      <a:pt x="4104" y="10014"/>
                      <a:pt x="4171" y="10074"/>
                    </a:cubicBezTo>
                    <a:cubicBezTo>
                      <a:pt x="4367" y="10110"/>
                      <a:pt x="4554" y="10173"/>
                      <a:pt x="4592" y="10242"/>
                    </a:cubicBezTo>
                    <a:cubicBezTo>
                      <a:pt x="4635" y="10318"/>
                      <a:pt x="4512" y="10426"/>
                      <a:pt x="4358" y="10521"/>
                    </a:cubicBezTo>
                    <a:cubicBezTo>
                      <a:pt x="4375" y="10535"/>
                      <a:pt x="4384" y="10534"/>
                      <a:pt x="4405" y="10549"/>
                    </a:cubicBezTo>
                    <a:cubicBezTo>
                      <a:pt x="4497" y="10615"/>
                      <a:pt x="4536" y="10664"/>
                      <a:pt x="4545" y="10716"/>
                    </a:cubicBezTo>
                    <a:cubicBezTo>
                      <a:pt x="4677" y="10746"/>
                      <a:pt x="4720" y="10852"/>
                      <a:pt x="4686" y="11107"/>
                    </a:cubicBezTo>
                    <a:cubicBezTo>
                      <a:pt x="4682" y="11134"/>
                      <a:pt x="4687" y="11138"/>
                      <a:pt x="4686" y="11163"/>
                    </a:cubicBezTo>
                    <a:cubicBezTo>
                      <a:pt x="4994" y="11217"/>
                      <a:pt x="5054" y="11298"/>
                      <a:pt x="4967" y="11498"/>
                    </a:cubicBezTo>
                    <a:cubicBezTo>
                      <a:pt x="4949" y="11538"/>
                      <a:pt x="4967" y="11610"/>
                      <a:pt x="4967" y="11665"/>
                    </a:cubicBezTo>
                    <a:cubicBezTo>
                      <a:pt x="4999" y="11682"/>
                      <a:pt x="5022" y="11705"/>
                      <a:pt x="5061" y="11721"/>
                    </a:cubicBezTo>
                    <a:cubicBezTo>
                      <a:pt x="5300" y="11821"/>
                      <a:pt x="5448" y="11942"/>
                      <a:pt x="5388" y="12000"/>
                    </a:cubicBezTo>
                    <a:cubicBezTo>
                      <a:pt x="5328" y="12058"/>
                      <a:pt x="5397" y="12155"/>
                      <a:pt x="5576" y="12195"/>
                    </a:cubicBezTo>
                    <a:cubicBezTo>
                      <a:pt x="5587" y="12198"/>
                      <a:pt x="5612" y="12192"/>
                      <a:pt x="5623" y="12195"/>
                    </a:cubicBezTo>
                    <a:lnTo>
                      <a:pt x="5669" y="12167"/>
                    </a:lnTo>
                    <a:cubicBezTo>
                      <a:pt x="5932" y="11960"/>
                      <a:pt x="6166" y="11886"/>
                      <a:pt x="6419" y="11944"/>
                    </a:cubicBezTo>
                    <a:cubicBezTo>
                      <a:pt x="6716" y="12012"/>
                      <a:pt x="6764" y="12048"/>
                      <a:pt x="6559" y="12195"/>
                    </a:cubicBezTo>
                    <a:cubicBezTo>
                      <a:pt x="6419" y="12297"/>
                      <a:pt x="6339" y="12453"/>
                      <a:pt x="6419" y="12530"/>
                    </a:cubicBezTo>
                    <a:cubicBezTo>
                      <a:pt x="6499" y="12608"/>
                      <a:pt x="6431" y="12790"/>
                      <a:pt x="6232" y="12921"/>
                    </a:cubicBezTo>
                    <a:cubicBezTo>
                      <a:pt x="6146" y="12977"/>
                      <a:pt x="6087" y="13028"/>
                      <a:pt x="6044" y="13088"/>
                    </a:cubicBezTo>
                    <a:cubicBezTo>
                      <a:pt x="6065" y="13136"/>
                      <a:pt x="6077" y="13178"/>
                      <a:pt x="6044" y="13228"/>
                    </a:cubicBezTo>
                    <a:cubicBezTo>
                      <a:pt x="5981" y="13325"/>
                      <a:pt x="6130" y="13485"/>
                      <a:pt x="6372" y="13563"/>
                    </a:cubicBezTo>
                    <a:cubicBezTo>
                      <a:pt x="6613" y="13640"/>
                      <a:pt x="6718" y="13720"/>
                      <a:pt x="6653" y="13758"/>
                    </a:cubicBezTo>
                    <a:cubicBezTo>
                      <a:pt x="6588" y="13797"/>
                      <a:pt x="6633" y="13938"/>
                      <a:pt x="6747" y="14065"/>
                    </a:cubicBezTo>
                    <a:cubicBezTo>
                      <a:pt x="6882" y="14216"/>
                      <a:pt x="6887" y="14321"/>
                      <a:pt x="6747" y="14372"/>
                    </a:cubicBezTo>
                    <a:cubicBezTo>
                      <a:pt x="6467" y="14475"/>
                      <a:pt x="6467" y="15050"/>
                      <a:pt x="6747" y="15153"/>
                    </a:cubicBezTo>
                    <a:cubicBezTo>
                      <a:pt x="6866" y="15198"/>
                      <a:pt x="6913" y="15279"/>
                      <a:pt x="6840" y="15349"/>
                    </a:cubicBezTo>
                    <a:cubicBezTo>
                      <a:pt x="6767" y="15420"/>
                      <a:pt x="6900" y="15455"/>
                      <a:pt x="7121" y="15433"/>
                    </a:cubicBezTo>
                    <a:cubicBezTo>
                      <a:pt x="7397" y="15404"/>
                      <a:pt x="7495" y="15478"/>
                      <a:pt x="7496" y="15656"/>
                    </a:cubicBezTo>
                    <a:cubicBezTo>
                      <a:pt x="7497" y="15796"/>
                      <a:pt x="7625" y="16026"/>
                      <a:pt x="7777" y="16186"/>
                    </a:cubicBezTo>
                    <a:cubicBezTo>
                      <a:pt x="7930" y="16347"/>
                      <a:pt x="8047" y="16617"/>
                      <a:pt x="8011" y="16772"/>
                    </a:cubicBezTo>
                    <a:cubicBezTo>
                      <a:pt x="7960" y="16995"/>
                      <a:pt x="8057" y="17040"/>
                      <a:pt x="8480" y="17051"/>
                    </a:cubicBezTo>
                    <a:cubicBezTo>
                      <a:pt x="9362" y="17074"/>
                      <a:pt x="9403" y="17115"/>
                      <a:pt x="9136" y="17274"/>
                    </a:cubicBezTo>
                    <a:cubicBezTo>
                      <a:pt x="8809" y="17469"/>
                      <a:pt x="8812" y="18170"/>
                      <a:pt x="9136" y="18363"/>
                    </a:cubicBezTo>
                    <a:cubicBezTo>
                      <a:pt x="9316" y="18471"/>
                      <a:pt x="9307" y="18546"/>
                      <a:pt x="9136" y="18670"/>
                    </a:cubicBezTo>
                    <a:cubicBezTo>
                      <a:pt x="8864" y="18865"/>
                      <a:pt x="9066" y="19088"/>
                      <a:pt x="9510" y="19088"/>
                    </a:cubicBezTo>
                    <a:cubicBezTo>
                      <a:pt x="9863" y="19088"/>
                      <a:pt x="10225" y="19762"/>
                      <a:pt x="9932" y="19870"/>
                    </a:cubicBezTo>
                    <a:cubicBezTo>
                      <a:pt x="9656" y="19972"/>
                      <a:pt x="11090" y="20751"/>
                      <a:pt x="12040" y="21014"/>
                    </a:cubicBezTo>
                    <a:cubicBezTo>
                      <a:pt x="12476" y="21135"/>
                      <a:pt x="13010" y="21300"/>
                      <a:pt x="13211" y="21405"/>
                    </a:cubicBezTo>
                    <a:cubicBezTo>
                      <a:pt x="13449" y="21528"/>
                      <a:pt x="13780" y="21571"/>
                      <a:pt x="14147" y="21516"/>
                    </a:cubicBezTo>
                    <a:cubicBezTo>
                      <a:pt x="14582" y="21451"/>
                      <a:pt x="14844" y="21497"/>
                      <a:pt x="14991" y="21600"/>
                    </a:cubicBezTo>
                    <a:cubicBezTo>
                      <a:pt x="15003" y="21539"/>
                      <a:pt x="15012" y="21465"/>
                      <a:pt x="14991" y="21433"/>
                    </a:cubicBezTo>
                    <a:cubicBezTo>
                      <a:pt x="14834" y="21189"/>
                      <a:pt x="17432" y="20347"/>
                      <a:pt x="17660" y="20567"/>
                    </a:cubicBezTo>
                    <a:cubicBezTo>
                      <a:pt x="17821" y="20722"/>
                      <a:pt x="18568" y="20534"/>
                      <a:pt x="19440" y="20121"/>
                    </a:cubicBezTo>
                    <a:cubicBezTo>
                      <a:pt x="19481" y="20102"/>
                      <a:pt x="19491" y="20082"/>
                      <a:pt x="19534" y="20065"/>
                    </a:cubicBezTo>
                    <a:cubicBezTo>
                      <a:pt x="19331" y="19922"/>
                      <a:pt x="19411" y="19843"/>
                      <a:pt x="19909" y="19619"/>
                    </a:cubicBezTo>
                    <a:cubicBezTo>
                      <a:pt x="20534" y="19337"/>
                      <a:pt x="20594" y="19200"/>
                      <a:pt x="20611" y="17805"/>
                    </a:cubicBezTo>
                    <a:cubicBezTo>
                      <a:pt x="20622" y="16986"/>
                      <a:pt x="20694" y="16259"/>
                      <a:pt x="20799" y="16158"/>
                    </a:cubicBezTo>
                    <a:cubicBezTo>
                      <a:pt x="20903" y="16058"/>
                      <a:pt x="20935" y="15785"/>
                      <a:pt x="20846" y="15572"/>
                    </a:cubicBezTo>
                    <a:cubicBezTo>
                      <a:pt x="20756" y="15359"/>
                      <a:pt x="20829" y="15128"/>
                      <a:pt x="20986" y="15070"/>
                    </a:cubicBezTo>
                    <a:cubicBezTo>
                      <a:pt x="21184" y="14997"/>
                      <a:pt x="21157" y="14805"/>
                      <a:pt x="20892" y="14428"/>
                    </a:cubicBezTo>
                    <a:cubicBezTo>
                      <a:pt x="20489" y="13853"/>
                      <a:pt x="20730" y="13558"/>
                      <a:pt x="21361" y="13870"/>
                    </a:cubicBezTo>
                    <a:cubicBezTo>
                      <a:pt x="21394" y="13886"/>
                      <a:pt x="21420" y="13885"/>
                      <a:pt x="21454" y="13898"/>
                    </a:cubicBezTo>
                    <a:cubicBezTo>
                      <a:pt x="21487" y="13791"/>
                      <a:pt x="21507" y="13695"/>
                      <a:pt x="21548" y="13591"/>
                    </a:cubicBezTo>
                    <a:cubicBezTo>
                      <a:pt x="21559" y="13563"/>
                      <a:pt x="21590" y="13534"/>
                      <a:pt x="21595" y="13507"/>
                    </a:cubicBezTo>
                    <a:cubicBezTo>
                      <a:pt x="21585" y="13415"/>
                      <a:pt x="21558" y="13379"/>
                      <a:pt x="21548" y="13312"/>
                    </a:cubicBezTo>
                    <a:cubicBezTo>
                      <a:pt x="21527" y="13276"/>
                      <a:pt x="21493" y="13242"/>
                      <a:pt x="21454" y="13228"/>
                    </a:cubicBezTo>
                    <a:cubicBezTo>
                      <a:pt x="21339" y="13185"/>
                      <a:pt x="21338" y="13025"/>
                      <a:pt x="21408" y="12893"/>
                    </a:cubicBezTo>
                    <a:cubicBezTo>
                      <a:pt x="21431" y="12849"/>
                      <a:pt x="21412" y="12786"/>
                      <a:pt x="21408" y="12726"/>
                    </a:cubicBezTo>
                    <a:cubicBezTo>
                      <a:pt x="21395" y="12689"/>
                      <a:pt x="21374" y="12712"/>
                      <a:pt x="21361" y="12670"/>
                    </a:cubicBezTo>
                    <a:cubicBezTo>
                      <a:pt x="21307" y="12496"/>
                      <a:pt x="21115" y="12282"/>
                      <a:pt x="20939" y="12223"/>
                    </a:cubicBezTo>
                    <a:cubicBezTo>
                      <a:pt x="20764" y="12165"/>
                      <a:pt x="20689" y="12088"/>
                      <a:pt x="20752" y="12028"/>
                    </a:cubicBezTo>
                    <a:cubicBezTo>
                      <a:pt x="20836" y="11947"/>
                      <a:pt x="20707" y="11648"/>
                      <a:pt x="20518" y="11330"/>
                    </a:cubicBezTo>
                    <a:cubicBezTo>
                      <a:pt x="20479" y="11278"/>
                      <a:pt x="20465" y="11243"/>
                      <a:pt x="20424" y="11191"/>
                    </a:cubicBezTo>
                    <a:cubicBezTo>
                      <a:pt x="20164" y="10860"/>
                      <a:pt x="19876" y="10557"/>
                      <a:pt x="19721" y="10465"/>
                    </a:cubicBezTo>
                    <a:cubicBezTo>
                      <a:pt x="19534" y="10353"/>
                      <a:pt x="19469" y="10204"/>
                      <a:pt x="19487" y="10130"/>
                    </a:cubicBezTo>
                    <a:cubicBezTo>
                      <a:pt x="19373" y="9996"/>
                      <a:pt x="19269" y="9856"/>
                      <a:pt x="19253" y="9740"/>
                    </a:cubicBezTo>
                    <a:cubicBezTo>
                      <a:pt x="19242" y="9654"/>
                      <a:pt x="19170" y="9551"/>
                      <a:pt x="19112" y="9433"/>
                    </a:cubicBezTo>
                    <a:cubicBezTo>
                      <a:pt x="19069" y="9370"/>
                      <a:pt x="19068" y="9330"/>
                      <a:pt x="19019" y="9265"/>
                    </a:cubicBezTo>
                    <a:cubicBezTo>
                      <a:pt x="18931" y="9150"/>
                      <a:pt x="18901" y="9086"/>
                      <a:pt x="18831" y="8986"/>
                    </a:cubicBezTo>
                    <a:cubicBezTo>
                      <a:pt x="18643" y="8767"/>
                      <a:pt x="18511" y="8536"/>
                      <a:pt x="18504" y="8484"/>
                    </a:cubicBezTo>
                    <a:cubicBezTo>
                      <a:pt x="18502" y="8472"/>
                      <a:pt x="18466" y="8444"/>
                      <a:pt x="18457" y="8428"/>
                    </a:cubicBezTo>
                    <a:cubicBezTo>
                      <a:pt x="17888" y="8341"/>
                      <a:pt x="17300" y="8138"/>
                      <a:pt x="17145" y="7898"/>
                    </a:cubicBezTo>
                    <a:cubicBezTo>
                      <a:pt x="17031" y="7720"/>
                      <a:pt x="17356" y="7309"/>
                      <a:pt x="17660" y="7088"/>
                    </a:cubicBezTo>
                    <a:cubicBezTo>
                      <a:pt x="17311" y="6911"/>
                      <a:pt x="16977" y="6727"/>
                      <a:pt x="17098" y="6726"/>
                    </a:cubicBezTo>
                    <a:cubicBezTo>
                      <a:pt x="17234" y="6724"/>
                      <a:pt x="17113" y="6560"/>
                      <a:pt x="16817" y="6363"/>
                    </a:cubicBezTo>
                    <a:cubicBezTo>
                      <a:pt x="16033" y="5840"/>
                      <a:pt x="15091" y="4880"/>
                      <a:pt x="15272" y="4772"/>
                    </a:cubicBezTo>
                    <a:cubicBezTo>
                      <a:pt x="15357" y="4721"/>
                      <a:pt x="15209" y="4453"/>
                      <a:pt x="14944" y="4186"/>
                    </a:cubicBezTo>
                    <a:lnTo>
                      <a:pt x="14850" y="4074"/>
                    </a:lnTo>
                    <a:cubicBezTo>
                      <a:pt x="14676" y="4088"/>
                      <a:pt x="14478" y="3992"/>
                      <a:pt x="14335" y="3767"/>
                    </a:cubicBezTo>
                    <a:cubicBezTo>
                      <a:pt x="14210" y="3571"/>
                      <a:pt x="14160" y="3467"/>
                      <a:pt x="14288" y="3321"/>
                    </a:cubicBezTo>
                    <a:cubicBezTo>
                      <a:pt x="14081" y="3306"/>
                      <a:pt x="13912" y="3259"/>
                      <a:pt x="13960" y="3126"/>
                    </a:cubicBezTo>
                    <a:cubicBezTo>
                      <a:pt x="13976" y="3081"/>
                      <a:pt x="13963" y="3008"/>
                      <a:pt x="13960" y="2958"/>
                    </a:cubicBezTo>
                    <a:cubicBezTo>
                      <a:pt x="13848" y="2831"/>
                      <a:pt x="13760" y="2715"/>
                      <a:pt x="13726" y="2595"/>
                    </a:cubicBezTo>
                    <a:cubicBezTo>
                      <a:pt x="13723" y="2585"/>
                      <a:pt x="13691" y="2553"/>
                      <a:pt x="13679" y="2540"/>
                    </a:cubicBezTo>
                    <a:cubicBezTo>
                      <a:pt x="13649" y="2535"/>
                      <a:pt x="13615" y="2529"/>
                      <a:pt x="13585" y="2540"/>
                    </a:cubicBezTo>
                    <a:cubicBezTo>
                      <a:pt x="13477" y="2580"/>
                      <a:pt x="13249" y="2461"/>
                      <a:pt x="13117" y="2288"/>
                    </a:cubicBezTo>
                    <a:cubicBezTo>
                      <a:pt x="13069" y="2225"/>
                      <a:pt x="12959" y="2137"/>
                      <a:pt x="12836" y="2065"/>
                    </a:cubicBezTo>
                    <a:cubicBezTo>
                      <a:pt x="12583" y="1949"/>
                      <a:pt x="12331" y="1837"/>
                      <a:pt x="12040" y="1730"/>
                    </a:cubicBezTo>
                    <a:cubicBezTo>
                      <a:pt x="11596" y="1604"/>
                      <a:pt x="10994" y="1367"/>
                      <a:pt x="10681" y="1172"/>
                    </a:cubicBezTo>
                    <a:cubicBezTo>
                      <a:pt x="10357" y="970"/>
                      <a:pt x="9900" y="809"/>
                      <a:pt x="9651" y="809"/>
                    </a:cubicBezTo>
                    <a:cubicBezTo>
                      <a:pt x="9384" y="809"/>
                      <a:pt x="8942" y="602"/>
                      <a:pt x="8574" y="391"/>
                    </a:cubicBezTo>
                    <a:cubicBezTo>
                      <a:pt x="8060" y="529"/>
                      <a:pt x="7617" y="342"/>
                      <a:pt x="7543" y="0"/>
                    </a:cubicBezTo>
                    <a:close/>
                    <a:moveTo>
                      <a:pt x="2" y="781"/>
                    </a:moveTo>
                    <a:cubicBezTo>
                      <a:pt x="9" y="785"/>
                      <a:pt x="-5" y="806"/>
                      <a:pt x="2" y="809"/>
                    </a:cubicBezTo>
                    <a:cubicBezTo>
                      <a:pt x="71" y="843"/>
                      <a:pt x="165" y="859"/>
                      <a:pt x="236" y="893"/>
                    </a:cubicBezTo>
                    <a:cubicBezTo>
                      <a:pt x="149" y="847"/>
                      <a:pt x="82" y="822"/>
                      <a:pt x="2" y="781"/>
                    </a:cubicBezTo>
                    <a:close/>
                  </a:path>
                </a:pathLst>
              </a:custGeom>
              <a:ln>
                <a:noFill/>
              </a:ln>
              <a:effectLst/>
            </p:spPr>
          </p:pic>
          <p:pic>
            <p:nvPicPr>
              <p:cNvPr id="946" name="Image" descr="Image"/>
              <p:cNvPicPr>
                <a:picLocks/>
              </p:cNvPicPr>
              <p:nvPr/>
            </p:nvPicPr>
            <p:blipFill>
              <a:blip r:embed="rId43"/>
              <a:stretch>
                <a:fillRect/>
              </a:stretch>
            </p:blipFill>
            <p:spPr>
              <a:xfrm>
                <a:off x="0" y="0"/>
                <a:ext cx="200920" cy="332163"/>
              </a:xfrm>
              <a:prstGeom prst="rect">
                <a:avLst/>
              </a:prstGeom>
              <a:effectLst/>
            </p:spPr>
          </p:pic>
        </p:grpSp>
        <p:grpSp>
          <p:nvGrpSpPr>
            <p:cNvPr id="951" name="Image"/>
            <p:cNvGrpSpPr/>
            <p:nvPr/>
          </p:nvGrpSpPr>
          <p:grpSpPr>
            <a:xfrm rot="15553597">
              <a:off x="117387" y="389034"/>
              <a:ext cx="200921" cy="332163"/>
              <a:chOff x="0" y="0"/>
              <a:chExt cx="200919" cy="332162"/>
            </a:xfrm>
          </p:grpSpPr>
          <p:pic>
            <p:nvPicPr>
              <p:cNvPr id="950" name="Image" descr="Image"/>
              <p:cNvPicPr>
                <a:picLocks noChangeAspect="1"/>
              </p:cNvPicPr>
              <p:nvPr/>
            </p:nvPicPr>
            <p:blipFill>
              <a:blip r:embed="rId42" cstate="print">
                <a:extLst>
                  <a:ext uri="{28A0092B-C50C-407E-A947-70E740481C1C}">
                    <a14:useLocalDpi xmlns:a14="http://schemas.microsoft.com/office/drawing/2010/main"/>
                  </a:ext>
                </a:extLst>
              </a:blip>
              <a:srcRect/>
              <a:stretch>
                <a:fillRect/>
              </a:stretch>
            </p:blipFill>
            <p:spPr>
              <a:xfrm>
                <a:off x="8963" y="9734"/>
                <a:ext cx="182977" cy="307182"/>
              </a:xfrm>
              <a:custGeom>
                <a:avLst/>
                <a:gdLst/>
                <a:ahLst/>
                <a:cxnLst>
                  <a:cxn ang="0">
                    <a:pos x="wd2" y="hd2"/>
                  </a:cxn>
                  <a:cxn ang="5400000">
                    <a:pos x="wd2" y="hd2"/>
                  </a:cxn>
                  <a:cxn ang="10800000">
                    <a:pos x="wd2" y="hd2"/>
                  </a:cxn>
                  <a:cxn ang="16200000">
                    <a:pos x="wd2" y="hd2"/>
                  </a:cxn>
                </a:cxnLst>
                <a:rect l="0" t="0" r="r" b="b"/>
                <a:pathLst>
                  <a:path w="21595" h="21600" extrusionOk="0">
                    <a:moveTo>
                      <a:pt x="7543" y="0"/>
                    </a:moveTo>
                    <a:cubicBezTo>
                      <a:pt x="7446" y="29"/>
                      <a:pt x="7312" y="50"/>
                      <a:pt x="7168" y="28"/>
                    </a:cubicBezTo>
                    <a:cubicBezTo>
                      <a:pt x="7068" y="12"/>
                      <a:pt x="6974" y="19"/>
                      <a:pt x="6887" y="28"/>
                    </a:cubicBezTo>
                    <a:cubicBezTo>
                      <a:pt x="6801" y="37"/>
                      <a:pt x="6731" y="54"/>
                      <a:pt x="6700" y="84"/>
                    </a:cubicBezTo>
                    <a:cubicBezTo>
                      <a:pt x="6668" y="114"/>
                      <a:pt x="6502" y="124"/>
                      <a:pt x="6278" y="140"/>
                    </a:cubicBezTo>
                    <a:cubicBezTo>
                      <a:pt x="6068" y="154"/>
                      <a:pt x="5812" y="173"/>
                      <a:pt x="5529" y="167"/>
                    </a:cubicBezTo>
                    <a:cubicBezTo>
                      <a:pt x="4944" y="156"/>
                      <a:pt x="4379" y="210"/>
                      <a:pt x="4264" y="279"/>
                    </a:cubicBezTo>
                    <a:cubicBezTo>
                      <a:pt x="4149" y="348"/>
                      <a:pt x="3927" y="365"/>
                      <a:pt x="3796" y="335"/>
                    </a:cubicBezTo>
                    <a:cubicBezTo>
                      <a:pt x="3664" y="305"/>
                      <a:pt x="3417" y="419"/>
                      <a:pt x="3234" y="586"/>
                    </a:cubicBezTo>
                    <a:cubicBezTo>
                      <a:pt x="3211" y="607"/>
                      <a:pt x="3208" y="624"/>
                      <a:pt x="3187" y="642"/>
                    </a:cubicBezTo>
                    <a:cubicBezTo>
                      <a:pt x="3166" y="670"/>
                      <a:pt x="3142" y="691"/>
                      <a:pt x="3093" y="726"/>
                    </a:cubicBezTo>
                    <a:cubicBezTo>
                      <a:pt x="3032" y="769"/>
                      <a:pt x="3005" y="765"/>
                      <a:pt x="2953" y="781"/>
                    </a:cubicBezTo>
                    <a:cubicBezTo>
                      <a:pt x="2937" y="787"/>
                      <a:pt x="2921" y="806"/>
                      <a:pt x="2906" y="809"/>
                    </a:cubicBezTo>
                    <a:cubicBezTo>
                      <a:pt x="2891" y="812"/>
                      <a:pt x="2874" y="809"/>
                      <a:pt x="2859" y="809"/>
                    </a:cubicBezTo>
                    <a:cubicBezTo>
                      <a:pt x="2791" y="812"/>
                      <a:pt x="2709" y="795"/>
                      <a:pt x="2625" y="753"/>
                    </a:cubicBezTo>
                    <a:cubicBezTo>
                      <a:pt x="2552" y="719"/>
                      <a:pt x="2451" y="706"/>
                      <a:pt x="2391" y="698"/>
                    </a:cubicBezTo>
                    <a:cubicBezTo>
                      <a:pt x="2271" y="689"/>
                      <a:pt x="2121" y="763"/>
                      <a:pt x="1922" y="865"/>
                    </a:cubicBezTo>
                    <a:cubicBezTo>
                      <a:pt x="1862" y="924"/>
                      <a:pt x="1836" y="967"/>
                      <a:pt x="1875" y="1005"/>
                    </a:cubicBezTo>
                    <a:cubicBezTo>
                      <a:pt x="1937" y="1064"/>
                      <a:pt x="1864" y="1191"/>
                      <a:pt x="1735" y="1284"/>
                    </a:cubicBezTo>
                    <a:cubicBezTo>
                      <a:pt x="1458" y="1482"/>
                      <a:pt x="1284" y="1455"/>
                      <a:pt x="751" y="1172"/>
                    </a:cubicBezTo>
                    <a:cubicBezTo>
                      <a:pt x="725" y="1164"/>
                      <a:pt x="684" y="1154"/>
                      <a:pt x="658" y="1144"/>
                    </a:cubicBezTo>
                    <a:cubicBezTo>
                      <a:pt x="1214" y="1450"/>
                      <a:pt x="1389" y="1625"/>
                      <a:pt x="1220" y="1814"/>
                    </a:cubicBezTo>
                    <a:cubicBezTo>
                      <a:pt x="1099" y="1948"/>
                      <a:pt x="1012" y="2372"/>
                      <a:pt x="985" y="2819"/>
                    </a:cubicBezTo>
                    <a:cubicBezTo>
                      <a:pt x="1009" y="2996"/>
                      <a:pt x="1054" y="3037"/>
                      <a:pt x="1079" y="3293"/>
                    </a:cubicBezTo>
                    <a:cubicBezTo>
                      <a:pt x="1137" y="3877"/>
                      <a:pt x="1220" y="4262"/>
                      <a:pt x="1313" y="4660"/>
                    </a:cubicBezTo>
                    <a:cubicBezTo>
                      <a:pt x="1329" y="4728"/>
                      <a:pt x="1295" y="4818"/>
                      <a:pt x="1313" y="4884"/>
                    </a:cubicBezTo>
                    <a:cubicBezTo>
                      <a:pt x="1331" y="4899"/>
                      <a:pt x="1337" y="4895"/>
                      <a:pt x="1360" y="4912"/>
                    </a:cubicBezTo>
                    <a:cubicBezTo>
                      <a:pt x="1491" y="5006"/>
                      <a:pt x="1568" y="5122"/>
                      <a:pt x="1501" y="5163"/>
                    </a:cubicBezTo>
                    <a:cubicBezTo>
                      <a:pt x="1475" y="5178"/>
                      <a:pt x="1519" y="5298"/>
                      <a:pt x="1548" y="5414"/>
                    </a:cubicBezTo>
                    <a:cubicBezTo>
                      <a:pt x="1687" y="5799"/>
                      <a:pt x="1787" y="6166"/>
                      <a:pt x="2063" y="6726"/>
                    </a:cubicBezTo>
                    <a:cubicBezTo>
                      <a:pt x="2320" y="7248"/>
                      <a:pt x="2713" y="7721"/>
                      <a:pt x="3000" y="7870"/>
                    </a:cubicBezTo>
                    <a:cubicBezTo>
                      <a:pt x="3626" y="8197"/>
                      <a:pt x="3849" y="8662"/>
                      <a:pt x="3515" y="8902"/>
                    </a:cubicBezTo>
                    <a:cubicBezTo>
                      <a:pt x="3313" y="9047"/>
                      <a:pt x="3350" y="9141"/>
                      <a:pt x="3562" y="9293"/>
                    </a:cubicBezTo>
                    <a:cubicBezTo>
                      <a:pt x="3710" y="9400"/>
                      <a:pt x="3774" y="9501"/>
                      <a:pt x="3702" y="9544"/>
                    </a:cubicBezTo>
                    <a:cubicBezTo>
                      <a:pt x="3666" y="9566"/>
                      <a:pt x="3647" y="9631"/>
                      <a:pt x="3702" y="9712"/>
                    </a:cubicBezTo>
                    <a:cubicBezTo>
                      <a:pt x="3712" y="9720"/>
                      <a:pt x="3739" y="9732"/>
                      <a:pt x="3749" y="9740"/>
                    </a:cubicBezTo>
                    <a:cubicBezTo>
                      <a:pt x="3802" y="9782"/>
                      <a:pt x="3834" y="9844"/>
                      <a:pt x="3890" y="9879"/>
                    </a:cubicBezTo>
                    <a:cubicBezTo>
                      <a:pt x="4031" y="9967"/>
                      <a:pt x="4104" y="10014"/>
                      <a:pt x="4171" y="10074"/>
                    </a:cubicBezTo>
                    <a:cubicBezTo>
                      <a:pt x="4367" y="10110"/>
                      <a:pt x="4554" y="10173"/>
                      <a:pt x="4592" y="10242"/>
                    </a:cubicBezTo>
                    <a:cubicBezTo>
                      <a:pt x="4635" y="10318"/>
                      <a:pt x="4512" y="10426"/>
                      <a:pt x="4358" y="10521"/>
                    </a:cubicBezTo>
                    <a:cubicBezTo>
                      <a:pt x="4375" y="10535"/>
                      <a:pt x="4384" y="10534"/>
                      <a:pt x="4405" y="10549"/>
                    </a:cubicBezTo>
                    <a:cubicBezTo>
                      <a:pt x="4497" y="10615"/>
                      <a:pt x="4536" y="10664"/>
                      <a:pt x="4545" y="10716"/>
                    </a:cubicBezTo>
                    <a:cubicBezTo>
                      <a:pt x="4677" y="10746"/>
                      <a:pt x="4720" y="10852"/>
                      <a:pt x="4686" y="11107"/>
                    </a:cubicBezTo>
                    <a:cubicBezTo>
                      <a:pt x="4682" y="11134"/>
                      <a:pt x="4687" y="11138"/>
                      <a:pt x="4686" y="11163"/>
                    </a:cubicBezTo>
                    <a:cubicBezTo>
                      <a:pt x="4994" y="11217"/>
                      <a:pt x="5054" y="11298"/>
                      <a:pt x="4967" y="11498"/>
                    </a:cubicBezTo>
                    <a:cubicBezTo>
                      <a:pt x="4949" y="11538"/>
                      <a:pt x="4967" y="11610"/>
                      <a:pt x="4967" y="11665"/>
                    </a:cubicBezTo>
                    <a:cubicBezTo>
                      <a:pt x="4999" y="11682"/>
                      <a:pt x="5022" y="11705"/>
                      <a:pt x="5061" y="11721"/>
                    </a:cubicBezTo>
                    <a:cubicBezTo>
                      <a:pt x="5300" y="11821"/>
                      <a:pt x="5448" y="11942"/>
                      <a:pt x="5388" y="12000"/>
                    </a:cubicBezTo>
                    <a:cubicBezTo>
                      <a:pt x="5328" y="12058"/>
                      <a:pt x="5397" y="12155"/>
                      <a:pt x="5576" y="12195"/>
                    </a:cubicBezTo>
                    <a:cubicBezTo>
                      <a:pt x="5587" y="12198"/>
                      <a:pt x="5612" y="12192"/>
                      <a:pt x="5623" y="12195"/>
                    </a:cubicBezTo>
                    <a:lnTo>
                      <a:pt x="5669" y="12167"/>
                    </a:lnTo>
                    <a:cubicBezTo>
                      <a:pt x="5932" y="11960"/>
                      <a:pt x="6166" y="11886"/>
                      <a:pt x="6419" y="11944"/>
                    </a:cubicBezTo>
                    <a:cubicBezTo>
                      <a:pt x="6716" y="12012"/>
                      <a:pt x="6764" y="12048"/>
                      <a:pt x="6559" y="12195"/>
                    </a:cubicBezTo>
                    <a:cubicBezTo>
                      <a:pt x="6419" y="12297"/>
                      <a:pt x="6339" y="12453"/>
                      <a:pt x="6419" y="12530"/>
                    </a:cubicBezTo>
                    <a:cubicBezTo>
                      <a:pt x="6499" y="12608"/>
                      <a:pt x="6431" y="12790"/>
                      <a:pt x="6232" y="12921"/>
                    </a:cubicBezTo>
                    <a:cubicBezTo>
                      <a:pt x="6146" y="12977"/>
                      <a:pt x="6087" y="13028"/>
                      <a:pt x="6044" y="13088"/>
                    </a:cubicBezTo>
                    <a:cubicBezTo>
                      <a:pt x="6065" y="13136"/>
                      <a:pt x="6077" y="13178"/>
                      <a:pt x="6044" y="13228"/>
                    </a:cubicBezTo>
                    <a:cubicBezTo>
                      <a:pt x="5981" y="13325"/>
                      <a:pt x="6130" y="13485"/>
                      <a:pt x="6372" y="13563"/>
                    </a:cubicBezTo>
                    <a:cubicBezTo>
                      <a:pt x="6613" y="13640"/>
                      <a:pt x="6718" y="13720"/>
                      <a:pt x="6653" y="13758"/>
                    </a:cubicBezTo>
                    <a:cubicBezTo>
                      <a:pt x="6588" y="13797"/>
                      <a:pt x="6633" y="13938"/>
                      <a:pt x="6747" y="14065"/>
                    </a:cubicBezTo>
                    <a:cubicBezTo>
                      <a:pt x="6882" y="14216"/>
                      <a:pt x="6887" y="14321"/>
                      <a:pt x="6747" y="14372"/>
                    </a:cubicBezTo>
                    <a:cubicBezTo>
                      <a:pt x="6467" y="14475"/>
                      <a:pt x="6467" y="15050"/>
                      <a:pt x="6747" y="15153"/>
                    </a:cubicBezTo>
                    <a:cubicBezTo>
                      <a:pt x="6866" y="15198"/>
                      <a:pt x="6913" y="15279"/>
                      <a:pt x="6840" y="15349"/>
                    </a:cubicBezTo>
                    <a:cubicBezTo>
                      <a:pt x="6767" y="15420"/>
                      <a:pt x="6900" y="15455"/>
                      <a:pt x="7121" y="15433"/>
                    </a:cubicBezTo>
                    <a:cubicBezTo>
                      <a:pt x="7397" y="15404"/>
                      <a:pt x="7495" y="15478"/>
                      <a:pt x="7496" y="15656"/>
                    </a:cubicBezTo>
                    <a:cubicBezTo>
                      <a:pt x="7497" y="15796"/>
                      <a:pt x="7625" y="16026"/>
                      <a:pt x="7777" y="16186"/>
                    </a:cubicBezTo>
                    <a:cubicBezTo>
                      <a:pt x="7930" y="16347"/>
                      <a:pt x="8047" y="16617"/>
                      <a:pt x="8011" y="16772"/>
                    </a:cubicBezTo>
                    <a:cubicBezTo>
                      <a:pt x="7960" y="16995"/>
                      <a:pt x="8057" y="17040"/>
                      <a:pt x="8480" y="17051"/>
                    </a:cubicBezTo>
                    <a:cubicBezTo>
                      <a:pt x="9362" y="17074"/>
                      <a:pt x="9403" y="17115"/>
                      <a:pt x="9136" y="17274"/>
                    </a:cubicBezTo>
                    <a:cubicBezTo>
                      <a:pt x="8809" y="17469"/>
                      <a:pt x="8812" y="18170"/>
                      <a:pt x="9136" y="18363"/>
                    </a:cubicBezTo>
                    <a:cubicBezTo>
                      <a:pt x="9316" y="18471"/>
                      <a:pt x="9307" y="18546"/>
                      <a:pt x="9136" y="18670"/>
                    </a:cubicBezTo>
                    <a:cubicBezTo>
                      <a:pt x="8864" y="18865"/>
                      <a:pt x="9066" y="19088"/>
                      <a:pt x="9510" y="19088"/>
                    </a:cubicBezTo>
                    <a:cubicBezTo>
                      <a:pt x="9863" y="19088"/>
                      <a:pt x="10225" y="19762"/>
                      <a:pt x="9932" y="19870"/>
                    </a:cubicBezTo>
                    <a:cubicBezTo>
                      <a:pt x="9656" y="19972"/>
                      <a:pt x="11090" y="20751"/>
                      <a:pt x="12040" y="21014"/>
                    </a:cubicBezTo>
                    <a:cubicBezTo>
                      <a:pt x="12476" y="21135"/>
                      <a:pt x="13010" y="21300"/>
                      <a:pt x="13211" y="21405"/>
                    </a:cubicBezTo>
                    <a:cubicBezTo>
                      <a:pt x="13449" y="21528"/>
                      <a:pt x="13780" y="21571"/>
                      <a:pt x="14147" y="21516"/>
                    </a:cubicBezTo>
                    <a:cubicBezTo>
                      <a:pt x="14582" y="21451"/>
                      <a:pt x="14844" y="21497"/>
                      <a:pt x="14991" y="21600"/>
                    </a:cubicBezTo>
                    <a:cubicBezTo>
                      <a:pt x="15003" y="21539"/>
                      <a:pt x="15012" y="21465"/>
                      <a:pt x="14991" y="21433"/>
                    </a:cubicBezTo>
                    <a:cubicBezTo>
                      <a:pt x="14834" y="21189"/>
                      <a:pt x="17432" y="20347"/>
                      <a:pt x="17660" y="20567"/>
                    </a:cubicBezTo>
                    <a:cubicBezTo>
                      <a:pt x="17821" y="20722"/>
                      <a:pt x="18568" y="20534"/>
                      <a:pt x="19440" y="20121"/>
                    </a:cubicBezTo>
                    <a:cubicBezTo>
                      <a:pt x="19481" y="20102"/>
                      <a:pt x="19491" y="20082"/>
                      <a:pt x="19534" y="20065"/>
                    </a:cubicBezTo>
                    <a:cubicBezTo>
                      <a:pt x="19331" y="19922"/>
                      <a:pt x="19411" y="19843"/>
                      <a:pt x="19909" y="19619"/>
                    </a:cubicBezTo>
                    <a:cubicBezTo>
                      <a:pt x="20534" y="19337"/>
                      <a:pt x="20594" y="19200"/>
                      <a:pt x="20611" y="17805"/>
                    </a:cubicBezTo>
                    <a:cubicBezTo>
                      <a:pt x="20622" y="16986"/>
                      <a:pt x="20694" y="16259"/>
                      <a:pt x="20799" y="16158"/>
                    </a:cubicBezTo>
                    <a:cubicBezTo>
                      <a:pt x="20903" y="16058"/>
                      <a:pt x="20935" y="15785"/>
                      <a:pt x="20846" y="15572"/>
                    </a:cubicBezTo>
                    <a:cubicBezTo>
                      <a:pt x="20756" y="15359"/>
                      <a:pt x="20829" y="15128"/>
                      <a:pt x="20986" y="15070"/>
                    </a:cubicBezTo>
                    <a:cubicBezTo>
                      <a:pt x="21184" y="14997"/>
                      <a:pt x="21157" y="14805"/>
                      <a:pt x="20892" y="14428"/>
                    </a:cubicBezTo>
                    <a:cubicBezTo>
                      <a:pt x="20489" y="13853"/>
                      <a:pt x="20730" y="13558"/>
                      <a:pt x="21361" y="13870"/>
                    </a:cubicBezTo>
                    <a:cubicBezTo>
                      <a:pt x="21394" y="13886"/>
                      <a:pt x="21420" y="13885"/>
                      <a:pt x="21454" y="13898"/>
                    </a:cubicBezTo>
                    <a:cubicBezTo>
                      <a:pt x="21487" y="13791"/>
                      <a:pt x="21507" y="13695"/>
                      <a:pt x="21548" y="13591"/>
                    </a:cubicBezTo>
                    <a:cubicBezTo>
                      <a:pt x="21559" y="13563"/>
                      <a:pt x="21590" y="13534"/>
                      <a:pt x="21595" y="13507"/>
                    </a:cubicBezTo>
                    <a:cubicBezTo>
                      <a:pt x="21585" y="13415"/>
                      <a:pt x="21558" y="13379"/>
                      <a:pt x="21548" y="13312"/>
                    </a:cubicBezTo>
                    <a:cubicBezTo>
                      <a:pt x="21527" y="13276"/>
                      <a:pt x="21493" y="13242"/>
                      <a:pt x="21454" y="13228"/>
                    </a:cubicBezTo>
                    <a:cubicBezTo>
                      <a:pt x="21339" y="13185"/>
                      <a:pt x="21338" y="13025"/>
                      <a:pt x="21408" y="12893"/>
                    </a:cubicBezTo>
                    <a:cubicBezTo>
                      <a:pt x="21431" y="12849"/>
                      <a:pt x="21412" y="12786"/>
                      <a:pt x="21408" y="12726"/>
                    </a:cubicBezTo>
                    <a:cubicBezTo>
                      <a:pt x="21395" y="12689"/>
                      <a:pt x="21374" y="12712"/>
                      <a:pt x="21361" y="12670"/>
                    </a:cubicBezTo>
                    <a:cubicBezTo>
                      <a:pt x="21307" y="12496"/>
                      <a:pt x="21115" y="12282"/>
                      <a:pt x="20939" y="12223"/>
                    </a:cubicBezTo>
                    <a:cubicBezTo>
                      <a:pt x="20764" y="12165"/>
                      <a:pt x="20689" y="12088"/>
                      <a:pt x="20752" y="12028"/>
                    </a:cubicBezTo>
                    <a:cubicBezTo>
                      <a:pt x="20836" y="11947"/>
                      <a:pt x="20707" y="11648"/>
                      <a:pt x="20518" y="11330"/>
                    </a:cubicBezTo>
                    <a:cubicBezTo>
                      <a:pt x="20479" y="11278"/>
                      <a:pt x="20465" y="11243"/>
                      <a:pt x="20424" y="11191"/>
                    </a:cubicBezTo>
                    <a:cubicBezTo>
                      <a:pt x="20164" y="10860"/>
                      <a:pt x="19876" y="10557"/>
                      <a:pt x="19721" y="10465"/>
                    </a:cubicBezTo>
                    <a:cubicBezTo>
                      <a:pt x="19534" y="10353"/>
                      <a:pt x="19469" y="10204"/>
                      <a:pt x="19487" y="10130"/>
                    </a:cubicBezTo>
                    <a:cubicBezTo>
                      <a:pt x="19373" y="9996"/>
                      <a:pt x="19269" y="9856"/>
                      <a:pt x="19253" y="9740"/>
                    </a:cubicBezTo>
                    <a:cubicBezTo>
                      <a:pt x="19242" y="9654"/>
                      <a:pt x="19170" y="9551"/>
                      <a:pt x="19112" y="9433"/>
                    </a:cubicBezTo>
                    <a:cubicBezTo>
                      <a:pt x="19069" y="9370"/>
                      <a:pt x="19068" y="9330"/>
                      <a:pt x="19019" y="9265"/>
                    </a:cubicBezTo>
                    <a:cubicBezTo>
                      <a:pt x="18931" y="9150"/>
                      <a:pt x="18901" y="9086"/>
                      <a:pt x="18831" y="8986"/>
                    </a:cubicBezTo>
                    <a:cubicBezTo>
                      <a:pt x="18643" y="8767"/>
                      <a:pt x="18511" y="8536"/>
                      <a:pt x="18504" y="8484"/>
                    </a:cubicBezTo>
                    <a:cubicBezTo>
                      <a:pt x="18502" y="8472"/>
                      <a:pt x="18466" y="8444"/>
                      <a:pt x="18457" y="8428"/>
                    </a:cubicBezTo>
                    <a:cubicBezTo>
                      <a:pt x="17888" y="8341"/>
                      <a:pt x="17300" y="8138"/>
                      <a:pt x="17145" y="7898"/>
                    </a:cubicBezTo>
                    <a:cubicBezTo>
                      <a:pt x="17031" y="7720"/>
                      <a:pt x="17356" y="7309"/>
                      <a:pt x="17660" y="7088"/>
                    </a:cubicBezTo>
                    <a:cubicBezTo>
                      <a:pt x="17311" y="6911"/>
                      <a:pt x="16977" y="6727"/>
                      <a:pt x="17098" y="6726"/>
                    </a:cubicBezTo>
                    <a:cubicBezTo>
                      <a:pt x="17234" y="6724"/>
                      <a:pt x="17113" y="6560"/>
                      <a:pt x="16817" y="6363"/>
                    </a:cubicBezTo>
                    <a:cubicBezTo>
                      <a:pt x="16033" y="5840"/>
                      <a:pt x="15091" y="4880"/>
                      <a:pt x="15272" y="4772"/>
                    </a:cubicBezTo>
                    <a:cubicBezTo>
                      <a:pt x="15357" y="4721"/>
                      <a:pt x="15209" y="4453"/>
                      <a:pt x="14944" y="4186"/>
                    </a:cubicBezTo>
                    <a:lnTo>
                      <a:pt x="14850" y="4074"/>
                    </a:lnTo>
                    <a:cubicBezTo>
                      <a:pt x="14676" y="4088"/>
                      <a:pt x="14478" y="3992"/>
                      <a:pt x="14335" y="3767"/>
                    </a:cubicBezTo>
                    <a:cubicBezTo>
                      <a:pt x="14210" y="3571"/>
                      <a:pt x="14160" y="3467"/>
                      <a:pt x="14288" y="3321"/>
                    </a:cubicBezTo>
                    <a:cubicBezTo>
                      <a:pt x="14081" y="3306"/>
                      <a:pt x="13912" y="3259"/>
                      <a:pt x="13960" y="3126"/>
                    </a:cubicBezTo>
                    <a:cubicBezTo>
                      <a:pt x="13976" y="3081"/>
                      <a:pt x="13963" y="3008"/>
                      <a:pt x="13960" y="2958"/>
                    </a:cubicBezTo>
                    <a:cubicBezTo>
                      <a:pt x="13848" y="2831"/>
                      <a:pt x="13760" y="2715"/>
                      <a:pt x="13726" y="2595"/>
                    </a:cubicBezTo>
                    <a:cubicBezTo>
                      <a:pt x="13723" y="2585"/>
                      <a:pt x="13691" y="2553"/>
                      <a:pt x="13679" y="2540"/>
                    </a:cubicBezTo>
                    <a:cubicBezTo>
                      <a:pt x="13649" y="2535"/>
                      <a:pt x="13615" y="2529"/>
                      <a:pt x="13585" y="2540"/>
                    </a:cubicBezTo>
                    <a:cubicBezTo>
                      <a:pt x="13477" y="2580"/>
                      <a:pt x="13249" y="2461"/>
                      <a:pt x="13117" y="2288"/>
                    </a:cubicBezTo>
                    <a:cubicBezTo>
                      <a:pt x="13069" y="2225"/>
                      <a:pt x="12959" y="2137"/>
                      <a:pt x="12836" y="2065"/>
                    </a:cubicBezTo>
                    <a:cubicBezTo>
                      <a:pt x="12583" y="1949"/>
                      <a:pt x="12331" y="1837"/>
                      <a:pt x="12040" y="1730"/>
                    </a:cubicBezTo>
                    <a:cubicBezTo>
                      <a:pt x="11596" y="1604"/>
                      <a:pt x="10994" y="1367"/>
                      <a:pt x="10681" y="1172"/>
                    </a:cubicBezTo>
                    <a:cubicBezTo>
                      <a:pt x="10357" y="970"/>
                      <a:pt x="9900" y="809"/>
                      <a:pt x="9651" y="809"/>
                    </a:cubicBezTo>
                    <a:cubicBezTo>
                      <a:pt x="9384" y="809"/>
                      <a:pt x="8942" y="602"/>
                      <a:pt x="8574" y="391"/>
                    </a:cubicBezTo>
                    <a:cubicBezTo>
                      <a:pt x="8060" y="529"/>
                      <a:pt x="7617" y="342"/>
                      <a:pt x="7543" y="0"/>
                    </a:cubicBezTo>
                    <a:close/>
                    <a:moveTo>
                      <a:pt x="2" y="781"/>
                    </a:moveTo>
                    <a:cubicBezTo>
                      <a:pt x="9" y="785"/>
                      <a:pt x="-5" y="806"/>
                      <a:pt x="2" y="809"/>
                    </a:cubicBezTo>
                    <a:cubicBezTo>
                      <a:pt x="71" y="843"/>
                      <a:pt x="165" y="859"/>
                      <a:pt x="236" y="893"/>
                    </a:cubicBezTo>
                    <a:cubicBezTo>
                      <a:pt x="149" y="847"/>
                      <a:pt x="82" y="822"/>
                      <a:pt x="2" y="781"/>
                    </a:cubicBezTo>
                    <a:close/>
                  </a:path>
                </a:pathLst>
              </a:custGeom>
              <a:ln>
                <a:noFill/>
              </a:ln>
              <a:effectLst/>
            </p:spPr>
          </p:pic>
          <p:pic>
            <p:nvPicPr>
              <p:cNvPr id="949" name="Image" descr="Image"/>
              <p:cNvPicPr>
                <a:picLocks/>
              </p:cNvPicPr>
              <p:nvPr/>
            </p:nvPicPr>
            <p:blipFill>
              <a:blip r:embed="rId43"/>
              <a:stretch>
                <a:fillRect/>
              </a:stretch>
            </p:blipFill>
            <p:spPr>
              <a:xfrm>
                <a:off x="0" y="0"/>
                <a:ext cx="200920" cy="332163"/>
              </a:xfrm>
              <a:prstGeom prst="rect">
                <a:avLst/>
              </a:prstGeom>
              <a:effectLst/>
            </p:spPr>
          </p:pic>
        </p:grpSp>
        <p:grpSp>
          <p:nvGrpSpPr>
            <p:cNvPr id="954" name="Image"/>
            <p:cNvGrpSpPr/>
            <p:nvPr/>
          </p:nvGrpSpPr>
          <p:grpSpPr>
            <a:xfrm rot="6511922" flipH="1">
              <a:off x="446418" y="302296"/>
              <a:ext cx="146945" cy="248819"/>
              <a:chOff x="0" y="0"/>
              <a:chExt cx="146944" cy="248817"/>
            </a:xfrm>
          </p:grpSpPr>
          <p:pic>
            <p:nvPicPr>
              <p:cNvPr id="953" name="Image" descr="Image"/>
              <p:cNvPicPr>
                <a:picLocks noChangeAspect="1"/>
              </p:cNvPicPr>
              <p:nvPr/>
            </p:nvPicPr>
            <p:blipFill>
              <a:blip r:embed="rId44" cstate="print">
                <a:extLst>
                  <a:ext uri="{28A0092B-C50C-407E-A947-70E740481C1C}">
                    <a14:useLocalDpi xmlns:a14="http://schemas.microsoft.com/office/drawing/2010/main"/>
                  </a:ext>
                </a:extLst>
              </a:blip>
              <a:srcRect/>
              <a:stretch>
                <a:fillRect/>
              </a:stretch>
            </p:blipFill>
            <p:spPr>
              <a:xfrm>
                <a:off x="8980" y="9718"/>
                <a:ext cx="129010" cy="223855"/>
              </a:xfrm>
              <a:custGeom>
                <a:avLst/>
                <a:gdLst/>
                <a:ahLst/>
                <a:cxnLst>
                  <a:cxn ang="0">
                    <a:pos x="wd2" y="hd2"/>
                  </a:cxn>
                  <a:cxn ang="5400000">
                    <a:pos x="wd2" y="hd2"/>
                  </a:cxn>
                  <a:cxn ang="10800000">
                    <a:pos x="wd2" y="hd2"/>
                  </a:cxn>
                  <a:cxn ang="16200000">
                    <a:pos x="wd2" y="hd2"/>
                  </a:cxn>
                </a:cxnLst>
                <a:rect l="0" t="0" r="r" b="b"/>
                <a:pathLst>
                  <a:path w="21593" h="21592" extrusionOk="0">
                    <a:moveTo>
                      <a:pt x="6377" y="1"/>
                    </a:moveTo>
                    <a:cubicBezTo>
                      <a:pt x="6287" y="10"/>
                      <a:pt x="6209" y="48"/>
                      <a:pt x="6178" y="78"/>
                    </a:cubicBezTo>
                    <a:cubicBezTo>
                      <a:pt x="6145" y="108"/>
                      <a:pt x="6010" y="139"/>
                      <a:pt x="5779" y="154"/>
                    </a:cubicBezTo>
                    <a:cubicBezTo>
                      <a:pt x="5562" y="169"/>
                      <a:pt x="5275" y="160"/>
                      <a:pt x="4982" y="154"/>
                    </a:cubicBezTo>
                    <a:cubicBezTo>
                      <a:pt x="4378" y="143"/>
                      <a:pt x="3772" y="201"/>
                      <a:pt x="3653" y="269"/>
                    </a:cubicBezTo>
                    <a:cubicBezTo>
                      <a:pt x="3534" y="338"/>
                      <a:pt x="3324" y="376"/>
                      <a:pt x="3188" y="346"/>
                    </a:cubicBezTo>
                    <a:cubicBezTo>
                      <a:pt x="3053" y="316"/>
                      <a:pt x="2780" y="409"/>
                      <a:pt x="2591" y="575"/>
                    </a:cubicBezTo>
                    <a:cubicBezTo>
                      <a:pt x="2567" y="596"/>
                      <a:pt x="2546" y="596"/>
                      <a:pt x="2524" y="614"/>
                    </a:cubicBezTo>
                    <a:cubicBezTo>
                      <a:pt x="2503" y="642"/>
                      <a:pt x="2508" y="656"/>
                      <a:pt x="2458" y="690"/>
                    </a:cubicBezTo>
                    <a:cubicBezTo>
                      <a:pt x="2395" y="734"/>
                      <a:pt x="2379" y="751"/>
                      <a:pt x="2325" y="767"/>
                    </a:cubicBezTo>
                    <a:cubicBezTo>
                      <a:pt x="2309" y="772"/>
                      <a:pt x="2274" y="802"/>
                      <a:pt x="2259" y="805"/>
                    </a:cubicBezTo>
                    <a:cubicBezTo>
                      <a:pt x="2243" y="807"/>
                      <a:pt x="2208" y="805"/>
                      <a:pt x="2192" y="805"/>
                    </a:cubicBezTo>
                    <a:cubicBezTo>
                      <a:pt x="2122" y="807"/>
                      <a:pt x="2080" y="808"/>
                      <a:pt x="1993" y="767"/>
                    </a:cubicBezTo>
                    <a:cubicBezTo>
                      <a:pt x="1899" y="725"/>
                      <a:pt x="1790" y="699"/>
                      <a:pt x="1727" y="690"/>
                    </a:cubicBezTo>
                    <a:cubicBezTo>
                      <a:pt x="1603" y="682"/>
                      <a:pt x="1468" y="741"/>
                      <a:pt x="1262" y="843"/>
                    </a:cubicBezTo>
                    <a:cubicBezTo>
                      <a:pt x="1200" y="902"/>
                      <a:pt x="1155" y="959"/>
                      <a:pt x="1196" y="996"/>
                    </a:cubicBezTo>
                    <a:cubicBezTo>
                      <a:pt x="1259" y="1056"/>
                      <a:pt x="1196" y="1172"/>
                      <a:pt x="1063" y="1264"/>
                    </a:cubicBezTo>
                    <a:cubicBezTo>
                      <a:pt x="777" y="1463"/>
                      <a:pt x="617" y="1433"/>
                      <a:pt x="66" y="1150"/>
                    </a:cubicBezTo>
                    <a:cubicBezTo>
                      <a:pt x="39" y="1141"/>
                      <a:pt x="28" y="1159"/>
                      <a:pt x="0" y="1150"/>
                    </a:cubicBezTo>
                    <a:cubicBezTo>
                      <a:pt x="575" y="1455"/>
                      <a:pt x="706" y="1612"/>
                      <a:pt x="531" y="1800"/>
                    </a:cubicBezTo>
                    <a:cubicBezTo>
                      <a:pt x="407" y="1934"/>
                      <a:pt x="293" y="2349"/>
                      <a:pt x="266" y="2796"/>
                    </a:cubicBezTo>
                    <a:cubicBezTo>
                      <a:pt x="290" y="2973"/>
                      <a:pt x="373" y="3037"/>
                      <a:pt x="399" y="3293"/>
                    </a:cubicBezTo>
                    <a:cubicBezTo>
                      <a:pt x="458" y="3877"/>
                      <a:pt x="501" y="4235"/>
                      <a:pt x="598" y="4633"/>
                    </a:cubicBezTo>
                    <a:cubicBezTo>
                      <a:pt x="614" y="4701"/>
                      <a:pt x="646" y="4797"/>
                      <a:pt x="664" y="4863"/>
                    </a:cubicBezTo>
                    <a:cubicBezTo>
                      <a:pt x="683" y="4878"/>
                      <a:pt x="640" y="4884"/>
                      <a:pt x="664" y="4901"/>
                    </a:cubicBezTo>
                    <a:cubicBezTo>
                      <a:pt x="800" y="4995"/>
                      <a:pt x="867" y="5129"/>
                      <a:pt x="797" y="5169"/>
                    </a:cubicBezTo>
                    <a:cubicBezTo>
                      <a:pt x="771" y="5184"/>
                      <a:pt x="834" y="5283"/>
                      <a:pt x="864" y="5399"/>
                    </a:cubicBezTo>
                    <a:cubicBezTo>
                      <a:pt x="1008" y="5784"/>
                      <a:pt x="1110" y="6180"/>
                      <a:pt x="1395" y="6739"/>
                    </a:cubicBezTo>
                    <a:cubicBezTo>
                      <a:pt x="1661" y="7261"/>
                      <a:pt x="2096" y="7700"/>
                      <a:pt x="2391" y="7849"/>
                    </a:cubicBezTo>
                    <a:cubicBezTo>
                      <a:pt x="3039" y="8176"/>
                      <a:pt x="3268" y="8643"/>
                      <a:pt x="2923" y="8882"/>
                    </a:cubicBezTo>
                    <a:cubicBezTo>
                      <a:pt x="2715" y="9027"/>
                      <a:pt x="2704" y="9113"/>
                      <a:pt x="2923" y="9265"/>
                    </a:cubicBezTo>
                    <a:cubicBezTo>
                      <a:pt x="3076" y="9372"/>
                      <a:pt x="3130" y="9490"/>
                      <a:pt x="3056" y="9533"/>
                    </a:cubicBezTo>
                    <a:cubicBezTo>
                      <a:pt x="3018" y="9555"/>
                      <a:pt x="3065" y="9606"/>
                      <a:pt x="3122" y="9686"/>
                    </a:cubicBezTo>
                    <a:cubicBezTo>
                      <a:pt x="3132" y="9694"/>
                      <a:pt x="3112" y="9717"/>
                      <a:pt x="3122" y="9725"/>
                    </a:cubicBezTo>
                    <a:cubicBezTo>
                      <a:pt x="3177" y="9767"/>
                      <a:pt x="3264" y="9843"/>
                      <a:pt x="3321" y="9878"/>
                    </a:cubicBezTo>
                    <a:cubicBezTo>
                      <a:pt x="3468" y="9966"/>
                      <a:pt x="3518" y="10009"/>
                      <a:pt x="3587" y="10069"/>
                    </a:cubicBezTo>
                    <a:cubicBezTo>
                      <a:pt x="3790" y="10105"/>
                      <a:pt x="3946" y="10153"/>
                      <a:pt x="3986" y="10222"/>
                    </a:cubicBezTo>
                    <a:cubicBezTo>
                      <a:pt x="4030" y="10299"/>
                      <a:pt x="3945" y="10395"/>
                      <a:pt x="3786" y="10490"/>
                    </a:cubicBezTo>
                    <a:cubicBezTo>
                      <a:pt x="3804" y="10504"/>
                      <a:pt x="3765" y="10514"/>
                      <a:pt x="3786" y="10529"/>
                    </a:cubicBezTo>
                    <a:cubicBezTo>
                      <a:pt x="3882" y="10595"/>
                      <a:pt x="3976" y="10667"/>
                      <a:pt x="3986" y="10720"/>
                    </a:cubicBezTo>
                    <a:cubicBezTo>
                      <a:pt x="4122" y="10750"/>
                      <a:pt x="4154" y="10848"/>
                      <a:pt x="4118" y="11103"/>
                    </a:cubicBezTo>
                    <a:cubicBezTo>
                      <a:pt x="4115" y="11130"/>
                      <a:pt x="4120" y="11154"/>
                      <a:pt x="4118" y="11179"/>
                    </a:cubicBezTo>
                    <a:cubicBezTo>
                      <a:pt x="4437" y="11234"/>
                      <a:pt x="4474" y="11286"/>
                      <a:pt x="4384" y="11486"/>
                    </a:cubicBezTo>
                    <a:cubicBezTo>
                      <a:pt x="4366" y="11525"/>
                      <a:pt x="4384" y="11584"/>
                      <a:pt x="4384" y="11639"/>
                    </a:cubicBezTo>
                    <a:cubicBezTo>
                      <a:pt x="4418" y="11656"/>
                      <a:pt x="4411" y="11699"/>
                      <a:pt x="4451" y="11715"/>
                    </a:cubicBezTo>
                    <a:cubicBezTo>
                      <a:pt x="4698" y="11815"/>
                      <a:pt x="4911" y="11925"/>
                      <a:pt x="4849" y="11983"/>
                    </a:cubicBezTo>
                    <a:cubicBezTo>
                      <a:pt x="4787" y="12041"/>
                      <a:pt x="4864" y="12134"/>
                      <a:pt x="5048" y="12175"/>
                    </a:cubicBezTo>
                    <a:lnTo>
                      <a:pt x="5115" y="12136"/>
                    </a:lnTo>
                    <a:cubicBezTo>
                      <a:pt x="5386" y="11929"/>
                      <a:pt x="5651" y="11849"/>
                      <a:pt x="5912" y="11907"/>
                    </a:cubicBezTo>
                    <a:cubicBezTo>
                      <a:pt x="6219" y="11975"/>
                      <a:pt x="6257" y="12028"/>
                      <a:pt x="6045" y="12175"/>
                    </a:cubicBezTo>
                    <a:cubicBezTo>
                      <a:pt x="5899" y="12276"/>
                      <a:pt x="5829" y="12442"/>
                      <a:pt x="5912" y="12519"/>
                    </a:cubicBezTo>
                    <a:cubicBezTo>
                      <a:pt x="5995" y="12597"/>
                      <a:pt x="5919" y="12771"/>
                      <a:pt x="5713" y="12902"/>
                    </a:cubicBezTo>
                    <a:cubicBezTo>
                      <a:pt x="5624" y="12959"/>
                      <a:pt x="5557" y="13033"/>
                      <a:pt x="5513" y="13093"/>
                    </a:cubicBezTo>
                    <a:cubicBezTo>
                      <a:pt x="5535" y="13141"/>
                      <a:pt x="5547" y="13158"/>
                      <a:pt x="5513" y="13208"/>
                    </a:cubicBezTo>
                    <a:cubicBezTo>
                      <a:pt x="5449" y="13306"/>
                      <a:pt x="5595" y="13476"/>
                      <a:pt x="5846" y="13553"/>
                    </a:cubicBezTo>
                    <a:cubicBezTo>
                      <a:pt x="6094" y="13630"/>
                      <a:pt x="6245" y="13706"/>
                      <a:pt x="6178" y="13744"/>
                    </a:cubicBezTo>
                    <a:cubicBezTo>
                      <a:pt x="6111" y="13783"/>
                      <a:pt x="6127" y="13924"/>
                      <a:pt x="6244" y="14051"/>
                    </a:cubicBezTo>
                    <a:cubicBezTo>
                      <a:pt x="6384" y="14201"/>
                      <a:pt x="6389" y="14305"/>
                      <a:pt x="6244" y="14357"/>
                    </a:cubicBezTo>
                    <a:cubicBezTo>
                      <a:pt x="5955" y="14460"/>
                      <a:pt x="5955" y="15019"/>
                      <a:pt x="6244" y="15122"/>
                    </a:cubicBezTo>
                    <a:cubicBezTo>
                      <a:pt x="6368" y="15166"/>
                      <a:pt x="6385" y="15282"/>
                      <a:pt x="6311" y="15352"/>
                    </a:cubicBezTo>
                    <a:cubicBezTo>
                      <a:pt x="6234" y="15423"/>
                      <a:pt x="6414" y="15451"/>
                      <a:pt x="6643" y="15429"/>
                    </a:cubicBezTo>
                    <a:cubicBezTo>
                      <a:pt x="6927" y="15401"/>
                      <a:pt x="7040" y="15481"/>
                      <a:pt x="7041" y="15658"/>
                    </a:cubicBezTo>
                    <a:cubicBezTo>
                      <a:pt x="7042" y="15799"/>
                      <a:pt x="7149" y="16034"/>
                      <a:pt x="7307" y="16194"/>
                    </a:cubicBezTo>
                    <a:cubicBezTo>
                      <a:pt x="7464" y="16355"/>
                      <a:pt x="7543" y="16614"/>
                      <a:pt x="7506" y="16769"/>
                    </a:cubicBezTo>
                    <a:cubicBezTo>
                      <a:pt x="7453" y="16992"/>
                      <a:pt x="7600" y="17026"/>
                      <a:pt x="8038" y="17036"/>
                    </a:cubicBezTo>
                    <a:cubicBezTo>
                      <a:pt x="8949" y="17059"/>
                      <a:pt x="8978" y="17107"/>
                      <a:pt x="8702" y="17266"/>
                    </a:cubicBezTo>
                    <a:cubicBezTo>
                      <a:pt x="8364" y="17461"/>
                      <a:pt x="8367" y="18145"/>
                      <a:pt x="8702" y="18338"/>
                    </a:cubicBezTo>
                    <a:cubicBezTo>
                      <a:pt x="8889" y="18446"/>
                      <a:pt x="8879" y="18559"/>
                      <a:pt x="8702" y="18683"/>
                    </a:cubicBezTo>
                    <a:cubicBezTo>
                      <a:pt x="8421" y="18878"/>
                      <a:pt x="8642" y="19065"/>
                      <a:pt x="9100" y="19065"/>
                    </a:cubicBezTo>
                    <a:cubicBezTo>
                      <a:pt x="9465" y="19065"/>
                      <a:pt x="9869" y="19761"/>
                      <a:pt x="9565" y="19869"/>
                    </a:cubicBezTo>
                    <a:cubicBezTo>
                      <a:pt x="9280" y="19971"/>
                      <a:pt x="10709" y="20716"/>
                      <a:pt x="11691" y="20979"/>
                    </a:cubicBezTo>
                    <a:cubicBezTo>
                      <a:pt x="12142" y="21100"/>
                      <a:pt x="12679" y="21296"/>
                      <a:pt x="12887" y="21401"/>
                    </a:cubicBezTo>
                    <a:cubicBezTo>
                      <a:pt x="13133" y="21524"/>
                      <a:pt x="13504" y="21570"/>
                      <a:pt x="13883" y="21515"/>
                    </a:cubicBezTo>
                    <a:cubicBezTo>
                      <a:pt x="14332" y="21450"/>
                      <a:pt x="14595" y="21489"/>
                      <a:pt x="14747" y="21592"/>
                    </a:cubicBezTo>
                    <a:cubicBezTo>
                      <a:pt x="14759" y="21531"/>
                      <a:pt x="14835" y="21433"/>
                      <a:pt x="14813" y="21401"/>
                    </a:cubicBezTo>
                    <a:cubicBezTo>
                      <a:pt x="14651" y="21157"/>
                      <a:pt x="17300" y="20338"/>
                      <a:pt x="17537" y="20558"/>
                    </a:cubicBezTo>
                    <a:cubicBezTo>
                      <a:pt x="17702" y="20713"/>
                      <a:pt x="18428" y="20512"/>
                      <a:pt x="19330" y="20099"/>
                    </a:cubicBezTo>
                    <a:cubicBezTo>
                      <a:pt x="19372" y="20080"/>
                      <a:pt x="19419" y="20077"/>
                      <a:pt x="19463" y="20061"/>
                    </a:cubicBezTo>
                    <a:cubicBezTo>
                      <a:pt x="19253" y="19918"/>
                      <a:pt x="19347" y="19825"/>
                      <a:pt x="19862" y="19601"/>
                    </a:cubicBezTo>
                    <a:cubicBezTo>
                      <a:pt x="20508" y="19320"/>
                      <a:pt x="20574" y="19198"/>
                      <a:pt x="20592" y="17802"/>
                    </a:cubicBezTo>
                    <a:cubicBezTo>
                      <a:pt x="20603" y="16983"/>
                      <a:pt x="20684" y="16218"/>
                      <a:pt x="20791" y="16118"/>
                    </a:cubicBezTo>
                    <a:cubicBezTo>
                      <a:pt x="20899" y="16017"/>
                      <a:pt x="20884" y="15795"/>
                      <a:pt x="20791" y="15582"/>
                    </a:cubicBezTo>
                    <a:cubicBezTo>
                      <a:pt x="20699" y="15369"/>
                      <a:pt x="20762" y="15142"/>
                      <a:pt x="20924" y="15084"/>
                    </a:cubicBezTo>
                    <a:cubicBezTo>
                      <a:pt x="21129" y="15011"/>
                      <a:pt x="21131" y="14810"/>
                      <a:pt x="20858" y="14433"/>
                    </a:cubicBezTo>
                    <a:cubicBezTo>
                      <a:pt x="20441" y="13859"/>
                      <a:pt x="20671" y="13547"/>
                      <a:pt x="21323" y="13859"/>
                    </a:cubicBezTo>
                    <a:cubicBezTo>
                      <a:pt x="21357" y="13876"/>
                      <a:pt x="21420" y="13885"/>
                      <a:pt x="21456" y="13897"/>
                    </a:cubicBezTo>
                    <a:cubicBezTo>
                      <a:pt x="21490" y="13791"/>
                      <a:pt x="21546" y="13657"/>
                      <a:pt x="21589" y="13553"/>
                    </a:cubicBezTo>
                    <a:cubicBezTo>
                      <a:pt x="21600" y="13525"/>
                      <a:pt x="21584" y="13504"/>
                      <a:pt x="21589" y="13476"/>
                    </a:cubicBezTo>
                    <a:cubicBezTo>
                      <a:pt x="21578" y="13385"/>
                      <a:pt x="21532" y="13352"/>
                      <a:pt x="21522" y="13285"/>
                    </a:cubicBezTo>
                    <a:cubicBezTo>
                      <a:pt x="21500" y="13249"/>
                      <a:pt x="21495" y="13222"/>
                      <a:pt x="21456" y="13208"/>
                    </a:cubicBezTo>
                    <a:cubicBezTo>
                      <a:pt x="21337" y="13166"/>
                      <a:pt x="21317" y="13034"/>
                      <a:pt x="21389" y="12902"/>
                    </a:cubicBezTo>
                    <a:cubicBezTo>
                      <a:pt x="21413" y="12859"/>
                      <a:pt x="21394" y="12771"/>
                      <a:pt x="21389" y="12711"/>
                    </a:cubicBezTo>
                    <a:cubicBezTo>
                      <a:pt x="21376" y="12674"/>
                      <a:pt x="21336" y="12676"/>
                      <a:pt x="21323" y="12634"/>
                    </a:cubicBezTo>
                    <a:cubicBezTo>
                      <a:pt x="21268" y="12461"/>
                      <a:pt x="21106" y="12272"/>
                      <a:pt x="20924" y="12213"/>
                    </a:cubicBezTo>
                    <a:cubicBezTo>
                      <a:pt x="20743" y="12154"/>
                      <a:pt x="20660" y="12082"/>
                      <a:pt x="20725" y="12022"/>
                    </a:cubicBezTo>
                    <a:cubicBezTo>
                      <a:pt x="20812" y="11941"/>
                      <a:pt x="20655" y="11650"/>
                      <a:pt x="20459" y="11333"/>
                    </a:cubicBezTo>
                    <a:cubicBezTo>
                      <a:pt x="20419" y="11280"/>
                      <a:pt x="20436" y="11232"/>
                      <a:pt x="20393" y="11179"/>
                    </a:cubicBezTo>
                    <a:cubicBezTo>
                      <a:pt x="20124" y="10849"/>
                      <a:pt x="19822" y="10544"/>
                      <a:pt x="19662" y="10452"/>
                    </a:cubicBezTo>
                    <a:cubicBezTo>
                      <a:pt x="19468" y="10340"/>
                      <a:pt x="19377" y="10219"/>
                      <a:pt x="19397" y="10146"/>
                    </a:cubicBezTo>
                    <a:cubicBezTo>
                      <a:pt x="19279" y="10012"/>
                      <a:pt x="19213" y="9879"/>
                      <a:pt x="19197" y="9763"/>
                    </a:cubicBezTo>
                    <a:cubicBezTo>
                      <a:pt x="19186" y="9677"/>
                      <a:pt x="19124" y="9537"/>
                      <a:pt x="19064" y="9418"/>
                    </a:cubicBezTo>
                    <a:cubicBezTo>
                      <a:pt x="19020" y="9356"/>
                      <a:pt x="18983" y="9292"/>
                      <a:pt x="18932" y="9227"/>
                    </a:cubicBezTo>
                    <a:cubicBezTo>
                      <a:pt x="18841" y="9112"/>
                      <a:pt x="18804" y="9059"/>
                      <a:pt x="18732" y="8959"/>
                    </a:cubicBezTo>
                    <a:cubicBezTo>
                      <a:pt x="18531" y="8729"/>
                      <a:pt x="18408" y="8514"/>
                      <a:pt x="18400" y="8461"/>
                    </a:cubicBezTo>
                    <a:cubicBezTo>
                      <a:pt x="18398" y="8450"/>
                      <a:pt x="18343" y="8439"/>
                      <a:pt x="18334" y="8423"/>
                    </a:cubicBezTo>
                    <a:cubicBezTo>
                      <a:pt x="17746" y="8336"/>
                      <a:pt x="17165" y="8128"/>
                      <a:pt x="17005" y="7887"/>
                    </a:cubicBezTo>
                    <a:cubicBezTo>
                      <a:pt x="16887" y="7709"/>
                      <a:pt x="17222" y="7303"/>
                      <a:pt x="17537" y="7083"/>
                    </a:cubicBezTo>
                    <a:cubicBezTo>
                      <a:pt x="17175" y="6906"/>
                      <a:pt x="16813" y="6740"/>
                      <a:pt x="16939" y="6739"/>
                    </a:cubicBezTo>
                    <a:cubicBezTo>
                      <a:pt x="17079" y="6737"/>
                      <a:pt x="16978" y="6553"/>
                      <a:pt x="16673" y="6356"/>
                    </a:cubicBezTo>
                    <a:cubicBezTo>
                      <a:pt x="15862" y="5833"/>
                      <a:pt x="14892" y="4856"/>
                      <a:pt x="15079" y="4748"/>
                    </a:cubicBezTo>
                    <a:cubicBezTo>
                      <a:pt x="15167" y="4697"/>
                      <a:pt x="15021" y="4441"/>
                      <a:pt x="14747" y="4174"/>
                    </a:cubicBezTo>
                    <a:lnTo>
                      <a:pt x="14614" y="4059"/>
                    </a:lnTo>
                    <a:cubicBezTo>
                      <a:pt x="14434" y="4072"/>
                      <a:pt x="14230" y="3977"/>
                      <a:pt x="14082" y="3753"/>
                    </a:cubicBezTo>
                    <a:cubicBezTo>
                      <a:pt x="13953" y="3557"/>
                      <a:pt x="13883" y="3439"/>
                      <a:pt x="14016" y="3293"/>
                    </a:cubicBezTo>
                    <a:cubicBezTo>
                      <a:pt x="13802" y="3278"/>
                      <a:pt x="13635" y="3235"/>
                      <a:pt x="13684" y="3102"/>
                    </a:cubicBezTo>
                    <a:cubicBezTo>
                      <a:pt x="13700" y="3057"/>
                      <a:pt x="13687" y="2999"/>
                      <a:pt x="13684" y="2949"/>
                    </a:cubicBezTo>
                    <a:cubicBezTo>
                      <a:pt x="13568" y="2822"/>
                      <a:pt x="13453" y="2686"/>
                      <a:pt x="13418" y="2566"/>
                    </a:cubicBezTo>
                    <a:cubicBezTo>
                      <a:pt x="13415" y="2555"/>
                      <a:pt x="13430" y="2541"/>
                      <a:pt x="13418" y="2528"/>
                    </a:cubicBezTo>
                    <a:cubicBezTo>
                      <a:pt x="13387" y="2523"/>
                      <a:pt x="13316" y="2517"/>
                      <a:pt x="13285" y="2528"/>
                    </a:cubicBezTo>
                    <a:cubicBezTo>
                      <a:pt x="13173" y="2568"/>
                      <a:pt x="12956" y="2432"/>
                      <a:pt x="12820" y="2260"/>
                    </a:cubicBezTo>
                    <a:cubicBezTo>
                      <a:pt x="12770" y="2197"/>
                      <a:pt x="12681" y="2140"/>
                      <a:pt x="12555" y="2068"/>
                    </a:cubicBezTo>
                    <a:cubicBezTo>
                      <a:pt x="12293" y="1952"/>
                      <a:pt x="11992" y="1831"/>
                      <a:pt x="11691" y="1724"/>
                    </a:cubicBezTo>
                    <a:cubicBezTo>
                      <a:pt x="11232" y="1598"/>
                      <a:pt x="10619" y="1344"/>
                      <a:pt x="10296" y="1150"/>
                    </a:cubicBezTo>
                    <a:cubicBezTo>
                      <a:pt x="9961" y="948"/>
                      <a:pt x="9490" y="805"/>
                      <a:pt x="9233" y="805"/>
                    </a:cubicBezTo>
                    <a:cubicBezTo>
                      <a:pt x="8958" y="805"/>
                      <a:pt x="8485" y="595"/>
                      <a:pt x="8104" y="384"/>
                    </a:cubicBezTo>
                    <a:cubicBezTo>
                      <a:pt x="7573" y="522"/>
                      <a:pt x="7117" y="343"/>
                      <a:pt x="7041" y="1"/>
                    </a:cubicBezTo>
                    <a:cubicBezTo>
                      <a:pt x="6941" y="31"/>
                      <a:pt x="6857" y="62"/>
                      <a:pt x="6709" y="39"/>
                    </a:cubicBezTo>
                    <a:cubicBezTo>
                      <a:pt x="6605" y="24"/>
                      <a:pt x="6467" y="-8"/>
                      <a:pt x="6377" y="1"/>
                    </a:cubicBezTo>
                    <a:close/>
                  </a:path>
                </a:pathLst>
              </a:custGeom>
              <a:ln>
                <a:noFill/>
              </a:ln>
              <a:effectLst/>
            </p:spPr>
          </p:pic>
          <p:pic>
            <p:nvPicPr>
              <p:cNvPr id="952" name="Image" descr="Image"/>
              <p:cNvPicPr>
                <a:picLocks/>
              </p:cNvPicPr>
              <p:nvPr/>
            </p:nvPicPr>
            <p:blipFill>
              <a:blip r:embed="rId45"/>
              <a:stretch>
                <a:fillRect/>
              </a:stretch>
            </p:blipFill>
            <p:spPr>
              <a:xfrm>
                <a:off x="0" y="-1"/>
                <a:ext cx="146945" cy="248819"/>
              </a:xfrm>
              <a:prstGeom prst="rect">
                <a:avLst/>
              </a:prstGeom>
              <a:effectLst/>
            </p:spPr>
          </p:pic>
        </p:grpSp>
        <p:grpSp>
          <p:nvGrpSpPr>
            <p:cNvPr id="957" name="Image"/>
            <p:cNvGrpSpPr/>
            <p:nvPr/>
          </p:nvGrpSpPr>
          <p:grpSpPr>
            <a:xfrm rot="17311923">
              <a:off x="339398" y="242009"/>
              <a:ext cx="103686" cy="173809"/>
              <a:chOff x="0" y="0"/>
              <a:chExt cx="103685" cy="173807"/>
            </a:xfrm>
          </p:grpSpPr>
          <p:pic>
            <p:nvPicPr>
              <p:cNvPr id="956" name="Image" descr="Image"/>
              <p:cNvPicPr>
                <a:picLocks noChangeAspect="1"/>
              </p:cNvPicPr>
              <p:nvPr/>
            </p:nvPicPr>
            <p:blipFill>
              <a:blip r:embed="rId34" cstate="print">
                <a:extLst>
                  <a:ext uri="{28A0092B-C50C-407E-A947-70E740481C1C}">
                    <a14:useLocalDpi xmlns:a14="http://schemas.microsoft.com/office/drawing/2010/main"/>
                  </a:ext>
                </a:extLst>
              </a:blip>
              <a:srcRect/>
              <a:stretch>
                <a:fillRect/>
              </a:stretch>
            </p:blipFill>
            <p:spPr>
              <a:xfrm>
                <a:off x="8980" y="9668"/>
                <a:ext cx="85742" cy="148894"/>
              </a:xfrm>
              <a:custGeom>
                <a:avLst/>
                <a:gdLst/>
                <a:ahLst/>
                <a:cxnLst>
                  <a:cxn ang="0">
                    <a:pos x="wd2" y="hd2"/>
                  </a:cxn>
                  <a:cxn ang="5400000">
                    <a:pos x="wd2" y="hd2"/>
                  </a:cxn>
                  <a:cxn ang="10800000">
                    <a:pos x="wd2" y="hd2"/>
                  </a:cxn>
                  <a:cxn ang="16200000">
                    <a:pos x="wd2" y="hd2"/>
                  </a:cxn>
                </a:cxnLst>
                <a:rect l="0" t="0" r="r" b="b"/>
                <a:pathLst>
                  <a:path w="21593" h="21594" extrusionOk="0">
                    <a:moveTo>
                      <a:pt x="6397" y="10"/>
                    </a:moveTo>
                    <a:cubicBezTo>
                      <a:pt x="6307" y="19"/>
                      <a:pt x="6228" y="38"/>
                      <a:pt x="6197" y="67"/>
                    </a:cubicBezTo>
                    <a:cubicBezTo>
                      <a:pt x="6164" y="98"/>
                      <a:pt x="6028" y="109"/>
                      <a:pt x="5797" y="125"/>
                    </a:cubicBezTo>
                    <a:cubicBezTo>
                      <a:pt x="5579" y="140"/>
                      <a:pt x="5290" y="188"/>
                      <a:pt x="4997" y="182"/>
                    </a:cubicBezTo>
                    <a:cubicBezTo>
                      <a:pt x="4392" y="171"/>
                      <a:pt x="3817" y="229"/>
                      <a:pt x="3698" y="297"/>
                    </a:cubicBezTo>
                    <a:cubicBezTo>
                      <a:pt x="3579" y="366"/>
                      <a:pt x="3334" y="385"/>
                      <a:pt x="3198" y="355"/>
                    </a:cubicBezTo>
                    <a:cubicBezTo>
                      <a:pt x="3062" y="325"/>
                      <a:pt x="2788" y="419"/>
                      <a:pt x="2599" y="585"/>
                    </a:cubicBezTo>
                    <a:cubicBezTo>
                      <a:pt x="2575" y="606"/>
                      <a:pt x="2620" y="625"/>
                      <a:pt x="2599" y="643"/>
                    </a:cubicBezTo>
                    <a:cubicBezTo>
                      <a:pt x="2577" y="671"/>
                      <a:pt x="2549" y="666"/>
                      <a:pt x="2499" y="700"/>
                    </a:cubicBezTo>
                    <a:cubicBezTo>
                      <a:pt x="2436" y="744"/>
                      <a:pt x="2352" y="742"/>
                      <a:pt x="2299" y="758"/>
                    </a:cubicBezTo>
                    <a:cubicBezTo>
                      <a:pt x="2283" y="763"/>
                      <a:pt x="2314" y="812"/>
                      <a:pt x="2299" y="816"/>
                    </a:cubicBezTo>
                    <a:cubicBezTo>
                      <a:pt x="2283" y="818"/>
                      <a:pt x="2215" y="816"/>
                      <a:pt x="2199" y="816"/>
                    </a:cubicBezTo>
                    <a:cubicBezTo>
                      <a:pt x="2129" y="818"/>
                      <a:pt x="2086" y="800"/>
                      <a:pt x="1999" y="758"/>
                    </a:cubicBezTo>
                    <a:cubicBezTo>
                      <a:pt x="1905" y="716"/>
                      <a:pt x="1862" y="709"/>
                      <a:pt x="1799" y="700"/>
                    </a:cubicBezTo>
                    <a:cubicBezTo>
                      <a:pt x="1675" y="692"/>
                      <a:pt x="1505" y="771"/>
                      <a:pt x="1299" y="873"/>
                    </a:cubicBezTo>
                    <a:cubicBezTo>
                      <a:pt x="1237" y="932"/>
                      <a:pt x="1159" y="950"/>
                      <a:pt x="1199" y="988"/>
                    </a:cubicBezTo>
                    <a:cubicBezTo>
                      <a:pt x="1263" y="1047"/>
                      <a:pt x="1233" y="1183"/>
                      <a:pt x="1099" y="1276"/>
                    </a:cubicBezTo>
                    <a:cubicBezTo>
                      <a:pt x="813" y="1475"/>
                      <a:pt x="651" y="1444"/>
                      <a:pt x="100" y="1161"/>
                    </a:cubicBezTo>
                    <a:cubicBezTo>
                      <a:pt x="73" y="1152"/>
                      <a:pt x="28" y="1170"/>
                      <a:pt x="0" y="1161"/>
                    </a:cubicBezTo>
                    <a:cubicBezTo>
                      <a:pt x="576" y="1467"/>
                      <a:pt x="675" y="1605"/>
                      <a:pt x="500" y="1794"/>
                    </a:cubicBezTo>
                    <a:cubicBezTo>
                      <a:pt x="375" y="1928"/>
                      <a:pt x="327" y="2383"/>
                      <a:pt x="300" y="2830"/>
                    </a:cubicBezTo>
                    <a:cubicBezTo>
                      <a:pt x="324" y="3007"/>
                      <a:pt x="374" y="3035"/>
                      <a:pt x="400" y="3291"/>
                    </a:cubicBezTo>
                    <a:cubicBezTo>
                      <a:pt x="459" y="3874"/>
                      <a:pt x="503" y="4274"/>
                      <a:pt x="600" y="4672"/>
                    </a:cubicBezTo>
                    <a:cubicBezTo>
                      <a:pt x="616" y="4739"/>
                      <a:pt x="681" y="4836"/>
                      <a:pt x="700" y="4902"/>
                    </a:cubicBezTo>
                    <a:cubicBezTo>
                      <a:pt x="835" y="4996"/>
                      <a:pt x="869" y="5150"/>
                      <a:pt x="800" y="5190"/>
                    </a:cubicBezTo>
                    <a:cubicBezTo>
                      <a:pt x="773" y="5205"/>
                      <a:pt x="870" y="5304"/>
                      <a:pt x="900" y="5420"/>
                    </a:cubicBezTo>
                    <a:cubicBezTo>
                      <a:pt x="1044" y="5806"/>
                      <a:pt x="1114" y="6185"/>
                      <a:pt x="1399" y="6744"/>
                    </a:cubicBezTo>
                    <a:cubicBezTo>
                      <a:pt x="1666" y="7266"/>
                      <a:pt x="2103" y="7746"/>
                      <a:pt x="2399" y="7895"/>
                    </a:cubicBezTo>
                    <a:cubicBezTo>
                      <a:pt x="3047" y="8222"/>
                      <a:pt x="3344" y="8634"/>
                      <a:pt x="2998" y="8874"/>
                    </a:cubicBezTo>
                    <a:cubicBezTo>
                      <a:pt x="2790" y="9018"/>
                      <a:pt x="2780" y="9125"/>
                      <a:pt x="2998" y="9277"/>
                    </a:cubicBezTo>
                    <a:cubicBezTo>
                      <a:pt x="3152" y="9383"/>
                      <a:pt x="3173" y="9521"/>
                      <a:pt x="3098" y="9564"/>
                    </a:cubicBezTo>
                    <a:cubicBezTo>
                      <a:pt x="3061" y="9586"/>
                      <a:pt x="3141" y="9657"/>
                      <a:pt x="3198" y="9737"/>
                    </a:cubicBezTo>
                    <a:cubicBezTo>
                      <a:pt x="3253" y="9779"/>
                      <a:pt x="3241" y="9818"/>
                      <a:pt x="3298" y="9852"/>
                    </a:cubicBezTo>
                    <a:cubicBezTo>
                      <a:pt x="3445" y="9940"/>
                      <a:pt x="3529" y="10022"/>
                      <a:pt x="3598" y="10082"/>
                    </a:cubicBezTo>
                    <a:cubicBezTo>
                      <a:pt x="3802" y="10118"/>
                      <a:pt x="3958" y="10186"/>
                      <a:pt x="3998" y="10255"/>
                    </a:cubicBezTo>
                    <a:cubicBezTo>
                      <a:pt x="4042" y="10332"/>
                      <a:pt x="3957" y="10448"/>
                      <a:pt x="3798" y="10543"/>
                    </a:cubicBezTo>
                    <a:cubicBezTo>
                      <a:pt x="3815" y="10556"/>
                      <a:pt x="3877" y="10528"/>
                      <a:pt x="3898" y="10543"/>
                    </a:cubicBezTo>
                    <a:cubicBezTo>
                      <a:pt x="3994" y="10609"/>
                      <a:pt x="3988" y="10663"/>
                      <a:pt x="3998" y="10716"/>
                    </a:cubicBezTo>
                    <a:cubicBezTo>
                      <a:pt x="4134" y="10745"/>
                      <a:pt x="4133" y="10864"/>
                      <a:pt x="4098" y="11118"/>
                    </a:cubicBezTo>
                    <a:cubicBezTo>
                      <a:pt x="4094" y="11146"/>
                      <a:pt x="4099" y="11151"/>
                      <a:pt x="4098" y="11176"/>
                    </a:cubicBezTo>
                    <a:cubicBezTo>
                      <a:pt x="4417" y="11231"/>
                      <a:pt x="4488" y="11322"/>
                      <a:pt x="4398" y="11521"/>
                    </a:cubicBezTo>
                    <a:cubicBezTo>
                      <a:pt x="4380" y="11561"/>
                      <a:pt x="4398" y="11639"/>
                      <a:pt x="4398" y="11694"/>
                    </a:cubicBezTo>
                    <a:cubicBezTo>
                      <a:pt x="4431" y="11711"/>
                      <a:pt x="4458" y="11735"/>
                      <a:pt x="4498" y="11752"/>
                    </a:cubicBezTo>
                    <a:cubicBezTo>
                      <a:pt x="4746" y="11852"/>
                      <a:pt x="4960" y="11981"/>
                      <a:pt x="4897" y="12039"/>
                    </a:cubicBezTo>
                    <a:cubicBezTo>
                      <a:pt x="4835" y="12097"/>
                      <a:pt x="4913" y="12171"/>
                      <a:pt x="5097" y="12212"/>
                    </a:cubicBezTo>
                    <a:lnTo>
                      <a:pt x="5197" y="12154"/>
                    </a:lnTo>
                    <a:cubicBezTo>
                      <a:pt x="5468" y="11947"/>
                      <a:pt x="5636" y="11866"/>
                      <a:pt x="5897" y="11924"/>
                    </a:cubicBezTo>
                    <a:cubicBezTo>
                      <a:pt x="6205" y="11992"/>
                      <a:pt x="6309" y="12065"/>
                      <a:pt x="6097" y="12212"/>
                    </a:cubicBezTo>
                    <a:cubicBezTo>
                      <a:pt x="5951" y="12313"/>
                      <a:pt x="5914" y="12422"/>
                      <a:pt x="5997" y="12500"/>
                    </a:cubicBezTo>
                    <a:cubicBezTo>
                      <a:pt x="6080" y="12577"/>
                      <a:pt x="5903" y="12771"/>
                      <a:pt x="5697" y="12903"/>
                    </a:cubicBezTo>
                    <a:cubicBezTo>
                      <a:pt x="5608" y="12959"/>
                      <a:pt x="5541" y="13015"/>
                      <a:pt x="5497" y="13075"/>
                    </a:cubicBezTo>
                    <a:cubicBezTo>
                      <a:pt x="5518" y="13123"/>
                      <a:pt x="5531" y="13198"/>
                      <a:pt x="5497" y="13248"/>
                    </a:cubicBezTo>
                    <a:cubicBezTo>
                      <a:pt x="5432" y="13346"/>
                      <a:pt x="5646" y="13459"/>
                      <a:pt x="5897" y="13536"/>
                    </a:cubicBezTo>
                    <a:cubicBezTo>
                      <a:pt x="6146" y="13613"/>
                      <a:pt x="6264" y="13728"/>
                      <a:pt x="6197" y="13766"/>
                    </a:cubicBezTo>
                    <a:cubicBezTo>
                      <a:pt x="6130" y="13805"/>
                      <a:pt x="6179" y="13927"/>
                      <a:pt x="6297" y="14054"/>
                    </a:cubicBezTo>
                    <a:cubicBezTo>
                      <a:pt x="6436" y="14204"/>
                      <a:pt x="6441" y="14348"/>
                      <a:pt x="6297" y="14399"/>
                    </a:cubicBezTo>
                    <a:cubicBezTo>
                      <a:pt x="6008" y="14502"/>
                      <a:pt x="6007" y="15044"/>
                      <a:pt x="6297" y="15147"/>
                    </a:cubicBezTo>
                    <a:cubicBezTo>
                      <a:pt x="6420" y="15192"/>
                      <a:pt x="6472" y="15308"/>
                      <a:pt x="6397" y="15378"/>
                    </a:cubicBezTo>
                    <a:cubicBezTo>
                      <a:pt x="6320" y="15449"/>
                      <a:pt x="6467" y="15458"/>
                      <a:pt x="6696" y="15435"/>
                    </a:cubicBezTo>
                    <a:cubicBezTo>
                      <a:pt x="6981" y="15407"/>
                      <a:pt x="7095" y="15488"/>
                      <a:pt x="7096" y="15666"/>
                    </a:cubicBezTo>
                    <a:cubicBezTo>
                      <a:pt x="7097" y="15806"/>
                      <a:pt x="7238" y="16023"/>
                      <a:pt x="7396" y="16184"/>
                    </a:cubicBezTo>
                    <a:cubicBezTo>
                      <a:pt x="7554" y="16344"/>
                      <a:pt x="7633" y="16604"/>
                      <a:pt x="7596" y="16759"/>
                    </a:cubicBezTo>
                    <a:cubicBezTo>
                      <a:pt x="7542" y="16982"/>
                      <a:pt x="7658" y="17036"/>
                      <a:pt x="8096" y="17047"/>
                    </a:cubicBezTo>
                    <a:cubicBezTo>
                      <a:pt x="9008" y="17070"/>
                      <a:pt x="9072" y="17118"/>
                      <a:pt x="8795" y="17277"/>
                    </a:cubicBezTo>
                    <a:cubicBezTo>
                      <a:pt x="8457" y="17472"/>
                      <a:pt x="8460" y="18178"/>
                      <a:pt x="8795" y="18371"/>
                    </a:cubicBezTo>
                    <a:cubicBezTo>
                      <a:pt x="8982" y="18478"/>
                      <a:pt x="8973" y="18535"/>
                      <a:pt x="8795" y="18659"/>
                    </a:cubicBezTo>
                    <a:cubicBezTo>
                      <a:pt x="8514" y="18854"/>
                      <a:pt x="8636" y="19119"/>
                      <a:pt x="9095" y="19119"/>
                    </a:cubicBezTo>
                    <a:cubicBezTo>
                      <a:pt x="9460" y="19119"/>
                      <a:pt x="9898" y="19759"/>
                      <a:pt x="9595" y="19867"/>
                    </a:cubicBezTo>
                    <a:cubicBezTo>
                      <a:pt x="9309" y="19969"/>
                      <a:pt x="10811" y="20755"/>
                      <a:pt x="11794" y="21018"/>
                    </a:cubicBezTo>
                    <a:cubicBezTo>
                      <a:pt x="12245" y="21139"/>
                      <a:pt x="12785" y="21317"/>
                      <a:pt x="12993" y="21421"/>
                    </a:cubicBezTo>
                    <a:cubicBezTo>
                      <a:pt x="13239" y="21545"/>
                      <a:pt x="13513" y="21591"/>
                      <a:pt x="13893" y="21536"/>
                    </a:cubicBezTo>
                    <a:cubicBezTo>
                      <a:pt x="14342" y="21471"/>
                      <a:pt x="14641" y="21491"/>
                      <a:pt x="14792" y="21594"/>
                    </a:cubicBezTo>
                    <a:cubicBezTo>
                      <a:pt x="14805" y="21533"/>
                      <a:pt x="14814" y="21454"/>
                      <a:pt x="14792" y="21421"/>
                    </a:cubicBezTo>
                    <a:cubicBezTo>
                      <a:pt x="14630" y="21178"/>
                      <a:pt x="17354" y="20338"/>
                      <a:pt x="17591" y="20558"/>
                    </a:cubicBezTo>
                    <a:cubicBezTo>
                      <a:pt x="17756" y="20712"/>
                      <a:pt x="18487" y="20511"/>
                      <a:pt x="19390" y="20097"/>
                    </a:cubicBezTo>
                    <a:cubicBezTo>
                      <a:pt x="19431" y="20078"/>
                      <a:pt x="19446" y="20114"/>
                      <a:pt x="19490" y="20097"/>
                    </a:cubicBezTo>
                    <a:cubicBezTo>
                      <a:pt x="19280" y="19955"/>
                      <a:pt x="19375" y="19803"/>
                      <a:pt x="19890" y="19579"/>
                    </a:cubicBezTo>
                    <a:cubicBezTo>
                      <a:pt x="20537" y="19298"/>
                      <a:pt x="20571" y="19191"/>
                      <a:pt x="20589" y="17795"/>
                    </a:cubicBezTo>
                    <a:cubicBezTo>
                      <a:pt x="20600" y="16976"/>
                      <a:pt x="20781" y="16227"/>
                      <a:pt x="20889" y="16126"/>
                    </a:cubicBezTo>
                    <a:cubicBezTo>
                      <a:pt x="20997" y="16025"/>
                      <a:pt x="20982" y="15764"/>
                      <a:pt x="20889" y="15550"/>
                    </a:cubicBezTo>
                    <a:cubicBezTo>
                      <a:pt x="20796" y="15337"/>
                      <a:pt x="20826" y="15148"/>
                      <a:pt x="20989" y="15090"/>
                    </a:cubicBezTo>
                    <a:cubicBezTo>
                      <a:pt x="21194" y="15017"/>
                      <a:pt x="21162" y="14834"/>
                      <a:pt x="20889" y="14457"/>
                    </a:cubicBezTo>
                    <a:cubicBezTo>
                      <a:pt x="20472" y="13882"/>
                      <a:pt x="20736" y="13569"/>
                      <a:pt x="21389" y="13881"/>
                    </a:cubicBezTo>
                    <a:cubicBezTo>
                      <a:pt x="21423" y="13898"/>
                      <a:pt x="21453" y="13869"/>
                      <a:pt x="21489" y="13881"/>
                    </a:cubicBezTo>
                    <a:cubicBezTo>
                      <a:pt x="21523" y="13774"/>
                      <a:pt x="21546" y="13698"/>
                      <a:pt x="21589" y="13593"/>
                    </a:cubicBezTo>
                    <a:cubicBezTo>
                      <a:pt x="21600" y="13566"/>
                      <a:pt x="21584" y="13506"/>
                      <a:pt x="21589" y="13478"/>
                    </a:cubicBezTo>
                    <a:cubicBezTo>
                      <a:pt x="21578" y="13387"/>
                      <a:pt x="21598" y="13373"/>
                      <a:pt x="21589" y="13306"/>
                    </a:cubicBezTo>
                    <a:cubicBezTo>
                      <a:pt x="21567" y="13270"/>
                      <a:pt x="21528" y="13205"/>
                      <a:pt x="21489" y="13191"/>
                    </a:cubicBezTo>
                    <a:cubicBezTo>
                      <a:pt x="21370" y="13148"/>
                      <a:pt x="21316" y="13034"/>
                      <a:pt x="21389" y="12903"/>
                    </a:cubicBezTo>
                    <a:cubicBezTo>
                      <a:pt x="21413" y="12859"/>
                      <a:pt x="21393" y="12790"/>
                      <a:pt x="21389" y="12730"/>
                    </a:cubicBezTo>
                    <a:cubicBezTo>
                      <a:pt x="21375" y="12694"/>
                      <a:pt x="21402" y="12714"/>
                      <a:pt x="21389" y="12672"/>
                    </a:cubicBezTo>
                    <a:cubicBezTo>
                      <a:pt x="21334" y="12499"/>
                      <a:pt x="21171" y="12271"/>
                      <a:pt x="20989" y="12212"/>
                    </a:cubicBezTo>
                    <a:cubicBezTo>
                      <a:pt x="20807" y="12153"/>
                      <a:pt x="20724" y="12100"/>
                      <a:pt x="20789" y="12039"/>
                    </a:cubicBezTo>
                    <a:cubicBezTo>
                      <a:pt x="20876" y="11959"/>
                      <a:pt x="20685" y="11666"/>
                      <a:pt x="20489" y="11349"/>
                    </a:cubicBezTo>
                    <a:cubicBezTo>
                      <a:pt x="20449" y="11296"/>
                      <a:pt x="20532" y="11228"/>
                      <a:pt x="20489" y="11176"/>
                    </a:cubicBezTo>
                    <a:cubicBezTo>
                      <a:pt x="20220" y="10845"/>
                      <a:pt x="19850" y="10520"/>
                      <a:pt x="19690" y="10428"/>
                    </a:cubicBezTo>
                    <a:cubicBezTo>
                      <a:pt x="19496" y="10316"/>
                      <a:pt x="19371" y="10213"/>
                      <a:pt x="19390" y="10140"/>
                    </a:cubicBezTo>
                    <a:cubicBezTo>
                      <a:pt x="19272" y="10006"/>
                      <a:pt x="19206" y="9853"/>
                      <a:pt x="19190" y="9737"/>
                    </a:cubicBezTo>
                    <a:cubicBezTo>
                      <a:pt x="19178" y="9651"/>
                      <a:pt x="19149" y="9568"/>
                      <a:pt x="19090" y="9449"/>
                    </a:cubicBezTo>
                    <a:cubicBezTo>
                      <a:pt x="19045" y="9387"/>
                      <a:pt x="19041" y="9341"/>
                      <a:pt x="18990" y="9277"/>
                    </a:cubicBezTo>
                    <a:cubicBezTo>
                      <a:pt x="18899" y="9161"/>
                      <a:pt x="18862" y="9089"/>
                      <a:pt x="18790" y="8989"/>
                    </a:cubicBezTo>
                    <a:cubicBezTo>
                      <a:pt x="18588" y="8758"/>
                      <a:pt x="18398" y="8523"/>
                      <a:pt x="18390" y="8471"/>
                    </a:cubicBezTo>
                    <a:cubicBezTo>
                      <a:pt x="18389" y="8459"/>
                      <a:pt x="18400" y="8429"/>
                      <a:pt x="18390" y="8413"/>
                    </a:cubicBezTo>
                    <a:cubicBezTo>
                      <a:pt x="17802" y="8326"/>
                      <a:pt x="17251" y="8136"/>
                      <a:pt x="17091" y="7895"/>
                    </a:cubicBezTo>
                    <a:cubicBezTo>
                      <a:pt x="16973" y="7717"/>
                      <a:pt x="17276" y="7310"/>
                      <a:pt x="17591" y="7089"/>
                    </a:cubicBezTo>
                    <a:cubicBezTo>
                      <a:pt x="17229" y="6912"/>
                      <a:pt x="16866" y="6746"/>
                      <a:pt x="16991" y="6744"/>
                    </a:cubicBezTo>
                    <a:cubicBezTo>
                      <a:pt x="17131" y="6742"/>
                      <a:pt x="16997" y="6538"/>
                      <a:pt x="16691" y="6341"/>
                    </a:cubicBezTo>
                    <a:cubicBezTo>
                      <a:pt x="15879" y="5818"/>
                      <a:pt x="14905" y="4895"/>
                      <a:pt x="15092" y="4787"/>
                    </a:cubicBezTo>
                    <a:cubicBezTo>
                      <a:pt x="15181" y="4736"/>
                      <a:pt x="15066" y="4479"/>
                      <a:pt x="14792" y="4211"/>
                    </a:cubicBezTo>
                    <a:lnTo>
                      <a:pt x="14692" y="4096"/>
                    </a:lnTo>
                    <a:cubicBezTo>
                      <a:pt x="14512" y="4110"/>
                      <a:pt x="14241" y="3975"/>
                      <a:pt x="14093" y="3751"/>
                    </a:cubicBezTo>
                    <a:cubicBezTo>
                      <a:pt x="13963" y="3555"/>
                      <a:pt x="13960" y="3436"/>
                      <a:pt x="14093" y="3291"/>
                    </a:cubicBezTo>
                    <a:cubicBezTo>
                      <a:pt x="13878" y="3276"/>
                      <a:pt x="13743" y="3251"/>
                      <a:pt x="13793" y="3118"/>
                    </a:cubicBezTo>
                    <a:cubicBezTo>
                      <a:pt x="13809" y="3073"/>
                      <a:pt x="13796" y="2995"/>
                      <a:pt x="13793" y="2945"/>
                    </a:cubicBezTo>
                    <a:cubicBezTo>
                      <a:pt x="13676" y="2818"/>
                      <a:pt x="13528" y="2720"/>
                      <a:pt x="13493" y="2600"/>
                    </a:cubicBezTo>
                    <a:cubicBezTo>
                      <a:pt x="13490" y="2589"/>
                      <a:pt x="13405" y="2556"/>
                      <a:pt x="13393" y="2542"/>
                    </a:cubicBezTo>
                    <a:cubicBezTo>
                      <a:pt x="13362" y="2537"/>
                      <a:pt x="13323" y="2531"/>
                      <a:pt x="13293" y="2542"/>
                    </a:cubicBezTo>
                    <a:cubicBezTo>
                      <a:pt x="13181" y="2582"/>
                      <a:pt x="13029" y="2484"/>
                      <a:pt x="12893" y="2312"/>
                    </a:cubicBezTo>
                    <a:cubicBezTo>
                      <a:pt x="12843" y="2249"/>
                      <a:pt x="12720" y="2154"/>
                      <a:pt x="12593" y="2082"/>
                    </a:cubicBezTo>
                    <a:cubicBezTo>
                      <a:pt x="12331" y="1965"/>
                      <a:pt x="11996" y="1844"/>
                      <a:pt x="11694" y="1736"/>
                    </a:cubicBezTo>
                    <a:cubicBezTo>
                      <a:pt x="11235" y="1611"/>
                      <a:pt x="10718" y="1356"/>
                      <a:pt x="10395" y="1161"/>
                    </a:cubicBezTo>
                    <a:cubicBezTo>
                      <a:pt x="10059" y="959"/>
                      <a:pt x="9552" y="816"/>
                      <a:pt x="9295" y="816"/>
                    </a:cubicBezTo>
                    <a:cubicBezTo>
                      <a:pt x="9019" y="816"/>
                      <a:pt x="8577" y="624"/>
                      <a:pt x="8196" y="413"/>
                    </a:cubicBezTo>
                    <a:cubicBezTo>
                      <a:pt x="7664" y="551"/>
                      <a:pt x="7172" y="352"/>
                      <a:pt x="7096" y="10"/>
                    </a:cubicBezTo>
                    <a:cubicBezTo>
                      <a:pt x="6996" y="39"/>
                      <a:pt x="6845" y="32"/>
                      <a:pt x="6696" y="10"/>
                    </a:cubicBezTo>
                    <a:cubicBezTo>
                      <a:pt x="6592" y="-6"/>
                      <a:pt x="6486" y="1"/>
                      <a:pt x="6397" y="10"/>
                    </a:cubicBezTo>
                    <a:close/>
                  </a:path>
                </a:pathLst>
              </a:custGeom>
              <a:ln>
                <a:noFill/>
              </a:ln>
              <a:effectLst/>
            </p:spPr>
          </p:pic>
          <p:pic>
            <p:nvPicPr>
              <p:cNvPr id="955" name="Image" descr="Image"/>
              <p:cNvPicPr>
                <a:picLocks/>
              </p:cNvPicPr>
              <p:nvPr/>
            </p:nvPicPr>
            <p:blipFill>
              <a:blip r:embed="rId35"/>
              <a:stretch>
                <a:fillRect/>
              </a:stretch>
            </p:blipFill>
            <p:spPr>
              <a:xfrm>
                <a:off x="0" y="0"/>
                <a:ext cx="103686" cy="173808"/>
              </a:xfrm>
              <a:prstGeom prst="rect">
                <a:avLst/>
              </a:prstGeom>
              <a:effectLst/>
            </p:spPr>
          </p:pic>
        </p:grpSp>
        <p:grpSp>
          <p:nvGrpSpPr>
            <p:cNvPr id="960" name="Image"/>
            <p:cNvGrpSpPr/>
            <p:nvPr/>
          </p:nvGrpSpPr>
          <p:grpSpPr>
            <a:xfrm rot="8455173">
              <a:off x="185918" y="67697"/>
              <a:ext cx="146946" cy="248819"/>
              <a:chOff x="0" y="0"/>
              <a:chExt cx="146944" cy="248817"/>
            </a:xfrm>
          </p:grpSpPr>
          <p:pic>
            <p:nvPicPr>
              <p:cNvPr id="959" name="Image" descr="Image"/>
              <p:cNvPicPr>
                <a:picLocks noChangeAspect="1"/>
              </p:cNvPicPr>
              <p:nvPr/>
            </p:nvPicPr>
            <p:blipFill>
              <a:blip r:embed="rId44" cstate="print">
                <a:extLst>
                  <a:ext uri="{28A0092B-C50C-407E-A947-70E740481C1C}">
                    <a14:useLocalDpi xmlns:a14="http://schemas.microsoft.com/office/drawing/2010/main"/>
                  </a:ext>
                </a:extLst>
              </a:blip>
              <a:srcRect/>
              <a:stretch>
                <a:fillRect/>
              </a:stretch>
            </p:blipFill>
            <p:spPr>
              <a:xfrm>
                <a:off x="8980" y="9718"/>
                <a:ext cx="129010" cy="223855"/>
              </a:xfrm>
              <a:custGeom>
                <a:avLst/>
                <a:gdLst/>
                <a:ahLst/>
                <a:cxnLst>
                  <a:cxn ang="0">
                    <a:pos x="wd2" y="hd2"/>
                  </a:cxn>
                  <a:cxn ang="5400000">
                    <a:pos x="wd2" y="hd2"/>
                  </a:cxn>
                  <a:cxn ang="10800000">
                    <a:pos x="wd2" y="hd2"/>
                  </a:cxn>
                  <a:cxn ang="16200000">
                    <a:pos x="wd2" y="hd2"/>
                  </a:cxn>
                </a:cxnLst>
                <a:rect l="0" t="0" r="r" b="b"/>
                <a:pathLst>
                  <a:path w="21593" h="21592" extrusionOk="0">
                    <a:moveTo>
                      <a:pt x="6377" y="1"/>
                    </a:moveTo>
                    <a:cubicBezTo>
                      <a:pt x="6287" y="10"/>
                      <a:pt x="6209" y="48"/>
                      <a:pt x="6178" y="78"/>
                    </a:cubicBezTo>
                    <a:cubicBezTo>
                      <a:pt x="6145" y="108"/>
                      <a:pt x="6010" y="139"/>
                      <a:pt x="5779" y="154"/>
                    </a:cubicBezTo>
                    <a:cubicBezTo>
                      <a:pt x="5562" y="169"/>
                      <a:pt x="5275" y="160"/>
                      <a:pt x="4982" y="154"/>
                    </a:cubicBezTo>
                    <a:cubicBezTo>
                      <a:pt x="4378" y="143"/>
                      <a:pt x="3772" y="201"/>
                      <a:pt x="3653" y="269"/>
                    </a:cubicBezTo>
                    <a:cubicBezTo>
                      <a:pt x="3534" y="338"/>
                      <a:pt x="3324" y="376"/>
                      <a:pt x="3188" y="346"/>
                    </a:cubicBezTo>
                    <a:cubicBezTo>
                      <a:pt x="3053" y="316"/>
                      <a:pt x="2780" y="409"/>
                      <a:pt x="2591" y="575"/>
                    </a:cubicBezTo>
                    <a:cubicBezTo>
                      <a:pt x="2567" y="596"/>
                      <a:pt x="2546" y="596"/>
                      <a:pt x="2524" y="614"/>
                    </a:cubicBezTo>
                    <a:cubicBezTo>
                      <a:pt x="2503" y="642"/>
                      <a:pt x="2508" y="656"/>
                      <a:pt x="2458" y="690"/>
                    </a:cubicBezTo>
                    <a:cubicBezTo>
                      <a:pt x="2395" y="734"/>
                      <a:pt x="2379" y="751"/>
                      <a:pt x="2325" y="767"/>
                    </a:cubicBezTo>
                    <a:cubicBezTo>
                      <a:pt x="2309" y="772"/>
                      <a:pt x="2274" y="802"/>
                      <a:pt x="2259" y="805"/>
                    </a:cubicBezTo>
                    <a:cubicBezTo>
                      <a:pt x="2243" y="807"/>
                      <a:pt x="2208" y="805"/>
                      <a:pt x="2192" y="805"/>
                    </a:cubicBezTo>
                    <a:cubicBezTo>
                      <a:pt x="2122" y="807"/>
                      <a:pt x="2080" y="808"/>
                      <a:pt x="1993" y="767"/>
                    </a:cubicBezTo>
                    <a:cubicBezTo>
                      <a:pt x="1899" y="725"/>
                      <a:pt x="1790" y="699"/>
                      <a:pt x="1727" y="690"/>
                    </a:cubicBezTo>
                    <a:cubicBezTo>
                      <a:pt x="1603" y="682"/>
                      <a:pt x="1468" y="741"/>
                      <a:pt x="1262" y="843"/>
                    </a:cubicBezTo>
                    <a:cubicBezTo>
                      <a:pt x="1200" y="902"/>
                      <a:pt x="1155" y="959"/>
                      <a:pt x="1196" y="996"/>
                    </a:cubicBezTo>
                    <a:cubicBezTo>
                      <a:pt x="1259" y="1056"/>
                      <a:pt x="1196" y="1172"/>
                      <a:pt x="1063" y="1264"/>
                    </a:cubicBezTo>
                    <a:cubicBezTo>
                      <a:pt x="777" y="1463"/>
                      <a:pt x="617" y="1433"/>
                      <a:pt x="66" y="1150"/>
                    </a:cubicBezTo>
                    <a:cubicBezTo>
                      <a:pt x="39" y="1141"/>
                      <a:pt x="28" y="1159"/>
                      <a:pt x="0" y="1150"/>
                    </a:cubicBezTo>
                    <a:cubicBezTo>
                      <a:pt x="575" y="1455"/>
                      <a:pt x="706" y="1612"/>
                      <a:pt x="531" y="1800"/>
                    </a:cubicBezTo>
                    <a:cubicBezTo>
                      <a:pt x="407" y="1934"/>
                      <a:pt x="293" y="2349"/>
                      <a:pt x="266" y="2796"/>
                    </a:cubicBezTo>
                    <a:cubicBezTo>
                      <a:pt x="290" y="2973"/>
                      <a:pt x="373" y="3037"/>
                      <a:pt x="399" y="3293"/>
                    </a:cubicBezTo>
                    <a:cubicBezTo>
                      <a:pt x="458" y="3877"/>
                      <a:pt x="501" y="4235"/>
                      <a:pt x="598" y="4633"/>
                    </a:cubicBezTo>
                    <a:cubicBezTo>
                      <a:pt x="614" y="4701"/>
                      <a:pt x="646" y="4797"/>
                      <a:pt x="664" y="4863"/>
                    </a:cubicBezTo>
                    <a:cubicBezTo>
                      <a:pt x="683" y="4878"/>
                      <a:pt x="640" y="4884"/>
                      <a:pt x="664" y="4901"/>
                    </a:cubicBezTo>
                    <a:cubicBezTo>
                      <a:pt x="800" y="4995"/>
                      <a:pt x="867" y="5129"/>
                      <a:pt x="797" y="5169"/>
                    </a:cubicBezTo>
                    <a:cubicBezTo>
                      <a:pt x="771" y="5184"/>
                      <a:pt x="834" y="5283"/>
                      <a:pt x="864" y="5399"/>
                    </a:cubicBezTo>
                    <a:cubicBezTo>
                      <a:pt x="1008" y="5784"/>
                      <a:pt x="1110" y="6180"/>
                      <a:pt x="1395" y="6739"/>
                    </a:cubicBezTo>
                    <a:cubicBezTo>
                      <a:pt x="1661" y="7261"/>
                      <a:pt x="2096" y="7700"/>
                      <a:pt x="2391" y="7849"/>
                    </a:cubicBezTo>
                    <a:cubicBezTo>
                      <a:pt x="3039" y="8176"/>
                      <a:pt x="3268" y="8643"/>
                      <a:pt x="2923" y="8882"/>
                    </a:cubicBezTo>
                    <a:cubicBezTo>
                      <a:pt x="2715" y="9027"/>
                      <a:pt x="2704" y="9113"/>
                      <a:pt x="2923" y="9265"/>
                    </a:cubicBezTo>
                    <a:cubicBezTo>
                      <a:pt x="3076" y="9372"/>
                      <a:pt x="3130" y="9490"/>
                      <a:pt x="3056" y="9533"/>
                    </a:cubicBezTo>
                    <a:cubicBezTo>
                      <a:pt x="3018" y="9555"/>
                      <a:pt x="3065" y="9606"/>
                      <a:pt x="3122" y="9686"/>
                    </a:cubicBezTo>
                    <a:cubicBezTo>
                      <a:pt x="3132" y="9694"/>
                      <a:pt x="3112" y="9717"/>
                      <a:pt x="3122" y="9725"/>
                    </a:cubicBezTo>
                    <a:cubicBezTo>
                      <a:pt x="3177" y="9767"/>
                      <a:pt x="3264" y="9843"/>
                      <a:pt x="3321" y="9878"/>
                    </a:cubicBezTo>
                    <a:cubicBezTo>
                      <a:pt x="3468" y="9966"/>
                      <a:pt x="3518" y="10009"/>
                      <a:pt x="3587" y="10069"/>
                    </a:cubicBezTo>
                    <a:cubicBezTo>
                      <a:pt x="3790" y="10105"/>
                      <a:pt x="3946" y="10153"/>
                      <a:pt x="3986" y="10222"/>
                    </a:cubicBezTo>
                    <a:cubicBezTo>
                      <a:pt x="4030" y="10299"/>
                      <a:pt x="3945" y="10395"/>
                      <a:pt x="3786" y="10490"/>
                    </a:cubicBezTo>
                    <a:cubicBezTo>
                      <a:pt x="3804" y="10504"/>
                      <a:pt x="3765" y="10514"/>
                      <a:pt x="3786" y="10529"/>
                    </a:cubicBezTo>
                    <a:cubicBezTo>
                      <a:pt x="3882" y="10595"/>
                      <a:pt x="3976" y="10667"/>
                      <a:pt x="3986" y="10720"/>
                    </a:cubicBezTo>
                    <a:cubicBezTo>
                      <a:pt x="4122" y="10750"/>
                      <a:pt x="4154" y="10848"/>
                      <a:pt x="4118" y="11103"/>
                    </a:cubicBezTo>
                    <a:cubicBezTo>
                      <a:pt x="4115" y="11130"/>
                      <a:pt x="4120" y="11154"/>
                      <a:pt x="4118" y="11179"/>
                    </a:cubicBezTo>
                    <a:cubicBezTo>
                      <a:pt x="4437" y="11234"/>
                      <a:pt x="4474" y="11286"/>
                      <a:pt x="4384" y="11486"/>
                    </a:cubicBezTo>
                    <a:cubicBezTo>
                      <a:pt x="4366" y="11525"/>
                      <a:pt x="4384" y="11584"/>
                      <a:pt x="4384" y="11639"/>
                    </a:cubicBezTo>
                    <a:cubicBezTo>
                      <a:pt x="4418" y="11656"/>
                      <a:pt x="4411" y="11699"/>
                      <a:pt x="4451" y="11715"/>
                    </a:cubicBezTo>
                    <a:cubicBezTo>
                      <a:pt x="4698" y="11815"/>
                      <a:pt x="4911" y="11925"/>
                      <a:pt x="4849" y="11983"/>
                    </a:cubicBezTo>
                    <a:cubicBezTo>
                      <a:pt x="4787" y="12041"/>
                      <a:pt x="4864" y="12134"/>
                      <a:pt x="5048" y="12175"/>
                    </a:cubicBezTo>
                    <a:lnTo>
                      <a:pt x="5115" y="12136"/>
                    </a:lnTo>
                    <a:cubicBezTo>
                      <a:pt x="5386" y="11929"/>
                      <a:pt x="5651" y="11849"/>
                      <a:pt x="5912" y="11907"/>
                    </a:cubicBezTo>
                    <a:cubicBezTo>
                      <a:pt x="6219" y="11975"/>
                      <a:pt x="6257" y="12028"/>
                      <a:pt x="6045" y="12175"/>
                    </a:cubicBezTo>
                    <a:cubicBezTo>
                      <a:pt x="5899" y="12276"/>
                      <a:pt x="5829" y="12442"/>
                      <a:pt x="5912" y="12519"/>
                    </a:cubicBezTo>
                    <a:cubicBezTo>
                      <a:pt x="5995" y="12597"/>
                      <a:pt x="5919" y="12771"/>
                      <a:pt x="5713" y="12902"/>
                    </a:cubicBezTo>
                    <a:cubicBezTo>
                      <a:pt x="5624" y="12959"/>
                      <a:pt x="5557" y="13033"/>
                      <a:pt x="5513" y="13093"/>
                    </a:cubicBezTo>
                    <a:cubicBezTo>
                      <a:pt x="5535" y="13141"/>
                      <a:pt x="5547" y="13158"/>
                      <a:pt x="5513" y="13208"/>
                    </a:cubicBezTo>
                    <a:cubicBezTo>
                      <a:pt x="5449" y="13306"/>
                      <a:pt x="5595" y="13476"/>
                      <a:pt x="5846" y="13553"/>
                    </a:cubicBezTo>
                    <a:cubicBezTo>
                      <a:pt x="6094" y="13630"/>
                      <a:pt x="6245" y="13706"/>
                      <a:pt x="6178" y="13744"/>
                    </a:cubicBezTo>
                    <a:cubicBezTo>
                      <a:pt x="6111" y="13783"/>
                      <a:pt x="6127" y="13924"/>
                      <a:pt x="6244" y="14051"/>
                    </a:cubicBezTo>
                    <a:cubicBezTo>
                      <a:pt x="6384" y="14201"/>
                      <a:pt x="6389" y="14305"/>
                      <a:pt x="6244" y="14357"/>
                    </a:cubicBezTo>
                    <a:cubicBezTo>
                      <a:pt x="5955" y="14460"/>
                      <a:pt x="5955" y="15019"/>
                      <a:pt x="6244" y="15122"/>
                    </a:cubicBezTo>
                    <a:cubicBezTo>
                      <a:pt x="6368" y="15166"/>
                      <a:pt x="6385" y="15282"/>
                      <a:pt x="6311" y="15352"/>
                    </a:cubicBezTo>
                    <a:cubicBezTo>
                      <a:pt x="6234" y="15423"/>
                      <a:pt x="6414" y="15451"/>
                      <a:pt x="6643" y="15429"/>
                    </a:cubicBezTo>
                    <a:cubicBezTo>
                      <a:pt x="6927" y="15401"/>
                      <a:pt x="7040" y="15481"/>
                      <a:pt x="7041" y="15658"/>
                    </a:cubicBezTo>
                    <a:cubicBezTo>
                      <a:pt x="7042" y="15799"/>
                      <a:pt x="7149" y="16034"/>
                      <a:pt x="7307" y="16194"/>
                    </a:cubicBezTo>
                    <a:cubicBezTo>
                      <a:pt x="7464" y="16355"/>
                      <a:pt x="7543" y="16614"/>
                      <a:pt x="7506" y="16769"/>
                    </a:cubicBezTo>
                    <a:cubicBezTo>
                      <a:pt x="7453" y="16992"/>
                      <a:pt x="7600" y="17026"/>
                      <a:pt x="8038" y="17036"/>
                    </a:cubicBezTo>
                    <a:cubicBezTo>
                      <a:pt x="8949" y="17059"/>
                      <a:pt x="8978" y="17107"/>
                      <a:pt x="8702" y="17266"/>
                    </a:cubicBezTo>
                    <a:cubicBezTo>
                      <a:pt x="8364" y="17461"/>
                      <a:pt x="8367" y="18145"/>
                      <a:pt x="8702" y="18338"/>
                    </a:cubicBezTo>
                    <a:cubicBezTo>
                      <a:pt x="8889" y="18446"/>
                      <a:pt x="8879" y="18559"/>
                      <a:pt x="8702" y="18683"/>
                    </a:cubicBezTo>
                    <a:cubicBezTo>
                      <a:pt x="8421" y="18878"/>
                      <a:pt x="8642" y="19065"/>
                      <a:pt x="9100" y="19065"/>
                    </a:cubicBezTo>
                    <a:cubicBezTo>
                      <a:pt x="9465" y="19065"/>
                      <a:pt x="9869" y="19761"/>
                      <a:pt x="9565" y="19869"/>
                    </a:cubicBezTo>
                    <a:cubicBezTo>
                      <a:pt x="9280" y="19971"/>
                      <a:pt x="10709" y="20716"/>
                      <a:pt x="11691" y="20979"/>
                    </a:cubicBezTo>
                    <a:cubicBezTo>
                      <a:pt x="12142" y="21100"/>
                      <a:pt x="12679" y="21296"/>
                      <a:pt x="12887" y="21401"/>
                    </a:cubicBezTo>
                    <a:cubicBezTo>
                      <a:pt x="13133" y="21524"/>
                      <a:pt x="13504" y="21570"/>
                      <a:pt x="13883" y="21515"/>
                    </a:cubicBezTo>
                    <a:cubicBezTo>
                      <a:pt x="14332" y="21450"/>
                      <a:pt x="14595" y="21489"/>
                      <a:pt x="14747" y="21592"/>
                    </a:cubicBezTo>
                    <a:cubicBezTo>
                      <a:pt x="14759" y="21531"/>
                      <a:pt x="14835" y="21433"/>
                      <a:pt x="14813" y="21401"/>
                    </a:cubicBezTo>
                    <a:cubicBezTo>
                      <a:pt x="14651" y="21157"/>
                      <a:pt x="17300" y="20338"/>
                      <a:pt x="17537" y="20558"/>
                    </a:cubicBezTo>
                    <a:cubicBezTo>
                      <a:pt x="17702" y="20713"/>
                      <a:pt x="18428" y="20512"/>
                      <a:pt x="19330" y="20099"/>
                    </a:cubicBezTo>
                    <a:cubicBezTo>
                      <a:pt x="19372" y="20080"/>
                      <a:pt x="19419" y="20077"/>
                      <a:pt x="19463" y="20061"/>
                    </a:cubicBezTo>
                    <a:cubicBezTo>
                      <a:pt x="19253" y="19918"/>
                      <a:pt x="19347" y="19825"/>
                      <a:pt x="19862" y="19601"/>
                    </a:cubicBezTo>
                    <a:cubicBezTo>
                      <a:pt x="20508" y="19320"/>
                      <a:pt x="20574" y="19198"/>
                      <a:pt x="20592" y="17802"/>
                    </a:cubicBezTo>
                    <a:cubicBezTo>
                      <a:pt x="20603" y="16983"/>
                      <a:pt x="20684" y="16218"/>
                      <a:pt x="20791" y="16118"/>
                    </a:cubicBezTo>
                    <a:cubicBezTo>
                      <a:pt x="20899" y="16017"/>
                      <a:pt x="20884" y="15795"/>
                      <a:pt x="20791" y="15582"/>
                    </a:cubicBezTo>
                    <a:cubicBezTo>
                      <a:pt x="20699" y="15369"/>
                      <a:pt x="20762" y="15142"/>
                      <a:pt x="20924" y="15084"/>
                    </a:cubicBezTo>
                    <a:cubicBezTo>
                      <a:pt x="21129" y="15011"/>
                      <a:pt x="21131" y="14810"/>
                      <a:pt x="20858" y="14433"/>
                    </a:cubicBezTo>
                    <a:cubicBezTo>
                      <a:pt x="20441" y="13859"/>
                      <a:pt x="20671" y="13547"/>
                      <a:pt x="21323" y="13859"/>
                    </a:cubicBezTo>
                    <a:cubicBezTo>
                      <a:pt x="21357" y="13876"/>
                      <a:pt x="21420" y="13885"/>
                      <a:pt x="21456" y="13897"/>
                    </a:cubicBezTo>
                    <a:cubicBezTo>
                      <a:pt x="21490" y="13791"/>
                      <a:pt x="21546" y="13657"/>
                      <a:pt x="21589" y="13553"/>
                    </a:cubicBezTo>
                    <a:cubicBezTo>
                      <a:pt x="21600" y="13525"/>
                      <a:pt x="21584" y="13504"/>
                      <a:pt x="21589" y="13476"/>
                    </a:cubicBezTo>
                    <a:cubicBezTo>
                      <a:pt x="21578" y="13385"/>
                      <a:pt x="21532" y="13352"/>
                      <a:pt x="21522" y="13285"/>
                    </a:cubicBezTo>
                    <a:cubicBezTo>
                      <a:pt x="21500" y="13249"/>
                      <a:pt x="21495" y="13222"/>
                      <a:pt x="21456" y="13208"/>
                    </a:cubicBezTo>
                    <a:cubicBezTo>
                      <a:pt x="21337" y="13166"/>
                      <a:pt x="21317" y="13034"/>
                      <a:pt x="21389" y="12902"/>
                    </a:cubicBezTo>
                    <a:cubicBezTo>
                      <a:pt x="21413" y="12859"/>
                      <a:pt x="21394" y="12771"/>
                      <a:pt x="21389" y="12711"/>
                    </a:cubicBezTo>
                    <a:cubicBezTo>
                      <a:pt x="21376" y="12674"/>
                      <a:pt x="21336" y="12676"/>
                      <a:pt x="21323" y="12634"/>
                    </a:cubicBezTo>
                    <a:cubicBezTo>
                      <a:pt x="21268" y="12461"/>
                      <a:pt x="21106" y="12272"/>
                      <a:pt x="20924" y="12213"/>
                    </a:cubicBezTo>
                    <a:cubicBezTo>
                      <a:pt x="20743" y="12154"/>
                      <a:pt x="20660" y="12082"/>
                      <a:pt x="20725" y="12022"/>
                    </a:cubicBezTo>
                    <a:cubicBezTo>
                      <a:pt x="20812" y="11941"/>
                      <a:pt x="20655" y="11650"/>
                      <a:pt x="20459" y="11333"/>
                    </a:cubicBezTo>
                    <a:cubicBezTo>
                      <a:pt x="20419" y="11280"/>
                      <a:pt x="20436" y="11232"/>
                      <a:pt x="20393" y="11179"/>
                    </a:cubicBezTo>
                    <a:cubicBezTo>
                      <a:pt x="20124" y="10849"/>
                      <a:pt x="19822" y="10544"/>
                      <a:pt x="19662" y="10452"/>
                    </a:cubicBezTo>
                    <a:cubicBezTo>
                      <a:pt x="19468" y="10340"/>
                      <a:pt x="19377" y="10219"/>
                      <a:pt x="19397" y="10146"/>
                    </a:cubicBezTo>
                    <a:cubicBezTo>
                      <a:pt x="19279" y="10012"/>
                      <a:pt x="19213" y="9879"/>
                      <a:pt x="19197" y="9763"/>
                    </a:cubicBezTo>
                    <a:cubicBezTo>
                      <a:pt x="19186" y="9677"/>
                      <a:pt x="19124" y="9537"/>
                      <a:pt x="19064" y="9418"/>
                    </a:cubicBezTo>
                    <a:cubicBezTo>
                      <a:pt x="19020" y="9356"/>
                      <a:pt x="18983" y="9292"/>
                      <a:pt x="18932" y="9227"/>
                    </a:cubicBezTo>
                    <a:cubicBezTo>
                      <a:pt x="18841" y="9112"/>
                      <a:pt x="18804" y="9059"/>
                      <a:pt x="18732" y="8959"/>
                    </a:cubicBezTo>
                    <a:cubicBezTo>
                      <a:pt x="18531" y="8729"/>
                      <a:pt x="18408" y="8514"/>
                      <a:pt x="18400" y="8461"/>
                    </a:cubicBezTo>
                    <a:cubicBezTo>
                      <a:pt x="18398" y="8450"/>
                      <a:pt x="18343" y="8439"/>
                      <a:pt x="18334" y="8423"/>
                    </a:cubicBezTo>
                    <a:cubicBezTo>
                      <a:pt x="17746" y="8336"/>
                      <a:pt x="17165" y="8128"/>
                      <a:pt x="17005" y="7887"/>
                    </a:cubicBezTo>
                    <a:cubicBezTo>
                      <a:pt x="16887" y="7709"/>
                      <a:pt x="17222" y="7303"/>
                      <a:pt x="17537" y="7083"/>
                    </a:cubicBezTo>
                    <a:cubicBezTo>
                      <a:pt x="17175" y="6906"/>
                      <a:pt x="16813" y="6740"/>
                      <a:pt x="16939" y="6739"/>
                    </a:cubicBezTo>
                    <a:cubicBezTo>
                      <a:pt x="17079" y="6737"/>
                      <a:pt x="16978" y="6553"/>
                      <a:pt x="16673" y="6356"/>
                    </a:cubicBezTo>
                    <a:cubicBezTo>
                      <a:pt x="15862" y="5833"/>
                      <a:pt x="14892" y="4856"/>
                      <a:pt x="15079" y="4748"/>
                    </a:cubicBezTo>
                    <a:cubicBezTo>
                      <a:pt x="15167" y="4697"/>
                      <a:pt x="15021" y="4441"/>
                      <a:pt x="14747" y="4174"/>
                    </a:cubicBezTo>
                    <a:lnTo>
                      <a:pt x="14614" y="4059"/>
                    </a:lnTo>
                    <a:cubicBezTo>
                      <a:pt x="14434" y="4072"/>
                      <a:pt x="14230" y="3977"/>
                      <a:pt x="14082" y="3753"/>
                    </a:cubicBezTo>
                    <a:cubicBezTo>
                      <a:pt x="13953" y="3557"/>
                      <a:pt x="13883" y="3439"/>
                      <a:pt x="14016" y="3293"/>
                    </a:cubicBezTo>
                    <a:cubicBezTo>
                      <a:pt x="13802" y="3278"/>
                      <a:pt x="13635" y="3235"/>
                      <a:pt x="13684" y="3102"/>
                    </a:cubicBezTo>
                    <a:cubicBezTo>
                      <a:pt x="13700" y="3057"/>
                      <a:pt x="13687" y="2999"/>
                      <a:pt x="13684" y="2949"/>
                    </a:cubicBezTo>
                    <a:cubicBezTo>
                      <a:pt x="13568" y="2822"/>
                      <a:pt x="13453" y="2686"/>
                      <a:pt x="13418" y="2566"/>
                    </a:cubicBezTo>
                    <a:cubicBezTo>
                      <a:pt x="13415" y="2555"/>
                      <a:pt x="13430" y="2541"/>
                      <a:pt x="13418" y="2528"/>
                    </a:cubicBezTo>
                    <a:cubicBezTo>
                      <a:pt x="13387" y="2523"/>
                      <a:pt x="13316" y="2517"/>
                      <a:pt x="13285" y="2528"/>
                    </a:cubicBezTo>
                    <a:cubicBezTo>
                      <a:pt x="13173" y="2568"/>
                      <a:pt x="12956" y="2432"/>
                      <a:pt x="12820" y="2260"/>
                    </a:cubicBezTo>
                    <a:cubicBezTo>
                      <a:pt x="12770" y="2197"/>
                      <a:pt x="12681" y="2140"/>
                      <a:pt x="12555" y="2068"/>
                    </a:cubicBezTo>
                    <a:cubicBezTo>
                      <a:pt x="12293" y="1952"/>
                      <a:pt x="11992" y="1831"/>
                      <a:pt x="11691" y="1724"/>
                    </a:cubicBezTo>
                    <a:cubicBezTo>
                      <a:pt x="11232" y="1598"/>
                      <a:pt x="10619" y="1344"/>
                      <a:pt x="10296" y="1150"/>
                    </a:cubicBezTo>
                    <a:cubicBezTo>
                      <a:pt x="9961" y="948"/>
                      <a:pt x="9490" y="805"/>
                      <a:pt x="9233" y="805"/>
                    </a:cubicBezTo>
                    <a:cubicBezTo>
                      <a:pt x="8958" y="805"/>
                      <a:pt x="8485" y="595"/>
                      <a:pt x="8104" y="384"/>
                    </a:cubicBezTo>
                    <a:cubicBezTo>
                      <a:pt x="7573" y="522"/>
                      <a:pt x="7117" y="343"/>
                      <a:pt x="7041" y="1"/>
                    </a:cubicBezTo>
                    <a:cubicBezTo>
                      <a:pt x="6941" y="31"/>
                      <a:pt x="6857" y="62"/>
                      <a:pt x="6709" y="39"/>
                    </a:cubicBezTo>
                    <a:cubicBezTo>
                      <a:pt x="6605" y="24"/>
                      <a:pt x="6467" y="-8"/>
                      <a:pt x="6377" y="1"/>
                    </a:cubicBezTo>
                    <a:close/>
                  </a:path>
                </a:pathLst>
              </a:custGeom>
              <a:ln>
                <a:noFill/>
              </a:ln>
              <a:effectLst/>
            </p:spPr>
          </p:pic>
          <p:pic>
            <p:nvPicPr>
              <p:cNvPr id="958" name="Image" descr="Image"/>
              <p:cNvPicPr>
                <a:picLocks/>
              </p:cNvPicPr>
              <p:nvPr/>
            </p:nvPicPr>
            <p:blipFill>
              <a:blip r:embed="rId45"/>
              <a:stretch>
                <a:fillRect/>
              </a:stretch>
            </p:blipFill>
            <p:spPr>
              <a:xfrm>
                <a:off x="0" y="-1"/>
                <a:ext cx="146945" cy="248819"/>
              </a:xfrm>
              <a:prstGeom prst="rect">
                <a:avLst/>
              </a:prstGeom>
              <a:effectLst/>
            </p:spPr>
          </p:pic>
        </p:grpSp>
        <p:grpSp>
          <p:nvGrpSpPr>
            <p:cNvPr id="963" name="Image"/>
            <p:cNvGrpSpPr/>
            <p:nvPr/>
          </p:nvGrpSpPr>
          <p:grpSpPr>
            <a:xfrm rot="8800546">
              <a:off x="392215" y="15625"/>
              <a:ext cx="160837" cy="273029"/>
              <a:chOff x="0" y="0"/>
              <a:chExt cx="160835" cy="273027"/>
            </a:xfrm>
          </p:grpSpPr>
          <p:pic>
            <p:nvPicPr>
              <p:cNvPr id="962" name="Image" descr="Image"/>
              <p:cNvPicPr>
                <a:picLocks noChangeAspect="1"/>
              </p:cNvPicPr>
              <p:nvPr/>
            </p:nvPicPr>
            <p:blipFill>
              <a:blip r:embed="rId46" cstate="print">
                <a:extLst>
                  <a:ext uri="{28A0092B-C50C-407E-A947-70E740481C1C}">
                    <a14:useLocalDpi xmlns:a14="http://schemas.microsoft.com/office/drawing/2010/main"/>
                  </a:ext>
                </a:extLst>
              </a:blip>
              <a:srcRect/>
              <a:stretch>
                <a:fillRect/>
              </a:stretch>
            </p:blipFill>
            <p:spPr>
              <a:xfrm>
                <a:off x="8980" y="9714"/>
                <a:ext cx="142903" cy="248068"/>
              </a:xfrm>
              <a:custGeom>
                <a:avLst/>
                <a:gdLst/>
                <a:ahLst/>
                <a:cxnLst>
                  <a:cxn ang="0">
                    <a:pos x="wd2" y="hd2"/>
                  </a:cxn>
                  <a:cxn ang="5400000">
                    <a:pos x="wd2" y="hd2"/>
                  </a:cxn>
                  <a:cxn ang="10800000">
                    <a:pos x="wd2" y="hd2"/>
                  </a:cxn>
                  <a:cxn ang="16200000">
                    <a:pos x="wd2" y="hd2"/>
                  </a:cxn>
                </a:cxnLst>
                <a:rect l="0" t="0" r="r" b="b"/>
                <a:pathLst>
                  <a:path w="21593" h="21593" extrusionOk="0">
                    <a:moveTo>
                      <a:pt x="6417" y="2"/>
                    </a:moveTo>
                    <a:cubicBezTo>
                      <a:pt x="6327" y="11"/>
                      <a:pt x="6268" y="42"/>
                      <a:pt x="6237" y="71"/>
                    </a:cubicBezTo>
                    <a:cubicBezTo>
                      <a:pt x="6204" y="102"/>
                      <a:pt x="5988" y="125"/>
                      <a:pt x="5757" y="140"/>
                    </a:cubicBezTo>
                    <a:cubicBezTo>
                      <a:pt x="5539" y="155"/>
                      <a:pt x="5271" y="180"/>
                      <a:pt x="4977" y="175"/>
                    </a:cubicBezTo>
                    <a:cubicBezTo>
                      <a:pt x="4372" y="163"/>
                      <a:pt x="3777" y="210"/>
                      <a:pt x="3658" y="279"/>
                    </a:cubicBezTo>
                    <a:cubicBezTo>
                      <a:pt x="3539" y="347"/>
                      <a:pt x="3374" y="378"/>
                      <a:pt x="3238" y="348"/>
                    </a:cubicBezTo>
                    <a:cubicBezTo>
                      <a:pt x="3102" y="318"/>
                      <a:pt x="2828" y="423"/>
                      <a:pt x="2639" y="589"/>
                    </a:cubicBezTo>
                    <a:cubicBezTo>
                      <a:pt x="2615" y="610"/>
                      <a:pt x="2600" y="606"/>
                      <a:pt x="2579" y="624"/>
                    </a:cubicBezTo>
                    <a:cubicBezTo>
                      <a:pt x="2557" y="652"/>
                      <a:pt x="2569" y="658"/>
                      <a:pt x="2519" y="693"/>
                    </a:cubicBezTo>
                    <a:cubicBezTo>
                      <a:pt x="2456" y="737"/>
                      <a:pt x="2392" y="746"/>
                      <a:pt x="2339" y="762"/>
                    </a:cubicBezTo>
                    <a:cubicBezTo>
                      <a:pt x="2323" y="768"/>
                      <a:pt x="2294" y="794"/>
                      <a:pt x="2279" y="797"/>
                    </a:cubicBezTo>
                    <a:cubicBezTo>
                      <a:pt x="2263" y="799"/>
                      <a:pt x="2235" y="797"/>
                      <a:pt x="2219" y="797"/>
                    </a:cubicBezTo>
                    <a:cubicBezTo>
                      <a:pt x="2149" y="799"/>
                      <a:pt x="2066" y="804"/>
                      <a:pt x="1979" y="762"/>
                    </a:cubicBezTo>
                    <a:cubicBezTo>
                      <a:pt x="1885" y="721"/>
                      <a:pt x="1862" y="701"/>
                      <a:pt x="1799" y="693"/>
                    </a:cubicBezTo>
                    <a:cubicBezTo>
                      <a:pt x="1675" y="685"/>
                      <a:pt x="1465" y="764"/>
                      <a:pt x="1259" y="866"/>
                    </a:cubicBezTo>
                    <a:cubicBezTo>
                      <a:pt x="1197" y="925"/>
                      <a:pt x="1159" y="966"/>
                      <a:pt x="1199" y="1004"/>
                    </a:cubicBezTo>
                    <a:cubicBezTo>
                      <a:pt x="1263" y="1063"/>
                      <a:pt x="1213" y="1188"/>
                      <a:pt x="1079" y="1280"/>
                    </a:cubicBezTo>
                    <a:cubicBezTo>
                      <a:pt x="793" y="1479"/>
                      <a:pt x="611" y="1426"/>
                      <a:pt x="60" y="1142"/>
                    </a:cubicBezTo>
                    <a:cubicBezTo>
                      <a:pt x="33" y="1134"/>
                      <a:pt x="28" y="1152"/>
                      <a:pt x="0" y="1142"/>
                    </a:cubicBezTo>
                    <a:cubicBezTo>
                      <a:pt x="576" y="1448"/>
                      <a:pt x="715" y="1610"/>
                      <a:pt x="540" y="1799"/>
                    </a:cubicBezTo>
                    <a:cubicBezTo>
                      <a:pt x="415" y="1933"/>
                      <a:pt x="327" y="2353"/>
                      <a:pt x="300" y="2800"/>
                    </a:cubicBezTo>
                    <a:cubicBezTo>
                      <a:pt x="324" y="2978"/>
                      <a:pt x="334" y="3028"/>
                      <a:pt x="360" y="3284"/>
                    </a:cubicBezTo>
                    <a:cubicBezTo>
                      <a:pt x="419" y="3868"/>
                      <a:pt x="503" y="4233"/>
                      <a:pt x="600" y="4631"/>
                    </a:cubicBezTo>
                    <a:cubicBezTo>
                      <a:pt x="616" y="4699"/>
                      <a:pt x="641" y="4807"/>
                      <a:pt x="660" y="4873"/>
                    </a:cubicBezTo>
                    <a:cubicBezTo>
                      <a:pt x="678" y="4889"/>
                      <a:pt x="695" y="4891"/>
                      <a:pt x="720" y="4908"/>
                    </a:cubicBezTo>
                    <a:cubicBezTo>
                      <a:pt x="855" y="5002"/>
                      <a:pt x="910" y="5109"/>
                      <a:pt x="840" y="5149"/>
                    </a:cubicBezTo>
                    <a:cubicBezTo>
                      <a:pt x="813" y="5165"/>
                      <a:pt x="810" y="5309"/>
                      <a:pt x="840" y="5426"/>
                    </a:cubicBezTo>
                    <a:cubicBezTo>
                      <a:pt x="984" y="5812"/>
                      <a:pt x="1154" y="6179"/>
                      <a:pt x="1439" y="6739"/>
                    </a:cubicBezTo>
                    <a:cubicBezTo>
                      <a:pt x="1706" y="7261"/>
                      <a:pt x="2102" y="7729"/>
                      <a:pt x="2399" y="7878"/>
                    </a:cubicBezTo>
                    <a:cubicBezTo>
                      <a:pt x="3048" y="8206"/>
                      <a:pt x="3284" y="8675"/>
                      <a:pt x="2938" y="8915"/>
                    </a:cubicBezTo>
                    <a:cubicBezTo>
                      <a:pt x="2730" y="9060"/>
                      <a:pt x="2720" y="9143"/>
                      <a:pt x="2938" y="9295"/>
                    </a:cubicBezTo>
                    <a:cubicBezTo>
                      <a:pt x="3092" y="9402"/>
                      <a:pt x="3193" y="9494"/>
                      <a:pt x="3118" y="9537"/>
                    </a:cubicBezTo>
                    <a:cubicBezTo>
                      <a:pt x="3081" y="9558"/>
                      <a:pt x="3061" y="9629"/>
                      <a:pt x="3118" y="9709"/>
                    </a:cubicBezTo>
                    <a:cubicBezTo>
                      <a:pt x="3128" y="9717"/>
                      <a:pt x="3168" y="9736"/>
                      <a:pt x="3178" y="9744"/>
                    </a:cubicBezTo>
                    <a:cubicBezTo>
                      <a:pt x="3233" y="9786"/>
                      <a:pt x="3241" y="9847"/>
                      <a:pt x="3298" y="9882"/>
                    </a:cubicBezTo>
                    <a:cubicBezTo>
                      <a:pt x="3445" y="9970"/>
                      <a:pt x="3529" y="10029"/>
                      <a:pt x="3598" y="10089"/>
                    </a:cubicBezTo>
                    <a:cubicBezTo>
                      <a:pt x="3802" y="10126"/>
                      <a:pt x="3978" y="10158"/>
                      <a:pt x="4018" y="10228"/>
                    </a:cubicBezTo>
                    <a:cubicBezTo>
                      <a:pt x="4062" y="10304"/>
                      <a:pt x="3937" y="10409"/>
                      <a:pt x="3778" y="10504"/>
                    </a:cubicBezTo>
                    <a:cubicBezTo>
                      <a:pt x="3795" y="10518"/>
                      <a:pt x="3817" y="10559"/>
                      <a:pt x="3838" y="10573"/>
                    </a:cubicBezTo>
                    <a:cubicBezTo>
                      <a:pt x="3934" y="10640"/>
                      <a:pt x="3948" y="10693"/>
                      <a:pt x="3958" y="10746"/>
                    </a:cubicBezTo>
                    <a:cubicBezTo>
                      <a:pt x="4095" y="10775"/>
                      <a:pt x="4113" y="10871"/>
                      <a:pt x="4078" y="11126"/>
                    </a:cubicBezTo>
                    <a:cubicBezTo>
                      <a:pt x="4074" y="11153"/>
                      <a:pt x="4139" y="11170"/>
                      <a:pt x="4138" y="11195"/>
                    </a:cubicBezTo>
                    <a:cubicBezTo>
                      <a:pt x="4457" y="11249"/>
                      <a:pt x="4528" y="11306"/>
                      <a:pt x="4438" y="11506"/>
                    </a:cubicBezTo>
                    <a:cubicBezTo>
                      <a:pt x="4420" y="11546"/>
                      <a:pt x="4438" y="11623"/>
                      <a:pt x="4438" y="11678"/>
                    </a:cubicBezTo>
                    <a:cubicBezTo>
                      <a:pt x="4471" y="11696"/>
                      <a:pt x="4458" y="11697"/>
                      <a:pt x="4498" y="11713"/>
                    </a:cubicBezTo>
                    <a:cubicBezTo>
                      <a:pt x="4746" y="11813"/>
                      <a:pt x="4920" y="11966"/>
                      <a:pt x="4857" y="12024"/>
                    </a:cubicBezTo>
                    <a:cubicBezTo>
                      <a:pt x="4795" y="12082"/>
                      <a:pt x="4853" y="12156"/>
                      <a:pt x="5037" y="12197"/>
                    </a:cubicBezTo>
                    <a:cubicBezTo>
                      <a:pt x="5049" y="12199"/>
                      <a:pt x="5086" y="12194"/>
                      <a:pt x="5097" y="12197"/>
                    </a:cubicBezTo>
                    <a:lnTo>
                      <a:pt x="5157" y="12162"/>
                    </a:lnTo>
                    <a:cubicBezTo>
                      <a:pt x="5429" y="11955"/>
                      <a:pt x="5675" y="11897"/>
                      <a:pt x="5937" y="11955"/>
                    </a:cubicBezTo>
                    <a:cubicBezTo>
                      <a:pt x="6245" y="12023"/>
                      <a:pt x="6269" y="12050"/>
                      <a:pt x="6057" y="12197"/>
                    </a:cubicBezTo>
                    <a:cubicBezTo>
                      <a:pt x="5911" y="12298"/>
                      <a:pt x="5854" y="12464"/>
                      <a:pt x="5937" y="12542"/>
                    </a:cubicBezTo>
                    <a:cubicBezTo>
                      <a:pt x="6020" y="12620"/>
                      <a:pt x="5903" y="12791"/>
                      <a:pt x="5697" y="12922"/>
                    </a:cubicBezTo>
                    <a:cubicBezTo>
                      <a:pt x="5608" y="12979"/>
                      <a:pt x="5561" y="13034"/>
                      <a:pt x="5517" y="13095"/>
                    </a:cubicBezTo>
                    <a:cubicBezTo>
                      <a:pt x="5538" y="13142"/>
                      <a:pt x="5551" y="13183"/>
                      <a:pt x="5517" y="13233"/>
                    </a:cubicBezTo>
                    <a:cubicBezTo>
                      <a:pt x="5452" y="13331"/>
                      <a:pt x="5626" y="13501"/>
                      <a:pt x="5877" y="13578"/>
                    </a:cubicBezTo>
                    <a:cubicBezTo>
                      <a:pt x="6126" y="13655"/>
                      <a:pt x="6244" y="13747"/>
                      <a:pt x="6177" y="13786"/>
                    </a:cubicBezTo>
                    <a:cubicBezTo>
                      <a:pt x="6110" y="13824"/>
                      <a:pt x="6179" y="13935"/>
                      <a:pt x="6297" y="14062"/>
                    </a:cubicBezTo>
                    <a:cubicBezTo>
                      <a:pt x="6436" y="14213"/>
                      <a:pt x="6441" y="14321"/>
                      <a:pt x="6297" y="14373"/>
                    </a:cubicBezTo>
                    <a:cubicBezTo>
                      <a:pt x="6008" y="14476"/>
                      <a:pt x="6007" y="15030"/>
                      <a:pt x="6297" y="15133"/>
                    </a:cubicBezTo>
                    <a:cubicBezTo>
                      <a:pt x="6420" y="15177"/>
                      <a:pt x="6432" y="15305"/>
                      <a:pt x="6357" y="15375"/>
                    </a:cubicBezTo>
                    <a:cubicBezTo>
                      <a:pt x="6280" y="15446"/>
                      <a:pt x="6427" y="15467"/>
                      <a:pt x="6656" y="15444"/>
                    </a:cubicBezTo>
                    <a:cubicBezTo>
                      <a:pt x="6941" y="15416"/>
                      <a:pt x="7015" y="15474"/>
                      <a:pt x="7016" y="15651"/>
                    </a:cubicBezTo>
                    <a:cubicBezTo>
                      <a:pt x="7017" y="15792"/>
                      <a:pt x="7158" y="16043"/>
                      <a:pt x="7316" y="16204"/>
                    </a:cubicBezTo>
                    <a:cubicBezTo>
                      <a:pt x="7474" y="16365"/>
                      <a:pt x="7593" y="16636"/>
                      <a:pt x="7556" y="16791"/>
                    </a:cubicBezTo>
                    <a:cubicBezTo>
                      <a:pt x="7502" y="17015"/>
                      <a:pt x="7598" y="17057"/>
                      <a:pt x="8036" y="17068"/>
                    </a:cubicBezTo>
                    <a:cubicBezTo>
                      <a:pt x="8949" y="17090"/>
                      <a:pt x="9032" y="17115"/>
                      <a:pt x="8755" y="17275"/>
                    </a:cubicBezTo>
                    <a:cubicBezTo>
                      <a:pt x="8417" y="17470"/>
                      <a:pt x="8420" y="18187"/>
                      <a:pt x="8755" y="18380"/>
                    </a:cubicBezTo>
                    <a:cubicBezTo>
                      <a:pt x="8942" y="18488"/>
                      <a:pt x="8933" y="18568"/>
                      <a:pt x="8755" y="18691"/>
                    </a:cubicBezTo>
                    <a:cubicBezTo>
                      <a:pt x="8474" y="18887"/>
                      <a:pt x="8656" y="19106"/>
                      <a:pt x="9115" y="19106"/>
                    </a:cubicBezTo>
                    <a:cubicBezTo>
                      <a:pt x="9480" y="19106"/>
                      <a:pt x="9839" y="19758"/>
                      <a:pt x="9535" y="19866"/>
                    </a:cubicBezTo>
                    <a:cubicBezTo>
                      <a:pt x="9249" y="19968"/>
                      <a:pt x="10770" y="20742"/>
                      <a:pt x="11754" y="21006"/>
                    </a:cubicBezTo>
                    <a:cubicBezTo>
                      <a:pt x="12205" y="21127"/>
                      <a:pt x="12745" y="21316"/>
                      <a:pt x="12953" y="21420"/>
                    </a:cubicBezTo>
                    <a:cubicBezTo>
                      <a:pt x="13200" y="21544"/>
                      <a:pt x="13533" y="21579"/>
                      <a:pt x="13913" y="21524"/>
                    </a:cubicBezTo>
                    <a:cubicBezTo>
                      <a:pt x="14362" y="21459"/>
                      <a:pt x="14661" y="21490"/>
                      <a:pt x="14812" y="21593"/>
                    </a:cubicBezTo>
                    <a:cubicBezTo>
                      <a:pt x="14825" y="21532"/>
                      <a:pt x="14834" y="21453"/>
                      <a:pt x="14812" y="21420"/>
                    </a:cubicBezTo>
                    <a:cubicBezTo>
                      <a:pt x="14650" y="21176"/>
                      <a:pt x="17334" y="20336"/>
                      <a:pt x="17571" y="20557"/>
                    </a:cubicBezTo>
                    <a:cubicBezTo>
                      <a:pt x="17737" y="20711"/>
                      <a:pt x="18467" y="20556"/>
                      <a:pt x="19370" y="20142"/>
                    </a:cubicBezTo>
                    <a:cubicBezTo>
                      <a:pt x="19411" y="20123"/>
                      <a:pt x="19506" y="20089"/>
                      <a:pt x="19550" y="20073"/>
                    </a:cubicBezTo>
                    <a:cubicBezTo>
                      <a:pt x="19340" y="19930"/>
                      <a:pt x="19394" y="19848"/>
                      <a:pt x="19909" y="19624"/>
                    </a:cubicBezTo>
                    <a:cubicBezTo>
                      <a:pt x="20557" y="19342"/>
                      <a:pt x="20611" y="19225"/>
                      <a:pt x="20629" y="17828"/>
                    </a:cubicBezTo>
                    <a:cubicBezTo>
                      <a:pt x="20640" y="17008"/>
                      <a:pt x="20701" y="16270"/>
                      <a:pt x="20809" y="16169"/>
                    </a:cubicBezTo>
                    <a:cubicBezTo>
                      <a:pt x="20917" y="16069"/>
                      <a:pt x="20962" y="15796"/>
                      <a:pt x="20869" y="15582"/>
                    </a:cubicBezTo>
                    <a:cubicBezTo>
                      <a:pt x="20776" y="15369"/>
                      <a:pt x="20826" y="15157"/>
                      <a:pt x="20989" y="15098"/>
                    </a:cubicBezTo>
                    <a:cubicBezTo>
                      <a:pt x="21194" y="15026"/>
                      <a:pt x="21143" y="14819"/>
                      <a:pt x="20869" y="14442"/>
                    </a:cubicBezTo>
                    <a:cubicBezTo>
                      <a:pt x="20452" y="13867"/>
                      <a:pt x="20756" y="13577"/>
                      <a:pt x="21409" y="13889"/>
                    </a:cubicBezTo>
                    <a:cubicBezTo>
                      <a:pt x="21443" y="13906"/>
                      <a:pt x="21493" y="13877"/>
                      <a:pt x="21529" y="13889"/>
                    </a:cubicBezTo>
                    <a:cubicBezTo>
                      <a:pt x="21563" y="13783"/>
                      <a:pt x="21546" y="13683"/>
                      <a:pt x="21589" y="13578"/>
                    </a:cubicBezTo>
                    <a:cubicBezTo>
                      <a:pt x="21600" y="13551"/>
                      <a:pt x="21584" y="13537"/>
                      <a:pt x="21589" y="13509"/>
                    </a:cubicBezTo>
                    <a:cubicBezTo>
                      <a:pt x="21578" y="13418"/>
                      <a:pt x="21598" y="13370"/>
                      <a:pt x="21589" y="13302"/>
                    </a:cubicBezTo>
                    <a:cubicBezTo>
                      <a:pt x="21567" y="13266"/>
                      <a:pt x="21568" y="13247"/>
                      <a:pt x="21529" y="13233"/>
                    </a:cubicBezTo>
                    <a:cubicBezTo>
                      <a:pt x="21409" y="13191"/>
                      <a:pt x="21336" y="13054"/>
                      <a:pt x="21409" y="12922"/>
                    </a:cubicBezTo>
                    <a:cubicBezTo>
                      <a:pt x="21433" y="12879"/>
                      <a:pt x="21413" y="12810"/>
                      <a:pt x="21409" y="12749"/>
                    </a:cubicBezTo>
                    <a:cubicBezTo>
                      <a:pt x="21395" y="12713"/>
                      <a:pt x="21422" y="12722"/>
                      <a:pt x="21409" y="12680"/>
                    </a:cubicBezTo>
                    <a:cubicBezTo>
                      <a:pt x="21353" y="12507"/>
                      <a:pt x="21171" y="12290"/>
                      <a:pt x="20989" y="12231"/>
                    </a:cubicBezTo>
                    <a:cubicBezTo>
                      <a:pt x="20807" y="12173"/>
                      <a:pt x="20684" y="12085"/>
                      <a:pt x="20749" y="12024"/>
                    </a:cubicBezTo>
                    <a:cubicBezTo>
                      <a:pt x="20836" y="11943"/>
                      <a:pt x="20705" y="11651"/>
                      <a:pt x="20509" y="11333"/>
                    </a:cubicBezTo>
                    <a:cubicBezTo>
                      <a:pt x="20469" y="11281"/>
                      <a:pt x="20492" y="11247"/>
                      <a:pt x="20449" y="11195"/>
                    </a:cubicBezTo>
                    <a:cubicBezTo>
                      <a:pt x="20179" y="10864"/>
                      <a:pt x="19890" y="10562"/>
                      <a:pt x="19730" y="10469"/>
                    </a:cubicBezTo>
                    <a:cubicBezTo>
                      <a:pt x="19535" y="10357"/>
                      <a:pt x="19410" y="10232"/>
                      <a:pt x="19430" y="10158"/>
                    </a:cubicBezTo>
                    <a:cubicBezTo>
                      <a:pt x="19312" y="10024"/>
                      <a:pt x="19206" y="9860"/>
                      <a:pt x="19190" y="9744"/>
                    </a:cubicBezTo>
                    <a:cubicBezTo>
                      <a:pt x="19178" y="9658"/>
                      <a:pt x="19130" y="9552"/>
                      <a:pt x="19070" y="9433"/>
                    </a:cubicBezTo>
                    <a:cubicBezTo>
                      <a:pt x="19025" y="9370"/>
                      <a:pt x="19001" y="9325"/>
                      <a:pt x="18950" y="9260"/>
                    </a:cubicBezTo>
                    <a:cubicBezTo>
                      <a:pt x="18859" y="9145"/>
                      <a:pt x="18842" y="9084"/>
                      <a:pt x="18770" y="8984"/>
                    </a:cubicBezTo>
                    <a:cubicBezTo>
                      <a:pt x="18568" y="8753"/>
                      <a:pt x="18418" y="8518"/>
                      <a:pt x="18410" y="8466"/>
                    </a:cubicBezTo>
                    <a:cubicBezTo>
                      <a:pt x="18409" y="8454"/>
                      <a:pt x="18360" y="8447"/>
                      <a:pt x="18350" y="8431"/>
                    </a:cubicBezTo>
                    <a:cubicBezTo>
                      <a:pt x="17761" y="8344"/>
                      <a:pt x="17191" y="8154"/>
                      <a:pt x="17031" y="7913"/>
                    </a:cubicBezTo>
                    <a:cubicBezTo>
                      <a:pt x="16913" y="7735"/>
                      <a:pt x="17255" y="7304"/>
                      <a:pt x="17571" y="7084"/>
                    </a:cubicBezTo>
                    <a:cubicBezTo>
                      <a:pt x="17208" y="6907"/>
                      <a:pt x="16846" y="6740"/>
                      <a:pt x="16971" y="6739"/>
                    </a:cubicBezTo>
                    <a:cubicBezTo>
                      <a:pt x="17112" y="6737"/>
                      <a:pt x="16977" y="6556"/>
                      <a:pt x="16671" y="6359"/>
                    </a:cubicBezTo>
                    <a:cubicBezTo>
                      <a:pt x="15859" y="5835"/>
                      <a:pt x="14925" y="4877"/>
                      <a:pt x="15112" y="4769"/>
                    </a:cubicBezTo>
                    <a:cubicBezTo>
                      <a:pt x="15201" y="4718"/>
                      <a:pt x="15027" y="4450"/>
                      <a:pt x="14752" y="4182"/>
                    </a:cubicBezTo>
                    <a:lnTo>
                      <a:pt x="14632" y="4079"/>
                    </a:lnTo>
                    <a:cubicBezTo>
                      <a:pt x="14452" y="4092"/>
                      <a:pt x="14241" y="3992"/>
                      <a:pt x="14093" y="3768"/>
                    </a:cubicBezTo>
                    <a:cubicBezTo>
                      <a:pt x="13963" y="3571"/>
                      <a:pt x="13960" y="3464"/>
                      <a:pt x="14093" y="3319"/>
                    </a:cubicBezTo>
                    <a:cubicBezTo>
                      <a:pt x="13878" y="3304"/>
                      <a:pt x="13683" y="3244"/>
                      <a:pt x="13733" y="3111"/>
                    </a:cubicBezTo>
                    <a:cubicBezTo>
                      <a:pt x="13749" y="3066"/>
                      <a:pt x="13736" y="3023"/>
                      <a:pt x="13733" y="2973"/>
                    </a:cubicBezTo>
                    <a:cubicBezTo>
                      <a:pt x="13616" y="2846"/>
                      <a:pt x="13528" y="2713"/>
                      <a:pt x="13493" y="2593"/>
                    </a:cubicBezTo>
                    <a:cubicBezTo>
                      <a:pt x="13490" y="2582"/>
                      <a:pt x="13445" y="2538"/>
                      <a:pt x="13433" y="2524"/>
                    </a:cubicBezTo>
                    <a:cubicBezTo>
                      <a:pt x="13402" y="2519"/>
                      <a:pt x="13343" y="2513"/>
                      <a:pt x="13313" y="2524"/>
                    </a:cubicBezTo>
                    <a:cubicBezTo>
                      <a:pt x="13201" y="2564"/>
                      <a:pt x="13029" y="2455"/>
                      <a:pt x="12893" y="2282"/>
                    </a:cubicBezTo>
                    <a:cubicBezTo>
                      <a:pt x="12843" y="2219"/>
                      <a:pt x="12720" y="2147"/>
                      <a:pt x="12593" y="2075"/>
                    </a:cubicBezTo>
                    <a:cubicBezTo>
                      <a:pt x="12331" y="1958"/>
                      <a:pt x="12056" y="1837"/>
                      <a:pt x="11754" y="1729"/>
                    </a:cubicBezTo>
                    <a:cubicBezTo>
                      <a:pt x="11294" y="1603"/>
                      <a:pt x="10638" y="1372"/>
                      <a:pt x="10315" y="1177"/>
                    </a:cubicBezTo>
                    <a:cubicBezTo>
                      <a:pt x="9979" y="975"/>
                      <a:pt x="9493" y="797"/>
                      <a:pt x="9235" y="797"/>
                    </a:cubicBezTo>
                    <a:cubicBezTo>
                      <a:pt x="8959" y="797"/>
                      <a:pt x="8537" y="594"/>
                      <a:pt x="8156" y="382"/>
                    </a:cubicBezTo>
                    <a:cubicBezTo>
                      <a:pt x="7624" y="520"/>
                      <a:pt x="7152" y="345"/>
                      <a:pt x="7076" y="2"/>
                    </a:cubicBezTo>
                    <a:cubicBezTo>
                      <a:pt x="6976" y="32"/>
                      <a:pt x="6865" y="59"/>
                      <a:pt x="6716" y="37"/>
                    </a:cubicBezTo>
                    <a:cubicBezTo>
                      <a:pt x="6612" y="21"/>
                      <a:pt x="6506" y="-7"/>
                      <a:pt x="6417" y="2"/>
                    </a:cubicBezTo>
                    <a:close/>
                  </a:path>
                </a:pathLst>
              </a:custGeom>
              <a:ln>
                <a:noFill/>
              </a:ln>
              <a:effectLst/>
            </p:spPr>
          </p:pic>
          <p:pic>
            <p:nvPicPr>
              <p:cNvPr id="961" name="Image" descr="Image"/>
              <p:cNvPicPr>
                <a:picLocks/>
              </p:cNvPicPr>
              <p:nvPr/>
            </p:nvPicPr>
            <p:blipFill>
              <a:blip r:embed="rId47"/>
              <a:stretch>
                <a:fillRect/>
              </a:stretch>
            </p:blipFill>
            <p:spPr>
              <a:xfrm>
                <a:off x="0" y="0"/>
                <a:ext cx="160836" cy="273028"/>
              </a:xfrm>
              <a:prstGeom prst="rect">
                <a:avLst/>
              </a:prstGeom>
              <a:effectLst/>
            </p:spPr>
          </p:pic>
        </p:grpSp>
        <p:grpSp>
          <p:nvGrpSpPr>
            <p:cNvPr id="966" name="Image"/>
            <p:cNvGrpSpPr/>
            <p:nvPr/>
          </p:nvGrpSpPr>
          <p:grpSpPr>
            <a:xfrm rot="10810615" flipH="1">
              <a:off x="547582" y="154587"/>
              <a:ext cx="167583" cy="282859"/>
              <a:chOff x="0" y="0"/>
              <a:chExt cx="167582" cy="282857"/>
            </a:xfrm>
          </p:grpSpPr>
          <p:pic>
            <p:nvPicPr>
              <p:cNvPr id="965" name="Image" descr="Image"/>
              <p:cNvPicPr>
                <a:picLocks noChangeAspect="1"/>
              </p:cNvPicPr>
              <p:nvPr/>
            </p:nvPicPr>
            <p:blipFill>
              <a:blip r:embed="rId48" cstate="print">
                <a:extLst>
                  <a:ext uri="{28A0092B-C50C-407E-A947-70E740481C1C}">
                    <a14:useLocalDpi xmlns:a14="http://schemas.microsoft.com/office/drawing/2010/main"/>
                  </a:ext>
                </a:extLst>
              </a:blip>
              <a:srcRect/>
              <a:stretch>
                <a:fillRect/>
              </a:stretch>
            </p:blipFill>
            <p:spPr>
              <a:xfrm>
                <a:off x="8980" y="9709"/>
                <a:ext cx="149651" cy="257970"/>
              </a:xfrm>
              <a:custGeom>
                <a:avLst/>
                <a:gdLst/>
                <a:ahLst/>
                <a:cxnLst>
                  <a:cxn ang="0">
                    <a:pos x="wd2" y="hd2"/>
                  </a:cxn>
                  <a:cxn ang="5400000">
                    <a:pos x="wd2" y="hd2"/>
                  </a:cxn>
                  <a:cxn ang="10800000">
                    <a:pos x="wd2" y="hd2"/>
                  </a:cxn>
                  <a:cxn ang="16200000">
                    <a:pos x="wd2" y="hd2"/>
                  </a:cxn>
                </a:cxnLst>
                <a:rect l="0" t="0" r="r" b="b"/>
                <a:pathLst>
                  <a:path w="21593" h="21600" extrusionOk="0">
                    <a:moveTo>
                      <a:pt x="7101" y="0"/>
                    </a:moveTo>
                    <a:cubicBezTo>
                      <a:pt x="7000" y="29"/>
                      <a:pt x="6905" y="56"/>
                      <a:pt x="6757" y="33"/>
                    </a:cubicBezTo>
                    <a:cubicBezTo>
                      <a:pt x="6653" y="18"/>
                      <a:pt x="6503" y="24"/>
                      <a:pt x="6414" y="33"/>
                    </a:cubicBezTo>
                    <a:cubicBezTo>
                      <a:pt x="6324" y="42"/>
                      <a:pt x="6274" y="70"/>
                      <a:pt x="6242" y="100"/>
                    </a:cubicBezTo>
                    <a:cubicBezTo>
                      <a:pt x="6209" y="130"/>
                      <a:pt x="6015" y="150"/>
                      <a:pt x="5784" y="166"/>
                    </a:cubicBezTo>
                    <a:cubicBezTo>
                      <a:pt x="5566" y="181"/>
                      <a:pt x="5332" y="172"/>
                      <a:pt x="5039" y="166"/>
                    </a:cubicBezTo>
                    <a:cubicBezTo>
                      <a:pt x="4435" y="155"/>
                      <a:pt x="3841" y="197"/>
                      <a:pt x="3722" y="266"/>
                    </a:cubicBezTo>
                    <a:cubicBezTo>
                      <a:pt x="3603" y="335"/>
                      <a:pt x="3400" y="362"/>
                      <a:pt x="3264" y="332"/>
                    </a:cubicBezTo>
                    <a:cubicBezTo>
                      <a:pt x="3128" y="302"/>
                      <a:pt x="2824" y="431"/>
                      <a:pt x="2634" y="598"/>
                    </a:cubicBezTo>
                    <a:cubicBezTo>
                      <a:pt x="2611" y="619"/>
                      <a:pt x="2598" y="614"/>
                      <a:pt x="2577" y="631"/>
                    </a:cubicBezTo>
                    <a:cubicBezTo>
                      <a:pt x="2555" y="659"/>
                      <a:pt x="2570" y="696"/>
                      <a:pt x="2520" y="731"/>
                    </a:cubicBezTo>
                    <a:cubicBezTo>
                      <a:pt x="2457" y="775"/>
                      <a:pt x="2401" y="781"/>
                      <a:pt x="2348" y="798"/>
                    </a:cubicBezTo>
                    <a:cubicBezTo>
                      <a:pt x="2332" y="803"/>
                      <a:pt x="2306" y="794"/>
                      <a:pt x="2291" y="798"/>
                    </a:cubicBezTo>
                    <a:cubicBezTo>
                      <a:pt x="2275" y="800"/>
                      <a:pt x="2249" y="831"/>
                      <a:pt x="2233" y="831"/>
                    </a:cubicBezTo>
                    <a:cubicBezTo>
                      <a:pt x="2163" y="833"/>
                      <a:pt x="2091" y="806"/>
                      <a:pt x="2004" y="764"/>
                    </a:cubicBezTo>
                    <a:cubicBezTo>
                      <a:pt x="1929" y="730"/>
                      <a:pt x="1838" y="706"/>
                      <a:pt x="1775" y="698"/>
                    </a:cubicBezTo>
                    <a:cubicBezTo>
                      <a:pt x="1651" y="689"/>
                      <a:pt x="1523" y="762"/>
                      <a:pt x="1317" y="864"/>
                    </a:cubicBezTo>
                    <a:cubicBezTo>
                      <a:pt x="1255" y="923"/>
                      <a:pt x="1219" y="992"/>
                      <a:pt x="1260" y="1030"/>
                    </a:cubicBezTo>
                    <a:cubicBezTo>
                      <a:pt x="1323" y="1089"/>
                      <a:pt x="1279" y="1203"/>
                      <a:pt x="1145" y="1296"/>
                    </a:cubicBezTo>
                    <a:cubicBezTo>
                      <a:pt x="859" y="1495"/>
                      <a:pt x="665" y="1447"/>
                      <a:pt x="115" y="1163"/>
                    </a:cubicBezTo>
                    <a:cubicBezTo>
                      <a:pt x="87" y="1155"/>
                      <a:pt x="28" y="1139"/>
                      <a:pt x="0" y="1130"/>
                    </a:cubicBezTo>
                    <a:cubicBezTo>
                      <a:pt x="575" y="1436"/>
                      <a:pt x="748" y="1639"/>
                      <a:pt x="573" y="1828"/>
                    </a:cubicBezTo>
                    <a:cubicBezTo>
                      <a:pt x="448" y="1962"/>
                      <a:pt x="371" y="2378"/>
                      <a:pt x="344" y="2825"/>
                    </a:cubicBezTo>
                    <a:cubicBezTo>
                      <a:pt x="367" y="3002"/>
                      <a:pt x="375" y="3034"/>
                      <a:pt x="401" y="3290"/>
                    </a:cubicBezTo>
                    <a:cubicBezTo>
                      <a:pt x="460" y="3874"/>
                      <a:pt x="533" y="4254"/>
                      <a:pt x="630" y="4652"/>
                    </a:cubicBezTo>
                    <a:cubicBezTo>
                      <a:pt x="646" y="4720"/>
                      <a:pt x="669" y="4819"/>
                      <a:pt x="687" y="4885"/>
                    </a:cubicBezTo>
                    <a:cubicBezTo>
                      <a:pt x="706" y="4900"/>
                      <a:pt x="720" y="4901"/>
                      <a:pt x="744" y="4918"/>
                    </a:cubicBezTo>
                    <a:cubicBezTo>
                      <a:pt x="880" y="5012"/>
                      <a:pt x="929" y="5144"/>
                      <a:pt x="859" y="5184"/>
                    </a:cubicBezTo>
                    <a:cubicBezTo>
                      <a:pt x="833" y="5199"/>
                      <a:pt x="830" y="5300"/>
                      <a:pt x="859" y="5417"/>
                    </a:cubicBezTo>
                    <a:cubicBezTo>
                      <a:pt x="1004" y="5802"/>
                      <a:pt x="1147" y="6186"/>
                      <a:pt x="1432" y="6746"/>
                    </a:cubicBezTo>
                    <a:cubicBezTo>
                      <a:pt x="1698" y="7269"/>
                      <a:pt x="2109" y="7726"/>
                      <a:pt x="2405" y="7876"/>
                    </a:cubicBezTo>
                    <a:cubicBezTo>
                      <a:pt x="3053" y="8203"/>
                      <a:pt x="3323" y="8666"/>
                      <a:pt x="2978" y="8906"/>
                    </a:cubicBezTo>
                    <a:cubicBezTo>
                      <a:pt x="2770" y="9051"/>
                      <a:pt x="2759" y="9152"/>
                      <a:pt x="2978" y="9305"/>
                    </a:cubicBezTo>
                    <a:cubicBezTo>
                      <a:pt x="3131" y="9412"/>
                      <a:pt x="3224" y="9527"/>
                      <a:pt x="3150" y="9570"/>
                    </a:cubicBezTo>
                    <a:cubicBezTo>
                      <a:pt x="3112" y="9592"/>
                      <a:pt x="3092" y="9656"/>
                      <a:pt x="3150" y="9737"/>
                    </a:cubicBezTo>
                    <a:cubicBezTo>
                      <a:pt x="3159" y="9745"/>
                      <a:pt x="3197" y="9729"/>
                      <a:pt x="3207" y="9737"/>
                    </a:cubicBezTo>
                    <a:cubicBezTo>
                      <a:pt x="3261" y="9779"/>
                      <a:pt x="3264" y="9835"/>
                      <a:pt x="3321" y="9870"/>
                    </a:cubicBezTo>
                    <a:cubicBezTo>
                      <a:pt x="3468" y="9958"/>
                      <a:pt x="3539" y="10042"/>
                      <a:pt x="3608" y="10102"/>
                    </a:cubicBezTo>
                    <a:cubicBezTo>
                      <a:pt x="3811" y="10138"/>
                      <a:pt x="4026" y="10166"/>
                      <a:pt x="4066" y="10235"/>
                    </a:cubicBezTo>
                    <a:cubicBezTo>
                      <a:pt x="4110" y="10312"/>
                      <a:pt x="3996" y="10439"/>
                      <a:pt x="3837" y="10534"/>
                    </a:cubicBezTo>
                    <a:cubicBezTo>
                      <a:pt x="3854" y="10548"/>
                      <a:pt x="3816" y="10553"/>
                      <a:pt x="3837" y="10567"/>
                    </a:cubicBezTo>
                    <a:cubicBezTo>
                      <a:pt x="3932" y="10634"/>
                      <a:pt x="3999" y="10681"/>
                      <a:pt x="4008" y="10734"/>
                    </a:cubicBezTo>
                    <a:cubicBezTo>
                      <a:pt x="4145" y="10763"/>
                      <a:pt x="4159" y="10877"/>
                      <a:pt x="4123" y="11132"/>
                    </a:cubicBezTo>
                    <a:cubicBezTo>
                      <a:pt x="4119" y="11160"/>
                      <a:pt x="4125" y="11174"/>
                      <a:pt x="4123" y="11199"/>
                    </a:cubicBezTo>
                    <a:cubicBezTo>
                      <a:pt x="4442" y="11253"/>
                      <a:pt x="4557" y="11332"/>
                      <a:pt x="4467" y="11531"/>
                    </a:cubicBezTo>
                    <a:cubicBezTo>
                      <a:pt x="4449" y="11571"/>
                      <a:pt x="4467" y="11642"/>
                      <a:pt x="4467" y="11697"/>
                    </a:cubicBezTo>
                    <a:cubicBezTo>
                      <a:pt x="4500" y="11714"/>
                      <a:pt x="4484" y="11714"/>
                      <a:pt x="4524" y="11730"/>
                    </a:cubicBezTo>
                    <a:cubicBezTo>
                      <a:pt x="4772" y="11831"/>
                      <a:pt x="4930" y="11971"/>
                      <a:pt x="4867" y="12030"/>
                    </a:cubicBezTo>
                    <a:cubicBezTo>
                      <a:pt x="4805" y="12088"/>
                      <a:pt x="4912" y="12155"/>
                      <a:pt x="5097" y="12196"/>
                    </a:cubicBezTo>
                    <a:lnTo>
                      <a:pt x="5154" y="12162"/>
                    </a:lnTo>
                    <a:cubicBezTo>
                      <a:pt x="5425" y="11955"/>
                      <a:pt x="5694" y="11905"/>
                      <a:pt x="5955" y="11963"/>
                    </a:cubicBezTo>
                    <a:cubicBezTo>
                      <a:pt x="6263" y="12031"/>
                      <a:pt x="6282" y="12082"/>
                      <a:pt x="6070" y="12229"/>
                    </a:cubicBezTo>
                    <a:cubicBezTo>
                      <a:pt x="5924" y="12330"/>
                      <a:pt x="5872" y="12450"/>
                      <a:pt x="5955" y="12528"/>
                    </a:cubicBezTo>
                    <a:cubicBezTo>
                      <a:pt x="6039" y="12606"/>
                      <a:pt x="5932" y="12795"/>
                      <a:pt x="5726" y="12927"/>
                    </a:cubicBezTo>
                    <a:cubicBezTo>
                      <a:pt x="5638" y="12983"/>
                      <a:pt x="5599" y="13032"/>
                      <a:pt x="5555" y="13093"/>
                    </a:cubicBezTo>
                    <a:cubicBezTo>
                      <a:pt x="5576" y="13140"/>
                      <a:pt x="5588" y="13209"/>
                      <a:pt x="5555" y="13259"/>
                    </a:cubicBezTo>
                    <a:cubicBezTo>
                      <a:pt x="5490" y="13357"/>
                      <a:pt x="5648" y="13481"/>
                      <a:pt x="5898" y="13558"/>
                    </a:cubicBezTo>
                    <a:cubicBezTo>
                      <a:pt x="6147" y="13635"/>
                      <a:pt x="6251" y="13752"/>
                      <a:pt x="6185" y="13791"/>
                    </a:cubicBezTo>
                    <a:cubicBezTo>
                      <a:pt x="6118" y="13829"/>
                      <a:pt x="6182" y="13963"/>
                      <a:pt x="6299" y="14090"/>
                    </a:cubicBezTo>
                    <a:cubicBezTo>
                      <a:pt x="6439" y="14240"/>
                      <a:pt x="6444" y="14337"/>
                      <a:pt x="6299" y="14389"/>
                    </a:cubicBezTo>
                    <a:cubicBezTo>
                      <a:pt x="6010" y="14492"/>
                      <a:pt x="6010" y="15050"/>
                      <a:pt x="6299" y="15153"/>
                    </a:cubicBezTo>
                    <a:cubicBezTo>
                      <a:pt x="6423" y="15197"/>
                      <a:pt x="6431" y="15283"/>
                      <a:pt x="6356" y="15353"/>
                    </a:cubicBezTo>
                    <a:cubicBezTo>
                      <a:pt x="6280" y="15424"/>
                      <a:pt x="6414" y="15475"/>
                      <a:pt x="6643" y="15452"/>
                    </a:cubicBezTo>
                    <a:cubicBezTo>
                      <a:pt x="6927" y="15424"/>
                      <a:pt x="7042" y="15507"/>
                      <a:pt x="7044" y="15685"/>
                    </a:cubicBezTo>
                    <a:cubicBezTo>
                      <a:pt x="7045" y="15825"/>
                      <a:pt x="7172" y="16056"/>
                      <a:pt x="7330" y="16217"/>
                    </a:cubicBezTo>
                    <a:cubicBezTo>
                      <a:pt x="7487" y="16377"/>
                      <a:pt x="7596" y="16626"/>
                      <a:pt x="7559" y="16782"/>
                    </a:cubicBezTo>
                    <a:cubicBezTo>
                      <a:pt x="7505" y="17005"/>
                      <a:pt x="7637" y="17070"/>
                      <a:pt x="8074" y="17081"/>
                    </a:cubicBezTo>
                    <a:cubicBezTo>
                      <a:pt x="8986" y="17103"/>
                      <a:pt x="9038" y="17120"/>
                      <a:pt x="8761" y="17280"/>
                    </a:cubicBezTo>
                    <a:cubicBezTo>
                      <a:pt x="8423" y="17475"/>
                      <a:pt x="8427" y="18183"/>
                      <a:pt x="8761" y="18377"/>
                    </a:cubicBezTo>
                    <a:cubicBezTo>
                      <a:pt x="8948" y="18484"/>
                      <a:pt x="8939" y="18585"/>
                      <a:pt x="8761" y="18709"/>
                    </a:cubicBezTo>
                    <a:cubicBezTo>
                      <a:pt x="8480" y="18904"/>
                      <a:pt x="8703" y="19108"/>
                      <a:pt x="9162" y="19108"/>
                    </a:cubicBezTo>
                    <a:cubicBezTo>
                      <a:pt x="9527" y="19108"/>
                      <a:pt x="9866" y="19764"/>
                      <a:pt x="9563" y="19872"/>
                    </a:cubicBezTo>
                    <a:cubicBezTo>
                      <a:pt x="9278" y="19974"/>
                      <a:pt x="10757" y="20772"/>
                      <a:pt x="11739" y="21035"/>
                    </a:cubicBezTo>
                    <a:cubicBezTo>
                      <a:pt x="12190" y="21156"/>
                      <a:pt x="12734" y="21329"/>
                      <a:pt x="12942" y="21434"/>
                    </a:cubicBezTo>
                    <a:cubicBezTo>
                      <a:pt x="13188" y="21558"/>
                      <a:pt x="13536" y="21589"/>
                      <a:pt x="13915" y="21534"/>
                    </a:cubicBezTo>
                    <a:cubicBezTo>
                      <a:pt x="14364" y="21468"/>
                      <a:pt x="14680" y="21497"/>
                      <a:pt x="14831" y="21600"/>
                    </a:cubicBezTo>
                    <a:cubicBezTo>
                      <a:pt x="14844" y="21539"/>
                      <a:pt x="14853" y="21467"/>
                      <a:pt x="14831" y="21434"/>
                    </a:cubicBezTo>
                    <a:cubicBezTo>
                      <a:pt x="14669" y="21190"/>
                      <a:pt x="17344" y="20349"/>
                      <a:pt x="17580" y="20570"/>
                    </a:cubicBezTo>
                    <a:cubicBezTo>
                      <a:pt x="17746" y="20724"/>
                      <a:pt x="18511" y="20551"/>
                      <a:pt x="19413" y="20138"/>
                    </a:cubicBezTo>
                    <a:cubicBezTo>
                      <a:pt x="19454" y="20119"/>
                      <a:pt x="19483" y="20121"/>
                      <a:pt x="19527" y="20105"/>
                    </a:cubicBezTo>
                    <a:cubicBezTo>
                      <a:pt x="19318" y="19962"/>
                      <a:pt x="19414" y="19864"/>
                      <a:pt x="19928" y="19639"/>
                    </a:cubicBezTo>
                    <a:cubicBezTo>
                      <a:pt x="20575" y="19357"/>
                      <a:pt x="20597" y="19242"/>
                      <a:pt x="20615" y="17845"/>
                    </a:cubicBezTo>
                    <a:cubicBezTo>
                      <a:pt x="20626" y="17025"/>
                      <a:pt x="20736" y="16251"/>
                      <a:pt x="20844" y="16150"/>
                    </a:cubicBezTo>
                    <a:cubicBezTo>
                      <a:pt x="20952" y="16049"/>
                      <a:pt x="20937" y="15799"/>
                      <a:pt x="20844" y="15585"/>
                    </a:cubicBezTo>
                    <a:cubicBezTo>
                      <a:pt x="20751" y="15372"/>
                      <a:pt x="20796" y="15145"/>
                      <a:pt x="20959" y="15087"/>
                    </a:cubicBezTo>
                    <a:cubicBezTo>
                      <a:pt x="21163" y="15014"/>
                      <a:pt x="21175" y="14833"/>
                      <a:pt x="20901" y="14455"/>
                    </a:cubicBezTo>
                    <a:cubicBezTo>
                      <a:pt x="20485" y="13880"/>
                      <a:pt x="20765" y="13578"/>
                      <a:pt x="21417" y="13890"/>
                    </a:cubicBezTo>
                    <a:cubicBezTo>
                      <a:pt x="21451" y="13907"/>
                      <a:pt x="21438" y="13911"/>
                      <a:pt x="21474" y="13924"/>
                    </a:cubicBezTo>
                    <a:cubicBezTo>
                      <a:pt x="21508" y="13817"/>
                      <a:pt x="21546" y="13696"/>
                      <a:pt x="21589" y="13591"/>
                    </a:cubicBezTo>
                    <a:cubicBezTo>
                      <a:pt x="21600" y="13564"/>
                      <a:pt x="21584" y="13552"/>
                      <a:pt x="21589" y="13525"/>
                    </a:cubicBezTo>
                    <a:cubicBezTo>
                      <a:pt x="21578" y="13433"/>
                      <a:pt x="21598" y="13393"/>
                      <a:pt x="21589" y="13326"/>
                    </a:cubicBezTo>
                    <a:cubicBezTo>
                      <a:pt x="21567" y="13290"/>
                      <a:pt x="21571" y="13240"/>
                      <a:pt x="21531" y="13226"/>
                    </a:cubicBezTo>
                    <a:cubicBezTo>
                      <a:pt x="21412" y="13183"/>
                      <a:pt x="21344" y="13059"/>
                      <a:pt x="21417" y="12927"/>
                    </a:cubicBezTo>
                    <a:cubicBezTo>
                      <a:pt x="21441" y="12883"/>
                      <a:pt x="21422" y="12821"/>
                      <a:pt x="21417" y="12761"/>
                    </a:cubicBezTo>
                    <a:cubicBezTo>
                      <a:pt x="21403" y="12724"/>
                      <a:pt x="21430" y="12703"/>
                      <a:pt x="21417" y="12661"/>
                    </a:cubicBezTo>
                    <a:cubicBezTo>
                      <a:pt x="21362" y="12487"/>
                      <a:pt x="21140" y="12321"/>
                      <a:pt x="20959" y="12262"/>
                    </a:cubicBezTo>
                    <a:cubicBezTo>
                      <a:pt x="20777" y="12204"/>
                      <a:pt x="20665" y="12090"/>
                      <a:pt x="20730" y="12030"/>
                    </a:cubicBezTo>
                    <a:cubicBezTo>
                      <a:pt x="20816" y="11949"/>
                      <a:pt x="20697" y="11650"/>
                      <a:pt x="20501" y="11332"/>
                    </a:cubicBezTo>
                    <a:cubicBezTo>
                      <a:pt x="20460" y="11279"/>
                      <a:pt x="20486" y="11251"/>
                      <a:pt x="20443" y="11199"/>
                    </a:cubicBezTo>
                    <a:cubicBezTo>
                      <a:pt x="20174" y="10868"/>
                      <a:pt x="19859" y="10560"/>
                      <a:pt x="19699" y="10468"/>
                    </a:cubicBezTo>
                    <a:cubicBezTo>
                      <a:pt x="19505" y="10356"/>
                      <a:pt x="19393" y="10242"/>
                      <a:pt x="19413" y="10169"/>
                    </a:cubicBezTo>
                    <a:cubicBezTo>
                      <a:pt x="19295" y="10034"/>
                      <a:pt x="19200" y="9886"/>
                      <a:pt x="19184" y="9770"/>
                    </a:cubicBezTo>
                    <a:cubicBezTo>
                      <a:pt x="19172" y="9684"/>
                      <a:pt x="19129" y="9556"/>
                      <a:pt x="19069" y="9438"/>
                    </a:cubicBezTo>
                    <a:cubicBezTo>
                      <a:pt x="19024" y="9375"/>
                      <a:pt x="19006" y="9336"/>
                      <a:pt x="18954" y="9271"/>
                    </a:cubicBezTo>
                    <a:cubicBezTo>
                      <a:pt x="18864" y="9156"/>
                      <a:pt x="18855" y="9106"/>
                      <a:pt x="18783" y="9006"/>
                    </a:cubicBezTo>
                    <a:cubicBezTo>
                      <a:pt x="18779" y="9001"/>
                      <a:pt x="18787" y="8977"/>
                      <a:pt x="18783" y="8972"/>
                    </a:cubicBezTo>
                    <a:cubicBezTo>
                      <a:pt x="18587" y="8753"/>
                      <a:pt x="18447" y="8559"/>
                      <a:pt x="18439" y="8507"/>
                    </a:cubicBezTo>
                    <a:cubicBezTo>
                      <a:pt x="18437" y="8495"/>
                      <a:pt x="18391" y="8456"/>
                      <a:pt x="18382" y="8441"/>
                    </a:cubicBezTo>
                    <a:cubicBezTo>
                      <a:pt x="17794" y="8353"/>
                      <a:pt x="17225" y="8150"/>
                      <a:pt x="17065" y="7909"/>
                    </a:cubicBezTo>
                    <a:cubicBezTo>
                      <a:pt x="16946" y="7731"/>
                      <a:pt x="17265" y="7332"/>
                      <a:pt x="17580" y="7111"/>
                    </a:cubicBezTo>
                    <a:cubicBezTo>
                      <a:pt x="17218" y="6934"/>
                      <a:pt x="16882" y="6748"/>
                      <a:pt x="17007" y="6746"/>
                    </a:cubicBezTo>
                    <a:cubicBezTo>
                      <a:pt x="17148" y="6744"/>
                      <a:pt x="16969" y="6577"/>
                      <a:pt x="16664" y="6380"/>
                    </a:cubicBezTo>
                    <a:cubicBezTo>
                      <a:pt x="15853" y="5857"/>
                      <a:pt x="14931" y="4893"/>
                      <a:pt x="15118" y="4785"/>
                    </a:cubicBezTo>
                    <a:cubicBezTo>
                      <a:pt x="15206" y="4734"/>
                      <a:pt x="15048" y="4455"/>
                      <a:pt x="14774" y="4187"/>
                    </a:cubicBezTo>
                    <a:lnTo>
                      <a:pt x="14660" y="4087"/>
                    </a:lnTo>
                    <a:cubicBezTo>
                      <a:pt x="14480" y="4101"/>
                      <a:pt x="14235" y="4013"/>
                      <a:pt x="14087" y="3788"/>
                    </a:cubicBezTo>
                    <a:cubicBezTo>
                      <a:pt x="13958" y="3592"/>
                      <a:pt x="13954" y="3469"/>
                      <a:pt x="14087" y="3323"/>
                    </a:cubicBezTo>
                    <a:cubicBezTo>
                      <a:pt x="13873" y="3308"/>
                      <a:pt x="13694" y="3257"/>
                      <a:pt x="13743" y="3124"/>
                    </a:cubicBezTo>
                    <a:cubicBezTo>
                      <a:pt x="13760" y="3079"/>
                      <a:pt x="13747" y="3007"/>
                      <a:pt x="13743" y="2958"/>
                    </a:cubicBezTo>
                    <a:cubicBezTo>
                      <a:pt x="13627" y="2830"/>
                      <a:pt x="13492" y="2712"/>
                      <a:pt x="13457" y="2592"/>
                    </a:cubicBezTo>
                    <a:cubicBezTo>
                      <a:pt x="13454" y="2581"/>
                      <a:pt x="13469" y="2539"/>
                      <a:pt x="13457" y="2526"/>
                    </a:cubicBezTo>
                    <a:cubicBezTo>
                      <a:pt x="13426" y="2521"/>
                      <a:pt x="13373" y="2515"/>
                      <a:pt x="13343" y="2526"/>
                    </a:cubicBezTo>
                    <a:cubicBezTo>
                      <a:pt x="13230" y="2566"/>
                      <a:pt x="13020" y="2465"/>
                      <a:pt x="12884" y="2293"/>
                    </a:cubicBezTo>
                    <a:cubicBezTo>
                      <a:pt x="12835" y="2230"/>
                      <a:pt x="12725" y="2166"/>
                      <a:pt x="12598" y="2094"/>
                    </a:cubicBezTo>
                    <a:cubicBezTo>
                      <a:pt x="12336" y="1977"/>
                      <a:pt x="12041" y="1835"/>
                      <a:pt x="11739" y="1728"/>
                    </a:cubicBezTo>
                    <a:cubicBezTo>
                      <a:pt x="11280" y="1602"/>
                      <a:pt x="10688" y="1358"/>
                      <a:pt x="10365" y="1163"/>
                    </a:cubicBezTo>
                    <a:cubicBezTo>
                      <a:pt x="10030" y="961"/>
                      <a:pt x="9534" y="798"/>
                      <a:pt x="9277" y="798"/>
                    </a:cubicBezTo>
                    <a:cubicBezTo>
                      <a:pt x="9001" y="798"/>
                      <a:pt x="8569" y="610"/>
                      <a:pt x="8189" y="399"/>
                    </a:cubicBezTo>
                    <a:cubicBezTo>
                      <a:pt x="7658" y="537"/>
                      <a:pt x="7177" y="343"/>
                      <a:pt x="7101" y="0"/>
                    </a:cubicBezTo>
                    <a:close/>
                  </a:path>
                </a:pathLst>
              </a:custGeom>
              <a:ln>
                <a:noFill/>
              </a:ln>
              <a:effectLst/>
            </p:spPr>
          </p:pic>
          <p:pic>
            <p:nvPicPr>
              <p:cNvPr id="964" name="Image" descr="Image"/>
              <p:cNvPicPr>
                <a:picLocks/>
              </p:cNvPicPr>
              <p:nvPr/>
            </p:nvPicPr>
            <p:blipFill>
              <a:blip r:embed="rId49"/>
              <a:stretch>
                <a:fillRect/>
              </a:stretch>
            </p:blipFill>
            <p:spPr>
              <a:xfrm>
                <a:off x="0" y="-1"/>
                <a:ext cx="167583" cy="282859"/>
              </a:xfrm>
              <a:prstGeom prst="rect">
                <a:avLst/>
              </a:prstGeom>
              <a:effectLst/>
            </p:spPr>
          </p:pic>
        </p:grpSp>
      </p:grpSp>
      <p:pic>
        <p:nvPicPr>
          <p:cNvPr id="968" name="Image" descr="Image"/>
          <p:cNvPicPr>
            <a:picLocks noChangeAspect="1"/>
          </p:cNvPicPr>
          <p:nvPr/>
        </p:nvPicPr>
        <p:blipFill>
          <a:blip r:embed="rId50" cstate="print">
            <a:extLst>
              <a:ext uri="{28A0092B-C50C-407E-A947-70E740481C1C}">
                <a14:useLocalDpi xmlns:a14="http://schemas.microsoft.com/office/drawing/2010/main"/>
              </a:ext>
            </a:extLst>
          </a:blip>
          <a:srcRect/>
          <a:stretch>
            <a:fillRect/>
          </a:stretch>
        </p:blipFill>
        <p:spPr>
          <a:xfrm flipH="1">
            <a:off x="20215055" y="4779624"/>
            <a:ext cx="3680775" cy="2566993"/>
          </a:xfrm>
          <a:custGeom>
            <a:avLst/>
            <a:gdLst/>
            <a:ahLst/>
            <a:cxnLst>
              <a:cxn ang="0">
                <a:pos x="wd2" y="hd2"/>
              </a:cxn>
              <a:cxn ang="5400000">
                <a:pos x="wd2" y="hd2"/>
              </a:cxn>
              <a:cxn ang="10800000">
                <a:pos x="wd2" y="hd2"/>
              </a:cxn>
              <a:cxn ang="16200000">
                <a:pos x="wd2" y="hd2"/>
              </a:cxn>
            </a:cxnLst>
            <a:rect l="0" t="0" r="r" b="b"/>
            <a:pathLst>
              <a:path w="21587" h="21599" extrusionOk="0">
                <a:moveTo>
                  <a:pt x="14916" y="0"/>
                </a:moveTo>
                <a:cubicBezTo>
                  <a:pt x="14786" y="2"/>
                  <a:pt x="14506" y="113"/>
                  <a:pt x="13522" y="517"/>
                </a:cubicBezTo>
                <a:cubicBezTo>
                  <a:pt x="11618" y="1299"/>
                  <a:pt x="11184" y="1477"/>
                  <a:pt x="10624" y="1700"/>
                </a:cubicBezTo>
                <a:cubicBezTo>
                  <a:pt x="10071" y="1919"/>
                  <a:pt x="9250" y="2255"/>
                  <a:pt x="7223" y="3092"/>
                </a:cubicBezTo>
                <a:cubicBezTo>
                  <a:pt x="6651" y="3328"/>
                  <a:pt x="6067" y="3564"/>
                  <a:pt x="5924" y="3616"/>
                </a:cubicBezTo>
                <a:cubicBezTo>
                  <a:pt x="5781" y="3668"/>
                  <a:pt x="5305" y="3860"/>
                  <a:pt x="4865" y="4044"/>
                </a:cubicBezTo>
                <a:cubicBezTo>
                  <a:pt x="3688" y="4536"/>
                  <a:pt x="2556" y="4999"/>
                  <a:pt x="1774" y="5306"/>
                </a:cubicBezTo>
                <a:cubicBezTo>
                  <a:pt x="1385" y="5459"/>
                  <a:pt x="1064" y="5616"/>
                  <a:pt x="1037" y="5667"/>
                </a:cubicBezTo>
                <a:cubicBezTo>
                  <a:pt x="362" y="6921"/>
                  <a:pt x="394" y="6847"/>
                  <a:pt x="401" y="7119"/>
                </a:cubicBezTo>
                <a:cubicBezTo>
                  <a:pt x="408" y="7372"/>
                  <a:pt x="404" y="7377"/>
                  <a:pt x="231" y="7483"/>
                </a:cubicBezTo>
                <a:cubicBezTo>
                  <a:pt x="134" y="7543"/>
                  <a:pt x="46" y="7615"/>
                  <a:pt x="33" y="7644"/>
                </a:cubicBezTo>
                <a:cubicBezTo>
                  <a:pt x="8" y="7702"/>
                  <a:pt x="-2" y="8300"/>
                  <a:pt x="1" y="8913"/>
                </a:cubicBezTo>
                <a:cubicBezTo>
                  <a:pt x="3" y="9525"/>
                  <a:pt x="19" y="10153"/>
                  <a:pt x="45" y="10268"/>
                </a:cubicBezTo>
                <a:cubicBezTo>
                  <a:pt x="73" y="10395"/>
                  <a:pt x="255" y="10977"/>
                  <a:pt x="448" y="11561"/>
                </a:cubicBezTo>
                <a:cubicBezTo>
                  <a:pt x="1091" y="13507"/>
                  <a:pt x="1954" y="16107"/>
                  <a:pt x="2398" y="17441"/>
                </a:cubicBezTo>
                <a:cubicBezTo>
                  <a:pt x="2640" y="18167"/>
                  <a:pt x="2923" y="19016"/>
                  <a:pt x="3027" y="19332"/>
                </a:cubicBezTo>
                <a:cubicBezTo>
                  <a:pt x="3594" y="21053"/>
                  <a:pt x="3699" y="21351"/>
                  <a:pt x="3776" y="21469"/>
                </a:cubicBezTo>
                <a:cubicBezTo>
                  <a:pt x="3822" y="21540"/>
                  <a:pt x="3904" y="21599"/>
                  <a:pt x="3958" y="21599"/>
                </a:cubicBezTo>
                <a:cubicBezTo>
                  <a:pt x="4064" y="21599"/>
                  <a:pt x="4507" y="21372"/>
                  <a:pt x="5405" y="20854"/>
                </a:cubicBezTo>
                <a:cubicBezTo>
                  <a:pt x="5724" y="20671"/>
                  <a:pt x="6381" y="20295"/>
                  <a:pt x="6865" y="20023"/>
                </a:cubicBezTo>
                <a:cubicBezTo>
                  <a:pt x="7883" y="19450"/>
                  <a:pt x="8876" y="18892"/>
                  <a:pt x="9923" y="18300"/>
                </a:cubicBezTo>
                <a:cubicBezTo>
                  <a:pt x="10728" y="17845"/>
                  <a:pt x="12008" y="17121"/>
                  <a:pt x="13142" y="16483"/>
                </a:cubicBezTo>
                <a:cubicBezTo>
                  <a:pt x="13538" y="16260"/>
                  <a:pt x="14195" y="15889"/>
                  <a:pt x="14602" y="15658"/>
                </a:cubicBezTo>
                <a:cubicBezTo>
                  <a:pt x="15008" y="15428"/>
                  <a:pt x="16106" y="14811"/>
                  <a:pt x="17041" y="14286"/>
                </a:cubicBezTo>
                <a:cubicBezTo>
                  <a:pt x="17975" y="13761"/>
                  <a:pt x="19028" y="13165"/>
                  <a:pt x="19380" y="12963"/>
                </a:cubicBezTo>
                <a:cubicBezTo>
                  <a:pt x="19732" y="12762"/>
                  <a:pt x="20226" y="12485"/>
                  <a:pt x="20479" y="12346"/>
                </a:cubicBezTo>
                <a:cubicBezTo>
                  <a:pt x="21136" y="11983"/>
                  <a:pt x="21292" y="11865"/>
                  <a:pt x="21365" y="11688"/>
                </a:cubicBezTo>
                <a:cubicBezTo>
                  <a:pt x="21401" y="11601"/>
                  <a:pt x="21461" y="11236"/>
                  <a:pt x="21498" y="10873"/>
                </a:cubicBezTo>
                <a:cubicBezTo>
                  <a:pt x="21535" y="10510"/>
                  <a:pt x="21573" y="10157"/>
                  <a:pt x="21584" y="10091"/>
                </a:cubicBezTo>
                <a:cubicBezTo>
                  <a:pt x="21598" y="10008"/>
                  <a:pt x="21561" y="9915"/>
                  <a:pt x="21463" y="9778"/>
                </a:cubicBezTo>
                <a:lnTo>
                  <a:pt x="21323" y="9581"/>
                </a:lnTo>
                <a:lnTo>
                  <a:pt x="21375" y="9180"/>
                </a:lnTo>
                <a:cubicBezTo>
                  <a:pt x="21404" y="8959"/>
                  <a:pt x="21439" y="8682"/>
                  <a:pt x="21454" y="8565"/>
                </a:cubicBezTo>
                <a:lnTo>
                  <a:pt x="21482" y="8355"/>
                </a:lnTo>
                <a:lnTo>
                  <a:pt x="20032" y="6472"/>
                </a:lnTo>
                <a:cubicBezTo>
                  <a:pt x="18573" y="4576"/>
                  <a:pt x="17933" y="3747"/>
                  <a:pt x="17320" y="2955"/>
                </a:cubicBezTo>
                <a:cubicBezTo>
                  <a:pt x="17137" y="2719"/>
                  <a:pt x="16752" y="2216"/>
                  <a:pt x="16464" y="1836"/>
                </a:cubicBezTo>
                <a:cubicBezTo>
                  <a:pt x="15428" y="474"/>
                  <a:pt x="15115" y="80"/>
                  <a:pt x="15016" y="26"/>
                </a:cubicBezTo>
                <a:cubicBezTo>
                  <a:pt x="14985" y="10"/>
                  <a:pt x="14959" y="-1"/>
                  <a:pt x="14916" y="0"/>
                </a:cubicBezTo>
                <a:close/>
              </a:path>
            </a:pathLst>
          </a:custGeom>
          <a:ln w="12700">
            <a:miter lim="400000"/>
          </a:ln>
        </p:spPr>
      </p:pic>
      <p:grpSp>
        <p:nvGrpSpPr>
          <p:cNvPr id="1050" name="Group"/>
          <p:cNvGrpSpPr/>
          <p:nvPr/>
        </p:nvGrpSpPr>
        <p:grpSpPr>
          <a:xfrm>
            <a:off x="18247068" y="4992976"/>
            <a:ext cx="1394174" cy="2567033"/>
            <a:chOff x="-1" y="0"/>
            <a:chExt cx="1394173" cy="2567032"/>
          </a:xfrm>
        </p:grpSpPr>
        <p:pic>
          <p:nvPicPr>
            <p:cNvPr id="969" name="Image" descr="Image"/>
            <p:cNvPicPr>
              <a:picLocks noChangeAspect="1"/>
            </p:cNvPicPr>
            <p:nvPr/>
          </p:nvPicPr>
          <p:blipFill>
            <a:blip r:embed="rId51" cstate="print">
              <a:extLst>
                <a:ext uri="{28A0092B-C50C-407E-A947-70E740481C1C}">
                  <a14:useLocalDpi xmlns:a14="http://schemas.microsoft.com/office/drawing/2010/main"/>
                </a:ext>
              </a:extLst>
            </a:blip>
            <a:srcRect/>
            <a:stretch>
              <a:fillRect/>
            </a:stretch>
          </p:blipFill>
          <p:spPr>
            <a:xfrm>
              <a:off x="-2" y="0"/>
              <a:ext cx="1394174" cy="2567033"/>
            </a:xfrm>
            <a:custGeom>
              <a:avLst/>
              <a:gdLst/>
              <a:ahLst/>
              <a:cxnLst>
                <a:cxn ang="0">
                  <a:pos x="wd2" y="hd2"/>
                </a:cxn>
                <a:cxn ang="5400000">
                  <a:pos x="wd2" y="hd2"/>
                </a:cxn>
                <a:cxn ang="10800000">
                  <a:pos x="wd2" y="hd2"/>
                </a:cxn>
                <a:cxn ang="16200000">
                  <a:pos x="wd2" y="hd2"/>
                </a:cxn>
              </a:cxnLst>
              <a:rect l="0" t="0" r="r" b="b"/>
              <a:pathLst>
                <a:path w="21559" h="21579" extrusionOk="0">
                  <a:moveTo>
                    <a:pt x="3284" y="0"/>
                  </a:moveTo>
                  <a:lnTo>
                    <a:pt x="2639" y="340"/>
                  </a:lnTo>
                  <a:lnTo>
                    <a:pt x="2001" y="681"/>
                  </a:lnTo>
                  <a:lnTo>
                    <a:pt x="1424" y="380"/>
                  </a:lnTo>
                  <a:cubicBezTo>
                    <a:pt x="956" y="139"/>
                    <a:pt x="800" y="83"/>
                    <a:pt x="602" y="83"/>
                  </a:cubicBezTo>
                  <a:cubicBezTo>
                    <a:pt x="261" y="83"/>
                    <a:pt x="4" y="225"/>
                    <a:pt x="0" y="414"/>
                  </a:cubicBezTo>
                  <a:cubicBezTo>
                    <a:pt x="-2" y="556"/>
                    <a:pt x="185" y="661"/>
                    <a:pt x="3934" y="2679"/>
                  </a:cubicBezTo>
                  <a:cubicBezTo>
                    <a:pt x="6098" y="3843"/>
                    <a:pt x="7957" y="4827"/>
                    <a:pt x="8071" y="4861"/>
                  </a:cubicBezTo>
                  <a:cubicBezTo>
                    <a:pt x="8184" y="4895"/>
                    <a:pt x="8330" y="4908"/>
                    <a:pt x="8396" y="4894"/>
                  </a:cubicBezTo>
                  <a:cubicBezTo>
                    <a:pt x="8474" y="4878"/>
                    <a:pt x="8673" y="4950"/>
                    <a:pt x="8967" y="5098"/>
                  </a:cubicBezTo>
                  <a:cubicBezTo>
                    <a:pt x="9585" y="5409"/>
                    <a:pt x="9884" y="5479"/>
                    <a:pt x="10654" y="5498"/>
                  </a:cubicBezTo>
                  <a:cubicBezTo>
                    <a:pt x="11229" y="5512"/>
                    <a:pt x="11296" y="5525"/>
                    <a:pt x="11354" y="5608"/>
                  </a:cubicBezTo>
                  <a:cubicBezTo>
                    <a:pt x="11390" y="5659"/>
                    <a:pt x="11509" y="5729"/>
                    <a:pt x="11618" y="5768"/>
                  </a:cubicBezTo>
                  <a:lnTo>
                    <a:pt x="11820" y="5842"/>
                  </a:lnTo>
                  <a:lnTo>
                    <a:pt x="11820" y="9498"/>
                  </a:lnTo>
                  <a:cubicBezTo>
                    <a:pt x="11821" y="11675"/>
                    <a:pt x="11852" y="13394"/>
                    <a:pt x="11900" y="13742"/>
                  </a:cubicBezTo>
                  <a:cubicBezTo>
                    <a:pt x="11976" y="14286"/>
                    <a:pt x="12062" y="14498"/>
                    <a:pt x="13171" y="16871"/>
                  </a:cubicBezTo>
                  <a:cubicBezTo>
                    <a:pt x="14691" y="20126"/>
                    <a:pt x="15183" y="21139"/>
                    <a:pt x="15312" y="21275"/>
                  </a:cubicBezTo>
                  <a:cubicBezTo>
                    <a:pt x="15442" y="21411"/>
                    <a:pt x="15716" y="21510"/>
                    <a:pt x="16092" y="21558"/>
                  </a:cubicBezTo>
                  <a:cubicBezTo>
                    <a:pt x="16420" y="21600"/>
                    <a:pt x="16828" y="21576"/>
                    <a:pt x="17111" y="21498"/>
                  </a:cubicBezTo>
                  <a:cubicBezTo>
                    <a:pt x="17559" y="21374"/>
                    <a:pt x="17627" y="21284"/>
                    <a:pt x="18178" y="20120"/>
                  </a:cubicBezTo>
                  <a:cubicBezTo>
                    <a:pt x="19876" y="16535"/>
                    <a:pt x="20883" y="14331"/>
                    <a:pt x="20959" y="14035"/>
                  </a:cubicBezTo>
                  <a:cubicBezTo>
                    <a:pt x="21014" y="13816"/>
                    <a:pt x="21053" y="12320"/>
                    <a:pt x="21075" y="9745"/>
                  </a:cubicBezTo>
                  <a:lnTo>
                    <a:pt x="21112" y="5792"/>
                  </a:lnTo>
                  <a:lnTo>
                    <a:pt x="21290" y="5755"/>
                  </a:lnTo>
                  <a:cubicBezTo>
                    <a:pt x="21387" y="5735"/>
                    <a:pt x="21484" y="5689"/>
                    <a:pt x="21511" y="5651"/>
                  </a:cubicBezTo>
                  <a:cubicBezTo>
                    <a:pt x="21598" y="5528"/>
                    <a:pt x="21561" y="5231"/>
                    <a:pt x="21450" y="5148"/>
                  </a:cubicBezTo>
                  <a:cubicBezTo>
                    <a:pt x="21344" y="5069"/>
                    <a:pt x="21206" y="5068"/>
                    <a:pt x="16429" y="5068"/>
                  </a:cubicBezTo>
                  <a:lnTo>
                    <a:pt x="11514" y="5068"/>
                  </a:lnTo>
                  <a:lnTo>
                    <a:pt x="11391" y="5161"/>
                  </a:lnTo>
                  <a:cubicBezTo>
                    <a:pt x="11286" y="5242"/>
                    <a:pt x="11205" y="5254"/>
                    <a:pt x="10771" y="5254"/>
                  </a:cubicBezTo>
                  <a:cubicBezTo>
                    <a:pt x="10161" y="5254"/>
                    <a:pt x="9873" y="5187"/>
                    <a:pt x="9317" y="4911"/>
                  </a:cubicBezTo>
                  <a:cubicBezTo>
                    <a:pt x="8966" y="4737"/>
                    <a:pt x="8905" y="4680"/>
                    <a:pt x="8905" y="4557"/>
                  </a:cubicBezTo>
                  <a:cubicBezTo>
                    <a:pt x="8905" y="4434"/>
                    <a:pt x="8825" y="4369"/>
                    <a:pt x="8396" y="4127"/>
                  </a:cubicBezTo>
                  <a:lnTo>
                    <a:pt x="7887" y="3840"/>
                  </a:lnTo>
                  <a:lnTo>
                    <a:pt x="8365" y="3556"/>
                  </a:lnTo>
                  <a:cubicBezTo>
                    <a:pt x="9149" y="3094"/>
                    <a:pt x="9255" y="2953"/>
                    <a:pt x="9028" y="2659"/>
                  </a:cubicBezTo>
                  <a:cubicBezTo>
                    <a:pt x="8967" y="2580"/>
                    <a:pt x="7950" y="2006"/>
                    <a:pt x="6543" y="1261"/>
                  </a:cubicBezTo>
                  <a:lnTo>
                    <a:pt x="4161" y="0"/>
                  </a:lnTo>
                  <a:lnTo>
                    <a:pt x="3719" y="0"/>
                  </a:lnTo>
                  <a:lnTo>
                    <a:pt x="3284" y="0"/>
                  </a:lnTo>
                  <a:close/>
                </a:path>
              </a:pathLst>
            </a:custGeom>
            <a:ln w="12700" cap="flat">
              <a:noFill/>
              <a:miter lim="400000"/>
            </a:ln>
            <a:effectLst/>
          </p:spPr>
        </p:pic>
        <p:grpSp>
          <p:nvGrpSpPr>
            <p:cNvPr id="1009" name="Group"/>
            <p:cNvGrpSpPr/>
            <p:nvPr/>
          </p:nvGrpSpPr>
          <p:grpSpPr>
            <a:xfrm rot="1175420">
              <a:off x="825052" y="1286823"/>
              <a:ext cx="388868" cy="381540"/>
              <a:chOff x="641" y="-11648"/>
              <a:chExt cx="388867" cy="381538"/>
            </a:xfrm>
          </p:grpSpPr>
          <p:grpSp>
            <p:nvGrpSpPr>
              <p:cNvPr id="972" name="Image"/>
              <p:cNvGrpSpPr/>
              <p:nvPr/>
            </p:nvGrpSpPr>
            <p:grpSpPr>
              <a:xfrm rot="15509495" flipH="1">
                <a:off x="245074" y="221738"/>
                <a:ext cx="63999" cy="105147"/>
                <a:chOff x="0" y="0"/>
                <a:chExt cx="63998" cy="105146"/>
              </a:xfrm>
            </p:grpSpPr>
            <p:pic>
              <p:nvPicPr>
                <p:cNvPr id="971" name="Image" descr="Image"/>
                <p:cNvPicPr>
                  <a:picLocks noChangeAspect="1"/>
                </p:cNvPicPr>
                <p:nvPr/>
              </p:nvPicPr>
              <p:blipFill>
                <a:blip r:embed="rId52" cstate="print">
                  <a:extLst>
                    <a:ext uri="{28A0092B-C50C-407E-A947-70E740481C1C}">
                      <a14:useLocalDpi xmlns:a14="http://schemas.microsoft.com/office/drawing/2010/main"/>
                    </a:ext>
                  </a:extLst>
                </a:blip>
                <a:srcRect/>
                <a:stretch>
                  <a:fillRect/>
                </a:stretch>
              </p:blipFill>
              <p:spPr>
                <a:xfrm>
                  <a:off x="8980" y="9698"/>
                  <a:ext cx="46067" cy="80205"/>
                </a:xfrm>
                <a:custGeom>
                  <a:avLst/>
                  <a:gdLst/>
                  <a:ahLst/>
                  <a:cxnLst>
                    <a:cxn ang="0">
                      <a:pos x="wd2" y="hd2"/>
                    </a:cxn>
                    <a:cxn ang="5400000">
                      <a:pos x="wd2" y="hd2"/>
                    </a:cxn>
                    <a:cxn ang="10800000">
                      <a:pos x="wd2" y="hd2"/>
                    </a:cxn>
                    <a:cxn ang="16200000">
                      <a:pos x="wd2" y="hd2"/>
                    </a:cxn>
                  </a:cxnLst>
                  <a:rect l="0" t="0" r="r" b="b"/>
                  <a:pathLst>
                    <a:path w="21574" h="21594" extrusionOk="0">
                      <a:moveTo>
                        <a:pt x="6319" y="10"/>
                      </a:moveTo>
                      <a:cubicBezTo>
                        <a:pt x="6230" y="19"/>
                        <a:pt x="6165" y="87"/>
                        <a:pt x="6134" y="117"/>
                      </a:cubicBezTo>
                      <a:cubicBezTo>
                        <a:pt x="6101" y="147"/>
                        <a:pt x="5993" y="208"/>
                        <a:pt x="5762" y="223"/>
                      </a:cubicBezTo>
                      <a:cubicBezTo>
                        <a:pt x="5544" y="238"/>
                        <a:pt x="5312" y="229"/>
                        <a:pt x="5018" y="223"/>
                      </a:cubicBezTo>
                      <a:cubicBezTo>
                        <a:pt x="4413" y="212"/>
                        <a:pt x="3837" y="262"/>
                        <a:pt x="3717" y="330"/>
                      </a:cubicBezTo>
                      <a:cubicBezTo>
                        <a:pt x="3598" y="399"/>
                        <a:pt x="3296" y="360"/>
                        <a:pt x="3160" y="330"/>
                      </a:cubicBezTo>
                      <a:cubicBezTo>
                        <a:pt x="3024" y="300"/>
                        <a:pt x="2792" y="484"/>
                        <a:pt x="2602" y="651"/>
                      </a:cubicBezTo>
                      <a:cubicBezTo>
                        <a:pt x="2581" y="679"/>
                        <a:pt x="2466" y="723"/>
                        <a:pt x="2416" y="758"/>
                      </a:cubicBezTo>
                      <a:cubicBezTo>
                        <a:pt x="2353" y="801"/>
                        <a:pt x="2284" y="742"/>
                        <a:pt x="2230" y="758"/>
                      </a:cubicBezTo>
                      <a:cubicBezTo>
                        <a:pt x="2193" y="749"/>
                        <a:pt x="2088" y="778"/>
                        <a:pt x="2045" y="758"/>
                      </a:cubicBezTo>
                      <a:cubicBezTo>
                        <a:pt x="1950" y="716"/>
                        <a:pt x="1736" y="766"/>
                        <a:pt x="1673" y="758"/>
                      </a:cubicBezTo>
                      <a:cubicBezTo>
                        <a:pt x="1548" y="749"/>
                        <a:pt x="1507" y="763"/>
                        <a:pt x="1301" y="865"/>
                      </a:cubicBezTo>
                      <a:cubicBezTo>
                        <a:pt x="1239" y="923"/>
                        <a:pt x="1074" y="1040"/>
                        <a:pt x="1115" y="1078"/>
                      </a:cubicBezTo>
                      <a:cubicBezTo>
                        <a:pt x="1179" y="1137"/>
                        <a:pt x="1249" y="1199"/>
                        <a:pt x="1115" y="1292"/>
                      </a:cubicBezTo>
                      <a:cubicBezTo>
                        <a:pt x="829" y="1490"/>
                        <a:pt x="551" y="1468"/>
                        <a:pt x="0" y="1185"/>
                      </a:cubicBezTo>
                      <a:cubicBezTo>
                        <a:pt x="576" y="1491"/>
                        <a:pt x="733" y="1638"/>
                        <a:pt x="558" y="1826"/>
                      </a:cubicBezTo>
                      <a:cubicBezTo>
                        <a:pt x="433" y="1960"/>
                        <a:pt x="399" y="2342"/>
                        <a:pt x="372" y="2788"/>
                      </a:cubicBezTo>
                      <a:cubicBezTo>
                        <a:pt x="396" y="2965"/>
                        <a:pt x="346" y="3066"/>
                        <a:pt x="372" y="3322"/>
                      </a:cubicBezTo>
                      <a:cubicBezTo>
                        <a:pt x="431" y="3905"/>
                        <a:pt x="461" y="4314"/>
                        <a:pt x="558" y="4711"/>
                      </a:cubicBezTo>
                      <a:cubicBezTo>
                        <a:pt x="574" y="4779"/>
                        <a:pt x="539" y="4859"/>
                        <a:pt x="558" y="4925"/>
                      </a:cubicBezTo>
                      <a:cubicBezTo>
                        <a:pt x="576" y="4940"/>
                        <a:pt x="719" y="4908"/>
                        <a:pt x="743" y="4925"/>
                      </a:cubicBezTo>
                      <a:cubicBezTo>
                        <a:pt x="879" y="5019"/>
                        <a:pt x="813" y="5098"/>
                        <a:pt x="743" y="5139"/>
                      </a:cubicBezTo>
                      <a:cubicBezTo>
                        <a:pt x="717" y="5154"/>
                        <a:pt x="714" y="5343"/>
                        <a:pt x="743" y="5459"/>
                      </a:cubicBezTo>
                      <a:cubicBezTo>
                        <a:pt x="888" y="5844"/>
                        <a:pt x="1202" y="6183"/>
                        <a:pt x="1487" y="6741"/>
                      </a:cubicBezTo>
                      <a:cubicBezTo>
                        <a:pt x="1753" y="7263"/>
                        <a:pt x="2120" y="7768"/>
                        <a:pt x="2416" y="7917"/>
                      </a:cubicBezTo>
                      <a:cubicBezTo>
                        <a:pt x="3065" y="8243"/>
                        <a:pt x="3319" y="8639"/>
                        <a:pt x="2974" y="8878"/>
                      </a:cubicBezTo>
                      <a:cubicBezTo>
                        <a:pt x="2765" y="9023"/>
                        <a:pt x="2755" y="9154"/>
                        <a:pt x="2974" y="9306"/>
                      </a:cubicBezTo>
                      <a:cubicBezTo>
                        <a:pt x="3128" y="9413"/>
                        <a:pt x="3234" y="9477"/>
                        <a:pt x="3160" y="9520"/>
                      </a:cubicBezTo>
                      <a:cubicBezTo>
                        <a:pt x="3122" y="9541"/>
                        <a:pt x="3103" y="9653"/>
                        <a:pt x="3160" y="9733"/>
                      </a:cubicBezTo>
                      <a:cubicBezTo>
                        <a:pt x="3240" y="9801"/>
                        <a:pt x="3288" y="9806"/>
                        <a:pt x="3346" y="9840"/>
                      </a:cubicBezTo>
                      <a:cubicBezTo>
                        <a:pt x="3492" y="9928"/>
                        <a:pt x="3462" y="9994"/>
                        <a:pt x="3531" y="10054"/>
                      </a:cubicBezTo>
                      <a:cubicBezTo>
                        <a:pt x="3735" y="10090"/>
                        <a:pt x="3863" y="10199"/>
                        <a:pt x="3903" y="10268"/>
                      </a:cubicBezTo>
                      <a:cubicBezTo>
                        <a:pt x="3947" y="10344"/>
                        <a:pt x="3877" y="10386"/>
                        <a:pt x="3717" y="10481"/>
                      </a:cubicBezTo>
                      <a:cubicBezTo>
                        <a:pt x="3735" y="10495"/>
                        <a:pt x="3882" y="10574"/>
                        <a:pt x="3903" y="10588"/>
                      </a:cubicBezTo>
                      <a:cubicBezTo>
                        <a:pt x="3999" y="10655"/>
                        <a:pt x="3894" y="10642"/>
                        <a:pt x="3903" y="10695"/>
                      </a:cubicBezTo>
                      <a:cubicBezTo>
                        <a:pt x="4040" y="10725"/>
                        <a:pt x="4125" y="10868"/>
                        <a:pt x="4089" y="11122"/>
                      </a:cubicBezTo>
                      <a:cubicBezTo>
                        <a:pt x="4085" y="11150"/>
                        <a:pt x="4091" y="11204"/>
                        <a:pt x="4089" y="11229"/>
                      </a:cubicBezTo>
                      <a:cubicBezTo>
                        <a:pt x="4408" y="11284"/>
                        <a:pt x="4551" y="11351"/>
                        <a:pt x="4461" y="11550"/>
                      </a:cubicBezTo>
                      <a:cubicBezTo>
                        <a:pt x="4443" y="11590"/>
                        <a:pt x="4461" y="11602"/>
                        <a:pt x="4461" y="11657"/>
                      </a:cubicBezTo>
                      <a:cubicBezTo>
                        <a:pt x="4494" y="11674"/>
                        <a:pt x="4421" y="11747"/>
                        <a:pt x="4461" y="11764"/>
                      </a:cubicBezTo>
                      <a:cubicBezTo>
                        <a:pt x="4709" y="11864"/>
                        <a:pt x="4895" y="11919"/>
                        <a:pt x="4833" y="11977"/>
                      </a:cubicBezTo>
                      <a:cubicBezTo>
                        <a:pt x="4770" y="12035"/>
                        <a:pt x="4834" y="12150"/>
                        <a:pt x="5018" y="12191"/>
                      </a:cubicBezTo>
                      <a:lnTo>
                        <a:pt x="5204" y="12191"/>
                      </a:lnTo>
                      <a:cubicBezTo>
                        <a:pt x="5476" y="11984"/>
                        <a:pt x="5686" y="11920"/>
                        <a:pt x="5948" y="11977"/>
                      </a:cubicBezTo>
                      <a:cubicBezTo>
                        <a:pt x="6256" y="12045"/>
                        <a:pt x="6160" y="12044"/>
                        <a:pt x="5948" y="12191"/>
                      </a:cubicBezTo>
                      <a:cubicBezTo>
                        <a:pt x="5802" y="12292"/>
                        <a:pt x="5865" y="12434"/>
                        <a:pt x="5948" y="12511"/>
                      </a:cubicBezTo>
                      <a:cubicBezTo>
                        <a:pt x="6031" y="12589"/>
                        <a:pt x="5968" y="12808"/>
                        <a:pt x="5762" y="12939"/>
                      </a:cubicBezTo>
                      <a:cubicBezTo>
                        <a:pt x="5673" y="12995"/>
                        <a:pt x="5620" y="13092"/>
                        <a:pt x="5576" y="13153"/>
                      </a:cubicBezTo>
                      <a:cubicBezTo>
                        <a:pt x="5597" y="13200"/>
                        <a:pt x="5610" y="13209"/>
                        <a:pt x="5576" y="13259"/>
                      </a:cubicBezTo>
                      <a:cubicBezTo>
                        <a:pt x="5511" y="13357"/>
                        <a:pt x="5511" y="13503"/>
                        <a:pt x="5762" y="13580"/>
                      </a:cubicBezTo>
                      <a:cubicBezTo>
                        <a:pt x="6011" y="13657"/>
                        <a:pt x="6201" y="13755"/>
                        <a:pt x="6134" y="13794"/>
                      </a:cubicBezTo>
                      <a:cubicBezTo>
                        <a:pt x="6067" y="13832"/>
                        <a:pt x="6202" y="13988"/>
                        <a:pt x="6319" y="14114"/>
                      </a:cubicBezTo>
                      <a:cubicBezTo>
                        <a:pt x="6459" y="14265"/>
                        <a:pt x="6464" y="14383"/>
                        <a:pt x="6319" y="14435"/>
                      </a:cubicBezTo>
                      <a:cubicBezTo>
                        <a:pt x="6030" y="14538"/>
                        <a:pt x="6029" y="15080"/>
                        <a:pt x="6319" y="15183"/>
                      </a:cubicBezTo>
                      <a:cubicBezTo>
                        <a:pt x="6443" y="15227"/>
                        <a:pt x="6394" y="15327"/>
                        <a:pt x="6319" y="15397"/>
                      </a:cubicBezTo>
                      <a:cubicBezTo>
                        <a:pt x="6243" y="15468"/>
                        <a:pt x="6462" y="15419"/>
                        <a:pt x="6691" y="15397"/>
                      </a:cubicBezTo>
                      <a:cubicBezTo>
                        <a:pt x="6976" y="15368"/>
                        <a:pt x="7061" y="15433"/>
                        <a:pt x="7063" y="15610"/>
                      </a:cubicBezTo>
                      <a:cubicBezTo>
                        <a:pt x="7064" y="15750"/>
                        <a:pt x="7091" y="16091"/>
                        <a:pt x="7249" y="16251"/>
                      </a:cubicBezTo>
                      <a:cubicBezTo>
                        <a:pt x="7407" y="16412"/>
                        <a:pt x="7658" y="16631"/>
                        <a:pt x="7620" y="16786"/>
                      </a:cubicBezTo>
                      <a:cubicBezTo>
                        <a:pt x="7567" y="17009"/>
                        <a:pt x="7554" y="17095"/>
                        <a:pt x="7992" y="17106"/>
                      </a:cubicBezTo>
                      <a:cubicBezTo>
                        <a:pt x="8906" y="17129"/>
                        <a:pt x="9013" y="17161"/>
                        <a:pt x="8736" y="17320"/>
                      </a:cubicBezTo>
                      <a:cubicBezTo>
                        <a:pt x="8397" y="17515"/>
                        <a:pt x="8400" y="18195"/>
                        <a:pt x="8736" y="18388"/>
                      </a:cubicBezTo>
                      <a:cubicBezTo>
                        <a:pt x="8923" y="18496"/>
                        <a:pt x="8913" y="18586"/>
                        <a:pt x="8736" y="18709"/>
                      </a:cubicBezTo>
                      <a:cubicBezTo>
                        <a:pt x="8454" y="18904"/>
                        <a:pt x="8648" y="19136"/>
                        <a:pt x="9107" y="19136"/>
                      </a:cubicBezTo>
                      <a:cubicBezTo>
                        <a:pt x="9472" y="19136"/>
                        <a:pt x="9783" y="19776"/>
                        <a:pt x="9479" y="19884"/>
                      </a:cubicBezTo>
                      <a:cubicBezTo>
                        <a:pt x="9193" y="19986"/>
                        <a:pt x="10726" y="20797"/>
                        <a:pt x="11710" y="21060"/>
                      </a:cubicBezTo>
                      <a:cubicBezTo>
                        <a:pt x="12161" y="21180"/>
                        <a:pt x="12803" y="21276"/>
                        <a:pt x="13011" y="21380"/>
                      </a:cubicBezTo>
                      <a:cubicBezTo>
                        <a:pt x="13257" y="21504"/>
                        <a:pt x="13560" y="21542"/>
                        <a:pt x="13940" y="21487"/>
                      </a:cubicBezTo>
                      <a:cubicBezTo>
                        <a:pt x="14390" y="21422"/>
                        <a:pt x="14532" y="21491"/>
                        <a:pt x="14683" y="21594"/>
                      </a:cubicBezTo>
                      <a:cubicBezTo>
                        <a:pt x="14696" y="21533"/>
                        <a:pt x="14891" y="21413"/>
                        <a:pt x="14869" y="21380"/>
                      </a:cubicBezTo>
                      <a:cubicBezTo>
                        <a:pt x="14707" y="21137"/>
                        <a:pt x="17235" y="20305"/>
                        <a:pt x="17471" y="20525"/>
                      </a:cubicBezTo>
                      <a:cubicBezTo>
                        <a:pt x="17637" y="20680"/>
                        <a:pt x="18427" y="20511"/>
                        <a:pt x="19330" y="20098"/>
                      </a:cubicBezTo>
                      <a:cubicBezTo>
                        <a:pt x="19372" y="20079"/>
                        <a:pt x="19472" y="20114"/>
                        <a:pt x="19516" y="20098"/>
                      </a:cubicBezTo>
                      <a:cubicBezTo>
                        <a:pt x="19306" y="19955"/>
                        <a:pt x="19372" y="19788"/>
                        <a:pt x="19888" y="19564"/>
                      </a:cubicBezTo>
                      <a:cubicBezTo>
                        <a:pt x="20535" y="19282"/>
                        <a:pt x="20613" y="19248"/>
                        <a:pt x="20631" y="17854"/>
                      </a:cubicBezTo>
                      <a:cubicBezTo>
                        <a:pt x="20642" y="17036"/>
                        <a:pt x="20709" y="16245"/>
                        <a:pt x="20817" y="16144"/>
                      </a:cubicBezTo>
                      <a:cubicBezTo>
                        <a:pt x="20925" y="16044"/>
                        <a:pt x="20910" y="15823"/>
                        <a:pt x="20817" y="15610"/>
                      </a:cubicBezTo>
                      <a:cubicBezTo>
                        <a:pt x="20724" y="15397"/>
                        <a:pt x="20840" y="15134"/>
                        <a:pt x="21003" y="15076"/>
                      </a:cubicBezTo>
                      <a:cubicBezTo>
                        <a:pt x="21208" y="15003"/>
                        <a:pt x="21091" y="14811"/>
                        <a:pt x="20817" y="14435"/>
                      </a:cubicBezTo>
                      <a:cubicBezTo>
                        <a:pt x="20400" y="13861"/>
                        <a:pt x="20722" y="13589"/>
                        <a:pt x="21375" y="13901"/>
                      </a:cubicBezTo>
                      <a:cubicBezTo>
                        <a:pt x="21409" y="13917"/>
                        <a:pt x="21524" y="13888"/>
                        <a:pt x="21560" y="13901"/>
                      </a:cubicBezTo>
                      <a:cubicBezTo>
                        <a:pt x="21595" y="13794"/>
                        <a:pt x="21518" y="13684"/>
                        <a:pt x="21560" y="13580"/>
                      </a:cubicBezTo>
                      <a:cubicBezTo>
                        <a:pt x="21572" y="13552"/>
                        <a:pt x="21556" y="13501"/>
                        <a:pt x="21560" y="13473"/>
                      </a:cubicBezTo>
                      <a:cubicBezTo>
                        <a:pt x="21550" y="13381"/>
                        <a:pt x="21570" y="13434"/>
                        <a:pt x="21560" y="13366"/>
                      </a:cubicBezTo>
                      <a:cubicBezTo>
                        <a:pt x="21539" y="13330"/>
                        <a:pt x="21600" y="13274"/>
                        <a:pt x="21560" y="13259"/>
                      </a:cubicBezTo>
                      <a:cubicBezTo>
                        <a:pt x="21441" y="13217"/>
                        <a:pt x="21302" y="13070"/>
                        <a:pt x="21375" y="12939"/>
                      </a:cubicBezTo>
                      <a:cubicBezTo>
                        <a:pt x="21399" y="12895"/>
                        <a:pt x="21379" y="12785"/>
                        <a:pt x="21375" y="12725"/>
                      </a:cubicBezTo>
                      <a:cubicBezTo>
                        <a:pt x="21361" y="12689"/>
                        <a:pt x="21388" y="12660"/>
                        <a:pt x="21375" y="12618"/>
                      </a:cubicBezTo>
                      <a:cubicBezTo>
                        <a:pt x="21319" y="12445"/>
                        <a:pt x="21185" y="12356"/>
                        <a:pt x="21003" y="12298"/>
                      </a:cubicBezTo>
                      <a:cubicBezTo>
                        <a:pt x="20821" y="12239"/>
                        <a:pt x="20752" y="12038"/>
                        <a:pt x="20817" y="11977"/>
                      </a:cubicBezTo>
                      <a:cubicBezTo>
                        <a:pt x="20904" y="11897"/>
                        <a:pt x="20642" y="11653"/>
                        <a:pt x="20445" y="11336"/>
                      </a:cubicBezTo>
                      <a:cubicBezTo>
                        <a:pt x="20405" y="11284"/>
                        <a:pt x="20488" y="11282"/>
                        <a:pt x="20445" y="11229"/>
                      </a:cubicBezTo>
                      <a:cubicBezTo>
                        <a:pt x="20176" y="10899"/>
                        <a:pt x="19862" y="10573"/>
                        <a:pt x="19702" y="10481"/>
                      </a:cubicBezTo>
                      <a:cubicBezTo>
                        <a:pt x="19508" y="10370"/>
                        <a:pt x="19311" y="10234"/>
                        <a:pt x="19330" y="10161"/>
                      </a:cubicBezTo>
                      <a:cubicBezTo>
                        <a:pt x="19212" y="10027"/>
                        <a:pt x="19160" y="9849"/>
                        <a:pt x="19144" y="9733"/>
                      </a:cubicBezTo>
                      <a:cubicBezTo>
                        <a:pt x="19132" y="9648"/>
                        <a:pt x="19204" y="9531"/>
                        <a:pt x="19144" y="9413"/>
                      </a:cubicBezTo>
                      <a:cubicBezTo>
                        <a:pt x="19099" y="9350"/>
                        <a:pt x="19009" y="9371"/>
                        <a:pt x="18958" y="9306"/>
                      </a:cubicBezTo>
                      <a:cubicBezTo>
                        <a:pt x="18867" y="9191"/>
                        <a:pt x="18845" y="9086"/>
                        <a:pt x="18772" y="8985"/>
                      </a:cubicBezTo>
                      <a:cubicBezTo>
                        <a:pt x="18571" y="8755"/>
                        <a:pt x="18408" y="8503"/>
                        <a:pt x="18401" y="8451"/>
                      </a:cubicBezTo>
                      <a:cubicBezTo>
                        <a:pt x="17812" y="8364"/>
                        <a:pt x="17260" y="8157"/>
                        <a:pt x="17100" y="7917"/>
                      </a:cubicBezTo>
                      <a:cubicBezTo>
                        <a:pt x="16981" y="7739"/>
                        <a:pt x="17156" y="7282"/>
                        <a:pt x="17471" y="7062"/>
                      </a:cubicBezTo>
                      <a:cubicBezTo>
                        <a:pt x="17109" y="6885"/>
                        <a:pt x="16788" y="6743"/>
                        <a:pt x="16914" y="6741"/>
                      </a:cubicBezTo>
                      <a:cubicBezTo>
                        <a:pt x="17054" y="6739"/>
                        <a:pt x="17034" y="6617"/>
                        <a:pt x="16728" y="6421"/>
                      </a:cubicBezTo>
                      <a:cubicBezTo>
                        <a:pt x="15915" y="5899"/>
                        <a:pt x="14868" y="4926"/>
                        <a:pt x="15055" y="4818"/>
                      </a:cubicBezTo>
                      <a:cubicBezTo>
                        <a:pt x="15144" y="4767"/>
                        <a:pt x="14958" y="4444"/>
                        <a:pt x="14683" y="4177"/>
                      </a:cubicBezTo>
                      <a:lnTo>
                        <a:pt x="14683" y="4070"/>
                      </a:lnTo>
                      <a:cubicBezTo>
                        <a:pt x="14503" y="4083"/>
                        <a:pt x="14274" y="3974"/>
                        <a:pt x="14126" y="3750"/>
                      </a:cubicBezTo>
                      <a:cubicBezTo>
                        <a:pt x="13996" y="3554"/>
                        <a:pt x="13993" y="3468"/>
                        <a:pt x="14126" y="3322"/>
                      </a:cubicBezTo>
                      <a:cubicBezTo>
                        <a:pt x="13911" y="3307"/>
                        <a:pt x="13705" y="3241"/>
                        <a:pt x="13754" y="3108"/>
                      </a:cubicBezTo>
                      <a:cubicBezTo>
                        <a:pt x="13771" y="3064"/>
                        <a:pt x="13757" y="3051"/>
                        <a:pt x="13754" y="3002"/>
                      </a:cubicBezTo>
                      <a:cubicBezTo>
                        <a:pt x="13638" y="2875"/>
                        <a:pt x="13417" y="2694"/>
                        <a:pt x="13382" y="2574"/>
                      </a:cubicBezTo>
                      <a:cubicBezTo>
                        <a:pt x="13270" y="2614"/>
                        <a:pt x="12961" y="2532"/>
                        <a:pt x="12825" y="2360"/>
                      </a:cubicBezTo>
                      <a:cubicBezTo>
                        <a:pt x="12775" y="2297"/>
                        <a:pt x="12766" y="2219"/>
                        <a:pt x="12639" y="2147"/>
                      </a:cubicBezTo>
                      <a:cubicBezTo>
                        <a:pt x="12377" y="2030"/>
                        <a:pt x="12011" y="1826"/>
                        <a:pt x="11710" y="1719"/>
                      </a:cubicBezTo>
                      <a:cubicBezTo>
                        <a:pt x="11250" y="1594"/>
                        <a:pt x="10546" y="1380"/>
                        <a:pt x="10223" y="1185"/>
                      </a:cubicBezTo>
                      <a:cubicBezTo>
                        <a:pt x="9887" y="983"/>
                        <a:pt x="9551" y="865"/>
                        <a:pt x="9293" y="865"/>
                      </a:cubicBezTo>
                      <a:cubicBezTo>
                        <a:pt x="9017" y="865"/>
                        <a:pt x="8559" y="648"/>
                        <a:pt x="8178" y="437"/>
                      </a:cubicBezTo>
                      <a:cubicBezTo>
                        <a:pt x="7646" y="575"/>
                        <a:pt x="7139" y="352"/>
                        <a:pt x="7063" y="10"/>
                      </a:cubicBezTo>
                      <a:cubicBezTo>
                        <a:pt x="6962" y="39"/>
                        <a:pt x="6840" y="32"/>
                        <a:pt x="6691" y="10"/>
                      </a:cubicBezTo>
                      <a:cubicBezTo>
                        <a:pt x="6587" y="-6"/>
                        <a:pt x="6409" y="1"/>
                        <a:pt x="6319" y="10"/>
                      </a:cubicBezTo>
                      <a:close/>
                    </a:path>
                  </a:pathLst>
                </a:custGeom>
                <a:ln>
                  <a:noFill/>
                </a:ln>
                <a:effectLst/>
              </p:spPr>
            </p:pic>
            <p:pic>
              <p:nvPicPr>
                <p:cNvPr id="970" name="Image" descr="Image"/>
                <p:cNvPicPr>
                  <a:picLocks/>
                </p:cNvPicPr>
                <p:nvPr/>
              </p:nvPicPr>
              <p:blipFill>
                <a:blip r:embed="rId53"/>
                <a:stretch>
                  <a:fillRect/>
                </a:stretch>
              </p:blipFill>
              <p:spPr>
                <a:xfrm>
                  <a:off x="-1" y="-1"/>
                  <a:ext cx="64000" cy="105148"/>
                </a:xfrm>
                <a:prstGeom prst="rect">
                  <a:avLst/>
                </a:prstGeom>
                <a:effectLst/>
              </p:spPr>
            </p:pic>
          </p:grpSp>
          <p:grpSp>
            <p:nvGrpSpPr>
              <p:cNvPr id="975" name="Image"/>
              <p:cNvGrpSpPr/>
              <p:nvPr/>
            </p:nvGrpSpPr>
            <p:grpSpPr>
              <a:xfrm rot="6511922" flipH="1">
                <a:off x="262327" y="105196"/>
                <a:ext cx="63999" cy="105148"/>
                <a:chOff x="0" y="0"/>
                <a:chExt cx="63998" cy="105146"/>
              </a:xfrm>
            </p:grpSpPr>
            <p:pic>
              <p:nvPicPr>
                <p:cNvPr id="974" name="Image" descr="Image"/>
                <p:cNvPicPr>
                  <a:picLocks noChangeAspect="1"/>
                </p:cNvPicPr>
                <p:nvPr/>
              </p:nvPicPr>
              <p:blipFill>
                <a:blip r:embed="rId52" cstate="print">
                  <a:extLst>
                    <a:ext uri="{28A0092B-C50C-407E-A947-70E740481C1C}">
                      <a14:useLocalDpi xmlns:a14="http://schemas.microsoft.com/office/drawing/2010/main"/>
                    </a:ext>
                  </a:extLst>
                </a:blip>
                <a:srcRect/>
                <a:stretch>
                  <a:fillRect/>
                </a:stretch>
              </p:blipFill>
              <p:spPr>
                <a:xfrm>
                  <a:off x="8980" y="9698"/>
                  <a:ext cx="46067" cy="80205"/>
                </a:xfrm>
                <a:custGeom>
                  <a:avLst/>
                  <a:gdLst/>
                  <a:ahLst/>
                  <a:cxnLst>
                    <a:cxn ang="0">
                      <a:pos x="wd2" y="hd2"/>
                    </a:cxn>
                    <a:cxn ang="5400000">
                      <a:pos x="wd2" y="hd2"/>
                    </a:cxn>
                    <a:cxn ang="10800000">
                      <a:pos x="wd2" y="hd2"/>
                    </a:cxn>
                    <a:cxn ang="16200000">
                      <a:pos x="wd2" y="hd2"/>
                    </a:cxn>
                  </a:cxnLst>
                  <a:rect l="0" t="0" r="r" b="b"/>
                  <a:pathLst>
                    <a:path w="21574" h="21594" extrusionOk="0">
                      <a:moveTo>
                        <a:pt x="6319" y="10"/>
                      </a:moveTo>
                      <a:cubicBezTo>
                        <a:pt x="6230" y="19"/>
                        <a:pt x="6165" y="87"/>
                        <a:pt x="6134" y="117"/>
                      </a:cubicBezTo>
                      <a:cubicBezTo>
                        <a:pt x="6101" y="147"/>
                        <a:pt x="5993" y="208"/>
                        <a:pt x="5762" y="223"/>
                      </a:cubicBezTo>
                      <a:cubicBezTo>
                        <a:pt x="5544" y="238"/>
                        <a:pt x="5312" y="229"/>
                        <a:pt x="5018" y="223"/>
                      </a:cubicBezTo>
                      <a:cubicBezTo>
                        <a:pt x="4413" y="212"/>
                        <a:pt x="3837" y="262"/>
                        <a:pt x="3717" y="330"/>
                      </a:cubicBezTo>
                      <a:cubicBezTo>
                        <a:pt x="3598" y="399"/>
                        <a:pt x="3296" y="360"/>
                        <a:pt x="3160" y="330"/>
                      </a:cubicBezTo>
                      <a:cubicBezTo>
                        <a:pt x="3024" y="300"/>
                        <a:pt x="2792" y="484"/>
                        <a:pt x="2602" y="651"/>
                      </a:cubicBezTo>
                      <a:cubicBezTo>
                        <a:pt x="2581" y="679"/>
                        <a:pt x="2466" y="723"/>
                        <a:pt x="2416" y="758"/>
                      </a:cubicBezTo>
                      <a:cubicBezTo>
                        <a:pt x="2353" y="801"/>
                        <a:pt x="2284" y="742"/>
                        <a:pt x="2230" y="758"/>
                      </a:cubicBezTo>
                      <a:cubicBezTo>
                        <a:pt x="2193" y="749"/>
                        <a:pt x="2088" y="778"/>
                        <a:pt x="2045" y="758"/>
                      </a:cubicBezTo>
                      <a:cubicBezTo>
                        <a:pt x="1950" y="716"/>
                        <a:pt x="1736" y="766"/>
                        <a:pt x="1673" y="758"/>
                      </a:cubicBezTo>
                      <a:cubicBezTo>
                        <a:pt x="1548" y="749"/>
                        <a:pt x="1507" y="763"/>
                        <a:pt x="1301" y="865"/>
                      </a:cubicBezTo>
                      <a:cubicBezTo>
                        <a:pt x="1239" y="923"/>
                        <a:pt x="1074" y="1040"/>
                        <a:pt x="1115" y="1078"/>
                      </a:cubicBezTo>
                      <a:cubicBezTo>
                        <a:pt x="1179" y="1137"/>
                        <a:pt x="1249" y="1199"/>
                        <a:pt x="1115" y="1292"/>
                      </a:cubicBezTo>
                      <a:cubicBezTo>
                        <a:pt x="829" y="1490"/>
                        <a:pt x="551" y="1468"/>
                        <a:pt x="0" y="1185"/>
                      </a:cubicBezTo>
                      <a:cubicBezTo>
                        <a:pt x="576" y="1491"/>
                        <a:pt x="733" y="1638"/>
                        <a:pt x="558" y="1826"/>
                      </a:cubicBezTo>
                      <a:cubicBezTo>
                        <a:pt x="433" y="1960"/>
                        <a:pt x="399" y="2342"/>
                        <a:pt x="372" y="2788"/>
                      </a:cubicBezTo>
                      <a:cubicBezTo>
                        <a:pt x="396" y="2965"/>
                        <a:pt x="346" y="3066"/>
                        <a:pt x="372" y="3322"/>
                      </a:cubicBezTo>
                      <a:cubicBezTo>
                        <a:pt x="431" y="3905"/>
                        <a:pt x="461" y="4314"/>
                        <a:pt x="558" y="4711"/>
                      </a:cubicBezTo>
                      <a:cubicBezTo>
                        <a:pt x="574" y="4779"/>
                        <a:pt x="539" y="4859"/>
                        <a:pt x="558" y="4925"/>
                      </a:cubicBezTo>
                      <a:cubicBezTo>
                        <a:pt x="576" y="4940"/>
                        <a:pt x="719" y="4908"/>
                        <a:pt x="743" y="4925"/>
                      </a:cubicBezTo>
                      <a:cubicBezTo>
                        <a:pt x="879" y="5019"/>
                        <a:pt x="813" y="5098"/>
                        <a:pt x="743" y="5139"/>
                      </a:cubicBezTo>
                      <a:cubicBezTo>
                        <a:pt x="717" y="5154"/>
                        <a:pt x="714" y="5343"/>
                        <a:pt x="743" y="5459"/>
                      </a:cubicBezTo>
                      <a:cubicBezTo>
                        <a:pt x="888" y="5844"/>
                        <a:pt x="1202" y="6183"/>
                        <a:pt x="1487" y="6741"/>
                      </a:cubicBezTo>
                      <a:cubicBezTo>
                        <a:pt x="1753" y="7263"/>
                        <a:pt x="2120" y="7768"/>
                        <a:pt x="2416" y="7917"/>
                      </a:cubicBezTo>
                      <a:cubicBezTo>
                        <a:pt x="3065" y="8243"/>
                        <a:pt x="3319" y="8639"/>
                        <a:pt x="2974" y="8878"/>
                      </a:cubicBezTo>
                      <a:cubicBezTo>
                        <a:pt x="2765" y="9023"/>
                        <a:pt x="2755" y="9154"/>
                        <a:pt x="2974" y="9306"/>
                      </a:cubicBezTo>
                      <a:cubicBezTo>
                        <a:pt x="3128" y="9413"/>
                        <a:pt x="3234" y="9477"/>
                        <a:pt x="3160" y="9520"/>
                      </a:cubicBezTo>
                      <a:cubicBezTo>
                        <a:pt x="3122" y="9541"/>
                        <a:pt x="3103" y="9653"/>
                        <a:pt x="3160" y="9733"/>
                      </a:cubicBezTo>
                      <a:cubicBezTo>
                        <a:pt x="3240" y="9801"/>
                        <a:pt x="3288" y="9806"/>
                        <a:pt x="3346" y="9840"/>
                      </a:cubicBezTo>
                      <a:cubicBezTo>
                        <a:pt x="3492" y="9928"/>
                        <a:pt x="3462" y="9994"/>
                        <a:pt x="3531" y="10054"/>
                      </a:cubicBezTo>
                      <a:cubicBezTo>
                        <a:pt x="3735" y="10090"/>
                        <a:pt x="3863" y="10199"/>
                        <a:pt x="3903" y="10268"/>
                      </a:cubicBezTo>
                      <a:cubicBezTo>
                        <a:pt x="3947" y="10344"/>
                        <a:pt x="3877" y="10386"/>
                        <a:pt x="3717" y="10481"/>
                      </a:cubicBezTo>
                      <a:cubicBezTo>
                        <a:pt x="3735" y="10495"/>
                        <a:pt x="3882" y="10574"/>
                        <a:pt x="3903" y="10588"/>
                      </a:cubicBezTo>
                      <a:cubicBezTo>
                        <a:pt x="3999" y="10655"/>
                        <a:pt x="3894" y="10642"/>
                        <a:pt x="3903" y="10695"/>
                      </a:cubicBezTo>
                      <a:cubicBezTo>
                        <a:pt x="4040" y="10725"/>
                        <a:pt x="4125" y="10868"/>
                        <a:pt x="4089" y="11122"/>
                      </a:cubicBezTo>
                      <a:cubicBezTo>
                        <a:pt x="4085" y="11150"/>
                        <a:pt x="4091" y="11204"/>
                        <a:pt x="4089" y="11229"/>
                      </a:cubicBezTo>
                      <a:cubicBezTo>
                        <a:pt x="4408" y="11284"/>
                        <a:pt x="4551" y="11351"/>
                        <a:pt x="4461" y="11550"/>
                      </a:cubicBezTo>
                      <a:cubicBezTo>
                        <a:pt x="4443" y="11590"/>
                        <a:pt x="4461" y="11602"/>
                        <a:pt x="4461" y="11657"/>
                      </a:cubicBezTo>
                      <a:cubicBezTo>
                        <a:pt x="4494" y="11674"/>
                        <a:pt x="4421" y="11747"/>
                        <a:pt x="4461" y="11764"/>
                      </a:cubicBezTo>
                      <a:cubicBezTo>
                        <a:pt x="4709" y="11864"/>
                        <a:pt x="4895" y="11919"/>
                        <a:pt x="4833" y="11977"/>
                      </a:cubicBezTo>
                      <a:cubicBezTo>
                        <a:pt x="4770" y="12035"/>
                        <a:pt x="4834" y="12150"/>
                        <a:pt x="5018" y="12191"/>
                      </a:cubicBezTo>
                      <a:lnTo>
                        <a:pt x="5204" y="12191"/>
                      </a:lnTo>
                      <a:cubicBezTo>
                        <a:pt x="5476" y="11984"/>
                        <a:pt x="5686" y="11920"/>
                        <a:pt x="5948" y="11977"/>
                      </a:cubicBezTo>
                      <a:cubicBezTo>
                        <a:pt x="6256" y="12045"/>
                        <a:pt x="6160" y="12044"/>
                        <a:pt x="5948" y="12191"/>
                      </a:cubicBezTo>
                      <a:cubicBezTo>
                        <a:pt x="5802" y="12292"/>
                        <a:pt x="5865" y="12434"/>
                        <a:pt x="5948" y="12511"/>
                      </a:cubicBezTo>
                      <a:cubicBezTo>
                        <a:pt x="6031" y="12589"/>
                        <a:pt x="5968" y="12808"/>
                        <a:pt x="5762" y="12939"/>
                      </a:cubicBezTo>
                      <a:cubicBezTo>
                        <a:pt x="5673" y="12995"/>
                        <a:pt x="5620" y="13092"/>
                        <a:pt x="5576" y="13153"/>
                      </a:cubicBezTo>
                      <a:cubicBezTo>
                        <a:pt x="5597" y="13200"/>
                        <a:pt x="5610" y="13209"/>
                        <a:pt x="5576" y="13259"/>
                      </a:cubicBezTo>
                      <a:cubicBezTo>
                        <a:pt x="5511" y="13357"/>
                        <a:pt x="5511" y="13503"/>
                        <a:pt x="5762" y="13580"/>
                      </a:cubicBezTo>
                      <a:cubicBezTo>
                        <a:pt x="6011" y="13657"/>
                        <a:pt x="6201" y="13755"/>
                        <a:pt x="6134" y="13794"/>
                      </a:cubicBezTo>
                      <a:cubicBezTo>
                        <a:pt x="6067" y="13832"/>
                        <a:pt x="6202" y="13988"/>
                        <a:pt x="6319" y="14114"/>
                      </a:cubicBezTo>
                      <a:cubicBezTo>
                        <a:pt x="6459" y="14265"/>
                        <a:pt x="6464" y="14383"/>
                        <a:pt x="6319" y="14435"/>
                      </a:cubicBezTo>
                      <a:cubicBezTo>
                        <a:pt x="6030" y="14538"/>
                        <a:pt x="6029" y="15080"/>
                        <a:pt x="6319" y="15183"/>
                      </a:cubicBezTo>
                      <a:cubicBezTo>
                        <a:pt x="6443" y="15227"/>
                        <a:pt x="6394" y="15327"/>
                        <a:pt x="6319" y="15397"/>
                      </a:cubicBezTo>
                      <a:cubicBezTo>
                        <a:pt x="6243" y="15468"/>
                        <a:pt x="6462" y="15419"/>
                        <a:pt x="6691" y="15397"/>
                      </a:cubicBezTo>
                      <a:cubicBezTo>
                        <a:pt x="6976" y="15368"/>
                        <a:pt x="7061" y="15433"/>
                        <a:pt x="7063" y="15610"/>
                      </a:cubicBezTo>
                      <a:cubicBezTo>
                        <a:pt x="7064" y="15750"/>
                        <a:pt x="7091" y="16091"/>
                        <a:pt x="7249" y="16251"/>
                      </a:cubicBezTo>
                      <a:cubicBezTo>
                        <a:pt x="7407" y="16412"/>
                        <a:pt x="7658" y="16631"/>
                        <a:pt x="7620" y="16786"/>
                      </a:cubicBezTo>
                      <a:cubicBezTo>
                        <a:pt x="7567" y="17009"/>
                        <a:pt x="7554" y="17095"/>
                        <a:pt x="7992" y="17106"/>
                      </a:cubicBezTo>
                      <a:cubicBezTo>
                        <a:pt x="8906" y="17129"/>
                        <a:pt x="9013" y="17161"/>
                        <a:pt x="8736" y="17320"/>
                      </a:cubicBezTo>
                      <a:cubicBezTo>
                        <a:pt x="8397" y="17515"/>
                        <a:pt x="8400" y="18195"/>
                        <a:pt x="8736" y="18388"/>
                      </a:cubicBezTo>
                      <a:cubicBezTo>
                        <a:pt x="8923" y="18496"/>
                        <a:pt x="8913" y="18586"/>
                        <a:pt x="8736" y="18709"/>
                      </a:cubicBezTo>
                      <a:cubicBezTo>
                        <a:pt x="8454" y="18904"/>
                        <a:pt x="8648" y="19136"/>
                        <a:pt x="9107" y="19136"/>
                      </a:cubicBezTo>
                      <a:cubicBezTo>
                        <a:pt x="9472" y="19136"/>
                        <a:pt x="9783" y="19776"/>
                        <a:pt x="9479" y="19884"/>
                      </a:cubicBezTo>
                      <a:cubicBezTo>
                        <a:pt x="9193" y="19986"/>
                        <a:pt x="10726" y="20797"/>
                        <a:pt x="11710" y="21060"/>
                      </a:cubicBezTo>
                      <a:cubicBezTo>
                        <a:pt x="12161" y="21180"/>
                        <a:pt x="12803" y="21276"/>
                        <a:pt x="13011" y="21380"/>
                      </a:cubicBezTo>
                      <a:cubicBezTo>
                        <a:pt x="13257" y="21504"/>
                        <a:pt x="13560" y="21542"/>
                        <a:pt x="13940" y="21487"/>
                      </a:cubicBezTo>
                      <a:cubicBezTo>
                        <a:pt x="14390" y="21422"/>
                        <a:pt x="14532" y="21491"/>
                        <a:pt x="14683" y="21594"/>
                      </a:cubicBezTo>
                      <a:cubicBezTo>
                        <a:pt x="14696" y="21533"/>
                        <a:pt x="14891" y="21413"/>
                        <a:pt x="14869" y="21380"/>
                      </a:cubicBezTo>
                      <a:cubicBezTo>
                        <a:pt x="14707" y="21137"/>
                        <a:pt x="17235" y="20305"/>
                        <a:pt x="17471" y="20525"/>
                      </a:cubicBezTo>
                      <a:cubicBezTo>
                        <a:pt x="17637" y="20680"/>
                        <a:pt x="18427" y="20511"/>
                        <a:pt x="19330" y="20098"/>
                      </a:cubicBezTo>
                      <a:cubicBezTo>
                        <a:pt x="19372" y="20079"/>
                        <a:pt x="19472" y="20114"/>
                        <a:pt x="19516" y="20098"/>
                      </a:cubicBezTo>
                      <a:cubicBezTo>
                        <a:pt x="19306" y="19955"/>
                        <a:pt x="19372" y="19788"/>
                        <a:pt x="19888" y="19564"/>
                      </a:cubicBezTo>
                      <a:cubicBezTo>
                        <a:pt x="20535" y="19282"/>
                        <a:pt x="20613" y="19248"/>
                        <a:pt x="20631" y="17854"/>
                      </a:cubicBezTo>
                      <a:cubicBezTo>
                        <a:pt x="20642" y="17036"/>
                        <a:pt x="20709" y="16245"/>
                        <a:pt x="20817" y="16144"/>
                      </a:cubicBezTo>
                      <a:cubicBezTo>
                        <a:pt x="20925" y="16044"/>
                        <a:pt x="20910" y="15823"/>
                        <a:pt x="20817" y="15610"/>
                      </a:cubicBezTo>
                      <a:cubicBezTo>
                        <a:pt x="20724" y="15397"/>
                        <a:pt x="20840" y="15134"/>
                        <a:pt x="21003" y="15076"/>
                      </a:cubicBezTo>
                      <a:cubicBezTo>
                        <a:pt x="21208" y="15003"/>
                        <a:pt x="21091" y="14811"/>
                        <a:pt x="20817" y="14435"/>
                      </a:cubicBezTo>
                      <a:cubicBezTo>
                        <a:pt x="20400" y="13861"/>
                        <a:pt x="20722" y="13589"/>
                        <a:pt x="21375" y="13901"/>
                      </a:cubicBezTo>
                      <a:cubicBezTo>
                        <a:pt x="21409" y="13917"/>
                        <a:pt x="21524" y="13888"/>
                        <a:pt x="21560" y="13901"/>
                      </a:cubicBezTo>
                      <a:cubicBezTo>
                        <a:pt x="21595" y="13794"/>
                        <a:pt x="21518" y="13684"/>
                        <a:pt x="21560" y="13580"/>
                      </a:cubicBezTo>
                      <a:cubicBezTo>
                        <a:pt x="21572" y="13552"/>
                        <a:pt x="21556" y="13501"/>
                        <a:pt x="21560" y="13473"/>
                      </a:cubicBezTo>
                      <a:cubicBezTo>
                        <a:pt x="21550" y="13381"/>
                        <a:pt x="21570" y="13434"/>
                        <a:pt x="21560" y="13366"/>
                      </a:cubicBezTo>
                      <a:cubicBezTo>
                        <a:pt x="21539" y="13330"/>
                        <a:pt x="21600" y="13274"/>
                        <a:pt x="21560" y="13259"/>
                      </a:cubicBezTo>
                      <a:cubicBezTo>
                        <a:pt x="21441" y="13217"/>
                        <a:pt x="21302" y="13070"/>
                        <a:pt x="21375" y="12939"/>
                      </a:cubicBezTo>
                      <a:cubicBezTo>
                        <a:pt x="21399" y="12895"/>
                        <a:pt x="21379" y="12785"/>
                        <a:pt x="21375" y="12725"/>
                      </a:cubicBezTo>
                      <a:cubicBezTo>
                        <a:pt x="21361" y="12689"/>
                        <a:pt x="21388" y="12660"/>
                        <a:pt x="21375" y="12618"/>
                      </a:cubicBezTo>
                      <a:cubicBezTo>
                        <a:pt x="21319" y="12445"/>
                        <a:pt x="21185" y="12356"/>
                        <a:pt x="21003" y="12298"/>
                      </a:cubicBezTo>
                      <a:cubicBezTo>
                        <a:pt x="20821" y="12239"/>
                        <a:pt x="20752" y="12038"/>
                        <a:pt x="20817" y="11977"/>
                      </a:cubicBezTo>
                      <a:cubicBezTo>
                        <a:pt x="20904" y="11897"/>
                        <a:pt x="20642" y="11653"/>
                        <a:pt x="20445" y="11336"/>
                      </a:cubicBezTo>
                      <a:cubicBezTo>
                        <a:pt x="20405" y="11284"/>
                        <a:pt x="20488" y="11282"/>
                        <a:pt x="20445" y="11229"/>
                      </a:cubicBezTo>
                      <a:cubicBezTo>
                        <a:pt x="20176" y="10899"/>
                        <a:pt x="19862" y="10573"/>
                        <a:pt x="19702" y="10481"/>
                      </a:cubicBezTo>
                      <a:cubicBezTo>
                        <a:pt x="19508" y="10370"/>
                        <a:pt x="19311" y="10234"/>
                        <a:pt x="19330" y="10161"/>
                      </a:cubicBezTo>
                      <a:cubicBezTo>
                        <a:pt x="19212" y="10027"/>
                        <a:pt x="19160" y="9849"/>
                        <a:pt x="19144" y="9733"/>
                      </a:cubicBezTo>
                      <a:cubicBezTo>
                        <a:pt x="19132" y="9648"/>
                        <a:pt x="19204" y="9531"/>
                        <a:pt x="19144" y="9413"/>
                      </a:cubicBezTo>
                      <a:cubicBezTo>
                        <a:pt x="19099" y="9350"/>
                        <a:pt x="19009" y="9371"/>
                        <a:pt x="18958" y="9306"/>
                      </a:cubicBezTo>
                      <a:cubicBezTo>
                        <a:pt x="18867" y="9191"/>
                        <a:pt x="18845" y="9086"/>
                        <a:pt x="18772" y="8985"/>
                      </a:cubicBezTo>
                      <a:cubicBezTo>
                        <a:pt x="18571" y="8755"/>
                        <a:pt x="18408" y="8503"/>
                        <a:pt x="18401" y="8451"/>
                      </a:cubicBezTo>
                      <a:cubicBezTo>
                        <a:pt x="17812" y="8364"/>
                        <a:pt x="17260" y="8157"/>
                        <a:pt x="17100" y="7917"/>
                      </a:cubicBezTo>
                      <a:cubicBezTo>
                        <a:pt x="16981" y="7739"/>
                        <a:pt x="17156" y="7282"/>
                        <a:pt x="17471" y="7062"/>
                      </a:cubicBezTo>
                      <a:cubicBezTo>
                        <a:pt x="17109" y="6885"/>
                        <a:pt x="16788" y="6743"/>
                        <a:pt x="16914" y="6741"/>
                      </a:cubicBezTo>
                      <a:cubicBezTo>
                        <a:pt x="17054" y="6739"/>
                        <a:pt x="17034" y="6617"/>
                        <a:pt x="16728" y="6421"/>
                      </a:cubicBezTo>
                      <a:cubicBezTo>
                        <a:pt x="15915" y="5899"/>
                        <a:pt x="14868" y="4926"/>
                        <a:pt x="15055" y="4818"/>
                      </a:cubicBezTo>
                      <a:cubicBezTo>
                        <a:pt x="15144" y="4767"/>
                        <a:pt x="14958" y="4444"/>
                        <a:pt x="14683" y="4177"/>
                      </a:cubicBezTo>
                      <a:lnTo>
                        <a:pt x="14683" y="4070"/>
                      </a:lnTo>
                      <a:cubicBezTo>
                        <a:pt x="14503" y="4083"/>
                        <a:pt x="14274" y="3974"/>
                        <a:pt x="14126" y="3750"/>
                      </a:cubicBezTo>
                      <a:cubicBezTo>
                        <a:pt x="13996" y="3554"/>
                        <a:pt x="13993" y="3468"/>
                        <a:pt x="14126" y="3322"/>
                      </a:cubicBezTo>
                      <a:cubicBezTo>
                        <a:pt x="13911" y="3307"/>
                        <a:pt x="13705" y="3241"/>
                        <a:pt x="13754" y="3108"/>
                      </a:cubicBezTo>
                      <a:cubicBezTo>
                        <a:pt x="13771" y="3064"/>
                        <a:pt x="13757" y="3051"/>
                        <a:pt x="13754" y="3002"/>
                      </a:cubicBezTo>
                      <a:cubicBezTo>
                        <a:pt x="13638" y="2875"/>
                        <a:pt x="13417" y="2694"/>
                        <a:pt x="13382" y="2574"/>
                      </a:cubicBezTo>
                      <a:cubicBezTo>
                        <a:pt x="13270" y="2614"/>
                        <a:pt x="12961" y="2532"/>
                        <a:pt x="12825" y="2360"/>
                      </a:cubicBezTo>
                      <a:cubicBezTo>
                        <a:pt x="12775" y="2297"/>
                        <a:pt x="12766" y="2219"/>
                        <a:pt x="12639" y="2147"/>
                      </a:cubicBezTo>
                      <a:cubicBezTo>
                        <a:pt x="12377" y="2030"/>
                        <a:pt x="12011" y="1826"/>
                        <a:pt x="11710" y="1719"/>
                      </a:cubicBezTo>
                      <a:cubicBezTo>
                        <a:pt x="11250" y="1594"/>
                        <a:pt x="10546" y="1380"/>
                        <a:pt x="10223" y="1185"/>
                      </a:cubicBezTo>
                      <a:cubicBezTo>
                        <a:pt x="9887" y="983"/>
                        <a:pt x="9551" y="865"/>
                        <a:pt x="9293" y="865"/>
                      </a:cubicBezTo>
                      <a:cubicBezTo>
                        <a:pt x="9017" y="865"/>
                        <a:pt x="8559" y="648"/>
                        <a:pt x="8178" y="437"/>
                      </a:cubicBezTo>
                      <a:cubicBezTo>
                        <a:pt x="7646" y="575"/>
                        <a:pt x="7139" y="352"/>
                        <a:pt x="7063" y="10"/>
                      </a:cubicBezTo>
                      <a:cubicBezTo>
                        <a:pt x="6962" y="39"/>
                        <a:pt x="6840" y="32"/>
                        <a:pt x="6691" y="10"/>
                      </a:cubicBezTo>
                      <a:cubicBezTo>
                        <a:pt x="6587" y="-6"/>
                        <a:pt x="6409" y="1"/>
                        <a:pt x="6319" y="10"/>
                      </a:cubicBezTo>
                      <a:close/>
                    </a:path>
                  </a:pathLst>
                </a:custGeom>
                <a:ln>
                  <a:noFill/>
                </a:ln>
                <a:effectLst/>
              </p:spPr>
            </p:pic>
            <p:pic>
              <p:nvPicPr>
                <p:cNvPr id="973" name="Image" descr="Image"/>
                <p:cNvPicPr>
                  <a:picLocks/>
                </p:cNvPicPr>
                <p:nvPr/>
              </p:nvPicPr>
              <p:blipFill>
                <a:blip r:embed="rId53"/>
                <a:stretch>
                  <a:fillRect/>
                </a:stretch>
              </p:blipFill>
              <p:spPr>
                <a:xfrm>
                  <a:off x="-1" y="-1"/>
                  <a:ext cx="64000" cy="105148"/>
                </a:xfrm>
                <a:prstGeom prst="rect">
                  <a:avLst/>
                </a:prstGeom>
                <a:effectLst/>
              </p:spPr>
            </p:pic>
          </p:grpSp>
          <p:grpSp>
            <p:nvGrpSpPr>
              <p:cNvPr id="978" name="Image"/>
              <p:cNvGrpSpPr/>
              <p:nvPr/>
            </p:nvGrpSpPr>
            <p:grpSpPr>
              <a:xfrm rot="17311923">
                <a:off x="172186" y="-11185"/>
                <a:ext cx="80271" cy="132174"/>
                <a:chOff x="0" y="0"/>
                <a:chExt cx="80269" cy="132173"/>
              </a:xfrm>
            </p:grpSpPr>
            <p:pic>
              <p:nvPicPr>
                <p:cNvPr id="977" name="Image" descr="Image"/>
                <p:cNvPicPr>
                  <a:picLocks noChangeAspect="1"/>
                </p:cNvPicPr>
                <p:nvPr/>
              </p:nvPicPr>
              <p:blipFill>
                <a:blip r:embed="rId54" cstate="print">
                  <a:extLst>
                    <a:ext uri="{28A0092B-C50C-407E-A947-70E740481C1C}">
                      <a14:useLocalDpi xmlns:a14="http://schemas.microsoft.com/office/drawing/2010/main"/>
                    </a:ext>
                  </a:extLst>
                </a:blip>
                <a:srcRect/>
                <a:stretch>
                  <a:fillRect/>
                </a:stretch>
              </p:blipFill>
              <p:spPr>
                <a:xfrm>
                  <a:off x="8980" y="8976"/>
                  <a:ext cx="62322" cy="107955"/>
                </a:xfrm>
                <a:custGeom>
                  <a:avLst/>
                  <a:gdLst/>
                  <a:ahLst/>
                  <a:cxnLst>
                    <a:cxn ang="0">
                      <a:pos x="wd2" y="hd2"/>
                    </a:cxn>
                    <a:cxn ang="5400000">
                      <a:pos x="wd2" y="hd2"/>
                    </a:cxn>
                    <a:cxn ang="10800000">
                      <a:pos x="wd2" y="hd2"/>
                    </a:cxn>
                    <a:cxn ang="16200000">
                      <a:pos x="wd2" y="hd2"/>
                    </a:cxn>
                  </a:cxnLst>
                  <a:rect l="0" t="0" r="r" b="b"/>
                  <a:pathLst>
                    <a:path w="21593" h="21592" extrusionOk="0">
                      <a:moveTo>
                        <a:pt x="6463" y="1"/>
                      </a:moveTo>
                      <a:cubicBezTo>
                        <a:pt x="6374" y="10"/>
                        <a:pt x="6219" y="51"/>
                        <a:pt x="6188" y="81"/>
                      </a:cubicBezTo>
                      <a:cubicBezTo>
                        <a:pt x="6155" y="111"/>
                        <a:pt x="6006" y="144"/>
                        <a:pt x="5775" y="160"/>
                      </a:cubicBezTo>
                      <a:cubicBezTo>
                        <a:pt x="5559" y="175"/>
                        <a:pt x="5242" y="165"/>
                        <a:pt x="4950" y="160"/>
                      </a:cubicBezTo>
                      <a:cubicBezTo>
                        <a:pt x="4347" y="149"/>
                        <a:pt x="3831" y="250"/>
                        <a:pt x="3713" y="319"/>
                      </a:cubicBezTo>
                      <a:cubicBezTo>
                        <a:pt x="3594" y="387"/>
                        <a:pt x="3436" y="428"/>
                        <a:pt x="3300" y="398"/>
                      </a:cubicBezTo>
                      <a:cubicBezTo>
                        <a:pt x="3165" y="368"/>
                        <a:pt x="2802" y="470"/>
                        <a:pt x="2613" y="636"/>
                      </a:cubicBezTo>
                      <a:cubicBezTo>
                        <a:pt x="2591" y="664"/>
                        <a:pt x="2525" y="681"/>
                        <a:pt x="2475" y="716"/>
                      </a:cubicBezTo>
                      <a:cubicBezTo>
                        <a:pt x="2412" y="759"/>
                        <a:pt x="2391" y="779"/>
                        <a:pt x="2338" y="795"/>
                      </a:cubicBezTo>
                      <a:cubicBezTo>
                        <a:pt x="2322" y="797"/>
                        <a:pt x="2216" y="795"/>
                        <a:pt x="2200" y="795"/>
                      </a:cubicBezTo>
                      <a:cubicBezTo>
                        <a:pt x="2130" y="797"/>
                        <a:pt x="2149" y="837"/>
                        <a:pt x="2063" y="795"/>
                      </a:cubicBezTo>
                      <a:cubicBezTo>
                        <a:pt x="1969" y="753"/>
                        <a:pt x="1850" y="724"/>
                        <a:pt x="1788" y="716"/>
                      </a:cubicBezTo>
                      <a:cubicBezTo>
                        <a:pt x="1664" y="707"/>
                        <a:pt x="1443" y="772"/>
                        <a:pt x="1238" y="874"/>
                      </a:cubicBezTo>
                      <a:cubicBezTo>
                        <a:pt x="1175" y="933"/>
                        <a:pt x="1197" y="995"/>
                        <a:pt x="1238" y="1033"/>
                      </a:cubicBezTo>
                      <a:cubicBezTo>
                        <a:pt x="1301" y="1092"/>
                        <a:pt x="1233" y="1179"/>
                        <a:pt x="1100" y="1271"/>
                      </a:cubicBezTo>
                      <a:cubicBezTo>
                        <a:pt x="815" y="1470"/>
                        <a:pt x="686" y="1475"/>
                        <a:pt x="138" y="1192"/>
                      </a:cubicBezTo>
                      <a:cubicBezTo>
                        <a:pt x="110" y="1183"/>
                        <a:pt x="28" y="1201"/>
                        <a:pt x="0" y="1192"/>
                      </a:cubicBezTo>
                      <a:cubicBezTo>
                        <a:pt x="574" y="1497"/>
                        <a:pt x="725" y="1638"/>
                        <a:pt x="550" y="1827"/>
                      </a:cubicBezTo>
                      <a:cubicBezTo>
                        <a:pt x="426" y="1961"/>
                        <a:pt x="302" y="2413"/>
                        <a:pt x="275" y="2859"/>
                      </a:cubicBezTo>
                      <a:cubicBezTo>
                        <a:pt x="299" y="3036"/>
                        <a:pt x="387" y="3079"/>
                        <a:pt x="413" y="3335"/>
                      </a:cubicBezTo>
                      <a:cubicBezTo>
                        <a:pt x="472" y="3918"/>
                        <a:pt x="591" y="4287"/>
                        <a:pt x="688" y="4684"/>
                      </a:cubicBezTo>
                      <a:cubicBezTo>
                        <a:pt x="704" y="4752"/>
                        <a:pt x="669" y="4856"/>
                        <a:pt x="688" y="4923"/>
                      </a:cubicBezTo>
                      <a:cubicBezTo>
                        <a:pt x="822" y="5017"/>
                        <a:pt x="895" y="5120"/>
                        <a:pt x="825" y="5161"/>
                      </a:cubicBezTo>
                      <a:cubicBezTo>
                        <a:pt x="799" y="5176"/>
                        <a:pt x="796" y="5283"/>
                        <a:pt x="825" y="5399"/>
                      </a:cubicBezTo>
                      <a:cubicBezTo>
                        <a:pt x="969" y="5784"/>
                        <a:pt x="1228" y="6190"/>
                        <a:pt x="1513" y="6748"/>
                      </a:cubicBezTo>
                      <a:cubicBezTo>
                        <a:pt x="1778" y="7270"/>
                        <a:pt x="2180" y="7711"/>
                        <a:pt x="2475" y="7860"/>
                      </a:cubicBezTo>
                      <a:cubicBezTo>
                        <a:pt x="3121" y="8186"/>
                        <a:pt x="3232" y="8652"/>
                        <a:pt x="2888" y="8891"/>
                      </a:cubicBezTo>
                      <a:cubicBezTo>
                        <a:pt x="2680" y="9036"/>
                        <a:pt x="2807" y="9136"/>
                        <a:pt x="3025" y="9288"/>
                      </a:cubicBezTo>
                      <a:cubicBezTo>
                        <a:pt x="3178" y="9395"/>
                        <a:pt x="3237" y="9484"/>
                        <a:pt x="3163" y="9527"/>
                      </a:cubicBezTo>
                      <a:cubicBezTo>
                        <a:pt x="3126" y="9548"/>
                        <a:pt x="3106" y="9605"/>
                        <a:pt x="3163" y="9685"/>
                      </a:cubicBezTo>
                      <a:cubicBezTo>
                        <a:pt x="3242" y="9753"/>
                        <a:pt x="3243" y="9809"/>
                        <a:pt x="3300" y="9844"/>
                      </a:cubicBezTo>
                      <a:cubicBezTo>
                        <a:pt x="3446" y="9932"/>
                        <a:pt x="3506" y="10022"/>
                        <a:pt x="3575" y="10082"/>
                      </a:cubicBezTo>
                      <a:cubicBezTo>
                        <a:pt x="3778" y="10118"/>
                        <a:pt x="3948" y="10172"/>
                        <a:pt x="3988" y="10241"/>
                      </a:cubicBezTo>
                      <a:cubicBezTo>
                        <a:pt x="4032" y="10317"/>
                        <a:pt x="4009" y="10463"/>
                        <a:pt x="3850" y="10558"/>
                      </a:cubicBezTo>
                      <a:cubicBezTo>
                        <a:pt x="3946" y="10625"/>
                        <a:pt x="3978" y="10665"/>
                        <a:pt x="3988" y="10717"/>
                      </a:cubicBezTo>
                      <a:cubicBezTo>
                        <a:pt x="4124" y="10747"/>
                        <a:pt x="4161" y="10860"/>
                        <a:pt x="4125" y="11114"/>
                      </a:cubicBezTo>
                      <a:cubicBezTo>
                        <a:pt x="4121" y="11141"/>
                        <a:pt x="4127" y="11168"/>
                        <a:pt x="4125" y="11193"/>
                      </a:cubicBezTo>
                      <a:cubicBezTo>
                        <a:pt x="4443" y="11248"/>
                        <a:pt x="4490" y="11312"/>
                        <a:pt x="4400" y="11511"/>
                      </a:cubicBezTo>
                      <a:cubicBezTo>
                        <a:pt x="4382" y="11551"/>
                        <a:pt x="4400" y="11615"/>
                        <a:pt x="4400" y="11670"/>
                      </a:cubicBezTo>
                      <a:cubicBezTo>
                        <a:pt x="4434" y="11687"/>
                        <a:pt x="4498" y="11733"/>
                        <a:pt x="4538" y="11749"/>
                      </a:cubicBezTo>
                      <a:cubicBezTo>
                        <a:pt x="4785" y="11849"/>
                        <a:pt x="4875" y="11929"/>
                        <a:pt x="4813" y="11987"/>
                      </a:cubicBezTo>
                      <a:cubicBezTo>
                        <a:pt x="4751" y="12045"/>
                        <a:pt x="4904" y="12185"/>
                        <a:pt x="5088" y="12225"/>
                      </a:cubicBezTo>
                      <a:lnTo>
                        <a:pt x="5225" y="12146"/>
                      </a:lnTo>
                      <a:cubicBezTo>
                        <a:pt x="5496" y="11939"/>
                        <a:pt x="5652" y="11850"/>
                        <a:pt x="5913" y="11908"/>
                      </a:cubicBezTo>
                      <a:cubicBezTo>
                        <a:pt x="6219" y="11976"/>
                        <a:pt x="6261" y="12079"/>
                        <a:pt x="6050" y="12225"/>
                      </a:cubicBezTo>
                      <a:cubicBezTo>
                        <a:pt x="5905" y="12327"/>
                        <a:pt x="5830" y="12465"/>
                        <a:pt x="5913" y="12543"/>
                      </a:cubicBezTo>
                      <a:cubicBezTo>
                        <a:pt x="5996" y="12620"/>
                        <a:pt x="5981" y="12809"/>
                        <a:pt x="5775" y="12940"/>
                      </a:cubicBezTo>
                      <a:cubicBezTo>
                        <a:pt x="5687" y="12996"/>
                        <a:pt x="5544" y="13038"/>
                        <a:pt x="5500" y="13099"/>
                      </a:cubicBezTo>
                      <a:cubicBezTo>
                        <a:pt x="5522" y="13146"/>
                        <a:pt x="5534" y="13207"/>
                        <a:pt x="5500" y="13257"/>
                      </a:cubicBezTo>
                      <a:cubicBezTo>
                        <a:pt x="5436" y="13355"/>
                        <a:pt x="5663" y="13498"/>
                        <a:pt x="5913" y="13575"/>
                      </a:cubicBezTo>
                      <a:cubicBezTo>
                        <a:pt x="6161" y="13652"/>
                        <a:pt x="6255" y="13695"/>
                        <a:pt x="6188" y="13734"/>
                      </a:cubicBezTo>
                      <a:cubicBezTo>
                        <a:pt x="6121" y="13772"/>
                        <a:pt x="6208" y="13924"/>
                        <a:pt x="6325" y="14051"/>
                      </a:cubicBezTo>
                      <a:cubicBezTo>
                        <a:pt x="6464" y="14201"/>
                        <a:pt x="6470" y="14317"/>
                        <a:pt x="6325" y="14369"/>
                      </a:cubicBezTo>
                      <a:cubicBezTo>
                        <a:pt x="6037" y="14471"/>
                        <a:pt x="6037" y="15059"/>
                        <a:pt x="6325" y="15162"/>
                      </a:cubicBezTo>
                      <a:cubicBezTo>
                        <a:pt x="6448" y="15206"/>
                        <a:pt x="6400" y="15251"/>
                        <a:pt x="6325" y="15321"/>
                      </a:cubicBezTo>
                      <a:cubicBezTo>
                        <a:pt x="6249" y="15392"/>
                        <a:pt x="6372" y="15423"/>
                        <a:pt x="6600" y="15401"/>
                      </a:cubicBezTo>
                      <a:cubicBezTo>
                        <a:pt x="6884" y="15372"/>
                        <a:pt x="7011" y="15461"/>
                        <a:pt x="7013" y="15639"/>
                      </a:cubicBezTo>
                      <a:cubicBezTo>
                        <a:pt x="7014" y="15779"/>
                        <a:pt x="7131" y="16034"/>
                        <a:pt x="7288" y="16194"/>
                      </a:cubicBezTo>
                      <a:cubicBezTo>
                        <a:pt x="7445" y="16355"/>
                        <a:pt x="7600" y="16595"/>
                        <a:pt x="7563" y="16750"/>
                      </a:cubicBezTo>
                      <a:cubicBezTo>
                        <a:pt x="7509" y="16973"/>
                        <a:pt x="7539" y="17057"/>
                        <a:pt x="7975" y="17067"/>
                      </a:cubicBezTo>
                      <a:cubicBezTo>
                        <a:pt x="8885" y="17090"/>
                        <a:pt x="9076" y="17146"/>
                        <a:pt x="8800" y="17306"/>
                      </a:cubicBezTo>
                      <a:cubicBezTo>
                        <a:pt x="8463" y="17500"/>
                        <a:pt x="8329" y="18145"/>
                        <a:pt x="8663" y="18337"/>
                      </a:cubicBezTo>
                      <a:cubicBezTo>
                        <a:pt x="8849" y="18445"/>
                        <a:pt x="8978" y="18532"/>
                        <a:pt x="8800" y="18655"/>
                      </a:cubicBezTo>
                      <a:cubicBezTo>
                        <a:pt x="8520" y="18850"/>
                        <a:pt x="8618" y="19052"/>
                        <a:pt x="9075" y="19052"/>
                      </a:cubicBezTo>
                      <a:cubicBezTo>
                        <a:pt x="9439" y="19052"/>
                        <a:pt x="9790" y="19738"/>
                        <a:pt x="9488" y="19846"/>
                      </a:cubicBezTo>
                      <a:cubicBezTo>
                        <a:pt x="9203" y="19947"/>
                        <a:pt x="10709" y="20774"/>
                        <a:pt x="11688" y="21036"/>
                      </a:cubicBezTo>
                      <a:cubicBezTo>
                        <a:pt x="12138" y="21157"/>
                        <a:pt x="12718" y="21329"/>
                        <a:pt x="12926" y="21433"/>
                      </a:cubicBezTo>
                      <a:cubicBezTo>
                        <a:pt x="13171" y="21557"/>
                        <a:pt x="13510" y="21568"/>
                        <a:pt x="13888" y="21513"/>
                      </a:cubicBezTo>
                      <a:cubicBezTo>
                        <a:pt x="14336" y="21448"/>
                        <a:pt x="14562" y="21489"/>
                        <a:pt x="14713" y="21592"/>
                      </a:cubicBezTo>
                      <a:cubicBezTo>
                        <a:pt x="14726" y="21531"/>
                        <a:pt x="14873" y="21466"/>
                        <a:pt x="14851" y="21433"/>
                      </a:cubicBezTo>
                      <a:cubicBezTo>
                        <a:pt x="14689" y="21190"/>
                        <a:pt x="17228" y="20340"/>
                        <a:pt x="17463" y="20560"/>
                      </a:cubicBezTo>
                      <a:cubicBezTo>
                        <a:pt x="17629" y="20714"/>
                        <a:pt x="18489" y="20497"/>
                        <a:pt x="19389" y="20084"/>
                      </a:cubicBezTo>
                      <a:cubicBezTo>
                        <a:pt x="19430" y="20065"/>
                        <a:pt x="19482" y="20100"/>
                        <a:pt x="19526" y="20084"/>
                      </a:cubicBezTo>
                      <a:cubicBezTo>
                        <a:pt x="19317" y="19941"/>
                        <a:pt x="19288" y="19831"/>
                        <a:pt x="19801" y="19608"/>
                      </a:cubicBezTo>
                      <a:cubicBezTo>
                        <a:pt x="20446" y="19326"/>
                        <a:pt x="20608" y="19176"/>
                        <a:pt x="20626" y="17782"/>
                      </a:cubicBezTo>
                      <a:cubicBezTo>
                        <a:pt x="20637" y="16964"/>
                        <a:pt x="20656" y="16215"/>
                        <a:pt x="20764" y="16115"/>
                      </a:cubicBezTo>
                      <a:cubicBezTo>
                        <a:pt x="20871" y="16014"/>
                        <a:pt x="20856" y="15772"/>
                        <a:pt x="20764" y="15559"/>
                      </a:cubicBezTo>
                      <a:cubicBezTo>
                        <a:pt x="20671" y="15346"/>
                        <a:pt x="20739" y="15141"/>
                        <a:pt x="20901" y="15083"/>
                      </a:cubicBezTo>
                      <a:cubicBezTo>
                        <a:pt x="21105" y="15010"/>
                        <a:pt x="21174" y="14824"/>
                        <a:pt x="20901" y="14448"/>
                      </a:cubicBezTo>
                      <a:cubicBezTo>
                        <a:pt x="20486" y="13874"/>
                        <a:pt x="20664" y="13581"/>
                        <a:pt x="21314" y="13892"/>
                      </a:cubicBezTo>
                      <a:cubicBezTo>
                        <a:pt x="21348" y="13909"/>
                        <a:pt x="21415" y="13880"/>
                        <a:pt x="21451" y="13892"/>
                      </a:cubicBezTo>
                      <a:cubicBezTo>
                        <a:pt x="21485" y="13786"/>
                        <a:pt x="21546" y="13679"/>
                        <a:pt x="21589" y="13575"/>
                      </a:cubicBezTo>
                      <a:cubicBezTo>
                        <a:pt x="21600" y="13547"/>
                        <a:pt x="21584" y="13523"/>
                        <a:pt x="21589" y="13495"/>
                      </a:cubicBezTo>
                      <a:cubicBezTo>
                        <a:pt x="21578" y="13404"/>
                        <a:pt x="21598" y="13404"/>
                        <a:pt x="21589" y="13337"/>
                      </a:cubicBezTo>
                      <a:cubicBezTo>
                        <a:pt x="21567" y="13301"/>
                        <a:pt x="21491" y="13271"/>
                        <a:pt x="21451" y="13257"/>
                      </a:cubicBezTo>
                      <a:cubicBezTo>
                        <a:pt x="21332" y="13215"/>
                        <a:pt x="21241" y="13071"/>
                        <a:pt x="21314" y="12940"/>
                      </a:cubicBezTo>
                      <a:cubicBezTo>
                        <a:pt x="21338" y="12896"/>
                        <a:pt x="21318" y="12762"/>
                        <a:pt x="21314" y="12702"/>
                      </a:cubicBezTo>
                      <a:cubicBezTo>
                        <a:pt x="21259" y="12528"/>
                        <a:pt x="21082" y="12284"/>
                        <a:pt x="20901" y="12225"/>
                      </a:cubicBezTo>
                      <a:cubicBezTo>
                        <a:pt x="20720" y="12167"/>
                        <a:pt x="20699" y="12048"/>
                        <a:pt x="20764" y="11987"/>
                      </a:cubicBezTo>
                      <a:cubicBezTo>
                        <a:pt x="20850" y="11907"/>
                        <a:pt x="20684" y="11670"/>
                        <a:pt x="20489" y="11352"/>
                      </a:cubicBezTo>
                      <a:cubicBezTo>
                        <a:pt x="20448" y="11300"/>
                        <a:pt x="20394" y="11246"/>
                        <a:pt x="20351" y="11193"/>
                      </a:cubicBezTo>
                      <a:cubicBezTo>
                        <a:pt x="20083" y="10863"/>
                        <a:pt x="19823" y="10571"/>
                        <a:pt x="19664" y="10479"/>
                      </a:cubicBezTo>
                      <a:cubicBezTo>
                        <a:pt x="19470" y="10367"/>
                        <a:pt x="19369" y="10235"/>
                        <a:pt x="19389" y="10162"/>
                      </a:cubicBezTo>
                      <a:cubicBezTo>
                        <a:pt x="19271" y="10028"/>
                        <a:pt x="19130" y="9881"/>
                        <a:pt x="19114" y="9765"/>
                      </a:cubicBezTo>
                      <a:cubicBezTo>
                        <a:pt x="19102" y="9679"/>
                        <a:pt x="19035" y="9566"/>
                        <a:pt x="18976" y="9447"/>
                      </a:cubicBezTo>
                      <a:cubicBezTo>
                        <a:pt x="18931" y="9385"/>
                        <a:pt x="19027" y="9353"/>
                        <a:pt x="18976" y="9288"/>
                      </a:cubicBezTo>
                      <a:cubicBezTo>
                        <a:pt x="18885" y="9173"/>
                        <a:pt x="18773" y="9071"/>
                        <a:pt x="18701" y="8971"/>
                      </a:cubicBezTo>
                      <a:cubicBezTo>
                        <a:pt x="18500" y="8741"/>
                        <a:pt x="18434" y="8547"/>
                        <a:pt x="18426" y="8495"/>
                      </a:cubicBezTo>
                      <a:cubicBezTo>
                        <a:pt x="18424" y="8483"/>
                        <a:pt x="18298" y="8431"/>
                        <a:pt x="18288" y="8415"/>
                      </a:cubicBezTo>
                      <a:cubicBezTo>
                        <a:pt x="17702" y="8328"/>
                        <a:pt x="17211" y="8179"/>
                        <a:pt x="17051" y="7939"/>
                      </a:cubicBezTo>
                      <a:cubicBezTo>
                        <a:pt x="16933" y="7761"/>
                        <a:pt x="17149" y="7365"/>
                        <a:pt x="17463" y="7145"/>
                      </a:cubicBezTo>
                      <a:cubicBezTo>
                        <a:pt x="17103" y="6968"/>
                        <a:pt x="16788" y="6750"/>
                        <a:pt x="16913" y="6748"/>
                      </a:cubicBezTo>
                      <a:cubicBezTo>
                        <a:pt x="17053" y="6746"/>
                        <a:pt x="16943" y="6548"/>
                        <a:pt x="16638" y="6351"/>
                      </a:cubicBezTo>
                      <a:cubicBezTo>
                        <a:pt x="15829" y="5829"/>
                        <a:pt x="14940" y="4871"/>
                        <a:pt x="15126" y="4764"/>
                      </a:cubicBezTo>
                      <a:cubicBezTo>
                        <a:pt x="15214" y="4713"/>
                        <a:pt x="14987" y="4475"/>
                        <a:pt x="14713" y="4208"/>
                      </a:cubicBezTo>
                      <a:lnTo>
                        <a:pt x="14576" y="4129"/>
                      </a:lnTo>
                      <a:cubicBezTo>
                        <a:pt x="14396" y="4142"/>
                        <a:pt x="14173" y="4035"/>
                        <a:pt x="14026" y="3811"/>
                      </a:cubicBezTo>
                      <a:cubicBezTo>
                        <a:pt x="13897" y="3616"/>
                        <a:pt x="13894" y="3481"/>
                        <a:pt x="14026" y="3335"/>
                      </a:cubicBezTo>
                      <a:cubicBezTo>
                        <a:pt x="13812" y="3320"/>
                        <a:pt x="13701" y="3230"/>
                        <a:pt x="13751" y="3097"/>
                      </a:cubicBezTo>
                      <a:cubicBezTo>
                        <a:pt x="13767" y="3052"/>
                        <a:pt x="13754" y="3067"/>
                        <a:pt x="13751" y="3018"/>
                      </a:cubicBezTo>
                      <a:cubicBezTo>
                        <a:pt x="13635" y="2891"/>
                        <a:pt x="13510" y="2740"/>
                        <a:pt x="13476" y="2621"/>
                      </a:cubicBezTo>
                      <a:cubicBezTo>
                        <a:pt x="13473" y="2610"/>
                        <a:pt x="13350" y="2555"/>
                        <a:pt x="13338" y="2541"/>
                      </a:cubicBezTo>
                      <a:cubicBezTo>
                        <a:pt x="13226" y="2581"/>
                        <a:pt x="13061" y="2475"/>
                        <a:pt x="12926" y="2303"/>
                      </a:cubicBezTo>
                      <a:cubicBezTo>
                        <a:pt x="12876" y="2240"/>
                        <a:pt x="12640" y="2137"/>
                        <a:pt x="12513" y="2065"/>
                      </a:cubicBezTo>
                      <a:cubicBezTo>
                        <a:pt x="12252" y="1949"/>
                        <a:pt x="11989" y="1855"/>
                        <a:pt x="11688" y="1747"/>
                      </a:cubicBezTo>
                      <a:cubicBezTo>
                        <a:pt x="11230" y="1622"/>
                        <a:pt x="10636" y="1386"/>
                        <a:pt x="10313" y="1192"/>
                      </a:cubicBezTo>
                      <a:cubicBezTo>
                        <a:pt x="9979" y="990"/>
                        <a:pt x="9469" y="795"/>
                        <a:pt x="9213" y="795"/>
                      </a:cubicBezTo>
                      <a:cubicBezTo>
                        <a:pt x="8938" y="795"/>
                        <a:pt x="8492" y="609"/>
                        <a:pt x="8113" y="398"/>
                      </a:cubicBezTo>
                      <a:cubicBezTo>
                        <a:pt x="7583" y="536"/>
                        <a:pt x="7226" y="343"/>
                        <a:pt x="7150" y="1"/>
                      </a:cubicBezTo>
                      <a:lnTo>
                        <a:pt x="7013" y="1"/>
                      </a:lnTo>
                      <a:cubicBezTo>
                        <a:pt x="6913" y="30"/>
                        <a:pt x="6886" y="103"/>
                        <a:pt x="6738" y="81"/>
                      </a:cubicBezTo>
                      <a:cubicBezTo>
                        <a:pt x="6634" y="65"/>
                        <a:pt x="6552" y="-8"/>
                        <a:pt x="6463" y="1"/>
                      </a:cubicBezTo>
                      <a:close/>
                    </a:path>
                  </a:pathLst>
                </a:custGeom>
                <a:ln>
                  <a:noFill/>
                </a:ln>
                <a:effectLst/>
              </p:spPr>
            </p:pic>
            <p:pic>
              <p:nvPicPr>
                <p:cNvPr id="976" name="Image" descr="Image"/>
                <p:cNvPicPr>
                  <a:picLocks/>
                </p:cNvPicPr>
                <p:nvPr/>
              </p:nvPicPr>
              <p:blipFill>
                <a:blip r:embed="rId55"/>
                <a:stretch>
                  <a:fillRect/>
                </a:stretch>
              </p:blipFill>
              <p:spPr>
                <a:xfrm>
                  <a:off x="-1" y="0"/>
                  <a:ext cx="80271" cy="132174"/>
                </a:xfrm>
                <a:prstGeom prst="rect">
                  <a:avLst/>
                </a:prstGeom>
                <a:effectLst/>
              </p:spPr>
            </p:pic>
          </p:grpSp>
          <p:grpSp>
            <p:nvGrpSpPr>
              <p:cNvPr id="981" name="Image"/>
              <p:cNvGrpSpPr/>
              <p:nvPr/>
            </p:nvGrpSpPr>
            <p:grpSpPr>
              <a:xfrm rot="14062231">
                <a:off x="196172" y="83309"/>
                <a:ext cx="63999" cy="105147"/>
                <a:chOff x="0" y="0"/>
                <a:chExt cx="63998" cy="105146"/>
              </a:xfrm>
            </p:grpSpPr>
            <p:pic>
              <p:nvPicPr>
                <p:cNvPr id="980" name="Image" descr="Image"/>
                <p:cNvPicPr>
                  <a:picLocks noChangeAspect="1"/>
                </p:cNvPicPr>
                <p:nvPr/>
              </p:nvPicPr>
              <p:blipFill>
                <a:blip r:embed="rId52" cstate="print">
                  <a:extLst>
                    <a:ext uri="{28A0092B-C50C-407E-A947-70E740481C1C}">
                      <a14:useLocalDpi xmlns:a14="http://schemas.microsoft.com/office/drawing/2010/main"/>
                    </a:ext>
                  </a:extLst>
                </a:blip>
                <a:srcRect/>
                <a:stretch>
                  <a:fillRect/>
                </a:stretch>
              </p:blipFill>
              <p:spPr>
                <a:xfrm>
                  <a:off x="8980" y="9698"/>
                  <a:ext cx="46067" cy="80205"/>
                </a:xfrm>
                <a:custGeom>
                  <a:avLst/>
                  <a:gdLst/>
                  <a:ahLst/>
                  <a:cxnLst>
                    <a:cxn ang="0">
                      <a:pos x="wd2" y="hd2"/>
                    </a:cxn>
                    <a:cxn ang="5400000">
                      <a:pos x="wd2" y="hd2"/>
                    </a:cxn>
                    <a:cxn ang="10800000">
                      <a:pos x="wd2" y="hd2"/>
                    </a:cxn>
                    <a:cxn ang="16200000">
                      <a:pos x="wd2" y="hd2"/>
                    </a:cxn>
                  </a:cxnLst>
                  <a:rect l="0" t="0" r="r" b="b"/>
                  <a:pathLst>
                    <a:path w="21574" h="21594" extrusionOk="0">
                      <a:moveTo>
                        <a:pt x="6319" y="10"/>
                      </a:moveTo>
                      <a:cubicBezTo>
                        <a:pt x="6230" y="19"/>
                        <a:pt x="6165" y="87"/>
                        <a:pt x="6134" y="117"/>
                      </a:cubicBezTo>
                      <a:cubicBezTo>
                        <a:pt x="6101" y="147"/>
                        <a:pt x="5993" y="208"/>
                        <a:pt x="5762" y="223"/>
                      </a:cubicBezTo>
                      <a:cubicBezTo>
                        <a:pt x="5544" y="238"/>
                        <a:pt x="5312" y="229"/>
                        <a:pt x="5018" y="223"/>
                      </a:cubicBezTo>
                      <a:cubicBezTo>
                        <a:pt x="4413" y="212"/>
                        <a:pt x="3837" y="262"/>
                        <a:pt x="3717" y="330"/>
                      </a:cubicBezTo>
                      <a:cubicBezTo>
                        <a:pt x="3598" y="399"/>
                        <a:pt x="3296" y="360"/>
                        <a:pt x="3160" y="330"/>
                      </a:cubicBezTo>
                      <a:cubicBezTo>
                        <a:pt x="3024" y="300"/>
                        <a:pt x="2792" y="484"/>
                        <a:pt x="2602" y="651"/>
                      </a:cubicBezTo>
                      <a:cubicBezTo>
                        <a:pt x="2581" y="679"/>
                        <a:pt x="2466" y="723"/>
                        <a:pt x="2416" y="758"/>
                      </a:cubicBezTo>
                      <a:cubicBezTo>
                        <a:pt x="2353" y="801"/>
                        <a:pt x="2284" y="742"/>
                        <a:pt x="2230" y="758"/>
                      </a:cubicBezTo>
                      <a:cubicBezTo>
                        <a:pt x="2193" y="749"/>
                        <a:pt x="2088" y="778"/>
                        <a:pt x="2045" y="758"/>
                      </a:cubicBezTo>
                      <a:cubicBezTo>
                        <a:pt x="1950" y="716"/>
                        <a:pt x="1736" y="766"/>
                        <a:pt x="1673" y="758"/>
                      </a:cubicBezTo>
                      <a:cubicBezTo>
                        <a:pt x="1548" y="749"/>
                        <a:pt x="1507" y="763"/>
                        <a:pt x="1301" y="865"/>
                      </a:cubicBezTo>
                      <a:cubicBezTo>
                        <a:pt x="1239" y="923"/>
                        <a:pt x="1074" y="1040"/>
                        <a:pt x="1115" y="1078"/>
                      </a:cubicBezTo>
                      <a:cubicBezTo>
                        <a:pt x="1179" y="1137"/>
                        <a:pt x="1249" y="1199"/>
                        <a:pt x="1115" y="1292"/>
                      </a:cubicBezTo>
                      <a:cubicBezTo>
                        <a:pt x="829" y="1490"/>
                        <a:pt x="551" y="1468"/>
                        <a:pt x="0" y="1185"/>
                      </a:cubicBezTo>
                      <a:cubicBezTo>
                        <a:pt x="576" y="1491"/>
                        <a:pt x="733" y="1638"/>
                        <a:pt x="558" y="1826"/>
                      </a:cubicBezTo>
                      <a:cubicBezTo>
                        <a:pt x="433" y="1960"/>
                        <a:pt x="399" y="2342"/>
                        <a:pt x="372" y="2788"/>
                      </a:cubicBezTo>
                      <a:cubicBezTo>
                        <a:pt x="396" y="2965"/>
                        <a:pt x="346" y="3066"/>
                        <a:pt x="372" y="3322"/>
                      </a:cubicBezTo>
                      <a:cubicBezTo>
                        <a:pt x="431" y="3905"/>
                        <a:pt x="461" y="4314"/>
                        <a:pt x="558" y="4711"/>
                      </a:cubicBezTo>
                      <a:cubicBezTo>
                        <a:pt x="574" y="4779"/>
                        <a:pt x="539" y="4859"/>
                        <a:pt x="558" y="4925"/>
                      </a:cubicBezTo>
                      <a:cubicBezTo>
                        <a:pt x="576" y="4940"/>
                        <a:pt x="719" y="4908"/>
                        <a:pt x="743" y="4925"/>
                      </a:cubicBezTo>
                      <a:cubicBezTo>
                        <a:pt x="879" y="5019"/>
                        <a:pt x="813" y="5098"/>
                        <a:pt x="743" y="5139"/>
                      </a:cubicBezTo>
                      <a:cubicBezTo>
                        <a:pt x="717" y="5154"/>
                        <a:pt x="714" y="5343"/>
                        <a:pt x="743" y="5459"/>
                      </a:cubicBezTo>
                      <a:cubicBezTo>
                        <a:pt x="888" y="5844"/>
                        <a:pt x="1202" y="6183"/>
                        <a:pt x="1487" y="6741"/>
                      </a:cubicBezTo>
                      <a:cubicBezTo>
                        <a:pt x="1753" y="7263"/>
                        <a:pt x="2120" y="7768"/>
                        <a:pt x="2416" y="7917"/>
                      </a:cubicBezTo>
                      <a:cubicBezTo>
                        <a:pt x="3065" y="8243"/>
                        <a:pt x="3319" y="8639"/>
                        <a:pt x="2974" y="8878"/>
                      </a:cubicBezTo>
                      <a:cubicBezTo>
                        <a:pt x="2765" y="9023"/>
                        <a:pt x="2755" y="9154"/>
                        <a:pt x="2974" y="9306"/>
                      </a:cubicBezTo>
                      <a:cubicBezTo>
                        <a:pt x="3128" y="9413"/>
                        <a:pt x="3234" y="9477"/>
                        <a:pt x="3160" y="9520"/>
                      </a:cubicBezTo>
                      <a:cubicBezTo>
                        <a:pt x="3122" y="9541"/>
                        <a:pt x="3103" y="9653"/>
                        <a:pt x="3160" y="9733"/>
                      </a:cubicBezTo>
                      <a:cubicBezTo>
                        <a:pt x="3240" y="9801"/>
                        <a:pt x="3288" y="9806"/>
                        <a:pt x="3346" y="9840"/>
                      </a:cubicBezTo>
                      <a:cubicBezTo>
                        <a:pt x="3492" y="9928"/>
                        <a:pt x="3462" y="9994"/>
                        <a:pt x="3531" y="10054"/>
                      </a:cubicBezTo>
                      <a:cubicBezTo>
                        <a:pt x="3735" y="10090"/>
                        <a:pt x="3863" y="10199"/>
                        <a:pt x="3903" y="10268"/>
                      </a:cubicBezTo>
                      <a:cubicBezTo>
                        <a:pt x="3947" y="10344"/>
                        <a:pt x="3877" y="10386"/>
                        <a:pt x="3717" y="10481"/>
                      </a:cubicBezTo>
                      <a:cubicBezTo>
                        <a:pt x="3735" y="10495"/>
                        <a:pt x="3882" y="10574"/>
                        <a:pt x="3903" y="10588"/>
                      </a:cubicBezTo>
                      <a:cubicBezTo>
                        <a:pt x="3999" y="10655"/>
                        <a:pt x="3894" y="10642"/>
                        <a:pt x="3903" y="10695"/>
                      </a:cubicBezTo>
                      <a:cubicBezTo>
                        <a:pt x="4040" y="10725"/>
                        <a:pt x="4125" y="10868"/>
                        <a:pt x="4089" y="11122"/>
                      </a:cubicBezTo>
                      <a:cubicBezTo>
                        <a:pt x="4085" y="11150"/>
                        <a:pt x="4091" y="11204"/>
                        <a:pt x="4089" y="11229"/>
                      </a:cubicBezTo>
                      <a:cubicBezTo>
                        <a:pt x="4408" y="11284"/>
                        <a:pt x="4551" y="11351"/>
                        <a:pt x="4461" y="11550"/>
                      </a:cubicBezTo>
                      <a:cubicBezTo>
                        <a:pt x="4443" y="11590"/>
                        <a:pt x="4461" y="11602"/>
                        <a:pt x="4461" y="11657"/>
                      </a:cubicBezTo>
                      <a:cubicBezTo>
                        <a:pt x="4494" y="11674"/>
                        <a:pt x="4421" y="11747"/>
                        <a:pt x="4461" y="11764"/>
                      </a:cubicBezTo>
                      <a:cubicBezTo>
                        <a:pt x="4709" y="11864"/>
                        <a:pt x="4895" y="11919"/>
                        <a:pt x="4833" y="11977"/>
                      </a:cubicBezTo>
                      <a:cubicBezTo>
                        <a:pt x="4770" y="12035"/>
                        <a:pt x="4834" y="12150"/>
                        <a:pt x="5018" y="12191"/>
                      </a:cubicBezTo>
                      <a:lnTo>
                        <a:pt x="5204" y="12191"/>
                      </a:lnTo>
                      <a:cubicBezTo>
                        <a:pt x="5476" y="11984"/>
                        <a:pt x="5686" y="11920"/>
                        <a:pt x="5948" y="11977"/>
                      </a:cubicBezTo>
                      <a:cubicBezTo>
                        <a:pt x="6256" y="12045"/>
                        <a:pt x="6160" y="12044"/>
                        <a:pt x="5948" y="12191"/>
                      </a:cubicBezTo>
                      <a:cubicBezTo>
                        <a:pt x="5802" y="12292"/>
                        <a:pt x="5865" y="12434"/>
                        <a:pt x="5948" y="12511"/>
                      </a:cubicBezTo>
                      <a:cubicBezTo>
                        <a:pt x="6031" y="12589"/>
                        <a:pt x="5968" y="12808"/>
                        <a:pt x="5762" y="12939"/>
                      </a:cubicBezTo>
                      <a:cubicBezTo>
                        <a:pt x="5673" y="12995"/>
                        <a:pt x="5620" y="13092"/>
                        <a:pt x="5576" y="13153"/>
                      </a:cubicBezTo>
                      <a:cubicBezTo>
                        <a:pt x="5597" y="13200"/>
                        <a:pt x="5610" y="13209"/>
                        <a:pt x="5576" y="13259"/>
                      </a:cubicBezTo>
                      <a:cubicBezTo>
                        <a:pt x="5511" y="13357"/>
                        <a:pt x="5511" y="13503"/>
                        <a:pt x="5762" y="13580"/>
                      </a:cubicBezTo>
                      <a:cubicBezTo>
                        <a:pt x="6011" y="13657"/>
                        <a:pt x="6201" y="13755"/>
                        <a:pt x="6134" y="13794"/>
                      </a:cubicBezTo>
                      <a:cubicBezTo>
                        <a:pt x="6067" y="13832"/>
                        <a:pt x="6202" y="13988"/>
                        <a:pt x="6319" y="14114"/>
                      </a:cubicBezTo>
                      <a:cubicBezTo>
                        <a:pt x="6459" y="14265"/>
                        <a:pt x="6464" y="14383"/>
                        <a:pt x="6319" y="14435"/>
                      </a:cubicBezTo>
                      <a:cubicBezTo>
                        <a:pt x="6030" y="14538"/>
                        <a:pt x="6029" y="15080"/>
                        <a:pt x="6319" y="15183"/>
                      </a:cubicBezTo>
                      <a:cubicBezTo>
                        <a:pt x="6443" y="15227"/>
                        <a:pt x="6394" y="15327"/>
                        <a:pt x="6319" y="15397"/>
                      </a:cubicBezTo>
                      <a:cubicBezTo>
                        <a:pt x="6243" y="15468"/>
                        <a:pt x="6462" y="15419"/>
                        <a:pt x="6691" y="15397"/>
                      </a:cubicBezTo>
                      <a:cubicBezTo>
                        <a:pt x="6976" y="15368"/>
                        <a:pt x="7061" y="15433"/>
                        <a:pt x="7063" y="15610"/>
                      </a:cubicBezTo>
                      <a:cubicBezTo>
                        <a:pt x="7064" y="15750"/>
                        <a:pt x="7091" y="16091"/>
                        <a:pt x="7249" y="16251"/>
                      </a:cubicBezTo>
                      <a:cubicBezTo>
                        <a:pt x="7407" y="16412"/>
                        <a:pt x="7658" y="16631"/>
                        <a:pt x="7620" y="16786"/>
                      </a:cubicBezTo>
                      <a:cubicBezTo>
                        <a:pt x="7567" y="17009"/>
                        <a:pt x="7554" y="17095"/>
                        <a:pt x="7992" y="17106"/>
                      </a:cubicBezTo>
                      <a:cubicBezTo>
                        <a:pt x="8906" y="17129"/>
                        <a:pt x="9013" y="17161"/>
                        <a:pt x="8736" y="17320"/>
                      </a:cubicBezTo>
                      <a:cubicBezTo>
                        <a:pt x="8397" y="17515"/>
                        <a:pt x="8400" y="18195"/>
                        <a:pt x="8736" y="18388"/>
                      </a:cubicBezTo>
                      <a:cubicBezTo>
                        <a:pt x="8923" y="18496"/>
                        <a:pt x="8913" y="18586"/>
                        <a:pt x="8736" y="18709"/>
                      </a:cubicBezTo>
                      <a:cubicBezTo>
                        <a:pt x="8454" y="18904"/>
                        <a:pt x="8648" y="19136"/>
                        <a:pt x="9107" y="19136"/>
                      </a:cubicBezTo>
                      <a:cubicBezTo>
                        <a:pt x="9472" y="19136"/>
                        <a:pt x="9783" y="19776"/>
                        <a:pt x="9479" y="19884"/>
                      </a:cubicBezTo>
                      <a:cubicBezTo>
                        <a:pt x="9193" y="19986"/>
                        <a:pt x="10726" y="20797"/>
                        <a:pt x="11710" y="21060"/>
                      </a:cubicBezTo>
                      <a:cubicBezTo>
                        <a:pt x="12161" y="21180"/>
                        <a:pt x="12803" y="21276"/>
                        <a:pt x="13011" y="21380"/>
                      </a:cubicBezTo>
                      <a:cubicBezTo>
                        <a:pt x="13257" y="21504"/>
                        <a:pt x="13560" y="21542"/>
                        <a:pt x="13940" y="21487"/>
                      </a:cubicBezTo>
                      <a:cubicBezTo>
                        <a:pt x="14390" y="21422"/>
                        <a:pt x="14532" y="21491"/>
                        <a:pt x="14683" y="21594"/>
                      </a:cubicBezTo>
                      <a:cubicBezTo>
                        <a:pt x="14696" y="21533"/>
                        <a:pt x="14891" y="21413"/>
                        <a:pt x="14869" y="21380"/>
                      </a:cubicBezTo>
                      <a:cubicBezTo>
                        <a:pt x="14707" y="21137"/>
                        <a:pt x="17235" y="20305"/>
                        <a:pt x="17471" y="20525"/>
                      </a:cubicBezTo>
                      <a:cubicBezTo>
                        <a:pt x="17637" y="20680"/>
                        <a:pt x="18427" y="20511"/>
                        <a:pt x="19330" y="20098"/>
                      </a:cubicBezTo>
                      <a:cubicBezTo>
                        <a:pt x="19372" y="20079"/>
                        <a:pt x="19472" y="20114"/>
                        <a:pt x="19516" y="20098"/>
                      </a:cubicBezTo>
                      <a:cubicBezTo>
                        <a:pt x="19306" y="19955"/>
                        <a:pt x="19372" y="19788"/>
                        <a:pt x="19888" y="19564"/>
                      </a:cubicBezTo>
                      <a:cubicBezTo>
                        <a:pt x="20535" y="19282"/>
                        <a:pt x="20613" y="19248"/>
                        <a:pt x="20631" y="17854"/>
                      </a:cubicBezTo>
                      <a:cubicBezTo>
                        <a:pt x="20642" y="17036"/>
                        <a:pt x="20709" y="16245"/>
                        <a:pt x="20817" y="16144"/>
                      </a:cubicBezTo>
                      <a:cubicBezTo>
                        <a:pt x="20925" y="16044"/>
                        <a:pt x="20910" y="15823"/>
                        <a:pt x="20817" y="15610"/>
                      </a:cubicBezTo>
                      <a:cubicBezTo>
                        <a:pt x="20724" y="15397"/>
                        <a:pt x="20840" y="15134"/>
                        <a:pt x="21003" y="15076"/>
                      </a:cubicBezTo>
                      <a:cubicBezTo>
                        <a:pt x="21208" y="15003"/>
                        <a:pt x="21091" y="14811"/>
                        <a:pt x="20817" y="14435"/>
                      </a:cubicBezTo>
                      <a:cubicBezTo>
                        <a:pt x="20400" y="13861"/>
                        <a:pt x="20722" y="13589"/>
                        <a:pt x="21375" y="13901"/>
                      </a:cubicBezTo>
                      <a:cubicBezTo>
                        <a:pt x="21409" y="13917"/>
                        <a:pt x="21524" y="13888"/>
                        <a:pt x="21560" y="13901"/>
                      </a:cubicBezTo>
                      <a:cubicBezTo>
                        <a:pt x="21595" y="13794"/>
                        <a:pt x="21518" y="13684"/>
                        <a:pt x="21560" y="13580"/>
                      </a:cubicBezTo>
                      <a:cubicBezTo>
                        <a:pt x="21572" y="13552"/>
                        <a:pt x="21556" y="13501"/>
                        <a:pt x="21560" y="13473"/>
                      </a:cubicBezTo>
                      <a:cubicBezTo>
                        <a:pt x="21550" y="13381"/>
                        <a:pt x="21570" y="13434"/>
                        <a:pt x="21560" y="13366"/>
                      </a:cubicBezTo>
                      <a:cubicBezTo>
                        <a:pt x="21539" y="13330"/>
                        <a:pt x="21600" y="13274"/>
                        <a:pt x="21560" y="13259"/>
                      </a:cubicBezTo>
                      <a:cubicBezTo>
                        <a:pt x="21441" y="13217"/>
                        <a:pt x="21302" y="13070"/>
                        <a:pt x="21375" y="12939"/>
                      </a:cubicBezTo>
                      <a:cubicBezTo>
                        <a:pt x="21399" y="12895"/>
                        <a:pt x="21379" y="12785"/>
                        <a:pt x="21375" y="12725"/>
                      </a:cubicBezTo>
                      <a:cubicBezTo>
                        <a:pt x="21361" y="12689"/>
                        <a:pt x="21388" y="12660"/>
                        <a:pt x="21375" y="12618"/>
                      </a:cubicBezTo>
                      <a:cubicBezTo>
                        <a:pt x="21319" y="12445"/>
                        <a:pt x="21185" y="12356"/>
                        <a:pt x="21003" y="12298"/>
                      </a:cubicBezTo>
                      <a:cubicBezTo>
                        <a:pt x="20821" y="12239"/>
                        <a:pt x="20752" y="12038"/>
                        <a:pt x="20817" y="11977"/>
                      </a:cubicBezTo>
                      <a:cubicBezTo>
                        <a:pt x="20904" y="11897"/>
                        <a:pt x="20642" y="11653"/>
                        <a:pt x="20445" y="11336"/>
                      </a:cubicBezTo>
                      <a:cubicBezTo>
                        <a:pt x="20405" y="11284"/>
                        <a:pt x="20488" y="11282"/>
                        <a:pt x="20445" y="11229"/>
                      </a:cubicBezTo>
                      <a:cubicBezTo>
                        <a:pt x="20176" y="10899"/>
                        <a:pt x="19862" y="10573"/>
                        <a:pt x="19702" y="10481"/>
                      </a:cubicBezTo>
                      <a:cubicBezTo>
                        <a:pt x="19508" y="10370"/>
                        <a:pt x="19311" y="10234"/>
                        <a:pt x="19330" y="10161"/>
                      </a:cubicBezTo>
                      <a:cubicBezTo>
                        <a:pt x="19212" y="10027"/>
                        <a:pt x="19160" y="9849"/>
                        <a:pt x="19144" y="9733"/>
                      </a:cubicBezTo>
                      <a:cubicBezTo>
                        <a:pt x="19132" y="9648"/>
                        <a:pt x="19204" y="9531"/>
                        <a:pt x="19144" y="9413"/>
                      </a:cubicBezTo>
                      <a:cubicBezTo>
                        <a:pt x="19099" y="9350"/>
                        <a:pt x="19009" y="9371"/>
                        <a:pt x="18958" y="9306"/>
                      </a:cubicBezTo>
                      <a:cubicBezTo>
                        <a:pt x="18867" y="9191"/>
                        <a:pt x="18845" y="9086"/>
                        <a:pt x="18772" y="8985"/>
                      </a:cubicBezTo>
                      <a:cubicBezTo>
                        <a:pt x="18571" y="8755"/>
                        <a:pt x="18408" y="8503"/>
                        <a:pt x="18401" y="8451"/>
                      </a:cubicBezTo>
                      <a:cubicBezTo>
                        <a:pt x="17812" y="8364"/>
                        <a:pt x="17260" y="8157"/>
                        <a:pt x="17100" y="7917"/>
                      </a:cubicBezTo>
                      <a:cubicBezTo>
                        <a:pt x="16981" y="7739"/>
                        <a:pt x="17156" y="7282"/>
                        <a:pt x="17471" y="7062"/>
                      </a:cubicBezTo>
                      <a:cubicBezTo>
                        <a:pt x="17109" y="6885"/>
                        <a:pt x="16788" y="6743"/>
                        <a:pt x="16914" y="6741"/>
                      </a:cubicBezTo>
                      <a:cubicBezTo>
                        <a:pt x="17054" y="6739"/>
                        <a:pt x="17034" y="6617"/>
                        <a:pt x="16728" y="6421"/>
                      </a:cubicBezTo>
                      <a:cubicBezTo>
                        <a:pt x="15915" y="5899"/>
                        <a:pt x="14868" y="4926"/>
                        <a:pt x="15055" y="4818"/>
                      </a:cubicBezTo>
                      <a:cubicBezTo>
                        <a:pt x="15144" y="4767"/>
                        <a:pt x="14958" y="4444"/>
                        <a:pt x="14683" y="4177"/>
                      </a:cubicBezTo>
                      <a:lnTo>
                        <a:pt x="14683" y="4070"/>
                      </a:lnTo>
                      <a:cubicBezTo>
                        <a:pt x="14503" y="4083"/>
                        <a:pt x="14274" y="3974"/>
                        <a:pt x="14126" y="3750"/>
                      </a:cubicBezTo>
                      <a:cubicBezTo>
                        <a:pt x="13996" y="3554"/>
                        <a:pt x="13993" y="3468"/>
                        <a:pt x="14126" y="3322"/>
                      </a:cubicBezTo>
                      <a:cubicBezTo>
                        <a:pt x="13911" y="3307"/>
                        <a:pt x="13705" y="3241"/>
                        <a:pt x="13754" y="3108"/>
                      </a:cubicBezTo>
                      <a:cubicBezTo>
                        <a:pt x="13771" y="3064"/>
                        <a:pt x="13757" y="3051"/>
                        <a:pt x="13754" y="3002"/>
                      </a:cubicBezTo>
                      <a:cubicBezTo>
                        <a:pt x="13638" y="2875"/>
                        <a:pt x="13417" y="2694"/>
                        <a:pt x="13382" y="2574"/>
                      </a:cubicBezTo>
                      <a:cubicBezTo>
                        <a:pt x="13270" y="2614"/>
                        <a:pt x="12961" y="2532"/>
                        <a:pt x="12825" y="2360"/>
                      </a:cubicBezTo>
                      <a:cubicBezTo>
                        <a:pt x="12775" y="2297"/>
                        <a:pt x="12766" y="2219"/>
                        <a:pt x="12639" y="2147"/>
                      </a:cubicBezTo>
                      <a:cubicBezTo>
                        <a:pt x="12377" y="2030"/>
                        <a:pt x="12011" y="1826"/>
                        <a:pt x="11710" y="1719"/>
                      </a:cubicBezTo>
                      <a:cubicBezTo>
                        <a:pt x="11250" y="1594"/>
                        <a:pt x="10546" y="1380"/>
                        <a:pt x="10223" y="1185"/>
                      </a:cubicBezTo>
                      <a:cubicBezTo>
                        <a:pt x="9887" y="983"/>
                        <a:pt x="9551" y="865"/>
                        <a:pt x="9293" y="865"/>
                      </a:cubicBezTo>
                      <a:cubicBezTo>
                        <a:pt x="9017" y="865"/>
                        <a:pt x="8559" y="648"/>
                        <a:pt x="8178" y="437"/>
                      </a:cubicBezTo>
                      <a:cubicBezTo>
                        <a:pt x="7646" y="575"/>
                        <a:pt x="7139" y="352"/>
                        <a:pt x="7063" y="10"/>
                      </a:cubicBezTo>
                      <a:cubicBezTo>
                        <a:pt x="6962" y="39"/>
                        <a:pt x="6840" y="32"/>
                        <a:pt x="6691" y="10"/>
                      </a:cubicBezTo>
                      <a:cubicBezTo>
                        <a:pt x="6587" y="-6"/>
                        <a:pt x="6409" y="1"/>
                        <a:pt x="6319" y="10"/>
                      </a:cubicBezTo>
                      <a:close/>
                    </a:path>
                  </a:pathLst>
                </a:custGeom>
                <a:ln>
                  <a:noFill/>
                </a:ln>
                <a:effectLst/>
              </p:spPr>
            </p:pic>
            <p:pic>
              <p:nvPicPr>
                <p:cNvPr id="979" name="Image" descr="Image"/>
                <p:cNvPicPr>
                  <a:picLocks/>
                </p:cNvPicPr>
                <p:nvPr/>
              </p:nvPicPr>
              <p:blipFill>
                <a:blip r:embed="rId53"/>
                <a:stretch>
                  <a:fillRect/>
                </a:stretch>
              </p:blipFill>
              <p:spPr>
                <a:xfrm>
                  <a:off x="-1" y="-1"/>
                  <a:ext cx="64000" cy="105148"/>
                </a:xfrm>
                <a:prstGeom prst="rect">
                  <a:avLst/>
                </a:prstGeom>
                <a:effectLst/>
              </p:spPr>
            </p:pic>
          </p:grpSp>
          <p:grpSp>
            <p:nvGrpSpPr>
              <p:cNvPr id="984" name="Image"/>
              <p:cNvGrpSpPr/>
              <p:nvPr/>
            </p:nvGrpSpPr>
            <p:grpSpPr>
              <a:xfrm rot="11634259">
                <a:off x="163647" y="196219"/>
                <a:ext cx="72333" cy="118643"/>
                <a:chOff x="0" y="0"/>
                <a:chExt cx="72332" cy="118642"/>
              </a:xfrm>
            </p:grpSpPr>
            <p:pic>
              <p:nvPicPr>
                <p:cNvPr id="983" name="Image" descr="Image"/>
                <p:cNvPicPr>
                  <a:picLocks noChangeAspect="1"/>
                </p:cNvPicPr>
                <p:nvPr/>
              </p:nvPicPr>
              <p:blipFill>
                <a:blip r:embed="rId56" cstate="print">
                  <a:extLst>
                    <a:ext uri="{28A0092B-C50C-407E-A947-70E740481C1C}">
                      <a14:useLocalDpi xmlns:a14="http://schemas.microsoft.com/office/drawing/2010/main"/>
                    </a:ext>
                  </a:extLst>
                </a:blip>
                <a:srcRect/>
                <a:stretch>
                  <a:fillRect/>
                </a:stretch>
              </p:blipFill>
              <p:spPr>
                <a:xfrm>
                  <a:off x="8980" y="9693"/>
                  <a:ext cx="54380" cy="93704"/>
                </a:xfrm>
                <a:custGeom>
                  <a:avLst/>
                  <a:gdLst/>
                  <a:ahLst/>
                  <a:cxnLst>
                    <a:cxn ang="0">
                      <a:pos x="wd2" y="hd2"/>
                    </a:cxn>
                    <a:cxn ang="5400000">
                      <a:pos x="wd2" y="hd2"/>
                    </a:cxn>
                    <a:cxn ang="10800000">
                      <a:pos x="wd2" y="hd2"/>
                    </a:cxn>
                    <a:cxn ang="16200000">
                      <a:pos x="wd2" y="hd2"/>
                    </a:cxn>
                  </a:cxnLst>
                  <a:rect l="0" t="0" r="r" b="b"/>
                  <a:pathLst>
                    <a:path w="21593" h="21594" extrusionOk="0">
                      <a:moveTo>
                        <a:pt x="6461" y="10"/>
                      </a:moveTo>
                      <a:cubicBezTo>
                        <a:pt x="6372" y="19"/>
                        <a:pt x="6335" y="72"/>
                        <a:pt x="6304" y="101"/>
                      </a:cubicBezTo>
                      <a:cubicBezTo>
                        <a:pt x="6271" y="132"/>
                        <a:pt x="6061" y="85"/>
                        <a:pt x="5831" y="101"/>
                      </a:cubicBezTo>
                      <a:cubicBezTo>
                        <a:pt x="5615" y="116"/>
                        <a:pt x="5334" y="198"/>
                        <a:pt x="5043" y="193"/>
                      </a:cubicBezTo>
                      <a:cubicBezTo>
                        <a:pt x="4442" y="181"/>
                        <a:pt x="3901" y="215"/>
                        <a:pt x="3782" y="284"/>
                      </a:cubicBezTo>
                      <a:cubicBezTo>
                        <a:pt x="3664" y="353"/>
                        <a:pt x="3445" y="314"/>
                        <a:pt x="3309" y="284"/>
                      </a:cubicBezTo>
                      <a:cubicBezTo>
                        <a:pt x="3174" y="254"/>
                        <a:pt x="2868" y="392"/>
                        <a:pt x="2679" y="558"/>
                      </a:cubicBezTo>
                      <a:cubicBezTo>
                        <a:pt x="2656" y="579"/>
                        <a:pt x="2700" y="632"/>
                        <a:pt x="2679" y="650"/>
                      </a:cubicBezTo>
                      <a:cubicBezTo>
                        <a:pt x="2658" y="678"/>
                        <a:pt x="2571" y="707"/>
                        <a:pt x="2521" y="741"/>
                      </a:cubicBezTo>
                      <a:cubicBezTo>
                        <a:pt x="2459" y="785"/>
                        <a:pt x="2417" y="725"/>
                        <a:pt x="2364" y="741"/>
                      </a:cubicBezTo>
                      <a:cubicBezTo>
                        <a:pt x="2298" y="765"/>
                        <a:pt x="2380" y="833"/>
                        <a:pt x="2364" y="833"/>
                      </a:cubicBezTo>
                      <a:cubicBezTo>
                        <a:pt x="2294" y="835"/>
                        <a:pt x="2135" y="783"/>
                        <a:pt x="2049" y="741"/>
                      </a:cubicBezTo>
                      <a:cubicBezTo>
                        <a:pt x="1955" y="700"/>
                        <a:pt x="1954" y="658"/>
                        <a:pt x="1891" y="650"/>
                      </a:cubicBezTo>
                      <a:cubicBezTo>
                        <a:pt x="1768" y="642"/>
                        <a:pt x="1623" y="731"/>
                        <a:pt x="1418" y="833"/>
                      </a:cubicBezTo>
                      <a:cubicBezTo>
                        <a:pt x="1356" y="892"/>
                        <a:pt x="1220" y="978"/>
                        <a:pt x="1261" y="1016"/>
                      </a:cubicBezTo>
                      <a:cubicBezTo>
                        <a:pt x="1324" y="1075"/>
                        <a:pt x="1236" y="1197"/>
                        <a:pt x="1103" y="1290"/>
                      </a:cubicBezTo>
                      <a:cubicBezTo>
                        <a:pt x="818" y="1489"/>
                        <a:pt x="705" y="1391"/>
                        <a:pt x="158" y="1107"/>
                      </a:cubicBezTo>
                      <a:cubicBezTo>
                        <a:pt x="130" y="1099"/>
                        <a:pt x="28" y="1117"/>
                        <a:pt x="0" y="1107"/>
                      </a:cubicBezTo>
                      <a:cubicBezTo>
                        <a:pt x="572" y="1414"/>
                        <a:pt x="805" y="1650"/>
                        <a:pt x="630" y="1839"/>
                      </a:cubicBezTo>
                      <a:cubicBezTo>
                        <a:pt x="507" y="1973"/>
                        <a:pt x="342" y="2306"/>
                        <a:pt x="315" y="2753"/>
                      </a:cubicBezTo>
                      <a:cubicBezTo>
                        <a:pt x="339" y="2931"/>
                        <a:pt x="447" y="3046"/>
                        <a:pt x="473" y="3302"/>
                      </a:cubicBezTo>
                      <a:cubicBezTo>
                        <a:pt x="532" y="3887"/>
                        <a:pt x="534" y="4275"/>
                        <a:pt x="630" y="4674"/>
                      </a:cubicBezTo>
                      <a:cubicBezTo>
                        <a:pt x="647" y="4742"/>
                        <a:pt x="769" y="4791"/>
                        <a:pt x="788" y="4857"/>
                      </a:cubicBezTo>
                      <a:cubicBezTo>
                        <a:pt x="807" y="4873"/>
                        <a:pt x="764" y="4932"/>
                        <a:pt x="788" y="4949"/>
                      </a:cubicBezTo>
                      <a:cubicBezTo>
                        <a:pt x="923" y="5043"/>
                        <a:pt x="1015" y="5091"/>
                        <a:pt x="946" y="5131"/>
                      </a:cubicBezTo>
                      <a:cubicBezTo>
                        <a:pt x="919" y="5147"/>
                        <a:pt x="916" y="5289"/>
                        <a:pt x="946" y="5406"/>
                      </a:cubicBezTo>
                      <a:cubicBezTo>
                        <a:pt x="1089" y="5792"/>
                        <a:pt x="1293" y="6126"/>
                        <a:pt x="1576" y="6686"/>
                      </a:cubicBezTo>
                      <a:cubicBezTo>
                        <a:pt x="1841" y="7209"/>
                        <a:pt x="2227" y="7726"/>
                        <a:pt x="2521" y="7875"/>
                      </a:cubicBezTo>
                      <a:cubicBezTo>
                        <a:pt x="3166" y="8203"/>
                        <a:pt x="3338" y="8641"/>
                        <a:pt x="2994" y="8881"/>
                      </a:cubicBezTo>
                      <a:cubicBezTo>
                        <a:pt x="2787" y="9026"/>
                        <a:pt x="2777" y="9095"/>
                        <a:pt x="2994" y="9247"/>
                      </a:cubicBezTo>
                      <a:cubicBezTo>
                        <a:pt x="3147" y="9354"/>
                        <a:pt x="3226" y="9478"/>
                        <a:pt x="3152" y="9521"/>
                      </a:cubicBezTo>
                      <a:cubicBezTo>
                        <a:pt x="3115" y="9543"/>
                        <a:pt x="3095" y="9624"/>
                        <a:pt x="3152" y="9704"/>
                      </a:cubicBezTo>
                      <a:cubicBezTo>
                        <a:pt x="3231" y="9772"/>
                        <a:pt x="3252" y="9853"/>
                        <a:pt x="3309" y="9887"/>
                      </a:cubicBezTo>
                      <a:cubicBezTo>
                        <a:pt x="3455" y="9976"/>
                        <a:pt x="3556" y="10010"/>
                        <a:pt x="3625" y="10070"/>
                      </a:cubicBezTo>
                      <a:cubicBezTo>
                        <a:pt x="3827" y="10106"/>
                        <a:pt x="4058" y="10184"/>
                        <a:pt x="4097" y="10253"/>
                      </a:cubicBezTo>
                      <a:cubicBezTo>
                        <a:pt x="4141" y="10330"/>
                        <a:pt x="3941" y="10432"/>
                        <a:pt x="3782" y="10527"/>
                      </a:cubicBezTo>
                      <a:cubicBezTo>
                        <a:pt x="3799" y="10541"/>
                        <a:pt x="3919" y="10513"/>
                        <a:pt x="3940" y="10527"/>
                      </a:cubicBezTo>
                      <a:cubicBezTo>
                        <a:pt x="4035" y="10594"/>
                        <a:pt x="4088" y="10658"/>
                        <a:pt x="4097" y="10710"/>
                      </a:cubicBezTo>
                      <a:cubicBezTo>
                        <a:pt x="4233" y="10740"/>
                        <a:pt x="4133" y="10821"/>
                        <a:pt x="4097" y="11076"/>
                      </a:cubicBezTo>
                      <a:cubicBezTo>
                        <a:pt x="4094" y="11104"/>
                        <a:pt x="4099" y="11143"/>
                        <a:pt x="4097" y="11168"/>
                      </a:cubicBezTo>
                      <a:cubicBezTo>
                        <a:pt x="4415" y="11222"/>
                        <a:pt x="4502" y="11334"/>
                        <a:pt x="4413" y="11534"/>
                      </a:cubicBezTo>
                      <a:cubicBezTo>
                        <a:pt x="4395" y="11573"/>
                        <a:pt x="4413" y="11570"/>
                        <a:pt x="4413" y="11625"/>
                      </a:cubicBezTo>
                      <a:cubicBezTo>
                        <a:pt x="4446" y="11642"/>
                        <a:pt x="4530" y="11700"/>
                        <a:pt x="4570" y="11716"/>
                      </a:cubicBezTo>
                      <a:cubicBezTo>
                        <a:pt x="4817" y="11817"/>
                        <a:pt x="4947" y="11933"/>
                        <a:pt x="4885" y="11991"/>
                      </a:cubicBezTo>
                      <a:cubicBezTo>
                        <a:pt x="4824" y="12049"/>
                        <a:pt x="4859" y="12133"/>
                        <a:pt x="5043" y="12174"/>
                      </a:cubicBezTo>
                      <a:lnTo>
                        <a:pt x="5201" y="12174"/>
                      </a:lnTo>
                      <a:cubicBezTo>
                        <a:pt x="5470" y="11966"/>
                        <a:pt x="5729" y="11842"/>
                        <a:pt x="5989" y="11899"/>
                      </a:cubicBezTo>
                      <a:cubicBezTo>
                        <a:pt x="6294" y="11968"/>
                        <a:pt x="6357" y="12026"/>
                        <a:pt x="6146" y="12174"/>
                      </a:cubicBezTo>
                      <a:cubicBezTo>
                        <a:pt x="6001" y="12275"/>
                        <a:pt x="5906" y="12462"/>
                        <a:pt x="5989" y="12540"/>
                      </a:cubicBezTo>
                      <a:cubicBezTo>
                        <a:pt x="6071" y="12617"/>
                        <a:pt x="6036" y="12774"/>
                        <a:pt x="5831" y="12905"/>
                      </a:cubicBezTo>
                      <a:cubicBezTo>
                        <a:pt x="5743" y="12962"/>
                        <a:pt x="5559" y="13028"/>
                        <a:pt x="5516" y="13088"/>
                      </a:cubicBezTo>
                      <a:cubicBezTo>
                        <a:pt x="5537" y="13136"/>
                        <a:pt x="5549" y="13221"/>
                        <a:pt x="5516" y="13271"/>
                      </a:cubicBezTo>
                      <a:cubicBezTo>
                        <a:pt x="5451" y="13369"/>
                        <a:pt x="5582" y="13468"/>
                        <a:pt x="5831" y="13546"/>
                      </a:cubicBezTo>
                      <a:cubicBezTo>
                        <a:pt x="6079" y="13623"/>
                        <a:pt x="6213" y="13690"/>
                        <a:pt x="6146" y="13729"/>
                      </a:cubicBezTo>
                      <a:cubicBezTo>
                        <a:pt x="6080" y="13767"/>
                        <a:pt x="6187" y="13967"/>
                        <a:pt x="6304" y="14094"/>
                      </a:cubicBezTo>
                      <a:cubicBezTo>
                        <a:pt x="6443" y="14245"/>
                        <a:pt x="6448" y="14317"/>
                        <a:pt x="6304" y="14369"/>
                      </a:cubicBezTo>
                      <a:cubicBezTo>
                        <a:pt x="6017" y="14472"/>
                        <a:pt x="6016" y="15088"/>
                        <a:pt x="6304" y="15192"/>
                      </a:cubicBezTo>
                      <a:cubicBezTo>
                        <a:pt x="6427" y="15236"/>
                        <a:pt x="6536" y="15305"/>
                        <a:pt x="6461" y="15375"/>
                      </a:cubicBezTo>
                      <a:cubicBezTo>
                        <a:pt x="6385" y="15446"/>
                        <a:pt x="6391" y="15489"/>
                        <a:pt x="6619" y="15466"/>
                      </a:cubicBezTo>
                      <a:cubicBezTo>
                        <a:pt x="6902" y="15438"/>
                        <a:pt x="7090" y="15472"/>
                        <a:pt x="7092" y="15649"/>
                      </a:cubicBezTo>
                      <a:cubicBezTo>
                        <a:pt x="7093" y="15790"/>
                        <a:pt x="7250" y="16037"/>
                        <a:pt x="7407" y="16198"/>
                      </a:cubicBezTo>
                      <a:cubicBezTo>
                        <a:pt x="7564" y="16359"/>
                        <a:pt x="7601" y="16591"/>
                        <a:pt x="7564" y="16747"/>
                      </a:cubicBezTo>
                      <a:cubicBezTo>
                        <a:pt x="7511" y="16970"/>
                        <a:pt x="7602" y="17102"/>
                        <a:pt x="8037" y="17113"/>
                      </a:cubicBezTo>
                      <a:cubicBezTo>
                        <a:pt x="8944" y="17135"/>
                        <a:pt x="9100" y="17136"/>
                        <a:pt x="8825" y="17295"/>
                      </a:cubicBezTo>
                      <a:cubicBezTo>
                        <a:pt x="8489" y="17491"/>
                        <a:pt x="8492" y="18199"/>
                        <a:pt x="8825" y="18393"/>
                      </a:cubicBezTo>
                      <a:cubicBezTo>
                        <a:pt x="9011" y="18501"/>
                        <a:pt x="9002" y="18544"/>
                        <a:pt x="8825" y="18667"/>
                      </a:cubicBezTo>
                      <a:cubicBezTo>
                        <a:pt x="8546" y="18863"/>
                        <a:pt x="8684" y="19125"/>
                        <a:pt x="9140" y="19125"/>
                      </a:cubicBezTo>
                      <a:cubicBezTo>
                        <a:pt x="9503" y="19125"/>
                        <a:pt x="9915" y="19748"/>
                        <a:pt x="9613" y="19856"/>
                      </a:cubicBezTo>
                      <a:cubicBezTo>
                        <a:pt x="9329" y="19958"/>
                        <a:pt x="10843" y="20782"/>
                        <a:pt x="11819" y="21045"/>
                      </a:cubicBezTo>
                      <a:cubicBezTo>
                        <a:pt x="12268" y="21166"/>
                        <a:pt x="12716" y="21306"/>
                        <a:pt x="12923" y="21411"/>
                      </a:cubicBezTo>
                      <a:cubicBezTo>
                        <a:pt x="13167" y="21535"/>
                        <a:pt x="13491" y="21558"/>
                        <a:pt x="13868" y="21503"/>
                      </a:cubicBezTo>
                      <a:cubicBezTo>
                        <a:pt x="14315" y="21437"/>
                        <a:pt x="14663" y="21491"/>
                        <a:pt x="14814" y="21594"/>
                      </a:cubicBezTo>
                      <a:cubicBezTo>
                        <a:pt x="14826" y="21533"/>
                        <a:pt x="14836" y="21444"/>
                        <a:pt x="14814" y="21411"/>
                      </a:cubicBezTo>
                      <a:cubicBezTo>
                        <a:pt x="14652" y="21167"/>
                        <a:pt x="17258" y="20367"/>
                        <a:pt x="17493" y="20588"/>
                      </a:cubicBezTo>
                      <a:cubicBezTo>
                        <a:pt x="17658" y="20743"/>
                        <a:pt x="18487" y="20545"/>
                        <a:pt x="19384" y="20131"/>
                      </a:cubicBezTo>
                      <a:cubicBezTo>
                        <a:pt x="19425" y="20112"/>
                        <a:pt x="19498" y="20147"/>
                        <a:pt x="19542" y="20131"/>
                      </a:cubicBezTo>
                      <a:cubicBezTo>
                        <a:pt x="19333" y="19988"/>
                        <a:pt x="19345" y="19806"/>
                        <a:pt x="19857" y="19582"/>
                      </a:cubicBezTo>
                      <a:cubicBezTo>
                        <a:pt x="20500" y="19300"/>
                        <a:pt x="20627" y="19242"/>
                        <a:pt x="20645" y="17844"/>
                      </a:cubicBezTo>
                      <a:cubicBezTo>
                        <a:pt x="20655" y="17024"/>
                        <a:pt x="20695" y="16299"/>
                        <a:pt x="20802" y="16198"/>
                      </a:cubicBezTo>
                      <a:cubicBezTo>
                        <a:pt x="20910" y="16097"/>
                        <a:pt x="20895" y="15771"/>
                        <a:pt x="20802" y="15558"/>
                      </a:cubicBezTo>
                      <a:cubicBezTo>
                        <a:pt x="20710" y="15344"/>
                        <a:pt x="20798" y="15158"/>
                        <a:pt x="20960" y="15100"/>
                      </a:cubicBezTo>
                      <a:cubicBezTo>
                        <a:pt x="21163" y="15027"/>
                        <a:pt x="21074" y="14838"/>
                        <a:pt x="20802" y="14460"/>
                      </a:cubicBezTo>
                      <a:cubicBezTo>
                        <a:pt x="20388" y="13884"/>
                        <a:pt x="20627" y="13599"/>
                        <a:pt x="21275" y="13911"/>
                      </a:cubicBezTo>
                      <a:cubicBezTo>
                        <a:pt x="21309" y="13928"/>
                        <a:pt x="21397" y="13899"/>
                        <a:pt x="21433" y="13911"/>
                      </a:cubicBezTo>
                      <a:cubicBezTo>
                        <a:pt x="21467" y="13805"/>
                        <a:pt x="21548" y="13650"/>
                        <a:pt x="21590" y="13546"/>
                      </a:cubicBezTo>
                      <a:cubicBezTo>
                        <a:pt x="21580" y="13454"/>
                        <a:pt x="21600" y="13339"/>
                        <a:pt x="21590" y="13271"/>
                      </a:cubicBezTo>
                      <a:cubicBezTo>
                        <a:pt x="21568" y="13235"/>
                        <a:pt x="21472" y="13194"/>
                        <a:pt x="21433" y="13180"/>
                      </a:cubicBezTo>
                      <a:cubicBezTo>
                        <a:pt x="21314" y="13137"/>
                        <a:pt x="21361" y="13037"/>
                        <a:pt x="21433" y="12905"/>
                      </a:cubicBezTo>
                      <a:cubicBezTo>
                        <a:pt x="21456" y="12862"/>
                        <a:pt x="21437" y="12783"/>
                        <a:pt x="21433" y="12722"/>
                      </a:cubicBezTo>
                      <a:cubicBezTo>
                        <a:pt x="21419" y="12686"/>
                        <a:pt x="21288" y="12673"/>
                        <a:pt x="21275" y="12631"/>
                      </a:cubicBezTo>
                      <a:cubicBezTo>
                        <a:pt x="21220" y="12457"/>
                        <a:pt x="21140" y="12324"/>
                        <a:pt x="20960" y="12265"/>
                      </a:cubicBezTo>
                      <a:cubicBezTo>
                        <a:pt x="20779" y="12207"/>
                        <a:pt x="20580" y="12051"/>
                        <a:pt x="20645" y="11991"/>
                      </a:cubicBezTo>
                      <a:cubicBezTo>
                        <a:pt x="20731" y="11910"/>
                        <a:pt x="20682" y="11669"/>
                        <a:pt x="20487" y="11351"/>
                      </a:cubicBezTo>
                      <a:cubicBezTo>
                        <a:pt x="20447" y="11298"/>
                        <a:pt x="20372" y="11220"/>
                        <a:pt x="20330" y="11168"/>
                      </a:cubicBezTo>
                      <a:cubicBezTo>
                        <a:pt x="20062" y="10836"/>
                        <a:pt x="19858" y="10528"/>
                        <a:pt x="19699" y="10436"/>
                      </a:cubicBezTo>
                      <a:cubicBezTo>
                        <a:pt x="19506" y="10324"/>
                        <a:pt x="19365" y="10235"/>
                        <a:pt x="19384" y="10162"/>
                      </a:cubicBezTo>
                      <a:cubicBezTo>
                        <a:pt x="19267" y="10027"/>
                        <a:pt x="19242" y="9912"/>
                        <a:pt x="19226" y="9796"/>
                      </a:cubicBezTo>
                      <a:cubicBezTo>
                        <a:pt x="19215" y="9710"/>
                        <a:pt x="19128" y="9549"/>
                        <a:pt x="19069" y="9430"/>
                      </a:cubicBezTo>
                      <a:cubicBezTo>
                        <a:pt x="19024" y="9367"/>
                        <a:pt x="18962" y="9312"/>
                        <a:pt x="18911" y="9247"/>
                      </a:cubicBezTo>
                      <a:cubicBezTo>
                        <a:pt x="18821" y="9132"/>
                        <a:pt x="18825" y="9073"/>
                        <a:pt x="18754" y="8973"/>
                      </a:cubicBezTo>
                      <a:cubicBezTo>
                        <a:pt x="18553" y="8742"/>
                        <a:pt x="18446" y="8568"/>
                        <a:pt x="18438" y="8515"/>
                      </a:cubicBezTo>
                      <a:cubicBezTo>
                        <a:pt x="18437" y="8503"/>
                        <a:pt x="18290" y="8440"/>
                        <a:pt x="18281" y="8424"/>
                      </a:cubicBezTo>
                      <a:cubicBezTo>
                        <a:pt x="17696" y="8337"/>
                        <a:pt x="17179" y="8116"/>
                        <a:pt x="17020" y="7875"/>
                      </a:cubicBezTo>
                      <a:cubicBezTo>
                        <a:pt x="16902" y="7697"/>
                        <a:pt x="17180" y="7273"/>
                        <a:pt x="17493" y="7052"/>
                      </a:cubicBezTo>
                      <a:cubicBezTo>
                        <a:pt x="17133" y="6875"/>
                        <a:pt x="16895" y="6688"/>
                        <a:pt x="17020" y="6686"/>
                      </a:cubicBezTo>
                      <a:cubicBezTo>
                        <a:pt x="17160" y="6684"/>
                        <a:pt x="17009" y="6518"/>
                        <a:pt x="16705" y="6320"/>
                      </a:cubicBezTo>
                      <a:cubicBezTo>
                        <a:pt x="15898" y="5797"/>
                        <a:pt x="14943" y="4873"/>
                        <a:pt x="15129" y="4766"/>
                      </a:cubicBezTo>
                      <a:cubicBezTo>
                        <a:pt x="15217" y="4714"/>
                        <a:pt x="15086" y="4485"/>
                        <a:pt x="14814" y="4217"/>
                      </a:cubicBezTo>
                      <a:lnTo>
                        <a:pt x="14656" y="4034"/>
                      </a:lnTo>
                      <a:cubicBezTo>
                        <a:pt x="14477" y="4047"/>
                        <a:pt x="14173" y="3984"/>
                        <a:pt x="14026" y="3760"/>
                      </a:cubicBezTo>
                      <a:cubicBezTo>
                        <a:pt x="13897" y="3563"/>
                        <a:pt x="13894" y="3448"/>
                        <a:pt x="14026" y="3302"/>
                      </a:cubicBezTo>
                      <a:cubicBezTo>
                        <a:pt x="13813" y="3287"/>
                        <a:pt x="13661" y="3253"/>
                        <a:pt x="13711" y="3119"/>
                      </a:cubicBezTo>
                      <a:cubicBezTo>
                        <a:pt x="13727" y="3074"/>
                        <a:pt x="13714" y="2986"/>
                        <a:pt x="13711" y="2936"/>
                      </a:cubicBezTo>
                      <a:cubicBezTo>
                        <a:pt x="13595" y="2809"/>
                        <a:pt x="13430" y="2691"/>
                        <a:pt x="13395" y="2571"/>
                      </a:cubicBezTo>
                      <a:cubicBezTo>
                        <a:pt x="13392" y="2560"/>
                        <a:pt x="13407" y="2493"/>
                        <a:pt x="13395" y="2479"/>
                      </a:cubicBezTo>
                      <a:cubicBezTo>
                        <a:pt x="13284" y="2519"/>
                        <a:pt x="13058" y="2469"/>
                        <a:pt x="12923" y="2296"/>
                      </a:cubicBezTo>
                      <a:cubicBezTo>
                        <a:pt x="12873" y="2233"/>
                        <a:pt x="12734" y="2094"/>
                        <a:pt x="12607" y="2022"/>
                      </a:cubicBezTo>
                      <a:cubicBezTo>
                        <a:pt x="12347" y="1905"/>
                        <a:pt x="11962" y="1855"/>
                        <a:pt x="11662" y="1747"/>
                      </a:cubicBezTo>
                      <a:cubicBezTo>
                        <a:pt x="11205" y="1621"/>
                        <a:pt x="10723" y="1302"/>
                        <a:pt x="10401" y="1107"/>
                      </a:cubicBezTo>
                      <a:cubicBezTo>
                        <a:pt x="10068" y="905"/>
                        <a:pt x="9554" y="741"/>
                        <a:pt x="9298" y="741"/>
                      </a:cubicBezTo>
                      <a:cubicBezTo>
                        <a:pt x="9024" y="741"/>
                        <a:pt x="8573" y="587"/>
                        <a:pt x="8195" y="376"/>
                      </a:cubicBezTo>
                      <a:cubicBezTo>
                        <a:pt x="7666" y="514"/>
                        <a:pt x="7167" y="353"/>
                        <a:pt x="7092" y="10"/>
                      </a:cubicBezTo>
                      <a:cubicBezTo>
                        <a:pt x="6992" y="39"/>
                        <a:pt x="6924" y="32"/>
                        <a:pt x="6777" y="10"/>
                      </a:cubicBezTo>
                      <a:cubicBezTo>
                        <a:pt x="6673" y="-6"/>
                        <a:pt x="6550" y="1"/>
                        <a:pt x="6461" y="10"/>
                      </a:cubicBezTo>
                      <a:close/>
                    </a:path>
                  </a:pathLst>
                </a:custGeom>
                <a:ln>
                  <a:noFill/>
                </a:ln>
                <a:effectLst/>
              </p:spPr>
            </p:pic>
            <p:pic>
              <p:nvPicPr>
                <p:cNvPr id="982" name="Image" descr="Image"/>
                <p:cNvPicPr>
                  <a:picLocks/>
                </p:cNvPicPr>
                <p:nvPr/>
              </p:nvPicPr>
              <p:blipFill>
                <a:blip r:embed="rId57"/>
                <a:stretch>
                  <a:fillRect/>
                </a:stretch>
              </p:blipFill>
              <p:spPr>
                <a:xfrm>
                  <a:off x="-1" y="0"/>
                  <a:ext cx="72334" cy="118643"/>
                </a:xfrm>
                <a:prstGeom prst="rect">
                  <a:avLst/>
                </a:prstGeom>
                <a:effectLst/>
              </p:spPr>
            </p:pic>
          </p:grpSp>
          <p:grpSp>
            <p:nvGrpSpPr>
              <p:cNvPr id="987" name="Image"/>
              <p:cNvGrpSpPr/>
              <p:nvPr/>
            </p:nvGrpSpPr>
            <p:grpSpPr>
              <a:xfrm rot="14599565">
                <a:off x="81159" y="126383"/>
                <a:ext cx="71937" cy="134957"/>
                <a:chOff x="0" y="0"/>
                <a:chExt cx="71935" cy="134955"/>
              </a:xfrm>
            </p:grpSpPr>
            <p:pic>
              <p:nvPicPr>
                <p:cNvPr id="986" name="Image" descr="Image"/>
                <p:cNvPicPr>
                  <a:picLocks noChangeAspect="1"/>
                </p:cNvPicPr>
                <p:nvPr/>
              </p:nvPicPr>
              <p:blipFill>
                <a:blip r:embed="rId58" cstate="print">
                  <a:extLst>
                    <a:ext uri="{28A0092B-C50C-407E-A947-70E740481C1C}">
                      <a14:useLocalDpi xmlns:a14="http://schemas.microsoft.com/office/drawing/2010/main"/>
                    </a:ext>
                  </a:extLst>
                </a:blip>
                <a:srcRect/>
                <a:stretch>
                  <a:fillRect/>
                </a:stretch>
              </p:blipFill>
              <p:spPr>
                <a:xfrm>
                  <a:off x="8809" y="8976"/>
                  <a:ext cx="54164" cy="110733"/>
                </a:xfrm>
                <a:custGeom>
                  <a:avLst/>
                  <a:gdLst/>
                  <a:ahLst/>
                  <a:cxnLst>
                    <a:cxn ang="0">
                      <a:pos x="wd2" y="hd2"/>
                    </a:cxn>
                    <a:cxn ang="5400000">
                      <a:pos x="wd2" y="hd2"/>
                    </a:cxn>
                    <a:cxn ang="10800000">
                      <a:pos x="wd2" y="hd2"/>
                    </a:cxn>
                    <a:cxn ang="16200000">
                      <a:pos x="wd2" y="hd2"/>
                    </a:cxn>
                  </a:cxnLst>
                  <a:rect l="0" t="0" r="r" b="b"/>
                  <a:pathLst>
                    <a:path w="21459" h="21596" extrusionOk="0">
                      <a:moveTo>
                        <a:pt x="3999" y="1"/>
                      </a:moveTo>
                      <a:cubicBezTo>
                        <a:pt x="3704" y="2"/>
                        <a:pt x="3373" y="38"/>
                        <a:pt x="3055" y="78"/>
                      </a:cubicBezTo>
                      <a:cubicBezTo>
                        <a:pt x="2718" y="128"/>
                        <a:pt x="2382" y="136"/>
                        <a:pt x="1955" y="233"/>
                      </a:cubicBezTo>
                      <a:cubicBezTo>
                        <a:pt x="1283" y="405"/>
                        <a:pt x="751" y="639"/>
                        <a:pt x="540" y="852"/>
                      </a:cubicBezTo>
                      <a:cubicBezTo>
                        <a:pt x="105" y="1291"/>
                        <a:pt x="-122" y="2151"/>
                        <a:pt x="68" y="2478"/>
                      </a:cubicBezTo>
                      <a:cubicBezTo>
                        <a:pt x="104" y="2539"/>
                        <a:pt x="59" y="2586"/>
                        <a:pt x="68" y="2632"/>
                      </a:cubicBezTo>
                      <a:cubicBezTo>
                        <a:pt x="111" y="2708"/>
                        <a:pt x="161" y="2763"/>
                        <a:pt x="225" y="2865"/>
                      </a:cubicBezTo>
                      <a:cubicBezTo>
                        <a:pt x="363" y="3083"/>
                        <a:pt x="469" y="3304"/>
                        <a:pt x="540" y="3484"/>
                      </a:cubicBezTo>
                      <a:cubicBezTo>
                        <a:pt x="653" y="3548"/>
                        <a:pt x="738" y="3639"/>
                        <a:pt x="697" y="3716"/>
                      </a:cubicBezTo>
                      <a:cubicBezTo>
                        <a:pt x="677" y="3754"/>
                        <a:pt x="694" y="3823"/>
                        <a:pt x="697" y="3871"/>
                      </a:cubicBezTo>
                      <a:cubicBezTo>
                        <a:pt x="714" y="3958"/>
                        <a:pt x="657" y="4000"/>
                        <a:pt x="697" y="4026"/>
                      </a:cubicBezTo>
                      <a:cubicBezTo>
                        <a:pt x="706" y="4039"/>
                        <a:pt x="850" y="4101"/>
                        <a:pt x="854" y="4103"/>
                      </a:cubicBezTo>
                      <a:cubicBezTo>
                        <a:pt x="913" y="4140"/>
                        <a:pt x="812" y="4176"/>
                        <a:pt x="854" y="4335"/>
                      </a:cubicBezTo>
                      <a:cubicBezTo>
                        <a:pt x="893" y="4436"/>
                        <a:pt x="1172" y="4589"/>
                        <a:pt x="1326" y="4645"/>
                      </a:cubicBezTo>
                      <a:cubicBezTo>
                        <a:pt x="1609" y="4748"/>
                        <a:pt x="1607" y="4746"/>
                        <a:pt x="1326" y="4800"/>
                      </a:cubicBezTo>
                      <a:cubicBezTo>
                        <a:pt x="1079" y="4847"/>
                        <a:pt x="918" y="4950"/>
                        <a:pt x="1011" y="5264"/>
                      </a:cubicBezTo>
                      <a:cubicBezTo>
                        <a:pt x="1072" y="5469"/>
                        <a:pt x="1246" y="5701"/>
                        <a:pt x="1326" y="5806"/>
                      </a:cubicBezTo>
                      <a:cubicBezTo>
                        <a:pt x="1424" y="5935"/>
                        <a:pt x="1467" y="6030"/>
                        <a:pt x="1326" y="6116"/>
                      </a:cubicBezTo>
                      <a:cubicBezTo>
                        <a:pt x="1194" y="6196"/>
                        <a:pt x="1206" y="6229"/>
                        <a:pt x="1326" y="6193"/>
                      </a:cubicBezTo>
                      <a:cubicBezTo>
                        <a:pt x="1582" y="6117"/>
                        <a:pt x="2607" y="6710"/>
                        <a:pt x="3213" y="7277"/>
                      </a:cubicBezTo>
                      <a:cubicBezTo>
                        <a:pt x="3479" y="7526"/>
                        <a:pt x="3727" y="7789"/>
                        <a:pt x="3842" y="7896"/>
                      </a:cubicBezTo>
                      <a:cubicBezTo>
                        <a:pt x="3956" y="8002"/>
                        <a:pt x="4405" y="8218"/>
                        <a:pt x="4785" y="8360"/>
                      </a:cubicBezTo>
                      <a:cubicBezTo>
                        <a:pt x="5834" y="8754"/>
                        <a:pt x="6069" y="8965"/>
                        <a:pt x="5886" y="9134"/>
                      </a:cubicBezTo>
                      <a:cubicBezTo>
                        <a:pt x="5794" y="9219"/>
                        <a:pt x="5748" y="9471"/>
                        <a:pt x="5729" y="9753"/>
                      </a:cubicBezTo>
                      <a:cubicBezTo>
                        <a:pt x="5746" y="9865"/>
                        <a:pt x="5709" y="9901"/>
                        <a:pt x="5729" y="10063"/>
                      </a:cubicBezTo>
                      <a:cubicBezTo>
                        <a:pt x="5772" y="10432"/>
                        <a:pt x="5814" y="10663"/>
                        <a:pt x="5886" y="10915"/>
                      </a:cubicBezTo>
                      <a:cubicBezTo>
                        <a:pt x="5898" y="10957"/>
                        <a:pt x="6029" y="11028"/>
                        <a:pt x="6043" y="11069"/>
                      </a:cubicBezTo>
                      <a:cubicBezTo>
                        <a:pt x="6143" y="11129"/>
                        <a:pt x="6095" y="11199"/>
                        <a:pt x="6043" y="11224"/>
                      </a:cubicBezTo>
                      <a:cubicBezTo>
                        <a:pt x="6024" y="11234"/>
                        <a:pt x="6179" y="11306"/>
                        <a:pt x="6200" y="11379"/>
                      </a:cubicBezTo>
                      <a:cubicBezTo>
                        <a:pt x="6307" y="11622"/>
                        <a:pt x="6304" y="11877"/>
                        <a:pt x="6515" y="12230"/>
                      </a:cubicBezTo>
                      <a:cubicBezTo>
                        <a:pt x="6712" y="12560"/>
                        <a:pt x="7082" y="12833"/>
                        <a:pt x="7301" y="12927"/>
                      </a:cubicBezTo>
                      <a:cubicBezTo>
                        <a:pt x="7780" y="13133"/>
                        <a:pt x="7871" y="13395"/>
                        <a:pt x="7615" y="13546"/>
                      </a:cubicBezTo>
                      <a:cubicBezTo>
                        <a:pt x="7462" y="13638"/>
                        <a:pt x="7454" y="13682"/>
                        <a:pt x="7615" y="13778"/>
                      </a:cubicBezTo>
                      <a:cubicBezTo>
                        <a:pt x="7729" y="13846"/>
                        <a:pt x="7828" y="13983"/>
                        <a:pt x="7773" y="14011"/>
                      </a:cubicBezTo>
                      <a:cubicBezTo>
                        <a:pt x="7745" y="14024"/>
                        <a:pt x="7731" y="14037"/>
                        <a:pt x="7773" y="14088"/>
                      </a:cubicBezTo>
                      <a:cubicBezTo>
                        <a:pt x="7832" y="14131"/>
                        <a:pt x="7887" y="14144"/>
                        <a:pt x="7930" y="14165"/>
                      </a:cubicBezTo>
                      <a:cubicBezTo>
                        <a:pt x="8038" y="14221"/>
                        <a:pt x="8036" y="14282"/>
                        <a:pt x="8087" y="14320"/>
                      </a:cubicBezTo>
                      <a:cubicBezTo>
                        <a:pt x="8238" y="14343"/>
                        <a:pt x="8372" y="14354"/>
                        <a:pt x="8402" y="14398"/>
                      </a:cubicBezTo>
                      <a:cubicBezTo>
                        <a:pt x="8434" y="14446"/>
                        <a:pt x="8362" y="14570"/>
                        <a:pt x="8244" y="14630"/>
                      </a:cubicBezTo>
                      <a:cubicBezTo>
                        <a:pt x="8348" y="14695"/>
                        <a:pt x="8395" y="14674"/>
                        <a:pt x="8402" y="14707"/>
                      </a:cubicBezTo>
                      <a:cubicBezTo>
                        <a:pt x="8503" y="14726"/>
                        <a:pt x="8585" y="14779"/>
                        <a:pt x="8559" y="14939"/>
                      </a:cubicBezTo>
                      <a:cubicBezTo>
                        <a:pt x="8556" y="14957"/>
                        <a:pt x="8560" y="15001"/>
                        <a:pt x="8559" y="15017"/>
                      </a:cubicBezTo>
                      <a:cubicBezTo>
                        <a:pt x="8795" y="15051"/>
                        <a:pt x="8783" y="15123"/>
                        <a:pt x="8716" y="15249"/>
                      </a:cubicBezTo>
                      <a:cubicBezTo>
                        <a:pt x="8703" y="15274"/>
                        <a:pt x="8716" y="15292"/>
                        <a:pt x="8716" y="15326"/>
                      </a:cubicBezTo>
                      <a:cubicBezTo>
                        <a:pt x="8741" y="15337"/>
                        <a:pt x="8844" y="15316"/>
                        <a:pt x="8873" y="15326"/>
                      </a:cubicBezTo>
                      <a:cubicBezTo>
                        <a:pt x="9057" y="15390"/>
                        <a:pt x="9077" y="15522"/>
                        <a:pt x="9031" y="15559"/>
                      </a:cubicBezTo>
                      <a:cubicBezTo>
                        <a:pt x="8985" y="15595"/>
                        <a:pt x="9052" y="15610"/>
                        <a:pt x="9188" y="15636"/>
                      </a:cubicBezTo>
                      <a:lnTo>
                        <a:pt x="9345" y="15636"/>
                      </a:lnTo>
                      <a:cubicBezTo>
                        <a:pt x="9546" y="15505"/>
                        <a:pt x="9624" y="15445"/>
                        <a:pt x="9817" y="15481"/>
                      </a:cubicBezTo>
                      <a:cubicBezTo>
                        <a:pt x="10044" y="15524"/>
                        <a:pt x="10131" y="15543"/>
                        <a:pt x="9974" y="15636"/>
                      </a:cubicBezTo>
                      <a:cubicBezTo>
                        <a:pt x="9866" y="15700"/>
                        <a:pt x="9755" y="15819"/>
                        <a:pt x="9817" y="15868"/>
                      </a:cubicBezTo>
                      <a:cubicBezTo>
                        <a:pt x="9878" y="15917"/>
                        <a:pt x="9812" y="16018"/>
                        <a:pt x="9660" y="16100"/>
                      </a:cubicBezTo>
                      <a:cubicBezTo>
                        <a:pt x="9594" y="16136"/>
                        <a:pt x="9692" y="16217"/>
                        <a:pt x="9660" y="16255"/>
                      </a:cubicBezTo>
                      <a:cubicBezTo>
                        <a:pt x="9675" y="16285"/>
                        <a:pt x="9527" y="16301"/>
                        <a:pt x="9502" y="16333"/>
                      </a:cubicBezTo>
                      <a:cubicBezTo>
                        <a:pt x="9454" y="16394"/>
                        <a:pt x="9632" y="16439"/>
                        <a:pt x="9817" y="16487"/>
                      </a:cubicBezTo>
                      <a:cubicBezTo>
                        <a:pt x="10001" y="16536"/>
                        <a:pt x="10181" y="16618"/>
                        <a:pt x="10131" y="16642"/>
                      </a:cubicBezTo>
                      <a:cubicBezTo>
                        <a:pt x="10082" y="16667"/>
                        <a:pt x="10044" y="16717"/>
                        <a:pt x="10131" y="16797"/>
                      </a:cubicBezTo>
                      <a:cubicBezTo>
                        <a:pt x="10235" y="16892"/>
                        <a:pt x="10238" y="16997"/>
                        <a:pt x="10131" y="17029"/>
                      </a:cubicBezTo>
                      <a:cubicBezTo>
                        <a:pt x="9918" y="17094"/>
                        <a:pt x="9917" y="17428"/>
                        <a:pt x="10131" y="17494"/>
                      </a:cubicBezTo>
                      <a:cubicBezTo>
                        <a:pt x="10223" y="17521"/>
                        <a:pt x="10187" y="17604"/>
                        <a:pt x="10131" y="17648"/>
                      </a:cubicBezTo>
                      <a:cubicBezTo>
                        <a:pt x="10075" y="17693"/>
                        <a:pt x="10277" y="17740"/>
                        <a:pt x="10446" y="17726"/>
                      </a:cubicBezTo>
                      <a:cubicBezTo>
                        <a:pt x="10656" y="17708"/>
                        <a:pt x="10759" y="17691"/>
                        <a:pt x="10760" y="17803"/>
                      </a:cubicBezTo>
                      <a:cubicBezTo>
                        <a:pt x="10761" y="17892"/>
                        <a:pt x="10801" y="18089"/>
                        <a:pt x="10918" y="18190"/>
                      </a:cubicBezTo>
                      <a:cubicBezTo>
                        <a:pt x="11034" y="18292"/>
                        <a:pt x="11102" y="18479"/>
                        <a:pt x="11075" y="18577"/>
                      </a:cubicBezTo>
                      <a:cubicBezTo>
                        <a:pt x="11035" y="18718"/>
                        <a:pt x="11066" y="18725"/>
                        <a:pt x="11389" y="18732"/>
                      </a:cubicBezTo>
                      <a:cubicBezTo>
                        <a:pt x="12064" y="18747"/>
                        <a:pt x="12223" y="18786"/>
                        <a:pt x="12018" y="18887"/>
                      </a:cubicBezTo>
                      <a:cubicBezTo>
                        <a:pt x="11768" y="19010"/>
                        <a:pt x="11771" y="19462"/>
                        <a:pt x="12018" y="19584"/>
                      </a:cubicBezTo>
                      <a:cubicBezTo>
                        <a:pt x="12156" y="19652"/>
                        <a:pt x="12150" y="19660"/>
                        <a:pt x="12018" y="19738"/>
                      </a:cubicBezTo>
                      <a:cubicBezTo>
                        <a:pt x="11811" y="19862"/>
                        <a:pt x="11836" y="19971"/>
                        <a:pt x="12176" y="19971"/>
                      </a:cubicBezTo>
                      <a:cubicBezTo>
                        <a:pt x="12445" y="19971"/>
                        <a:pt x="12714" y="20444"/>
                        <a:pt x="12490" y="20512"/>
                      </a:cubicBezTo>
                      <a:cubicBezTo>
                        <a:pt x="12279" y="20577"/>
                        <a:pt x="13494" y="21043"/>
                        <a:pt x="14220" y="21209"/>
                      </a:cubicBezTo>
                      <a:cubicBezTo>
                        <a:pt x="14553" y="21285"/>
                        <a:pt x="14852" y="21375"/>
                        <a:pt x="15006" y="21441"/>
                      </a:cubicBezTo>
                      <a:cubicBezTo>
                        <a:pt x="15188" y="21519"/>
                        <a:pt x="15512" y="21553"/>
                        <a:pt x="15792" y="21519"/>
                      </a:cubicBezTo>
                      <a:cubicBezTo>
                        <a:pt x="16124" y="21478"/>
                        <a:pt x="16309" y="21531"/>
                        <a:pt x="16421" y="21596"/>
                      </a:cubicBezTo>
                      <a:cubicBezTo>
                        <a:pt x="16430" y="21557"/>
                        <a:pt x="16437" y="21462"/>
                        <a:pt x="16421" y="21441"/>
                      </a:cubicBezTo>
                      <a:cubicBezTo>
                        <a:pt x="16301" y="21287"/>
                        <a:pt x="18290" y="20760"/>
                        <a:pt x="18465" y="20899"/>
                      </a:cubicBezTo>
                      <a:cubicBezTo>
                        <a:pt x="18588" y="20997"/>
                        <a:pt x="19214" y="20928"/>
                        <a:pt x="19880" y="20667"/>
                      </a:cubicBezTo>
                      <a:cubicBezTo>
                        <a:pt x="19725" y="20577"/>
                        <a:pt x="19815" y="20499"/>
                        <a:pt x="20195" y="20358"/>
                      </a:cubicBezTo>
                      <a:cubicBezTo>
                        <a:pt x="20673" y="20180"/>
                        <a:pt x="20653" y="20078"/>
                        <a:pt x="20667" y="19197"/>
                      </a:cubicBezTo>
                      <a:cubicBezTo>
                        <a:pt x="20674" y="18679"/>
                        <a:pt x="20744" y="18176"/>
                        <a:pt x="20824" y="18113"/>
                      </a:cubicBezTo>
                      <a:cubicBezTo>
                        <a:pt x="20904" y="18049"/>
                        <a:pt x="21050" y="17938"/>
                        <a:pt x="20981" y="17803"/>
                      </a:cubicBezTo>
                      <a:cubicBezTo>
                        <a:pt x="20912" y="17669"/>
                        <a:pt x="20861" y="17530"/>
                        <a:pt x="20981" y="17494"/>
                      </a:cubicBezTo>
                      <a:cubicBezTo>
                        <a:pt x="21132" y="17448"/>
                        <a:pt x="21183" y="17267"/>
                        <a:pt x="20981" y="17029"/>
                      </a:cubicBezTo>
                      <a:cubicBezTo>
                        <a:pt x="20673" y="16666"/>
                        <a:pt x="20814" y="16523"/>
                        <a:pt x="21296" y="16720"/>
                      </a:cubicBezTo>
                      <a:cubicBezTo>
                        <a:pt x="21321" y="16730"/>
                        <a:pt x="21426" y="16712"/>
                        <a:pt x="21453" y="16720"/>
                      </a:cubicBezTo>
                      <a:cubicBezTo>
                        <a:pt x="21478" y="16652"/>
                        <a:pt x="21421" y="16631"/>
                        <a:pt x="21453" y="16565"/>
                      </a:cubicBezTo>
                      <a:cubicBezTo>
                        <a:pt x="21461" y="16547"/>
                        <a:pt x="21449" y="16505"/>
                        <a:pt x="21453" y="16487"/>
                      </a:cubicBezTo>
                      <a:cubicBezTo>
                        <a:pt x="21445" y="16430"/>
                        <a:pt x="21460" y="16375"/>
                        <a:pt x="21453" y="16333"/>
                      </a:cubicBezTo>
                      <a:cubicBezTo>
                        <a:pt x="21365" y="16306"/>
                        <a:pt x="21242" y="16184"/>
                        <a:pt x="21296" y="16100"/>
                      </a:cubicBezTo>
                      <a:cubicBezTo>
                        <a:pt x="21313" y="16073"/>
                        <a:pt x="21299" y="16061"/>
                        <a:pt x="21296" y="16023"/>
                      </a:cubicBezTo>
                      <a:cubicBezTo>
                        <a:pt x="21286" y="16000"/>
                        <a:pt x="21305" y="15972"/>
                        <a:pt x="21296" y="15946"/>
                      </a:cubicBezTo>
                      <a:cubicBezTo>
                        <a:pt x="21255" y="15836"/>
                        <a:pt x="21115" y="15750"/>
                        <a:pt x="20981" y="15713"/>
                      </a:cubicBezTo>
                      <a:cubicBezTo>
                        <a:pt x="20847" y="15676"/>
                        <a:pt x="20776" y="15597"/>
                        <a:pt x="20824" y="15559"/>
                      </a:cubicBezTo>
                      <a:cubicBezTo>
                        <a:pt x="20888" y="15508"/>
                        <a:pt x="20811" y="15295"/>
                        <a:pt x="20667" y="15094"/>
                      </a:cubicBezTo>
                      <a:cubicBezTo>
                        <a:pt x="20637" y="15061"/>
                        <a:pt x="20698" y="15050"/>
                        <a:pt x="20667" y="15017"/>
                      </a:cubicBezTo>
                      <a:cubicBezTo>
                        <a:pt x="20467" y="14808"/>
                        <a:pt x="20156" y="14611"/>
                        <a:pt x="20038" y="14552"/>
                      </a:cubicBezTo>
                      <a:cubicBezTo>
                        <a:pt x="19894" y="14482"/>
                        <a:pt x="19866" y="14367"/>
                        <a:pt x="19880" y="14320"/>
                      </a:cubicBezTo>
                      <a:cubicBezTo>
                        <a:pt x="19793" y="14236"/>
                        <a:pt x="19735" y="14161"/>
                        <a:pt x="19723" y="14088"/>
                      </a:cubicBezTo>
                      <a:cubicBezTo>
                        <a:pt x="19715" y="14034"/>
                        <a:pt x="19610" y="14008"/>
                        <a:pt x="19566" y="13933"/>
                      </a:cubicBezTo>
                      <a:cubicBezTo>
                        <a:pt x="19533" y="13894"/>
                        <a:pt x="19604" y="13819"/>
                        <a:pt x="19566" y="13778"/>
                      </a:cubicBezTo>
                      <a:cubicBezTo>
                        <a:pt x="19499" y="13706"/>
                        <a:pt x="19462" y="13687"/>
                        <a:pt x="19409" y="13624"/>
                      </a:cubicBezTo>
                      <a:cubicBezTo>
                        <a:pt x="19260" y="13478"/>
                        <a:pt x="19100" y="13347"/>
                        <a:pt x="19094" y="13314"/>
                      </a:cubicBezTo>
                      <a:cubicBezTo>
                        <a:pt x="18659" y="13259"/>
                        <a:pt x="18269" y="13079"/>
                        <a:pt x="18151" y="12927"/>
                      </a:cubicBezTo>
                      <a:cubicBezTo>
                        <a:pt x="18063" y="12815"/>
                        <a:pt x="18232" y="12602"/>
                        <a:pt x="18465" y="12463"/>
                      </a:cubicBezTo>
                      <a:cubicBezTo>
                        <a:pt x="18198" y="12351"/>
                        <a:pt x="17901" y="12231"/>
                        <a:pt x="17993" y="12230"/>
                      </a:cubicBezTo>
                      <a:cubicBezTo>
                        <a:pt x="18097" y="12229"/>
                        <a:pt x="18062" y="12122"/>
                        <a:pt x="17836" y="11998"/>
                      </a:cubicBezTo>
                      <a:cubicBezTo>
                        <a:pt x="17236" y="11668"/>
                        <a:pt x="16440" y="11060"/>
                        <a:pt x="16578" y="10992"/>
                      </a:cubicBezTo>
                      <a:cubicBezTo>
                        <a:pt x="16644" y="10960"/>
                        <a:pt x="16624" y="10774"/>
                        <a:pt x="16421" y="10605"/>
                      </a:cubicBezTo>
                      <a:lnTo>
                        <a:pt x="16264" y="10527"/>
                      </a:lnTo>
                      <a:cubicBezTo>
                        <a:pt x="16131" y="10536"/>
                        <a:pt x="16059" y="10514"/>
                        <a:pt x="15949" y="10373"/>
                      </a:cubicBezTo>
                      <a:cubicBezTo>
                        <a:pt x="15854" y="10249"/>
                        <a:pt x="15851" y="10155"/>
                        <a:pt x="15949" y="10063"/>
                      </a:cubicBezTo>
                      <a:cubicBezTo>
                        <a:pt x="15791" y="10054"/>
                        <a:pt x="15598" y="9992"/>
                        <a:pt x="15635" y="9908"/>
                      </a:cubicBezTo>
                      <a:cubicBezTo>
                        <a:pt x="15647" y="9880"/>
                        <a:pt x="15637" y="9862"/>
                        <a:pt x="15635" y="9831"/>
                      </a:cubicBezTo>
                      <a:cubicBezTo>
                        <a:pt x="15549" y="9751"/>
                        <a:pt x="15503" y="9674"/>
                        <a:pt x="15478" y="9599"/>
                      </a:cubicBezTo>
                      <a:cubicBezTo>
                        <a:pt x="15475" y="9592"/>
                        <a:pt x="15486" y="9530"/>
                        <a:pt x="15478" y="9521"/>
                      </a:cubicBezTo>
                      <a:cubicBezTo>
                        <a:pt x="15454" y="9518"/>
                        <a:pt x="15343" y="9514"/>
                        <a:pt x="15320" y="9521"/>
                      </a:cubicBezTo>
                      <a:cubicBezTo>
                        <a:pt x="15237" y="9547"/>
                        <a:pt x="15106" y="9475"/>
                        <a:pt x="15006" y="9366"/>
                      </a:cubicBezTo>
                      <a:cubicBezTo>
                        <a:pt x="14969" y="9327"/>
                        <a:pt x="14942" y="9334"/>
                        <a:pt x="14849" y="9289"/>
                      </a:cubicBezTo>
                      <a:cubicBezTo>
                        <a:pt x="14655" y="9215"/>
                        <a:pt x="14443" y="9125"/>
                        <a:pt x="14220" y="9057"/>
                      </a:cubicBezTo>
                      <a:cubicBezTo>
                        <a:pt x="13880" y="8977"/>
                        <a:pt x="13358" y="8793"/>
                        <a:pt x="13119" y="8670"/>
                      </a:cubicBezTo>
                      <a:cubicBezTo>
                        <a:pt x="12871" y="8542"/>
                        <a:pt x="12523" y="8438"/>
                        <a:pt x="12333" y="8438"/>
                      </a:cubicBezTo>
                      <a:cubicBezTo>
                        <a:pt x="12110" y="8438"/>
                        <a:pt x="11685" y="8355"/>
                        <a:pt x="11389" y="8205"/>
                      </a:cubicBezTo>
                      <a:cubicBezTo>
                        <a:pt x="11368" y="8196"/>
                        <a:pt x="11408" y="8138"/>
                        <a:pt x="11389" y="8128"/>
                      </a:cubicBezTo>
                      <a:cubicBezTo>
                        <a:pt x="11283" y="8073"/>
                        <a:pt x="11288" y="8015"/>
                        <a:pt x="11232" y="7973"/>
                      </a:cubicBezTo>
                      <a:cubicBezTo>
                        <a:pt x="11206" y="7954"/>
                        <a:pt x="11095" y="7991"/>
                        <a:pt x="11075" y="7973"/>
                      </a:cubicBezTo>
                      <a:cubicBezTo>
                        <a:pt x="11058" y="7956"/>
                        <a:pt x="11083" y="7913"/>
                        <a:pt x="11075" y="7896"/>
                      </a:cubicBezTo>
                      <a:cubicBezTo>
                        <a:pt x="11060" y="7875"/>
                        <a:pt x="11073" y="7835"/>
                        <a:pt x="11075" y="7818"/>
                      </a:cubicBezTo>
                      <a:cubicBezTo>
                        <a:pt x="11124" y="7779"/>
                        <a:pt x="11063" y="7671"/>
                        <a:pt x="11075" y="7509"/>
                      </a:cubicBezTo>
                      <a:cubicBezTo>
                        <a:pt x="11077" y="7497"/>
                        <a:pt x="11073" y="7443"/>
                        <a:pt x="11075" y="7431"/>
                      </a:cubicBezTo>
                      <a:cubicBezTo>
                        <a:pt x="11100" y="6860"/>
                        <a:pt x="10946" y="5916"/>
                        <a:pt x="10760" y="5806"/>
                      </a:cubicBezTo>
                      <a:cubicBezTo>
                        <a:pt x="10654" y="5743"/>
                        <a:pt x="10705" y="5679"/>
                        <a:pt x="10760" y="5651"/>
                      </a:cubicBezTo>
                      <a:cubicBezTo>
                        <a:pt x="10826" y="5619"/>
                        <a:pt x="10708" y="5393"/>
                        <a:pt x="10603" y="5187"/>
                      </a:cubicBezTo>
                      <a:cubicBezTo>
                        <a:pt x="10578" y="5138"/>
                        <a:pt x="10632" y="5079"/>
                        <a:pt x="10603" y="5032"/>
                      </a:cubicBezTo>
                      <a:cubicBezTo>
                        <a:pt x="10570" y="4980"/>
                        <a:pt x="10482" y="4929"/>
                        <a:pt x="10446" y="4877"/>
                      </a:cubicBezTo>
                      <a:cubicBezTo>
                        <a:pt x="10378" y="4786"/>
                        <a:pt x="10345" y="4756"/>
                        <a:pt x="10289" y="4722"/>
                      </a:cubicBezTo>
                      <a:cubicBezTo>
                        <a:pt x="10122" y="4623"/>
                        <a:pt x="9805" y="4280"/>
                        <a:pt x="9031" y="3174"/>
                      </a:cubicBezTo>
                      <a:cubicBezTo>
                        <a:pt x="8910" y="3014"/>
                        <a:pt x="8824" y="2940"/>
                        <a:pt x="8716" y="2787"/>
                      </a:cubicBezTo>
                      <a:cubicBezTo>
                        <a:pt x="8130" y="1959"/>
                        <a:pt x="7877" y="1547"/>
                        <a:pt x="7615" y="1239"/>
                      </a:cubicBezTo>
                      <a:cubicBezTo>
                        <a:pt x="7571" y="1178"/>
                        <a:pt x="7493" y="1061"/>
                        <a:pt x="7458" y="1007"/>
                      </a:cubicBezTo>
                      <a:cubicBezTo>
                        <a:pt x="7428" y="974"/>
                        <a:pt x="7330" y="958"/>
                        <a:pt x="7301" y="930"/>
                      </a:cubicBezTo>
                      <a:cubicBezTo>
                        <a:pt x="7177" y="821"/>
                        <a:pt x="7122" y="709"/>
                        <a:pt x="6987" y="620"/>
                      </a:cubicBezTo>
                      <a:cubicBezTo>
                        <a:pt x="6910" y="578"/>
                        <a:pt x="6764" y="580"/>
                        <a:pt x="6672" y="543"/>
                      </a:cubicBezTo>
                      <a:cubicBezTo>
                        <a:pt x="6271" y="379"/>
                        <a:pt x="6180" y="321"/>
                        <a:pt x="6043" y="388"/>
                      </a:cubicBezTo>
                      <a:cubicBezTo>
                        <a:pt x="5906" y="455"/>
                        <a:pt x="5742" y="426"/>
                        <a:pt x="5414" y="233"/>
                      </a:cubicBezTo>
                      <a:cubicBezTo>
                        <a:pt x="5012" y="-4"/>
                        <a:pt x="4814" y="-3"/>
                        <a:pt x="3999" y="1"/>
                      </a:cubicBezTo>
                      <a:close/>
                    </a:path>
                  </a:pathLst>
                </a:custGeom>
                <a:ln>
                  <a:noFill/>
                </a:ln>
                <a:effectLst/>
              </p:spPr>
            </p:pic>
            <p:pic>
              <p:nvPicPr>
                <p:cNvPr id="985" name="Image" descr="Image"/>
                <p:cNvPicPr>
                  <a:picLocks/>
                </p:cNvPicPr>
                <p:nvPr/>
              </p:nvPicPr>
              <p:blipFill>
                <a:blip r:embed="rId59"/>
                <a:stretch>
                  <a:fillRect/>
                </a:stretch>
              </p:blipFill>
              <p:spPr>
                <a:xfrm>
                  <a:off x="-1" y="-1"/>
                  <a:ext cx="71937" cy="134957"/>
                </a:xfrm>
                <a:prstGeom prst="rect">
                  <a:avLst/>
                </a:prstGeom>
                <a:effectLst/>
              </p:spPr>
            </p:pic>
          </p:grpSp>
          <p:grpSp>
            <p:nvGrpSpPr>
              <p:cNvPr id="990" name="Image"/>
              <p:cNvGrpSpPr/>
              <p:nvPr/>
            </p:nvGrpSpPr>
            <p:grpSpPr>
              <a:xfrm rot="10379877">
                <a:off x="11806" y="65455"/>
                <a:ext cx="112815" cy="190082"/>
                <a:chOff x="0" y="0"/>
                <a:chExt cx="112813" cy="190080"/>
              </a:xfrm>
            </p:grpSpPr>
            <p:pic>
              <p:nvPicPr>
                <p:cNvPr id="989" name="Image" descr="Image"/>
                <p:cNvPicPr>
                  <a:picLocks noChangeAspect="1"/>
                </p:cNvPicPr>
                <p:nvPr/>
              </p:nvPicPr>
              <p:blipFill>
                <a:blip r:embed="rId60" cstate="print">
                  <a:extLst>
                    <a:ext uri="{28A0092B-C50C-407E-A947-70E740481C1C}">
                      <a14:useLocalDpi xmlns:a14="http://schemas.microsoft.com/office/drawing/2010/main"/>
                    </a:ext>
                  </a:extLst>
                </a:blip>
                <a:srcRect/>
                <a:stretch>
                  <a:fillRect/>
                </a:stretch>
              </p:blipFill>
              <p:spPr>
                <a:xfrm>
                  <a:off x="8980" y="9661"/>
                  <a:ext cx="94872" cy="165173"/>
                </a:xfrm>
                <a:custGeom>
                  <a:avLst/>
                  <a:gdLst/>
                  <a:ahLst/>
                  <a:cxnLst>
                    <a:cxn ang="0">
                      <a:pos x="wd2" y="hd2"/>
                    </a:cxn>
                    <a:cxn ang="5400000">
                      <a:pos x="wd2" y="hd2"/>
                    </a:cxn>
                    <a:cxn ang="10800000">
                      <a:pos x="wd2" y="hd2"/>
                    </a:cxn>
                    <a:cxn ang="16200000">
                      <a:pos x="wd2" y="hd2"/>
                    </a:cxn>
                  </a:cxnLst>
                  <a:rect l="0" t="0" r="r" b="b"/>
                  <a:pathLst>
                    <a:path w="21593" h="21594" extrusionOk="0">
                      <a:moveTo>
                        <a:pt x="6323" y="10"/>
                      </a:moveTo>
                      <a:cubicBezTo>
                        <a:pt x="6233" y="19"/>
                        <a:pt x="6174" y="32"/>
                        <a:pt x="6142" y="62"/>
                      </a:cubicBezTo>
                      <a:cubicBezTo>
                        <a:pt x="6110" y="92"/>
                        <a:pt x="5923" y="98"/>
                        <a:pt x="5691" y="113"/>
                      </a:cubicBezTo>
                      <a:cubicBezTo>
                        <a:pt x="5473" y="128"/>
                        <a:pt x="5172" y="171"/>
                        <a:pt x="4878" y="165"/>
                      </a:cubicBezTo>
                      <a:cubicBezTo>
                        <a:pt x="4271" y="154"/>
                        <a:pt x="3733" y="200"/>
                        <a:pt x="3613" y="269"/>
                      </a:cubicBezTo>
                      <a:cubicBezTo>
                        <a:pt x="3494" y="338"/>
                        <a:pt x="3298" y="351"/>
                        <a:pt x="3162" y="321"/>
                      </a:cubicBezTo>
                      <a:cubicBezTo>
                        <a:pt x="3025" y="291"/>
                        <a:pt x="2719" y="414"/>
                        <a:pt x="2529" y="580"/>
                      </a:cubicBezTo>
                      <a:cubicBezTo>
                        <a:pt x="2506" y="601"/>
                        <a:pt x="2551" y="615"/>
                        <a:pt x="2529" y="632"/>
                      </a:cubicBezTo>
                      <a:cubicBezTo>
                        <a:pt x="2508" y="660"/>
                        <a:pt x="2489" y="650"/>
                        <a:pt x="2439" y="684"/>
                      </a:cubicBezTo>
                      <a:cubicBezTo>
                        <a:pt x="2376" y="728"/>
                        <a:pt x="2312" y="772"/>
                        <a:pt x="2258" y="788"/>
                      </a:cubicBezTo>
                      <a:cubicBezTo>
                        <a:pt x="2242" y="794"/>
                        <a:pt x="2183" y="785"/>
                        <a:pt x="2168" y="788"/>
                      </a:cubicBezTo>
                      <a:cubicBezTo>
                        <a:pt x="2097" y="790"/>
                        <a:pt x="1984" y="778"/>
                        <a:pt x="1897" y="736"/>
                      </a:cubicBezTo>
                      <a:cubicBezTo>
                        <a:pt x="1803" y="695"/>
                        <a:pt x="1779" y="693"/>
                        <a:pt x="1716" y="684"/>
                      </a:cubicBezTo>
                      <a:cubicBezTo>
                        <a:pt x="1592" y="676"/>
                        <a:pt x="1381" y="738"/>
                        <a:pt x="1174" y="840"/>
                      </a:cubicBezTo>
                      <a:cubicBezTo>
                        <a:pt x="1112" y="899"/>
                        <a:pt x="1133" y="958"/>
                        <a:pt x="1174" y="996"/>
                      </a:cubicBezTo>
                      <a:cubicBezTo>
                        <a:pt x="1238" y="1055"/>
                        <a:pt x="1128" y="1162"/>
                        <a:pt x="994" y="1255"/>
                      </a:cubicBezTo>
                      <a:cubicBezTo>
                        <a:pt x="706" y="1454"/>
                        <a:pt x="552" y="1435"/>
                        <a:pt x="0" y="1151"/>
                      </a:cubicBezTo>
                      <a:cubicBezTo>
                        <a:pt x="450" y="1409"/>
                        <a:pt x="611" y="1602"/>
                        <a:pt x="452" y="1774"/>
                      </a:cubicBezTo>
                      <a:cubicBezTo>
                        <a:pt x="327" y="1908"/>
                        <a:pt x="208" y="2365"/>
                        <a:pt x="181" y="2812"/>
                      </a:cubicBezTo>
                      <a:cubicBezTo>
                        <a:pt x="205" y="2989"/>
                        <a:pt x="245" y="3022"/>
                        <a:pt x="271" y="3278"/>
                      </a:cubicBezTo>
                      <a:cubicBezTo>
                        <a:pt x="331" y="3862"/>
                        <a:pt x="445" y="4229"/>
                        <a:pt x="542" y="4628"/>
                      </a:cubicBezTo>
                      <a:cubicBezTo>
                        <a:pt x="558" y="4695"/>
                        <a:pt x="523" y="4821"/>
                        <a:pt x="542" y="4887"/>
                      </a:cubicBezTo>
                      <a:cubicBezTo>
                        <a:pt x="561" y="4902"/>
                        <a:pt x="608" y="4870"/>
                        <a:pt x="632" y="4887"/>
                      </a:cubicBezTo>
                      <a:cubicBezTo>
                        <a:pt x="768" y="4981"/>
                        <a:pt x="793" y="5106"/>
                        <a:pt x="723" y="5146"/>
                      </a:cubicBezTo>
                      <a:cubicBezTo>
                        <a:pt x="696" y="5162"/>
                        <a:pt x="693" y="5290"/>
                        <a:pt x="723" y="5406"/>
                      </a:cubicBezTo>
                      <a:cubicBezTo>
                        <a:pt x="868" y="5791"/>
                        <a:pt x="1069" y="6143"/>
                        <a:pt x="1355" y="6703"/>
                      </a:cubicBezTo>
                      <a:cubicBezTo>
                        <a:pt x="1622" y="7225"/>
                        <a:pt x="2052" y="7695"/>
                        <a:pt x="2349" y="7844"/>
                      </a:cubicBezTo>
                      <a:cubicBezTo>
                        <a:pt x="2999" y="8171"/>
                        <a:pt x="3237" y="8642"/>
                        <a:pt x="2891" y="8882"/>
                      </a:cubicBezTo>
                      <a:cubicBezTo>
                        <a:pt x="2681" y="9027"/>
                        <a:pt x="2671" y="9093"/>
                        <a:pt x="2891" y="9245"/>
                      </a:cubicBezTo>
                      <a:cubicBezTo>
                        <a:pt x="3045" y="9352"/>
                        <a:pt x="3056" y="9514"/>
                        <a:pt x="2981" y="9557"/>
                      </a:cubicBezTo>
                      <a:cubicBezTo>
                        <a:pt x="2943" y="9578"/>
                        <a:pt x="3014" y="9632"/>
                        <a:pt x="3071" y="9712"/>
                      </a:cubicBezTo>
                      <a:cubicBezTo>
                        <a:pt x="3126" y="9755"/>
                        <a:pt x="3194" y="9833"/>
                        <a:pt x="3252" y="9868"/>
                      </a:cubicBezTo>
                      <a:cubicBezTo>
                        <a:pt x="3399" y="9956"/>
                        <a:pt x="3453" y="10015"/>
                        <a:pt x="3523" y="10075"/>
                      </a:cubicBezTo>
                      <a:cubicBezTo>
                        <a:pt x="3727" y="10112"/>
                        <a:pt x="3934" y="10162"/>
                        <a:pt x="3974" y="10231"/>
                      </a:cubicBezTo>
                      <a:cubicBezTo>
                        <a:pt x="4019" y="10308"/>
                        <a:pt x="3863" y="10395"/>
                        <a:pt x="3703" y="10491"/>
                      </a:cubicBezTo>
                      <a:cubicBezTo>
                        <a:pt x="3721" y="10504"/>
                        <a:pt x="3773" y="10528"/>
                        <a:pt x="3794" y="10542"/>
                      </a:cubicBezTo>
                      <a:cubicBezTo>
                        <a:pt x="3890" y="10609"/>
                        <a:pt x="3875" y="10645"/>
                        <a:pt x="3884" y="10698"/>
                      </a:cubicBezTo>
                      <a:cubicBezTo>
                        <a:pt x="4021" y="10728"/>
                        <a:pt x="4100" y="10858"/>
                        <a:pt x="4065" y="11113"/>
                      </a:cubicBezTo>
                      <a:cubicBezTo>
                        <a:pt x="4061" y="11141"/>
                        <a:pt x="4066" y="11140"/>
                        <a:pt x="4065" y="11165"/>
                      </a:cubicBezTo>
                      <a:cubicBezTo>
                        <a:pt x="4385" y="11220"/>
                        <a:pt x="4426" y="11277"/>
                        <a:pt x="4336" y="11476"/>
                      </a:cubicBezTo>
                      <a:cubicBezTo>
                        <a:pt x="4318" y="11516"/>
                        <a:pt x="4336" y="11577"/>
                        <a:pt x="4336" y="11632"/>
                      </a:cubicBezTo>
                      <a:cubicBezTo>
                        <a:pt x="4369" y="11649"/>
                        <a:pt x="4386" y="11720"/>
                        <a:pt x="4426" y="11736"/>
                      </a:cubicBezTo>
                      <a:cubicBezTo>
                        <a:pt x="4675" y="11836"/>
                        <a:pt x="4850" y="11937"/>
                        <a:pt x="4787" y="11995"/>
                      </a:cubicBezTo>
                      <a:cubicBezTo>
                        <a:pt x="4725" y="12053"/>
                        <a:pt x="4783" y="12162"/>
                        <a:pt x="4968" y="12203"/>
                      </a:cubicBezTo>
                      <a:lnTo>
                        <a:pt x="5058" y="12151"/>
                      </a:lnTo>
                      <a:cubicBezTo>
                        <a:pt x="5330" y="11943"/>
                        <a:pt x="5609" y="11886"/>
                        <a:pt x="5871" y="11943"/>
                      </a:cubicBezTo>
                      <a:cubicBezTo>
                        <a:pt x="6180" y="12011"/>
                        <a:pt x="6174" y="12056"/>
                        <a:pt x="5962" y="12203"/>
                      </a:cubicBezTo>
                      <a:cubicBezTo>
                        <a:pt x="5816" y="12304"/>
                        <a:pt x="5788" y="12436"/>
                        <a:pt x="5871" y="12514"/>
                      </a:cubicBezTo>
                      <a:cubicBezTo>
                        <a:pt x="5955" y="12592"/>
                        <a:pt x="5807" y="12746"/>
                        <a:pt x="5600" y="12877"/>
                      </a:cubicBezTo>
                      <a:cubicBezTo>
                        <a:pt x="5511" y="12934"/>
                        <a:pt x="5464" y="13024"/>
                        <a:pt x="5420" y="13085"/>
                      </a:cubicBezTo>
                      <a:cubicBezTo>
                        <a:pt x="5441" y="13132"/>
                        <a:pt x="5453" y="13190"/>
                        <a:pt x="5420" y="13240"/>
                      </a:cubicBezTo>
                      <a:cubicBezTo>
                        <a:pt x="5355" y="13338"/>
                        <a:pt x="5530" y="13474"/>
                        <a:pt x="5781" y="13552"/>
                      </a:cubicBezTo>
                      <a:cubicBezTo>
                        <a:pt x="6031" y="13629"/>
                        <a:pt x="6209" y="13721"/>
                        <a:pt x="6142" y="13759"/>
                      </a:cubicBezTo>
                      <a:cubicBezTo>
                        <a:pt x="6075" y="13798"/>
                        <a:pt x="6115" y="13944"/>
                        <a:pt x="6233" y="14071"/>
                      </a:cubicBezTo>
                      <a:cubicBezTo>
                        <a:pt x="6373" y="14221"/>
                        <a:pt x="6378" y="14330"/>
                        <a:pt x="6233" y="14382"/>
                      </a:cubicBezTo>
                      <a:cubicBezTo>
                        <a:pt x="5943" y="14485"/>
                        <a:pt x="5942" y="15005"/>
                        <a:pt x="6233" y="15108"/>
                      </a:cubicBezTo>
                      <a:cubicBezTo>
                        <a:pt x="6357" y="15152"/>
                        <a:pt x="6398" y="15246"/>
                        <a:pt x="6323" y="15316"/>
                      </a:cubicBezTo>
                      <a:cubicBezTo>
                        <a:pt x="6246" y="15387"/>
                        <a:pt x="6364" y="15442"/>
                        <a:pt x="6594" y="15420"/>
                      </a:cubicBezTo>
                      <a:cubicBezTo>
                        <a:pt x="6879" y="15392"/>
                        <a:pt x="6954" y="15450"/>
                        <a:pt x="6955" y="15627"/>
                      </a:cubicBezTo>
                      <a:cubicBezTo>
                        <a:pt x="6956" y="15767"/>
                        <a:pt x="7068" y="16037"/>
                        <a:pt x="7226" y="16198"/>
                      </a:cubicBezTo>
                      <a:cubicBezTo>
                        <a:pt x="7384" y="16358"/>
                        <a:pt x="7535" y="16614"/>
                        <a:pt x="7497" y="16769"/>
                      </a:cubicBezTo>
                      <a:cubicBezTo>
                        <a:pt x="7444" y="16992"/>
                        <a:pt x="7510" y="17017"/>
                        <a:pt x="7949" y="17028"/>
                      </a:cubicBezTo>
                      <a:cubicBezTo>
                        <a:pt x="8864" y="17051"/>
                        <a:pt x="8949" y="17076"/>
                        <a:pt x="8672" y="17236"/>
                      </a:cubicBezTo>
                      <a:cubicBezTo>
                        <a:pt x="8332" y="17431"/>
                        <a:pt x="8336" y="18132"/>
                        <a:pt x="8672" y="18325"/>
                      </a:cubicBezTo>
                      <a:cubicBezTo>
                        <a:pt x="8859" y="18433"/>
                        <a:pt x="8850" y="18565"/>
                        <a:pt x="8672" y="18688"/>
                      </a:cubicBezTo>
                      <a:cubicBezTo>
                        <a:pt x="8390" y="18884"/>
                        <a:pt x="8572" y="19104"/>
                        <a:pt x="9033" y="19104"/>
                      </a:cubicBezTo>
                      <a:cubicBezTo>
                        <a:pt x="9399" y="19104"/>
                        <a:pt x="9789" y="19722"/>
                        <a:pt x="9485" y="19830"/>
                      </a:cubicBezTo>
                      <a:cubicBezTo>
                        <a:pt x="9198" y="19932"/>
                        <a:pt x="10667" y="20760"/>
                        <a:pt x="11652" y="21023"/>
                      </a:cubicBezTo>
                      <a:cubicBezTo>
                        <a:pt x="12105" y="21144"/>
                        <a:pt x="12708" y="21282"/>
                        <a:pt x="12917" y="21386"/>
                      </a:cubicBezTo>
                      <a:cubicBezTo>
                        <a:pt x="13164" y="21510"/>
                        <a:pt x="13439" y="21545"/>
                        <a:pt x="13820" y="21490"/>
                      </a:cubicBezTo>
                      <a:cubicBezTo>
                        <a:pt x="14271" y="21425"/>
                        <a:pt x="14572" y="21491"/>
                        <a:pt x="14724" y="21594"/>
                      </a:cubicBezTo>
                      <a:cubicBezTo>
                        <a:pt x="14736" y="21533"/>
                        <a:pt x="14746" y="21419"/>
                        <a:pt x="14724" y="21386"/>
                      </a:cubicBezTo>
                      <a:cubicBezTo>
                        <a:pt x="14561" y="21143"/>
                        <a:pt x="17287" y="20336"/>
                        <a:pt x="17524" y="20556"/>
                      </a:cubicBezTo>
                      <a:cubicBezTo>
                        <a:pt x="17690" y="20711"/>
                        <a:pt x="18425" y="20503"/>
                        <a:pt x="19330" y="20089"/>
                      </a:cubicBezTo>
                      <a:cubicBezTo>
                        <a:pt x="19372" y="20070"/>
                        <a:pt x="19467" y="20106"/>
                        <a:pt x="19511" y="20089"/>
                      </a:cubicBezTo>
                      <a:cubicBezTo>
                        <a:pt x="19301" y="19947"/>
                        <a:pt x="19356" y="19846"/>
                        <a:pt x="19872" y="19622"/>
                      </a:cubicBezTo>
                      <a:cubicBezTo>
                        <a:pt x="20522" y="19341"/>
                        <a:pt x="20577" y="19203"/>
                        <a:pt x="20595" y="17806"/>
                      </a:cubicBezTo>
                      <a:cubicBezTo>
                        <a:pt x="20606" y="16987"/>
                        <a:pt x="20667" y="16247"/>
                        <a:pt x="20776" y="16146"/>
                      </a:cubicBezTo>
                      <a:cubicBezTo>
                        <a:pt x="20884" y="16045"/>
                        <a:pt x="20869" y="15789"/>
                        <a:pt x="20776" y="15575"/>
                      </a:cubicBezTo>
                      <a:cubicBezTo>
                        <a:pt x="20682" y="15362"/>
                        <a:pt x="20793" y="15114"/>
                        <a:pt x="20956" y="15056"/>
                      </a:cubicBezTo>
                      <a:cubicBezTo>
                        <a:pt x="21162" y="14984"/>
                        <a:pt x="21140" y="14811"/>
                        <a:pt x="20866" y="14434"/>
                      </a:cubicBezTo>
                      <a:cubicBezTo>
                        <a:pt x="20448" y="13859"/>
                        <a:pt x="20663" y="13551"/>
                        <a:pt x="21318" y="13863"/>
                      </a:cubicBezTo>
                      <a:cubicBezTo>
                        <a:pt x="21352" y="13880"/>
                        <a:pt x="21462" y="13851"/>
                        <a:pt x="21498" y="13863"/>
                      </a:cubicBezTo>
                      <a:cubicBezTo>
                        <a:pt x="21532" y="13756"/>
                        <a:pt x="21546" y="13656"/>
                        <a:pt x="21589" y="13552"/>
                      </a:cubicBezTo>
                      <a:cubicBezTo>
                        <a:pt x="21600" y="13524"/>
                        <a:pt x="21584" y="13527"/>
                        <a:pt x="21589" y="13500"/>
                      </a:cubicBezTo>
                      <a:cubicBezTo>
                        <a:pt x="21578" y="13408"/>
                        <a:pt x="21598" y="13360"/>
                        <a:pt x="21589" y="13292"/>
                      </a:cubicBezTo>
                      <a:cubicBezTo>
                        <a:pt x="21567" y="13256"/>
                        <a:pt x="21538" y="13203"/>
                        <a:pt x="21498" y="13189"/>
                      </a:cubicBezTo>
                      <a:cubicBezTo>
                        <a:pt x="21379" y="13146"/>
                        <a:pt x="21335" y="13009"/>
                        <a:pt x="21408" y="12877"/>
                      </a:cubicBezTo>
                      <a:cubicBezTo>
                        <a:pt x="21432" y="12834"/>
                        <a:pt x="21413" y="12782"/>
                        <a:pt x="21408" y="12722"/>
                      </a:cubicBezTo>
                      <a:cubicBezTo>
                        <a:pt x="21394" y="12685"/>
                        <a:pt x="21331" y="12712"/>
                        <a:pt x="21318" y="12670"/>
                      </a:cubicBezTo>
                      <a:cubicBezTo>
                        <a:pt x="21262" y="12496"/>
                        <a:pt x="21138" y="12261"/>
                        <a:pt x="20956" y="12203"/>
                      </a:cubicBezTo>
                      <a:cubicBezTo>
                        <a:pt x="20774" y="12144"/>
                        <a:pt x="20620" y="12056"/>
                        <a:pt x="20685" y="11995"/>
                      </a:cubicBezTo>
                      <a:cubicBezTo>
                        <a:pt x="20772" y="11914"/>
                        <a:pt x="20701" y="11638"/>
                        <a:pt x="20505" y="11321"/>
                      </a:cubicBezTo>
                      <a:cubicBezTo>
                        <a:pt x="20464" y="11268"/>
                        <a:pt x="20457" y="11217"/>
                        <a:pt x="20414" y="11165"/>
                      </a:cubicBezTo>
                      <a:cubicBezTo>
                        <a:pt x="20144" y="10834"/>
                        <a:pt x="19852" y="10531"/>
                        <a:pt x="19692" y="10439"/>
                      </a:cubicBezTo>
                      <a:cubicBezTo>
                        <a:pt x="19497" y="10327"/>
                        <a:pt x="19401" y="10201"/>
                        <a:pt x="19421" y="10127"/>
                      </a:cubicBezTo>
                      <a:cubicBezTo>
                        <a:pt x="19303" y="9993"/>
                        <a:pt x="19166" y="9880"/>
                        <a:pt x="19150" y="9764"/>
                      </a:cubicBezTo>
                      <a:cubicBezTo>
                        <a:pt x="19138" y="9679"/>
                        <a:pt x="19119" y="9520"/>
                        <a:pt x="19059" y="9401"/>
                      </a:cubicBezTo>
                      <a:cubicBezTo>
                        <a:pt x="19014" y="9338"/>
                        <a:pt x="18930" y="9310"/>
                        <a:pt x="18879" y="9245"/>
                      </a:cubicBezTo>
                      <a:cubicBezTo>
                        <a:pt x="18788" y="9130"/>
                        <a:pt x="18770" y="9086"/>
                        <a:pt x="18698" y="8986"/>
                      </a:cubicBezTo>
                      <a:cubicBezTo>
                        <a:pt x="18496" y="8755"/>
                        <a:pt x="18344" y="8519"/>
                        <a:pt x="18337" y="8467"/>
                      </a:cubicBezTo>
                      <a:cubicBezTo>
                        <a:pt x="18335" y="8455"/>
                        <a:pt x="18346" y="8431"/>
                        <a:pt x="18337" y="8415"/>
                      </a:cubicBezTo>
                      <a:cubicBezTo>
                        <a:pt x="17746" y="8328"/>
                        <a:pt x="17143" y="8137"/>
                        <a:pt x="16982" y="7896"/>
                      </a:cubicBezTo>
                      <a:cubicBezTo>
                        <a:pt x="16863" y="7718"/>
                        <a:pt x="17208" y="7286"/>
                        <a:pt x="17524" y="7066"/>
                      </a:cubicBezTo>
                      <a:cubicBezTo>
                        <a:pt x="17161" y="6889"/>
                        <a:pt x="16766" y="6705"/>
                        <a:pt x="16891" y="6703"/>
                      </a:cubicBezTo>
                      <a:cubicBezTo>
                        <a:pt x="17032" y="6701"/>
                        <a:pt x="16927" y="6537"/>
                        <a:pt x="16620" y="6340"/>
                      </a:cubicBezTo>
                      <a:cubicBezTo>
                        <a:pt x="15806" y="5817"/>
                        <a:pt x="14897" y="4839"/>
                        <a:pt x="15085" y="4731"/>
                      </a:cubicBezTo>
                      <a:cubicBezTo>
                        <a:pt x="15174" y="4680"/>
                        <a:pt x="14999" y="4428"/>
                        <a:pt x="14724" y="4161"/>
                      </a:cubicBezTo>
                      <a:lnTo>
                        <a:pt x="14633" y="4057"/>
                      </a:lnTo>
                      <a:cubicBezTo>
                        <a:pt x="14453" y="4070"/>
                        <a:pt x="14149" y="3970"/>
                        <a:pt x="14001" y="3745"/>
                      </a:cubicBezTo>
                      <a:cubicBezTo>
                        <a:pt x="13871" y="3549"/>
                        <a:pt x="13868" y="3424"/>
                        <a:pt x="14001" y="3278"/>
                      </a:cubicBezTo>
                      <a:cubicBezTo>
                        <a:pt x="13786" y="3264"/>
                        <a:pt x="13590" y="3204"/>
                        <a:pt x="13640" y="3071"/>
                      </a:cubicBezTo>
                      <a:cubicBezTo>
                        <a:pt x="13656" y="3026"/>
                        <a:pt x="13733" y="3017"/>
                        <a:pt x="13730" y="2967"/>
                      </a:cubicBezTo>
                      <a:cubicBezTo>
                        <a:pt x="13613" y="2840"/>
                        <a:pt x="13404" y="2672"/>
                        <a:pt x="13369" y="2552"/>
                      </a:cubicBezTo>
                      <a:cubicBezTo>
                        <a:pt x="13366" y="2541"/>
                        <a:pt x="13381" y="2514"/>
                        <a:pt x="13369" y="2500"/>
                      </a:cubicBezTo>
                      <a:cubicBezTo>
                        <a:pt x="13337" y="2495"/>
                        <a:pt x="13309" y="2489"/>
                        <a:pt x="13278" y="2500"/>
                      </a:cubicBezTo>
                      <a:cubicBezTo>
                        <a:pt x="13166" y="2540"/>
                        <a:pt x="12963" y="2465"/>
                        <a:pt x="12827" y="2293"/>
                      </a:cubicBezTo>
                      <a:cubicBezTo>
                        <a:pt x="12777" y="2230"/>
                        <a:pt x="12683" y="2157"/>
                        <a:pt x="12556" y="2085"/>
                      </a:cubicBezTo>
                      <a:cubicBezTo>
                        <a:pt x="12293" y="1969"/>
                        <a:pt x="11955" y="1829"/>
                        <a:pt x="11652" y="1722"/>
                      </a:cubicBezTo>
                      <a:cubicBezTo>
                        <a:pt x="11192" y="1596"/>
                        <a:pt x="10622" y="1346"/>
                        <a:pt x="10297" y="1151"/>
                      </a:cubicBezTo>
                      <a:cubicBezTo>
                        <a:pt x="9961" y="949"/>
                        <a:pt x="9472" y="788"/>
                        <a:pt x="9214" y="788"/>
                      </a:cubicBezTo>
                      <a:cubicBezTo>
                        <a:pt x="8937" y="788"/>
                        <a:pt x="8421" y="584"/>
                        <a:pt x="8039" y="373"/>
                      </a:cubicBezTo>
                      <a:cubicBezTo>
                        <a:pt x="7506" y="511"/>
                        <a:pt x="7122" y="352"/>
                        <a:pt x="7046" y="10"/>
                      </a:cubicBezTo>
                      <a:cubicBezTo>
                        <a:pt x="6945" y="39"/>
                        <a:pt x="6743" y="32"/>
                        <a:pt x="6594" y="10"/>
                      </a:cubicBezTo>
                      <a:cubicBezTo>
                        <a:pt x="6489" y="-6"/>
                        <a:pt x="6413" y="1"/>
                        <a:pt x="6323" y="10"/>
                      </a:cubicBezTo>
                      <a:close/>
                    </a:path>
                  </a:pathLst>
                </a:custGeom>
                <a:ln>
                  <a:noFill/>
                </a:ln>
                <a:effectLst/>
              </p:spPr>
            </p:pic>
            <p:pic>
              <p:nvPicPr>
                <p:cNvPr id="988" name="Image" descr="Image"/>
                <p:cNvPicPr>
                  <a:picLocks/>
                </p:cNvPicPr>
                <p:nvPr/>
              </p:nvPicPr>
              <p:blipFill>
                <a:blip r:embed="rId61"/>
                <a:stretch>
                  <a:fillRect/>
                </a:stretch>
              </p:blipFill>
              <p:spPr>
                <a:xfrm>
                  <a:off x="0" y="-1"/>
                  <a:ext cx="112814" cy="190082"/>
                </a:xfrm>
                <a:prstGeom prst="rect">
                  <a:avLst/>
                </a:prstGeom>
                <a:effectLst/>
              </p:spPr>
            </p:pic>
          </p:grpSp>
          <p:grpSp>
            <p:nvGrpSpPr>
              <p:cNvPr id="993" name="Image"/>
              <p:cNvGrpSpPr/>
              <p:nvPr/>
            </p:nvGrpSpPr>
            <p:grpSpPr>
              <a:xfrm rot="15553597">
                <a:off x="61853" y="201671"/>
                <a:ext cx="112815" cy="190082"/>
                <a:chOff x="0" y="0"/>
                <a:chExt cx="112813" cy="190080"/>
              </a:xfrm>
            </p:grpSpPr>
            <p:pic>
              <p:nvPicPr>
                <p:cNvPr id="992" name="Image" descr="Image"/>
                <p:cNvPicPr>
                  <a:picLocks noChangeAspect="1"/>
                </p:cNvPicPr>
                <p:nvPr/>
              </p:nvPicPr>
              <p:blipFill>
                <a:blip r:embed="rId60" cstate="print">
                  <a:extLst>
                    <a:ext uri="{28A0092B-C50C-407E-A947-70E740481C1C}">
                      <a14:useLocalDpi xmlns:a14="http://schemas.microsoft.com/office/drawing/2010/main"/>
                    </a:ext>
                  </a:extLst>
                </a:blip>
                <a:srcRect/>
                <a:stretch>
                  <a:fillRect/>
                </a:stretch>
              </p:blipFill>
              <p:spPr>
                <a:xfrm>
                  <a:off x="8980" y="9661"/>
                  <a:ext cx="94872" cy="165173"/>
                </a:xfrm>
                <a:custGeom>
                  <a:avLst/>
                  <a:gdLst/>
                  <a:ahLst/>
                  <a:cxnLst>
                    <a:cxn ang="0">
                      <a:pos x="wd2" y="hd2"/>
                    </a:cxn>
                    <a:cxn ang="5400000">
                      <a:pos x="wd2" y="hd2"/>
                    </a:cxn>
                    <a:cxn ang="10800000">
                      <a:pos x="wd2" y="hd2"/>
                    </a:cxn>
                    <a:cxn ang="16200000">
                      <a:pos x="wd2" y="hd2"/>
                    </a:cxn>
                  </a:cxnLst>
                  <a:rect l="0" t="0" r="r" b="b"/>
                  <a:pathLst>
                    <a:path w="21593" h="21594" extrusionOk="0">
                      <a:moveTo>
                        <a:pt x="6323" y="10"/>
                      </a:moveTo>
                      <a:cubicBezTo>
                        <a:pt x="6233" y="19"/>
                        <a:pt x="6174" y="32"/>
                        <a:pt x="6142" y="62"/>
                      </a:cubicBezTo>
                      <a:cubicBezTo>
                        <a:pt x="6110" y="92"/>
                        <a:pt x="5923" y="98"/>
                        <a:pt x="5691" y="113"/>
                      </a:cubicBezTo>
                      <a:cubicBezTo>
                        <a:pt x="5473" y="128"/>
                        <a:pt x="5172" y="171"/>
                        <a:pt x="4878" y="165"/>
                      </a:cubicBezTo>
                      <a:cubicBezTo>
                        <a:pt x="4271" y="154"/>
                        <a:pt x="3733" y="200"/>
                        <a:pt x="3613" y="269"/>
                      </a:cubicBezTo>
                      <a:cubicBezTo>
                        <a:pt x="3494" y="338"/>
                        <a:pt x="3298" y="351"/>
                        <a:pt x="3162" y="321"/>
                      </a:cubicBezTo>
                      <a:cubicBezTo>
                        <a:pt x="3025" y="291"/>
                        <a:pt x="2719" y="414"/>
                        <a:pt x="2529" y="580"/>
                      </a:cubicBezTo>
                      <a:cubicBezTo>
                        <a:pt x="2506" y="601"/>
                        <a:pt x="2551" y="615"/>
                        <a:pt x="2529" y="632"/>
                      </a:cubicBezTo>
                      <a:cubicBezTo>
                        <a:pt x="2508" y="660"/>
                        <a:pt x="2489" y="650"/>
                        <a:pt x="2439" y="684"/>
                      </a:cubicBezTo>
                      <a:cubicBezTo>
                        <a:pt x="2376" y="728"/>
                        <a:pt x="2312" y="772"/>
                        <a:pt x="2258" y="788"/>
                      </a:cubicBezTo>
                      <a:cubicBezTo>
                        <a:pt x="2242" y="794"/>
                        <a:pt x="2183" y="785"/>
                        <a:pt x="2168" y="788"/>
                      </a:cubicBezTo>
                      <a:cubicBezTo>
                        <a:pt x="2097" y="790"/>
                        <a:pt x="1984" y="778"/>
                        <a:pt x="1897" y="736"/>
                      </a:cubicBezTo>
                      <a:cubicBezTo>
                        <a:pt x="1803" y="695"/>
                        <a:pt x="1779" y="693"/>
                        <a:pt x="1716" y="684"/>
                      </a:cubicBezTo>
                      <a:cubicBezTo>
                        <a:pt x="1592" y="676"/>
                        <a:pt x="1381" y="738"/>
                        <a:pt x="1174" y="840"/>
                      </a:cubicBezTo>
                      <a:cubicBezTo>
                        <a:pt x="1112" y="899"/>
                        <a:pt x="1133" y="958"/>
                        <a:pt x="1174" y="996"/>
                      </a:cubicBezTo>
                      <a:cubicBezTo>
                        <a:pt x="1238" y="1055"/>
                        <a:pt x="1128" y="1162"/>
                        <a:pt x="994" y="1255"/>
                      </a:cubicBezTo>
                      <a:cubicBezTo>
                        <a:pt x="706" y="1454"/>
                        <a:pt x="552" y="1435"/>
                        <a:pt x="0" y="1151"/>
                      </a:cubicBezTo>
                      <a:cubicBezTo>
                        <a:pt x="450" y="1409"/>
                        <a:pt x="611" y="1602"/>
                        <a:pt x="452" y="1774"/>
                      </a:cubicBezTo>
                      <a:cubicBezTo>
                        <a:pt x="327" y="1908"/>
                        <a:pt x="208" y="2365"/>
                        <a:pt x="181" y="2812"/>
                      </a:cubicBezTo>
                      <a:cubicBezTo>
                        <a:pt x="205" y="2989"/>
                        <a:pt x="245" y="3022"/>
                        <a:pt x="271" y="3278"/>
                      </a:cubicBezTo>
                      <a:cubicBezTo>
                        <a:pt x="331" y="3862"/>
                        <a:pt x="445" y="4229"/>
                        <a:pt x="542" y="4628"/>
                      </a:cubicBezTo>
                      <a:cubicBezTo>
                        <a:pt x="558" y="4695"/>
                        <a:pt x="523" y="4821"/>
                        <a:pt x="542" y="4887"/>
                      </a:cubicBezTo>
                      <a:cubicBezTo>
                        <a:pt x="561" y="4902"/>
                        <a:pt x="608" y="4870"/>
                        <a:pt x="632" y="4887"/>
                      </a:cubicBezTo>
                      <a:cubicBezTo>
                        <a:pt x="768" y="4981"/>
                        <a:pt x="793" y="5106"/>
                        <a:pt x="723" y="5146"/>
                      </a:cubicBezTo>
                      <a:cubicBezTo>
                        <a:pt x="696" y="5162"/>
                        <a:pt x="693" y="5290"/>
                        <a:pt x="723" y="5406"/>
                      </a:cubicBezTo>
                      <a:cubicBezTo>
                        <a:pt x="868" y="5791"/>
                        <a:pt x="1069" y="6143"/>
                        <a:pt x="1355" y="6703"/>
                      </a:cubicBezTo>
                      <a:cubicBezTo>
                        <a:pt x="1622" y="7225"/>
                        <a:pt x="2052" y="7695"/>
                        <a:pt x="2349" y="7844"/>
                      </a:cubicBezTo>
                      <a:cubicBezTo>
                        <a:pt x="2999" y="8171"/>
                        <a:pt x="3237" y="8642"/>
                        <a:pt x="2891" y="8882"/>
                      </a:cubicBezTo>
                      <a:cubicBezTo>
                        <a:pt x="2681" y="9027"/>
                        <a:pt x="2671" y="9093"/>
                        <a:pt x="2891" y="9245"/>
                      </a:cubicBezTo>
                      <a:cubicBezTo>
                        <a:pt x="3045" y="9352"/>
                        <a:pt x="3056" y="9514"/>
                        <a:pt x="2981" y="9557"/>
                      </a:cubicBezTo>
                      <a:cubicBezTo>
                        <a:pt x="2943" y="9578"/>
                        <a:pt x="3014" y="9632"/>
                        <a:pt x="3071" y="9712"/>
                      </a:cubicBezTo>
                      <a:cubicBezTo>
                        <a:pt x="3126" y="9755"/>
                        <a:pt x="3194" y="9833"/>
                        <a:pt x="3252" y="9868"/>
                      </a:cubicBezTo>
                      <a:cubicBezTo>
                        <a:pt x="3399" y="9956"/>
                        <a:pt x="3453" y="10015"/>
                        <a:pt x="3523" y="10075"/>
                      </a:cubicBezTo>
                      <a:cubicBezTo>
                        <a:pt x="3727" y="10112"/>
                        <a:pt x="3934" y="10162"/>
                        <a:pt x="3974" y="10231"/>
                      </a:cubicBezTo>
                      <a:cubicBezTo>
                        <a:pt x="4019" y="10308"/>
                        <a:pt x="3863" y="10395"/>
                        <a:pt x="3703" y="10491"/>
                      </a:cubicBezTo>
                      <a:cubicBezTo>
                        <a:pt x="3721" y="10504"/>
                        <a:pt x="3773" y="10528"/>
                        <a:pt x="3794" y="10542"/>
                      </a:cubicBezTo>
                      <a:cubicBezTo>
                        <a:pt x="3890" y="10609"/>
                        <a:pt x="3875" y="10645"/>
                        <a:pt x="3884" y="10698"/>
                      </a:cubicBezTo>
                      <a:cubicBezTo>
                        <a:pt x="4021" y="10728"/>
                        <a:pt x="4100" y="10858"/>
                        <a:pt x="4065" y="11113"/>
                      </a:cubicBezTo>
                      <a:cubicBezTo>
                        <a:pt x="4061" y="11141"/>
                        <a:pt x="4066" y="11140"/>
                        <a:pt x="4065" y="11165"/>
                      </a:cubicBezTo>
                      <a:cubicBezTo>
                        <a:pt x="4385" y="11220"/>
                        <a:pt x="4426" y="11277"/>
                        <a:pt x="4336" y="11476"/>
                      </a:cubicBezTo>
                      <a:cubicBezTo>
                        <a:pt x="4318" y="11516"/>
                        <a:pt x="4336" y="11577"/>
                        <a:pt x="4336" y="11632"/>
                      </a:cubicBezTo>
                      <a:cubicBezTo>
                        <a:pt x="4369" y="11649"/>
                        <a:pt x="4386" y="11720"/>
                        <a:pt x="4426" y="11736"/>
                      </a:cubicBezTo>
                      <a:cubicBezTo>
                        <a:pt x="4675" y="11836"/>
                        <a:pt x="4850" y="11937"/>
                        <a:pt x="4787" y="11995"/>
                      </a:cubicBezTo>
                      <a:cubicBezTo>
                        <a:pt x="4725" y="12053"/>
                        <a:pt x="4783" y="12162"/>
                        <a:pt x="4968" y="12203"/>
                      </a:cubicBezTo>
                      <a:lnTo>
                        <a:pt x="5058" y="12151"/>
                      </a:lnTo>
                      <a:cubicBezTo>
                        <a:pt x="5330" y="11943"/>
                        <a:pt x="5609" y="11886"/>
                        <a:pt x="5871" y="11943"/>
                      </a:cubicBezTo>
                      <a:cubicBezTo>
                        <a:pt x="6180" y="12011"/>
                        <a:pt x="6174" y="12056"/>
                        <a:pt x="5962" y="12203"/>
                      </a:cubicBezTo>
                      <a:cubicBezTo>
                        <a:pt x="5816" y="12304"/>
                        <a:pt x="5788" y="12436"/>
                        <a:pt x="5871" y="12514"/>
                      </a:cubicBezTo>
                      <a:cubicBezTo>
                        <a:pt x="5955" y="12592"/>
                        <a:pt x="5807" y="12746"/>
                        <a:pt x="5600" y="12877"/>
                      </a:cubicBezTo>
                      <a:cubicBezTo>
                        <a:pt x="5511" y="12934"/>
                        <a:pt x="5464" y="13024"/>
                        <a:pt x="5420" y="13085"/>
                      </a:cubicBezTo>
                      <a:cubicBezTo>
                        <a:pt x="5441" y="13132"/>
                        <a:pt x="5453" y="13190"/>
                        <a:pt x="5420" y="13240"/>
                      </a:cubicBezTo>
                      <a:cubicBezTo>
                        <a:pt x="5355" y="13338"/>
                        <a:pt x="5530" y="13474"/>
                        <a:pt x="5781" y="13552"/>
                      </a:cubicBezTo>
                      <a:cubicBezTo>
                        <a:pt x="6031" y="13629"/>
                        <a:pt x="6209" y="13721"/>
                        <a:pt x="6142" y="13759"/>
                      </a:cubicBezTo>
                      <a:cubicBezTo>
                        <a:pt x="6075" y="13798"/>
                        <a:pt x="6115" y="13944"/>
                        <a:pt x="6233" y="14071"/>
                      </a:cubicBezTo>
                      <a:cubicBezTo>
                        <a:pt x="6373" y="14221"/>
                        <a:pt x="6378" y="14330"/>
                        <a:pt x="6233" y="14382"/>
                      </a:cubicBezTo>
                      <a:cubicBezTo>
                        <a:pt x="5943" y="14485"/>
                        <a:pt x="5942" y="15005"/>
                        <a:pt x="6233" y="15108"/>
                      </a:cubicBezTo>
                      <a:cubicBezTo>
                        <a:pt x="6357" y="15152"/>
                        <a:pt x="6398" y="15246"/>
                        <a:pt x="6323" y="15316"/>
                      </a:cubicBezTo>
                      <a:cubicBezTo>
                        <a:pt x="6246" y="15387"/>
                        <a:pt x="6364" y="15442"/>
                        <a:pt x="6594" y="15420"/>
                      </a:cubicBezTo>
                      <a:cubicBezTo>
                        <a:pt x="6879" y="15392"/>
                        <a:pt x="6954" y="15450"/>
                        <a:pt x="6955" y="15627"/>
                      </a:cubicBezTo>
                      <a:cubicBezTo>
                        <a:pt x="6956" y="15767"/>
                        <a:pt x="7068" y="16037"/>
                        <a:pt x="7226" y="16198"/>
                      </a:cubicBezTo>
                      <a:cubicBezTo>
                        <a:pt x="7384" y="16358"/>
                        <a:pt x="7535" y="16614"/>
                        <a:pt x="7497" y="16769"/>
                      </a:cubicBezTo>
                      <a:cubicBezTo>
                        <a:pt x="7444" y="16992"/>
                        <a:pt x="7510" y="17017"/>
                        <a:pt x="7949" y="17028"/>
                      </a:cubicBezTo>
                      <a:cubicBezTo>
                        <a:pt x="8864" y="17051"/>
                        <a:pt x="8949" y="17076"/>
                        <a:pt x="8672" y="17236"/>
                      </a:cubicBezTo>
                      <a:cubicBezTo>
                        <a:pt x="8332" y="17431"/>
                        <a:pt x="8336" y="18132"/>
                        <a:pt x="8672" y="18325"/>
                      </a:cubicBezTo>
                      <a:cubicBezTo>
                        <a:pt x="8859" y="18433"/>
                        <a:pt x="8850" y="18565"/>
                        <a:pt x="8672" y="18688"/>
                      </a:cubicBezTo>
                      <a:cubicBezTo>
                        <a:pt x="8390" y="18884"/>
                        <a:pt x="8572" y="19104"/>
                        <a:pt x="9033" y="19104"/>
                      </a:cubicBezTo>
                      <a:cubicBezTo>
                        <a:pt x="9399" y="19104"/>
                        <a:pt x="9789" y="19722"/>
                        <a:pt x="9485" y="19830"/>
                      </a:cubicBezTo>
                      <a:cubicBezTo>
                        <a:pt x="9198" y="19932"/>
                        <a:pt x="10667" y="20760"/>
                        <a:pt x="11652" y="21023"/>
                      </a:cubicBezTo>
                      <a:cubicBezTo>
                        <a:pt x="12105" y="21144"/>
                        <a:pt x="12708" y="21282"/>
                        <a:pt x="12917" y="21386"/>
                      </a:cubicBezTo>
                      <a:cubicBezTo>
                        <a:pt x="13164" y="21510"/>
                        <a:pt x="13439" y="21545"/>
                        <a:pt x="13820" y="21490"/>
                      </a:cubicBezTo>
                      <a:cubicBezTo>
                        <a:pt x="14271" y="21425"/>
                        <a:pt x="14572" y="21491"/>
                        <a:pt x="14724" y="21594"/>
                      </a:cubicBezTo>
                      <a:cubicBezTo>
                        <a:pt x="14736" y="21533"/>
                        <a:pt x="14746" y="21419"/>
                        <a:pt x="14724" y="21386"/>
                      </a:cubicBezTo>
                      <a:cubicBezTo>
                        <a:pt x="14561" y="21143"/>
                        <a:pt x="17287" y="20336"/>
                        <a:pt x="17524" y="20556"/>
                      </a:cubicBezTo>
                      <a:cubicBezTo>
                        <a:pt x="17690" y="20711"/>
                        <a:pt x="18425" y="20503"/>
                        <a:pt x="19330" y="20089"/>
                      </a:cubicBezTo>
                      <a:cubicBezTo>
                        <a:pt x="19372" y="20070"/>
                        <a:pt x="19467" y="20106"/>
                        <a:pt x="19511" y="20089"/>
                      </a:cubicBezTo>
                      <a:cubicBezTo>
                        <a:pt x="19301" y="19947"/>
                        <a:pt x="19356" y="19846"/>
                        <a:pt x="19872" y="19622"/>
                      </a:cubicBezTo>
                      <a:cubicBezTo>
                        <a:pt x="20522" y="19341"/>
                        <a:pt x="20577" y="19203"/>
                        <a:pt x="20595" y="17806"/>
                      </a:cubicBezTo>
                      <a:cubicBezTo>
                        <a:pt x="20606" y="16987"/>
                        <a:pt x="20667" y="16247"/>
                        <a:pt x="20776" y="16146"/>
                      </a:cubicBezTo>
                      <a:cubicBezTo>
                        <a:pt x="20884" y="16045"/>
                        <a:pt x="20869" y="15789"/>
                        <a:pt x="20776" y="15575"/>
                      </a:cubicBezTo>
                      <a:cubicBezTo>
                        <a:pt x="20682" y="15362"/>
                        <a:pt x="20793" y="15114"/>
                        <a:pt x="20956" y="15056"/>
                      </a:cubicBezTo>
                      <a:cubicBezTo>
                        <a:pt x="21162" y="14984"/>
                        <a:pt x="21140" y="14811"/>
                        <a:pt x="20866" y="14434"/>
                      </a:cubicBezTo>
                      <a:cubicBezTo>
                        <a:pt x="20448" y="13859"/>
                        <a:pt x="20663" y="13551"/>
                        <a:pt x="21318" y="13863"/>
                      </a:cubicBezTo>
                      <a:cubicBezTo>
                        <a:pt x="21352" y="13880"/>
                        <a:pt x="21462" y="13851"/>
                        <a:pt x="21498" y="13863"/>
                      </a:cubicBezTo>
                      <a:cubicBezTo>
                        <a:pt x="21532" y="13756"/>
                        <a:pt x="21546" y="13656"/>
                        <a:pt x="21589" y="13552"/>
                      </a:cubicBezTo>
                      <a:cubicBezTo>
                        <a:pt x="21600" y="13524"/>
                        <a:pt x="21584" y="13527"/>
                        <a:pt x="21589" y="13500"/>
                      </a:cubicBezTo>
                      <a:cubicBezTo>
                        <a:pt x="21578" y="13408"/>
                        <a:pt x="21598" y="13360"/>
                        <a:pt x="21589" y="13292"/>
                      </a:cubicBezTo>
                      <a:cubicBezTo>
                        <a:pt x="21567" y="13256"/>
                        <a:pt x="21538" y="13203"/>
                        <a:pt x="21498" y="13189"/>
                      </a:cubicBezTo>
                      <a:cubicBezTo>
                        <a:pt x="21379" y="13146"/>
                        <a:pt x="21335" y="13009"/>
                        <a:pt x="21408" y="12877"/>
                      </a:cubicBezTo>
                      <a:cubicBezTo>
                        <a:pt x="21432" y="12834"/>
                        <a:pt x="21413" y="12782"/>
                        <a:pt x="21408" y="12722"/>
                      </a:cubicBezTo>
                      <a:cubicBezTo>
                        <a:pt x="21394" y="12685"/>
                        <a:pt x="21331" y="12712"/>
                        <a:pt x="21318" y="12670"/>
                      </a:cubicBezTo>
                      <a:cubicBezTo>
                        <a:pt x="21262" y="12496"/>
                        <a:pt x="21138" y="12261"/>
                        <a:pt x="20956" y="12203"/>
                      </a:cubicBezTo>
                      <a:cubicBezTo>
                        <a:pt x="20774" y="12144"/>
                        <a:pt x="20620" y="12056"/>
                        <a:pt x="20685" y="11995"/>
                      </a:cubicBezTo>
                      <a:cubicBezTo>
                        <a:pt x="20772" y="11914"/>
                        <a:pt x="20701" y="11638"/>
                        <a:pt x="20505" y="11321"/>
                      </a:cubicBezTo>
                      <a:cubicBezTo>
                        <a:pt x="20464" y="11268"/>
                        <a:pt x="20457" y="11217"/>
                        <a:pt x="20414" y="11165"/>
                      </a:cubicBezTo>
                      <a:cubicBezTo>
                        <a:pt x="20144" y="10834"/>
                        <a:pt x="19852" y="10531"/>
                        <a:pt x="19692" y="10439"/>
                      </a:cubicBezTo>
                      <a:cubicBezTo>
                        <a:pt x="19497" y="10327"/>
                        <a:pt x="19401" y="10201"/>
                        <a:pt x="19421" y="10127"/>
                      </a:cubicBezTo>
                      <a:cubicBezTo>
                        <a:pt x="19303" y="9993"/>
                        <a:pt x="19166" y="9880"/>
                        <a:pt x="19150" y="9764"/>
                      </a:cubicBezTo>
                      <a:cubicBezTo>
                        <a:pt x="19138" y="9679"/>
                        <a:pt x="19119" y="9520"/>
                        <a:pt x="19059" y="9401"/>
                      </a:cubicBezTo>
                      <a:cubicBezTo>
                        <a:pt x="19014" y="9338"/>
                        <a:pt x="18930" y="9310"/>
                        <a:pt x="18879" y="9245"/>
                      </a:cubicBezTo>
                      <a:cubicBezTo>
                        <a:pt x="18788" y="9130"/>
                        <a:pt x="18770" y="9086"/>
                        <a:pt x="18698" y="8986"/>
                      </a:cubicBezTo>
                      <a:cubicBezTo>
                        <a:pt x="18496" y="8755"/>
                        <a:pt x="18344" y="8519"/>
                        <a:pt x="18337" y="8467"/>
                      </a:cubicBezTo>
                      <a:cubicBezTo>
                        <a:pt x="18335" y="8455"/>
                        <a:pt x="18346" y="8431"/>
                        <a:pt x="18337" y="8415"/>
                      </a:cubicBezTo>
                      <a:cubicBezTo>
                        <a:pt x="17746" y="8328"/>
                        <a:pt x="17143" y="8137"/>
                        <a:pt x="16982" y="7896"/>
                      </a:cubicBezTo>
                      <a:cubicBezTo>
                        <a:pt x="16863" y="7718"/>
                        <a:pt x="17208" y="7286"/>
                        <a:pt x="17524" y="7066"/>
                      </a:cubicBezTo>
                      <a:cubicBezTo>
                        <a:pt x="17161" y="6889"/>
                        <a:pt x="16766" y="6705"/>
                        <a:pt x="16891" y="6703"/>
                      </a:cubicBezTo>
                      <a:cubicBezTo>
                        <a:pt x="17032" y="6701"/>
                        <a:pt x="16927" y="6537"/>
                        <a:pt x="16620" y="6340"/>
                      </a:cubicBezTo>
                      <a:cubicBezTo>
                        <a:pt x="15806" y="5817"/>
                        <a:pt x="14897" y="4839"/>
                        <a:pt x="15085" y="4731"/>
                      </a:cubicBezTo>
                      <a:cubicBezTo>
                        <a:pt x="15174" y="4680"/>
                        <a:pt x="14999" y="4428"/>
                        <a:pt x="14724" y="4161"/>
                      </a:cubicBezTo>
                      <a:lnTo>
                        <a:pt x="14633" y="4057"/>
                      </a:lnTo>
                      <a:cubicBezTo>
                        <a:pt x="14453" y="4070"/>
                        <a:pt x="14149" y="3970"/>
                        <a:pt x="14001" y="3745"/>
                      </a:cubicBezTo>
                      <a:cubicBezTo>
                        <a:pt x="13871" y="3549"/>
                        <a:pt x="13868" y="3424"/>
                        <a:pt x="14001" y="3278"/>
                      </a:cubicBezTo>
                      <a:cubicBezTo>
                        <a:pt x="13786" y="3264"/>
                        <a:pt x="13590" y="3204"/>
                        <a:pt x="13640" y="3071"/>
                      </a:cubicBezTo>
                      <a:cubicBezTo>
                        <a:pt x="13656" y="3026"/>
                        <a:pt x="13733" y="3017"/>
                        <a:pt x="13730" y="2967"/>
                      </a:cubicBezTo>
                      <a:cubicBezTo>
                        <a:pt x="13613" y="2840"/>
                        <a:pt x="13404" y="2672"/>
                        <a:pt x="13369" y="2552"/>
                      </a:cubicBezTo>
                      <a:cubicBezTo>
                        <a:pt x="13366" y="2541"/>
                        <a:pt x="13381" y="2514"/>
                        <a:pt x="13369" y="2500"/>
                      </a:cubicBezTo>
                      <a:cubicBezTo>
                        <a:pt x="13337" y="2495"/>
                        <a:pt x="13309" y="2489"/>
                        <a:pt x="13278" y="2500"/>
                      </a:cubicBezTo>
                      <a:cubicBezTo>
                        <a:pt x="13166" y="2540"/>
                        <a:pt x="12963" y="2465"/>
                        <a:pt x="12827" y="2293"/>
                      </a:cubicBezTo>
                      <a:cubicBezTo>
                        <a:pt x="12777" y="2230"/>
                        <a:pt x="12683" y="2157"/>
                        <a:pt x="12556" y="2085"/>
                      </a:cubicBezTo>
                      <a:cubicBezTo>
                        <a:pt x="12293" y="1969"/>
                        <a:pt x="11955" y="1829"/>
                        <a:pt x="11652" y="1722"/>
                      </a:cubicBezTo>
                      <a:cubicBezTo>
                        <a:pt x="11192" y="1596"/>
                        <a:pt x="10622" y="1346"/>
                        <a:pt x="10297" y="1151"/>
                      </a:cubicBezTo>
                      <a:cubicBezTo>
                        <a:pt x="9961" y="949"/>
                        <a:pt x="9472" y="788"/>
                        <a:pt x="9214" y="788"/>
                      </a:cubicBezTo>
                      <a:cubicBezTo>
                        <a:pt x="8937" y="788"/>
                        <a:pt x="8421" y="584"/>
                        <a:pt x="8039" y="373"/>
                      </a:cubicBezTo>
                      <a:cubicBezTo>
                        <a:pt x="7506" y="511"/>
                        <a:pt x="7122" y="352"/>
                        <a:pt x="7046" y="10"/>
                      </a:cubicBezTo>
                      <a:cubicBezTo>
                        <a:pt x="6945" y="39"/>
                        <a:pt x="6743" y="32"/>
                        <a:pt x="6594" y="10"/>
                      </a:cubicBezTo>
                      <a:cubicBezTo>
                        <a:pt x="6489" y="-6"/>
                        <a:pt x="6413" y="1"/>
                        <a:pt x="6323" y="10"/>
                      </a:cubicBezTo>
                      <a:close/>
                    </a:path>
                  </a:pathLst>
                </a:custGeom>
                <a:ln>
                  <a:noFill/>
                </a:ln>
                <a:effectLst/>
              </p:spPr>
            </p:pic>
            <p:pic>
              <p:nvPicPr>
                <p:cNvPr id="991" name="Image" descr="Image"/>
                <p:cNvPicPr>
                  <a:picLocks/>
                </p:cNvPicPr>
                <p:nvPr/>
              </p:nvPicPr>
              <p:blipFill>
                <a:blip r:embed="rId61"/>
                <a:stretch>
                  <a:fillRect/>
                </a:stretch>
              </p:blipFill>
              <p:spPr>
                <a:xfrm>
                  <a:off x="0" y="-1"/>
                  <a:ext cx="112814" cy="190082"/>
                </a:xfrm>
                <a:prstGeom prst="rect">
                  <a:avLst/>
                </a:prstGeom>
                <a:effectLst/>
              </p:spPr>
            </p:pic>
          </p:grpSp>
          <p:grpSp>
            <p:nvGrpSpPr>
              <p:cNvPr id="996" name="Image"/>
              <p:cNvGrpSpPr/>
              <p:nvPr/>
            </p:nvGrpSpPr>
            <p:grpSpPr>
              <a:xfrm rot="6511922" flipH="1">
                <a:off x="234895" y="156553"/>
                <a:ext cx="87415" cy="145232"/>
                <a:chOff x="0" y="0"/>
                <a:chExt cx="87413" cy="145231"/>
              </a:xfrm>
            </p:grpSpPr>
            <p:pic>
              <p:nvPicPr>
                <p:cNvPr id="995" name="Image" descr="Image"/>
                <p:cNvPicPr>
                  <a:picLocks noChangeAspect="1"/>
                </p:cNvPicPr>
                <p:nvPr/>
              </p:nvPicPr>
              <p:blipFill>
                <a:blip r:embed="rId62" cstate="print">
                  <a:extLst>
                    <a:ext uri="{28A0092B-C50C-407E-A947-70E740481C1C}">
                      <a14:useLocalDpi xmlns:a14="http://schemas.microsoft.com/office/drawing/2010/main"/>
                    </a:ext>
                  </a:extLst>
                </a:blip>
                <a:srcRect/>
                <a:stretch>
                  <a:fillRect/>
                </a:stretch>
              </p:blipFill>
              <p:spPr>
                <a:xfrm>
                  <a:off x="8980" y="9681"/>
                  <a:ext cx="69467" cy="120307"/>
                </a:xfrm>
                <a:custGeom>
                  <a:avLst/>
                  <a:gdLst/>
                  <a:ahLst/>
                  <a:cxnLst>
                    <a:cxn ang="0">
                      <a:pos x="wd2" y="hd2"/>
                    </a:cxn>
                    <a:cxn ang="5400000">
                      <a:pos x="wd2" y="hd2"/>
                    </a:cxn>
                    <a:cxn ang="10800000">
                      <a:pos x="wd2" y="hd2"/>
                    </a:cxn>
                    <a:cxn ang="16200000">
                      <a:pos x="wd2" y="hd2"/>
                    </a:cxn>
                  </a:cxnLst>
                  <a:rect l="0" t="0" r="r" b="b"/>
                  <a:pathLst>
                    <a:path w="21593" h="21594" extrusionOk="0">
                      <a:moveTo>
                        <a:pt x="6415" y="10"/>
                      </a:moveTo>
                      <a:cubicBezTo>
                        <a:pt x="6325" y="19"/>
                        <a:pt x="6200" y="51"/>
                        <a:pt x="6168" y="81"/>
                      </a:cubicBezTo>
                      <a:cubicBezTo>
                        <a:pt x="6135" y="111"/>
                        <a:pt x="6029" y="137"/>
                        <a:pt x="5798" y="152"/>
                      </a:cubicBezTo>
                      <a:cubicBezTo>
                        <a:pt x="5581" y="167"/>
                        <a:pt x="5227" y="158"/>
                        <a:pt x="4935" y="152"/>
                      </a:cubicBezTo>
                      <a:cubicBezTo>
                        <a:pt x="4331" y="141"/>
                        <a:pt x="3820" y="226"/>
                        <a:pt x="3701" y="295"/>
                      </a:cubicBezTo>
                      <a:cubicBezTo>
                        <a:pt x="3582" y="363"/>
                        <a:pt x="3343" y="396"/>
                        <a:pt x="3207" y="366"/>
                      </a:cubicBezTo>
                      <a:cubicBezTo>
                        <a:pt x="3072" y="336"/>
                        <a:pt x="2780" y="413"/>
                        <a:pt x="2591" y="580"/>
                      </a:cubicBezTo>
                      <a:cubicBezTo>
                        <a:pt x="2567" y="600"/>
                        <a:pt x="2612" y="633"/>
                        <a:pt x="2591" y="651"/>
                      </a:cubicBezTo>
                      <a:cubicBezTo>
                        <a:pt x="2569" y="679"/>
                        <a:pt x="2517" y="687"/>
                        <a:pt x="2467" y="722"/>
                      </a:cubicBezTo>
                      <a:cubicBezTo>
                        <a:pt x="2404" y="766"/>
                        <a:pt x="2398" y="777"/>
                        <a:pt x="2344" y="793"/>
                      </a:cubicBezTo>
                      <a:cubicBezTo>
                        <a:pt x="2328" y="799"/>
                        <a:pt x="2236" y="790"/>
                        <a:pt x="2221" y="793"/>
                      </a:cubicBezTo>
                      <a:cubicBezTo>
                        <a:pt x="2150" y="796"/>
                        <a:pt x="2061" y="764"/>
                        <a:pt x="1974" y="722"/>
                      </a:cubicBezTo>
                      <a:cubicBezTo>
                        <a:pt x="1880" y="680"/>
                        <a:pt x="1790" y="659"/>
                        <a:pt x="1727" y="651"/>
                      </a:cubicBezTo>
                      <a:cubicBezTo>
                        <a:pt x="1603" y="642"/>
                        <a:pt x="1439" y="762"/>
                        <a:pt x="1234" y="865"/>
                      </a:cubicBezTo>
                      <a:cubicBezTo>
                        <a:pt x="1171" y="923"/>
                        <a:pt x="1193" y="969"/>
                        <a:pt x="1234" y="1007"/>
                      </a:cubicBezTo>
                      <a:cubicBezTo>
                        <a:pt x="1297" y="1066"/>
                        <a:pt x="1244" y="1199"/>
                        <a:pt x="1110" y="1292"/>
                      </a:cubicBezTo>
                      <a:cubicBezTo>
                        <a:pt x="824" y="1491"/>
                        <a:pt x="550" y="1433"/>
                        <a:pt x="0" y="1149"/>
                      </a:cubicBezTo>
                      <a:cubicBezTo>
                        <a:pt x="575" y="1456"/>
                        <a:pt x="668" y="1602"/>
                        <a:pt x="493" y="1791"/>
                      </a:cubicBezTo>
                      <a:cubicBezTo>
                        <a:pt x="369" y="1925"/>
                        <a:pt x="274" y="2341"/>
                        <a:pt x="247" y="2788"/>
                      </a:cubicBezTo>
                      <a:cubicBezTo>
                        <a:pt x="271" y="2965"/>
                        <a:pt x="344" y="3030"/>
                        <a:pt x="370" y="3287"/>
                      </a:cubicBezTo>
                      <a:cubicBezTo>
                        <a:pt x="429" y="3871"/>
                        <a:pt x="520" y="4242"/>
                        <a:pt x="617" y="4640"/>
                      </a:cubicBezTo>
                      <a:cubicBezTo>
                        <a:pt x="633" y="4708"/>
                        <a:pt x="598" y="4787"/>
                        <a:pt x="617" y="4854"/>
                      </a:cubicBezTo>
                      <a:cubicBezTo>
                        <a:pt x="636" y="4869"/>
                        <a:pt x="716" y="4908"/>
                        <a:pt x="740" y="4925"/>
                      </a:cubicBezTo>
                      <a:cubicBezTo>
                        <a:pt x="875" y="5019"/>
                        <a:pt x="810" y="5098"/>
                        <a:pt x="740" y="5139"/>
                      </a:cubicBezTo>
                      <a:cubicBezTo>
                        <a:pt x="714" y="5154"/>
                        <a:pt x="834" y="5307"/>
                        <a:pt x="864" y="5424"/>
                      </a:cubicBezTo>
                      <a:cubicBezTo>
                        <a:pt x="1008" y="5809"/>
                        <a:pt x="1072" y="6146"/>
                        <a:pt x="1357" y="6706"/>
                      </a:cubicBezTo>
                      <a:cubicBezTo>
                        <a:pt x="1623" y="7229"/>
                        <a:pt x="2048" y="7696"/>
                        <a:pt x="2344" y="7846"/>
                      </a:cubicBezTo>
                      <a:cubicBezTo>
                        <a:pt x="2991" y="8173"/>
                        <a:pt x="3306" y="8674"/>
                        <a:pt x="2961" y="8914"/>
                      </a:cubicBezTo>
                      <a:cubicBezTo>
                        <a:pt x="2753" y="9059"/>
                        <a:pt x="2742" y="9118"/>
                        <a:pt x="2961" y="9270"/>
                      </a:cubicBezTo>
                      <a:cubicBezTo>
                        <a:pt x="3114" y="9377"/>
                        <a:pt x="3159" y="9512"/>
                        <a:pt x="3084" y="9555"/>
                      </a:cubicBezTo>
                      <a:cubicBezTo>
                        <a:pt x="3047" y="9577"/>
                        <a:pt x="3027" y="9617"/>
                        <a:pt x="3084" y="9698"/>
                      </a:cubicBezTo>
                      <a:cubicBezTo>
                        <a:pt x="3094" y="9706"/>
                        <a:pt x="3074" y="9761"/>
                        <a:pt x="3084" y="9769"/>
                      </a:cubicBezTo>
                      <a:cubicBezTo>
                        <a:pt x="3139" y="9811"/>
                        <a:pt x="3273" y="9806"/>
                        <a:pt x="3331" y="9840"/>
                      </a:cubicBezTo>
                      <a:cubicBezTo>
                        <a:pt x="3477" y="9928"/>
                        <a:pt x="3508" y="9993"/>
                        <a:pt x="3578" y="10054"/>
                      </a:cubicBezTo>
                      <a:cubicBezTo>
                        <a:pt x="3781" y="10090"/>
                        <a:pt x="3908" y="10198"/>
                        <a:pt x="3948" y="10268"/>
                      </a:cubicBezTo>
                      <a:cubicBezTo>
                        <a:pt x="3992" y="10344"/>
                        <a:pt x="3860" y="10457"/>
                        <a:pt x="3701" y="10553"/>
                      </a:cubicBezTo>
                      <a:cubicBezTo>
                        <a:pt x="3718" y="10566"/>
                        <a:pt x="3803" y="10538"/>
                        <a:pt x="3824" y="10553"/>
                      </a:cubicBezTo>
                      <a:cubicBezTo>
                        <a:pt x="3920" y="10619"/>
                        <a:pt x="3938" y="10642"/>
                        <a:pt x="3948" y="10695"/>
                      </a:cubicBezTo>
                      <a:cubicBezTo>
                        <a:pt x="4084" y="10725"/>
                        <a:pt x="4107" y="10867"/>
                        <a:pt x="4071" y="11122"/>
                      </a:cubicBezTo>
                      <a:cubicBezTo>
                        <a:pt x="4067" y="11150"/>
                        <a:pt x="4073" y="11169"/>
                        <a:pt x="4071" y="11194"/>
                      </a:cubicBezTo>
                      <a:cubicBezTo>
                        <a:pt x="4390" y="11248"/>
                        <a:pt x="4531" y="11350"/>
                        <a:pt x="4441" y="11550"/>
                      </a:cubicBezTo>
                      <a:cubicBezTo>
                        <a:pt x="4423" y="11590"/>
                        <a:pt x="4441" y="11637"/>
                        <a:pt x="4441" y="11692"/>
                      </a:cubicBezTo>
                      <a:cubicBezTo>
                        <a:pt x="4474" y="11710"/>
                        <a:pt x="4401" y="11747"/>
                        <a:pt x="4441" y="11764"/>
                      </a:cubicBezTo>
                      <a:cubicBezTo>
                        <a:pt x="4689" y="11864"/>
                        <a:pt x="4873" y="11990"/>
                        <a:pt x="4811" y="12048"/>
                      </a:cubicBezTo>
                      <a:cubicBezTo>
                        <a:pt x="4749" y="12107"/>
                        <a:pt x="4874" y="12150"/>
                        <a:pt x="5058" y="12191"/>
                      </a:cubicBezTo>
                      <a:cubicBezTo>
                        <a:pt x="5329" y="11983"/>
                        <a:pt x="5661" y="11848"/>
                        <a:pt x="5921" y="11906"/>
                      </a:cubicBezTo>
                      <a:cubicBezTo>
                        <a:pt x="6229" y="11974"/>
                        <a:pt x="6256" y="12044"/>
                        <a:pt x="6045" y="12191"/>
                      </a:cubicBezTo>
                      <a:cubicBezTo>
                        <a:pt x="5899" y="12292"/>
                        <a:pt x="5838" y="12469"/>
                        <a:pt x="5921" y="12547"/>
                      </a:cubicBezTo>
                      <a:cubicBezTo>
                        <a:pt x="6004" y="12625"/>
                        <a:pt x="5881" y="12772"/>
                        <a:pt x="5675" y="12903"/>
                      </a:cubicBezTo>
                      <a:cubicBezTo>
                        <a:pt x="5586" y="12960"/>
                        <a:pt x="5595" y="13056"/>
                        <a:pt x="5551" y="13117"/>
                      </a:cubicBezTo>
                      <a:cubicBezTo>
                        <a:pt x="5573" y="13165"/>
                        <a:pt x="5462" y="13209"/>
                        <a:pt x="5428" y="13259"/>
                      </a:cubicBezTo>
                      <a:cubicBezTo>
                        <a:pt x="5363" y="13357"/>
                        <a:pt x="5548" y="13467"/>
                        <a:pt x="5798" y="13544"/>
                      </a:cubicBezTo>
                      <a:cubicBezTo>
                        <a:pt x="6047" y="13621"/>
                        <a:pt x="6235" y="13720"/>
                        <a:pt x="6168" y="13758"/>
                      </a:cubicBezTo>
                      <a:cubicBezTo>
                        <a:pt x="6101" y="13797"/>
                        <a:pt x="6174" y="13916"/>
                        <a:pt x="6292" y="14043"/>
                      </a:cubicBezTo>
                      <a:cubicBezTo>
                        <a:pt x="6431" y="14194"/>
                        <a:pt x="6436" y="14348"/>
                        <a:pt x="6292" y="14399"/>
                      </a:cubicBezTo>
                      <a:cubicBezTo>
                        <a:pt x="6003" y="14502"/>
                        <a:pt x="6002" y="15079"/>
                        <a:pt x="6292" y="15183"/>
                      </a:cubicBezTo>
                      <a:cubicBezTo>
                        <a:pt x="6415" y="15227"/>
                        <a:pt x="6366" y="15255"/>
                        <a:pt x="6292" y="15325"/>
                      </a:cubicBezTo>
                      <a:cubicBezTo>
                        <a:pt x="6215" y="15397"/>
                        <a:pt x="6310" y="15490"/>
                        <a:pt x="6538" y="15468"/>
                      </a:cubicBezTo>
                      <a:cubicBezTo>
                        <a:pt x="6822" y="15440"/>
                        <a:pt x="7030" y="15504"/>
                        <a:pt x="7032" y="15681"/>
                      </a:cubicBezTo>
                      <a:cubicBezTo>
                        <a:pt x="7033" y="15822"/>
                        <a:pt x="7121" y="16019"/>
                        <a:pt x="7278" y="16180"/>
                      </a:cubicBezTo>
                      <a:cubicBezTo>
                        <a:pt x="7436" y="16341"/>
                        <a:pt x="7562" y="16595"/>
                        <a:pt x="7525" y="16750"/>
                      </a:cubicBezTo>
                      <a:cubicBezTo>
                        <a:pt x="7472" y="16974"/>
                        <a:pt x="7581" y="17095"/>
                        <a:pt x="8019" y="17106"/>
                      </a:cubicBezTo>
                      <a:cubicBezTo>
                        <a:pt x="8930" y="17129"/>
                        <a:pt x="9035" y="17089"/>
                        <a:pt x="8759" y="17249"/>
                      </a:cubicBezTo>
                      <a:cubicBezTo>
                        <a:pt x="8421" y="17444"/>
                        <a:pt x="8301" y="18195"/>
                        <a:pt x="8635" y="18388"/>
                      </a:cubicBezTo>
                      <a:cubicBezTo>
                        <a:pt x="8822" y="18496"/>
                        <a:pt x="8936" y="18550"/>
                        <a:pt x="8759" y="18673"/>
                      </a:cubicBezTo>
                      <a:cubicBezTo>
                        <a:pt x="8478" y="18869"/>
                        <a:pt x="8670" y="19101"/>
                        <a:pt x="9129" y="19101"/>
                      </a:cubicBezTo>
                      <a:cubicBezTo>
                        <a:pt x="9493" y="19101"/>
                        <a:pt x="9802" y="19776"/>
                        <a:pt x="9499" y="19884"/>
                      </a:cubicBezTo>
                      <a:cubicBezTo>
                        <a:pt x="9214" y="19986"/>
                        <a:pt x="10738" y="20761"/>
                        <a:pt x="11720" y="21024"/>
                      </a:cubicBezTo>
                      <a:cubicBezTo>
                        <a:pt x="12170" y="21145"/>
                        <a:pt x="12746" y="21347"/>
                        <a:pt x="12953" y="21452"/>
                      </a:cubicBezTo>
                      <a:cubicBezTo>
                        <a:pt x="13199" y="21576"/>
                        <a:pt x="13438" y="21578"/>
                        <a:pt x="13817" y="21523"/>
                      </a:cubicBezTo>
                      <a:cubicBezTo>
                        <a:pt x="14265" y="21458"/>
                        <a:pt x="14653" y="21491"/>
                        <a:pt x="14804" y="21594"/>
                      </a:cubicBezTo>
                      <a:cubicBezTo>
                        <a:pt x="14816" y="21533"/>
                        <a:pt x="14826" y="21484"/>
                        <a:pt x="14804" y="21452"/>
                      </a:cubicBezTo>
                      <a:cubicBezTo>
                        <a:pt x="14642" y="21208"/>
                        <a:pt x="17281" y="20376"/>
                        <a:pt x="17518" y="20597"/>
                      </a:cubicBezTo>
                      <a:cubicBezTo>
                        <a:pt x="17683" y="20751"/>
                        <a:pt x="18467" y="20512"/>
                        <a:pt x="19368" y="20098"/>
                      </a:cubicBezTo>
                      <a:cubicBezTo>
                        <a:pt x="19410" y="20079"/>
                        <a:pt x="19447" y="20115"/>
                        <a:pt x="19491" y="20098"/>
                      </a:cubicBezTo>
                      <a:cubicBezTo>
                        <a:pt x="19282" y="19955"/>
                        <a:pt x="19347" y="19824"/>
                        <a:pt x="19862" y="19599"/>
                      </a:cubicBezTo>
                      <a:cubicBezTo>
                        <a:pt x="20508" y="19317"/>
                        <a:pt x="20584" y="19216"/>
                        <a:pt x="20602" y="17819"/>
                      </a:cubicBezTo>
                      <a:cubicBezTo>
                        <a:pt x="20612" y="16999"/>
                        <a:pt x="20617" y="16281"/>
                        <a:pt x="20725" y="16180"/>
                      </a:cubicBezTo>
                      <a:cubicBezTo>
                        <a:pt x="20833" y="16079"/>
                        <a:pt x="20941" y="15824"/>
                        <a:pt x="20848" y="15610"/>
                      </a:cubicBezTo>
                      <a:cubicBezTo>
                        <a:pt x="20756" y="15397"/>
                        <a:pt x="20809" y="15170"/>
                        <a:pt x="20972" y="15112"/>
                      </a:cubicBezTo>
                      <a:cubicBezTo>
                        <a:pt x="21176" y="15039"/>
                        <a:pt x="21121" y="14848"/>
                        <a:pt x="20848" y="14470"/>
                      </a:cubicBezTo>
                      <a:cubicBezTo>
                        <a:pt x="20432" y="13895"/>
                        <a:pt x="20691" y="13589"/>
                        <a:pt x="21342" y="13901"/>
                      </a:cubicBezTo>
                      <a:cubicBezTo>
                        <a:pt x="21376" y="13917"/>
                        <a:pt x="21429" y="13888"/>
                        <a:pt x="21465" y="13901"/>
                      </a:cubicBezTo>
                      <a:cubicBezTo>
                        <a:pt x="21499" y="13794"/>
                        <a:pt x="21546" y="13720"/>
                        <a:pt x="21589" y="13616"/>
                      </a:cubicBezTo>
                      <a:cubicBezTo>
                        <a:pt x="21600" y="13588"/>
                        <a:pt x="21584" y="13501"/>
                        <a:pt x="21589" y="13473"/>
                      </a:cubicBezTo>
                      <a:cubicBezTo>
                        <a:pt x="21578" y="13381"/>
                        <a:pt x="21475" y="13398"/>
                        <a:pt x="21465" y="13331"/>
                      </a:cubicBezTo>
                      <a:cubicBezTo>
                        <a:pt x="21443" y="13295"/>
                        <a:pt x="21505" y="13274"/>
                        <a:pt x="21465" y="13259"/>
                      </a:cubicBezTo>
                      <a:cubicBezTo>
                        <a:pt x="21346" y="13217"/>
                        <a:pt x="21270" y="13035"/>
                        <a:pt x="21342" y="12903"/>
                      </a:cubicBezTo>
                      <a:cubicBezTo>
                        <a:pt x="21366" y="12860"/>
                        <a:pt x="21347" y="12821"/>
                        <a:pt x="21342" y="12761"/>
                      </a:cubicBezTo>
                      <a:cubicBezTo>
                        <a:pt x="21328" y="12724"/>
                        <a:pt x="21355" y="12731"/>
                        <a:pt x="21342" y="12690"/>
                      </a:cubicBezTo>
                      <a:cubicBezTo>
                        <a:pt x="21287" y="12516"/>
                        <a:pt x="21030" y="12321"/>
                        <a:pt x="20848" y="12262"/>
                      </a:cubicBezTo>
                      <a:cubicBezTo>
                        <a:pt x="20667" y="12204"/>
                        <a:pt x="20660" y="12109"/>
                        <a:pt x="20725" y="12048"/>
                      </a:cubicBezTo>
                      <a:cubicBezTo>
                        <a:pt x="20812" y="11968"/>
                        <a:pt x="20674" y="11654"/>
                        <a:pt x="20478" y="11336"/>
                      </a:cubicBezTo>
                      <a:cubicBezTo>
                        <a:pt x="20438" y="11284"/>
                        <a:pt x="20398" y="11246"/>
                        <a:pt x="20355" y="11194"/>
                      </a:cubicBezTo>
                      <a:cubicBezTo>
                        <a:pt x="20086" y="10863"/>
                        <a:pt x="19774" y="10574"/>
                        <a:pt x="19615" y="10481"/>
                      </a:cubicBezTo>
                      <a:cubicBezTo>
                        <a:pt x="19421" y="10369"/>
                        <a:pt x="19349" y="10199"/>
                        <a:pt x="19368" y="10125"/>
                      </a:cubicBezTo>
                      <a:cubicBezTo>
                        <a:pt x="19251" y="9991"/>
                        <a:pt x="19137" y="9885"/>
                        <a:pt x="19121" y="9769"/>
                      </a:cubicBezTo>
                      <a:cubicBezTo>
                        <a:pt x="19110" y="9683"/>
                        <a:pt x="19057" y="9532"/>
                        <a:pt x="18998" y="9413"/>
                      </a:cubicBezTo>
                      <a:cubicBezTo>
                        <a:pt x="18953" y="9350"/>
                        <a:pt x="18926" y="9335"/>
                        <a:pt x="18875" y="9270"/>
                      </a:cubicBezTo>
                      <a:cubicBezTo>
                        <a:pt x="18784" y="9155"/>
                        <a:pt x="18823" y="9086"/>
                        <a:pt x="18751" y="8985"/>
                      </a:cubicBezTo>
                      <a:cubicBezTo>
                        <a:pt x="18550" y="8755"/>
                        <a:pt x="18389" y="8539"/>
                        <a:pt x="18381" y="8487"/>
                      </a:cubicBezTo>
                      <a:cubicBezTo>
                        <a:pt x="18379" y="8475"/>
                        <a:pt x="18267" y="8431"/>
                        <a:pt x="18258" y="8415"/>
                      </a:cubicBezTo>
                      <a:cubicBezTo>
                        <a:pt x="17670" y="8328"/>
                        <a:pt x="17184" y="8158"/>
                        <a:pt x="17024" y="7917"/>
                      </a:cubicBezTo>
                      <a:cubicBezTo>
                        <a:pt x="16906" y="7739"/>
                        <a:pt x="17203" y="7282"/>
                        <a:pt x="17518" y="7062"/>
                      </a:cubicBezTo>
                      <a:cubicBezTo>
                        <a:pt x="17156" y="6885"/>
                        <a:pt x="16776" y="6708"/>
                        <a:pt x="16901" y="6706"/>
                      </a:cubicBezTo>
                      <a:cubicBezTo>
                        <a:pt x="17041" y="6704"/>
                        <a:pt x="16959" y="6547"/>
                        <a:pt x="16654" y="6350"/>
                      </a:cubicBezTo>
                      <a:cubicBezTo>
                        <a:pt x="15843" y="5826"/>
                        <a:pt x="14864" y="4890"/>
                        <a:pt x="15050" y="4782"/>
                      </a:cubicBezTo>
                      <a:cubicBezTo>
                        <a:pt x="15139" y="4731"/>
                        <a:pt x="14954" y="4480"/>
                        <a:pt x="14680" y="4213"/>
                      </a:cubicBezTo>
                      <a:lnTo>
                        <a:pt x="14557" y="4070"/>
                      </a:lnTo>
                      <a:cubicBezTo>
                        <a:pt x="14377" y="4083"/>
                        <a:pt x="14211" y="4010"/>
                        <a:pt x="14063" y="3785"/>
                      </a:cubicBezTo>
                      <a:cubicBezTo>
                        <a:pt x="13934" y="3589"/>
                        <a:pt x="13931" y="3432"/>
                        <a:pt x="14063" y="3287"/>
                      </a:cubicBezTo>
                      <a:cubicBezTo>
                        <a:pt x="13849" y="3272"/>
                        <a:pt x="13644" y="3206"/>
                        <a:pt x="13693" y="3073"/>
                      </a:cubicBezTo>
                      <a:cubicBezTo>
                        <a:pt x="13710" y="3028"/>
                        <a:pt x="13697" y="2980"/>
                        <a:pt x="13693" y="2930"/>
                      </a:cubicBezTo>
                      <a:cubicBezTo>
                        <a:pt x="13577" y="2803"/>
                        <a:pt x="13481" y="2694"/>
                        <a:pt x="13447" y="2574"/>
                      </a:cubicBezTo>
                      <a:cubicBezTo>
                        <a:pt x="13443" y="2563"/>
                        <a:pt x="13335" y="2517"/>
                        <a:pt x="13323" y="2503"/>
                      </a:cubicBezTo>
                      <a:cubicBezTo>
                        <a:pt x="13211" y="2543"/>
                        <a:pt x="12966" y="2462"/>
                        <a:pt x="12830" y="2289"/>
                      </a:cubicBezTo>
                      <a:cubicBezTo>
                        <a:pt x="12780" y="2226"/>
                        <a:pt x="12710" y="2148"/>
                        <a:pt x="12583" y="2076"/>
                      </a:cubicBezTo>
                      <a:cubicBezTo>
                        <a:pt x="12321" y="1959"/>
                        <a:pt x="12021" y="1827"/>
                        <a:pt x="11720" y="1719"/>
                      </a:cubicBezTo>
                      <a:cubicBezTo>
                        <a:pt x="11261" y="1593"/>
                        <a:pt x="10562" y="1344"/>
                        <a:pt x="10239" y="1149"/>
                      </a:cubicBezTo>
                      <a:cubicBezTo>
                        <a:pt x="9904" y="947"/>
                        <a:pt x="9509" y="793"/>
                        <a:pt x="9252" y="793"/>
                      </a:cubicBezTo>
                      <a:cubicBezTo>
                        <a:pt x="8977" y="793"/>
                        <a:pt x="8522" y="578"/>
                        <a:pt x="8142" y="366"/>
                      </a:cubicBezTo>
                      <a:cubicBezTo>
                        <a:pt x="7611" y="504"/>
                        <a:pt x="7108" y="352"/>
                        <a:pt x="7032" y="10"/>
                      </a:cubicBezTo>
                      <a:cubicBezTo>
                        <a:pt x="6931" y="39"/>
                        <a:pt x="6810" y="32"/>
                        <a:pt x="6662" y="10"/>
                      </a:cubicBezTo>
                      <a:cubicBezTo>
                        <a:pt x="6558" y="-6"/>
                        <a:pt x="6504" y="1"/>
                        <a:pt x="6415" y="10"/>
                      </a:cubicBezTo>
                      <a:close/>
                    </a:path>
                  </a:pathLst>
                </a:custGeom>
                <a:ln>
                  <a:noFill/>
                </a:ln>
                <a:effectLst/>
              </p:spPr>
            </p:pic>
            <p:pic>
              <p:nvPicPr>
                <p:cNvPr id="994" name="Image" descr="Image"/>
                <p:cNvPicPr>
                  <a:picLocks/>
                </p:cNvPicPr>
                <p:nvPr/>
              </p:nvPicPr>
              <p:blipFill>
                <a:blip r:embed="rId63"/>
                <a:stretch>
                  <a:fillRect/>
                </a:stretch>
              </p:blipFill>
              <p:spPr>
                <a:xfrm>
                  <a:off x="-1" y="-1"/>
                  <a:ext cx="87415" cy="145233"/>
                </a:xfrm>
                <a:prstGeom prst="rect">
                  <a:avLst/>
                </a:prstGeom>
                <a:effectLst/>
              </p:spPr>
            </p:pic>
          </p:grpSp>
          <p:grpSp>
            <p:nvGrpSpPr>
              <p:cNvPr id="999" name="Image"/>
              <p:cNvGrpSpPr/>
              <p:nvPr/>
            </p:nvGrpSpPr>
            <p:grpSpPr>
              <a:xfrm rot="17311923">
                <a:off x="179705" y="124762"/>
                <a:ext cx="63999" cy="105148"/>
                <a:chOff x="0" y="0"/>
                <a:chExt cx="63998" cy="105146"/>
              </a:xfrm>
            </p:grpSpPr>
            <p:pic>
              <p:nvPicPr>
                <p:cNvPr id="998" name="Image" descr="Image"/>
                <p:cNvPicPr>
                  <a:picLocks noChangeAspect="1"/>
                </p:cNvPicPr>
                <p:nvPr/>
              </p:nvPicPr>
              <p:blipFill>
                <a:blip r:embed="rId52" cstate="print">
                  <a:extLst>
                    <a:ext uri="{28A0092B-C50C-407E-A947-70E740481C1C}">
                      <a14:useLocalDpi xmlns:a14="http://schemas.microsoft.com/office/drawing/2010/main"/>
                    </a:ext>
                  </a:extLst>
                </a:blip>
                <a:srcRect/>
                <a:stretch>
                  <a:fillRect/>
                </a:stretch>
              </p:blipFill>
              <p:spPr>
                <a:xfrm>
                  <a:off x="8980" y="9698"/>
                  <a:ext cx="46067" cy="80205"/>
                </a:xfrm>
                <a:custGeom>
                  <a:avLst/>
                  <a:gdLst/>
                  <a:ahLst/>
                  <a:cxnLst>
                    <a:cxn ang="0">
                      <a:pos x="wd2" y="hd2"/>
                    </a:cxn>
                    <a:cxn ang="5400000">
                      <a:pos x="wd2" y="hd2"/>
                    </a:cxn>
                    <a:cxn ang="10800000">
                      <a:pos x="wd2" y="hd2"/>
                    </a:cxn>
                    <a:cxn ang="16200000">
                      <a:pos x="wd2" y="hd2"/>
                    </a:cxn>
                  </a:cxnLst>
                  <a:rect l="0" t="0" r="r" b="b"/>
                  <a:pathLst>
                    <a:path w="21574" h="21594" extrusionOk="0">
                      <a:moveTo>
                        <a:pt x="6319" y="10"/>
                      </a:moveTo>
                      <a:cubicBezTo>
                        <a:pt x="6230" y="19"/>
                        <a:pt x="6165" y="87"/>
                        <a:pt x="6134" y="117"/>
                      </a:cubicBezTo>
                      <a:cubicBezTo>
                        <a:pt x="6101" y="147"/>
                        <a:pt x="5993" y="208"/>
                        <a:pt x="5762" y="223"/>
                      </a:cubicBezTo>
                      <a:cubicBezTo>
                        <a:pt x="5544" y="238"/>
                        <a:pt x="5312" y="229"/>
                        <a:pt x="5018" y="223"/>
                      </a:cubicBezTo>
                      <a:cubicBezTo>
                        <a:pt x="4413" y="212"/>
                        <a:pt x="3837" y="262"/>
                        <a:pt x="3717" y="330"/>
                      </a:cubicBezTo>
                      <a:cubicBezTo>
                        <a:pt x="3598" y="399"/>
                        <a:pt x="3296" y="360"/>
                        <a:pt x="3160" y="330"/>
                      </a:cubicBezTo>
                      <a:cubicBezTo>
                        <a:pt x="3024" y="300"/>
                        <a:pt x="2792" y="484"/>
                        <a:pt x="2602" y="651"/>
                      </a:cubicBezTo>
                      <a:cubicBezTo>
                        <a:pt x="2581" y="679"/>
                        <a:pt x="2466" y="723"/>
                        <a:pt x="2416" y="758"/>
                      </a:cubicBezTo>
                      <a:cubicBezTo>
                        <a:pt x="2353" y="801"/>
                        <a:pt x="2284" y="742"/>
                        <a:pt x="2230" y="758"/>
                      </a:cubicBezTo>
                      <a:cubicBezTo>
                        <a:pt x="2193" y="749"/>
                        <a:pt x="2088" y="778"/>
                        <a:pt x="2045" y="758"/>
                      </a:cubicBezTo>
                      <a:cubicBezTo>
                        <a:pt x="1950" y="716"/>
                        <a:pt x="1736" y="766"/>
                        <a:pt x="1673" y="758"/>
                      </a:cubicBezTo>
                      <a:cubicBezTo>
                        <a:pt x="1548" y="749"/>
                        <a:pt x="1507" y="763"/>
                        <a:pt x="1301" y="865"/>
                      </a:cubicBezTo>
                      <a:cubicBezTo>
                        <a:pt x="1239" y="923"/>
                        <a:pt x="1074" y="1040"/>
                        <a:pt x="1115" y="1078"/>
                      </a:cubicBezTo>
                      <a:cubicBezTo>
                        <a:pt x="1179" y="1137"/>
                        <a:pt x="1249" y="1199"/>
                        <a:pt x="1115" y="1292"/>
                      </a:cubicBezTo>
                      <a:cubicBezTo>
                        <a:pt x="829" y="1490"/>
                        <a:pt x="551" y="1468"/>
                        <a:pt x="0" y="1185"/>
                      </a:cubicBezTo>
                      <a:cubicBezTo>
                        <a:pt x="576" y="1491"/>
                        <a:pt x="733" y="1638"/>
                        <a:pt x="558" y="1826"/>
                      </a:cubicBezTo>
                      <a:cubicBezTo>
                        <a:pt x="433" y="1960"/>
                        <a:pt x="399" y="2342"/>
                        <a:pt x="372" y="2788"/>
                      </a:cubicBezTo>
                      <a:cubicBezTo>
                        <a:pt x="396" y="2965"/>
                        <a:pt x="346" y="3066"/>
                        <a:pt x="372" y="3322"/>
                      </a:cubicBezTo>
                      <a:cubicBezTo>
                        <a:pt x="431" y="3905"/>
                        <a:pt x="461" y="4314"/>
                        <a:pt x="558" y="4711"/>
                      </a:cubicBezTo>
                      <a:cubicBezTo>
                        <a:pt x="574" y="4779"/>
                        <a:pt x="539" y="4859"/>
                        <a:pt x="558" y="4925"/>
                      </a:cubicBezTo>
                      <a:cubicBezTo>
                        <a:pt x="576" y="4940"/>
                        <a:pt x="719" y="4908"/>
                        <a:pt x="743" y="4925"/>
                      </a:cubicBezTo>
                      <a:cubicBezTo>
                        <a:pt x="879" y="5019"/>
                        <a:pt x="813" y="5098"/>
                        <a:pt x="743" y="5139"/>
                      </a:cubicBezTo>
                      <a:cubicBezTo>
                        <a:pt x="717" y="5154"/>
                        <a:pt x="714" y="5343"/>
                        <a:pt x="743" y="5459"/>
                      </a:cubicBezTo>
                      <a:cubicBezTo>
                        <a:pt x="888" y="5844"/>
                        <a:pt x="1202" y="6183"/>
                        <a:pt x="1487" y="6741"/>
                      </a:cubicBezTo>
                      <a:cubicBezTo>
                        <a:pt x="1753" y="7263"/>
                        <a:pt x="2120" y="7768"/>
                        <a:pt x="2416" y="7917"/>
                      </a:cubicBezTo>
                      <a:cubicBezTo>
                        <a:pt x="3065" y="8243"/>
                        <a:pt x="3319" y="8639"/>
                        <a:pt x="2974" y="8878"/>
                      </a:cubicBezTo>
                      <a:cubicBezTo>
                        <a:pt x="2765" y="9023"/>
                        <a:pt x="2755" y="9154"/>
                        <a:pt x="2974" y="9306"/>
                      </a:cubicBezTo>
                      <a:cubicBezTo>
                        <a:pt x="3128" y="9413"/>
                        <a:pt x="3234" y="9477"/>
                        <a:pt x="3160" y="9520"/>
                      </a:cubicBezTo>
                      <a:cubicBezTo>
                        <a:pt x="3122" y="9541"/>
                        <a:pt x="3103" y="9653"/>
                        <a:pt x="3160" y="9733"/>
                      </a:cubicBezTo>
                      <a:cubicBezTo>
                        <a:pt x="3240" y="9801"/>
                        <a:pt x="3288" y="9806"/>
                        <a:pt x="3346" y="9840"/>
                      </a:cubicBezTo>
                      <a:cubicBezTo>
                        <a:pt x="3492" y="9928"/>
                        <a:pt x="3462" y="9994"/>
                        <a:pt x="3531" y="10054"/>
                      </a:cubicBezTo>
                      <a:cubicBezTo>
                        <a:pt x="3735" y="10090"/>
                        <a:pt x="3863" y="10199"/>
                        <a:pt x="3903" y="10268"/>
                      </a:cubicBezTo>
                      <a:cubicBezTo>
                        <a:pt x="3947" y="10344"/>
                        <a:pt x="3877" y="10386"/>
                        <a:pt x="3717" y="10481"/>
                      </a:cubicBezTo>
                      <a:cubicBezTo>
                        <a:pt x="3735" y="10495"/>
                        <a:pt x="3882" y="10574"/>
                        <a:pt x="3903" y="10588"/>
                      </a:cubicBezTo>
                      <a:cubicBezTo>
                        <a:pt x="3999" y="10655"/>
                        <a:pt x="3894" y="10642"/>
                        <a:pt x="3903" y="10695"/>
                      </a:cubicBezTo>
                      <a:cubicBezTo>
                        <a:pt x="4040" y="10725"/>
                        <a:pt x="4125" y="10868"/>
                        <a:pt x="4089" y="11122"/>
                      </a:cubicBezTo>
                      <a:cubicBezTo>
                        <a:pt x="4085" y="11150"/>
                        <a:pt x="4091" y="11204"/>
                        <a:pt x="4089" y="11229"/>
                      </a:cubicBezTo>
                      <a:cubicBezTo>
                        <a:pt x="4408" y="11284"/>
                        <a:pt x="4551" y="11351"/>
                        <a:pt x="4461" y="11550"/>
                      </a:cubicBezTo>
                      <a:cubicBezTo>
                        <a:pt x="4443" y="11590"/>
                        <a:pt x="4461" y="11602"/>
                        <a:pt x="4461" y="11657"/>
                      </a:cubicBezTo>
                      <a:cubicBezTo>
                        <a:pt x="4494" y="11674"/>
                        <a:pt x="4421" y="11747"/>
                        <a:pt x="4461" y="11764"/>
                      </a:cubicBezTo>
                      <a:cubicBezTo>
                        <a:pt x="4709" y="11864"/>
                        <a:pt x="4895" y="11919"/>
                        <a:pt x="4833" y="11977"/>
                      </a:cubicBezTo>
                      <a:cubicBezTo>
                        <a:pt x="4770" y="12035"/>
                        <a:pt x="4834" y="12150"/>
                        <a:pt x="5018" y="12191"/>
                      </a:cubicBezTo>
                      <a:lnTo>
                        <a:pt x="5204" y="12191"/>
                      </a:lnTo>
                      <a:cubicBezTo>
                        <a:pt x="5476" y="11984"/>
                        <a:pt x="5686" y="11920"/>
                        <a:pt x="5948" y="11977"/>
                      </a:cubicBezTo>
                      <a:cubicBezTo>
                        <a:pt x="6256" y="12045"/>
                        <a:pt x="6160" y="12044"/>
                        <a:pt x="5948" y="12191"/>
                      </a:cubicBezTo>
                      <a:cubicBezTo>
                        <a:pt x="5802" y="12292"/>
                        <a:pt x="5865" y="12434"/>
                        <a:pt x="5948" y="12511"/>
                      </a:cubicBezTo>
                      <a:cubicBezTo>
                        <a:pt x="6031" y="12589"/>
                        <a:pt x="5968" y="12808"/>
                        <a:pt x="5762" y="12939"/>
                      </a:cubicBezTo>
                      <a:cubicBezTo>
                        <a:pt x="5673" y="12995"/>
                        <a:pt x="5620" y="13092"/>
                        <a:pt x="5576" y="13153"/>
                      </a:cubicBezTo>
                      <a:cubicBezTo>
                        <a:pt x="5597" y="13200"/>
                        <a:pt x="5610" y="13209"/>
                        <a:pt x="5576" y="13259"/>
                      </a:cubicBezTo>
                      <a:cubicBezTo>
                        <a:pt x="5511" y="13357"/>
                        <a:pt x="5511" y="13503"/>
                        <a:pt x="5762" y="13580"/>
                      </a:cubicBezTo>
                      <a:cubicBezTo>
                        <a:pt x="6011" y="13657"/>
                        <a:pt x="6201" y="13755"/>
                        <a:pt x="6134" y="13794"/>
                      </a:cubicBezTo>
                      <a:cubicBezTo>
                        <a:pt x="6067" y="13832"/>
                        <a:pt x="6202" y="13988"/>
                        <a:pt x="6319" y="14114"/>
                      </a:cubicBezTo>
                      <a:cubicBezTo>
                        <a:pt x="6459" y="14265"/>
                        <a:pt x="6464" y="14383"/>
                        <a:pt x="6319" y="14435"/>
                      </a:cubicBezTo>
                      <a:cubicBezTo>
                        <a:pt x="6030" y="14538"/>
                        <a:pt x="6029" y="15080"/>
                        <a:pt x="6319" y="15183"/>
                      </a:cubicBezTo>
                      <a:cubicBezTo>
                        <a:pt x="6443" y="15227"/>
                        <a:pt x="6394" y="15327"/>
                        <a:pt x="6319" y="15397"/>
                      </a:cubicBezTo>
                      <a:cubicBezTo>
                        <a:pt x="6243" y="15468"/>
                        <a:pt x="6462" y="15419"/>
                        <a:pt x="6691" y="15397"/>
                      </a:cubicBezTo>
                      <a:cubicBezTo>
                        <a:pt x="6976" y="15368"/>
                        <a:pt x="7061" y="15433"/>
                        <a:pt x="7063" y="15610"/>
                      </a:cubicBezTo>
                      <a:cubicBezTo>
                        <a:pt x="7064" y="15750"/>
                        <a:pt x="7091" y="16091"/>
                        <a:pt x="7249" y="16251"/>
                      </a:cubicBezTo>
                      <a:cubicBezTo>
                        <a:pt x="7407" y="16412"/>
                        <a:pt x="7658" y="16631"/>
                        <a:pt x="7620" y="16786"/>
                      </a:cubicBezTo>
                      <a:cubicBezTo>
                        <a:pt x="7567" y="17009"/>
                        <a:pt x="7554" y="17095"/>
                        <a:pt x="7992" y="17106"/>
                      </a:cubicBezTo>
                      <a:cubicBezTo>
                        <a:pt x="8906" y="17129"/>
                        <a:pt x="9013" y="17161"/>
                        <a:pt x="8736" y="17320"/>
                      </a:cubicBezTo>
                      <a:cubicBezTo>
                        <a:pt x="8397" y="17515"/>
                        <a:pt x="8400" y="18195"/>
                        <a:pt x="8736" y="18388"/>
                      </a:cubicBezTo>
                      <a:cubicBezTo>
                        <a:pt x="8923" y="18496"/>
                        <a:pt x="8913" y="18586"/>
                        <a:pt x="8736" y="18709"/>
                      </a:cubicBezTo>
                      <a:cubicBezTo>
                        <a:pt x="8454" y="18904"/>
                        <a:pt x="8648" y="19136"/>
                        <a:pt x="9107" y="19136"/>
                      </a:cubicBezTo>
                      <a:cubicBezTo>
                        <a:pt x="9472" y="19136"/>
                        <a:pt x="9783" y="19776"/>
                        <a:pt x="9479" y="19884"/>
                      </a:cubicBezTo>
                      <a:cubicBezTo>
                        <a:pt x="9193" y="19986"/>
                        <a:pt x="10726" y="20797"/>
                        <a:pt x="11710" y="21060"/>
                      </a:cubicBezTo>
                      <a:cubicBezTo>
                        <a:pt x="12161" y="21180"/>
                        <a:pt x="12803" y="21276"/>
                        <a:pt x="13011" y="21380"/>
                      </a:cubicBezTo>
                      <a:cubicBezTo>
                        <a:pt x="13257" y="21504"/>
                        <a:pt x="13560" y="21542"/>
                        <a:pt x="13940" y="21487"/>
                      </a:cubicBezTo>
                      <a:cubicBezTo>
                        <a:pt x="14390" y="21422"/>
                        <a:pt x="14532" y="21491"/>
                        <a:pt x="14683" y="21594"/>
                      </a:cubicBezTo>
                      <a:cubicBezTo>
                        <a:pt x="14696" y="21533"/>
                        <a:pt x="14891" y="21413"/>
                        <a:pt x="14869" y="21380"/>
                      </a:cubicBezTo>
                      <a:cubicBezTo>
                        <a:pt x="14707" y="21137"/>
                        <a:pt x="17235" y="20305"/>
                        <a:pt x="17471" y="20525"/>
                      </a:cubicBezTo>
                      <a:cubicBezTo>
                        <a:pt x="17637" y="20680"/>
                        <a:pt x="18427" y="20511"/>
                        <a:pt x="19330" y="20098"/>
                      </a:cubicBezTo>
                      <a:cubicBezTo>
                        <a:pt x="19372" y="20079"/>
                        <a:pt x="19472" y="20114"/>
                        <a:pt x="19516" y="20098"/>
                      </a:cubicBezTo>
                      <a:cubicBezTo>
                        <a:pt x="19306" y="19955"/>
                        <a:pt x="19372" y="19788"/>
                        <a:pt x="19888" y="19564"/>
                      </a:cubicBezTo>
                      <a:cubicBezTo>
                        <a:pt x="20535" y="19282"/>
                        <a:pt x="20613" y="19248"/>
                        <a:pt x="20631" y="17854"/>
                      </a:cubicBezTo>
                      <a:cubicBezTo>
                        <a:pt x="20642" y="17036"/>
                        <a:pt x="20709" y="16245"/>
                        <a:pt x="20817" y="16144"/>
                      </a:cubicBezTo>
                      <a:cubicBezTo>
                        <a:pt x="20925" y="16044"/>
                        <a:pt x="20910" y="15823"/>
                        <a:pt x="20817" y="15610"/>
                      </a:cubicBezTo>
                      <a:cubicBezTo>
                        <a:pt x="20724" y="15397"/>
                        <a:pt x="20840" y="15134"/>
                        <a:pt x="21003" y="15076"/>
                      </a:cubicBezTo>
                      <a:cubicBezTo>
                        <a:pt x="21208" y="15003"/>
                        <a:pt x="21091" y="14811"/>
                        <a:pt x="20817" y="14435"/>
                      </a:cubicBezTo>
                      <a:cubicBezTo>
                        <a:pt x="20400" y="13861"/>
                        <a:pt x="20722" y="13589"/>
                        <a:pt x="21375" y="13901"/>
                      </a:cubicBezTo>
                      <a:cubicBezTo>
                        <a:pt x="21409" y="13917"/>
                        <a:pt x="21524" y="13888"/>
                        <a:pt x="21560" y="13901"/>
                      </a:cubicBezTo>
                      <a:cubicBezTo>
                        <a:pt x="21595" y="13794"/>
                        <a:pt x="21518" y="13684"/>
                        <a:pt x="21560" y="13580"/>
                      </a:cubicBezTo>
                      <a:cubicBezTo>
                        <a:pt x="21572" y="13552"/>
                        <a:pt x="21556" y="13501"/>
                        <a:pt x="21560" y="13473"/>
                      </a:cubicBezTo>
                      <a:cubicBezTo>
                        <a:pt x="21550" y="13381"/>
                        <a:pt x="21570" y="13434"/>
                        <a:pt x="21560" y="13366"/>
                      </a:cubicBezTo>
                      <a:cubicBezTo>
                        <a:pt x="21539" y="13330"/>
                        <a:pt x="21600" y="13274"/>
                        <a:pt x="21560" y="13259"/>
                      </a:cubicBezTo>
                      <a:cubicBezTo>
                        <a:pt x="21441" y="13217"/>
                        <a:pt x="21302" y="13070"/>
                        <a:pt x="21375" y="12939"/>
                      </a:cubicBezTo>
                      <a:cubicBezTo>
                        <a:pt x="21399" y="12895"/>
                        <a:pt x="21379" y="12785"/>
                        <a:pt x="21375" y="12725"/>
                      </a:cubicBezTo>
                      <a:cubicBezTo>
                        <a:pt x="21361" y="12689"/>
                        <a:pt x="21388" y="12660"/>
                        <a:pt x="21375" y="12618"/>
                      </a:cubicBezTo>
                      <a:cubicBezTo>
                        <a:pt x="21319" y="12445"/>
                        <a:pt x="21185" y="12356"/>
                        <a:pt x="21003" y="12298"/>
                      </a:cubicBezTo>
                      <a:cubicBezTo>
                        <a:pt x="20821" y="12239"/>
                        <a:pt x="20752" y="12038"/>
                        <a:pt x="20817" y="11977"/>
                      </a:cubicBezTo>
                      <a:cubicBezTo>
                        <a:pt x="20904" y="11897"/>
                        <a:pt x="20642" y="11653"/>
                        <a:pt x="20445" y="11336"/>
                      </a:cubicBezTo>
                      <a:cubicBezTo>
                        <a:pt x="20405" y="11284"/>
                        <a:pt x="20488" y="11282"/>
                        <a:pt x="20445" y="11229"/>
                      </a:cubicBezTo>
                      <a:cubicBezTo>
                        <a:pt x="20176" y="10899"/>
                        <a:pt x="19862" y="10573"/>
                        <a:pt x="19702" y="10481"/>
                      </a:cubicBezTo>
                      <a:cubicBezTo>
                        <a:pt x="19508" y="10370"/>
                        <a:pt x="19311" y="10234"/>
                        <a:pt x="19330" y="10161"/>
                      </a:cubicBezTo>
                      <a:cubicBezTo>
                        <a:pt x="19212" y="10027"/>
                        <a:pt x="19160" y="9849"/>
                        <a:pt x="19144" y="9733"/>
                      </a:cubicBezTo>
                      <a:cubicBezTo>
                        <a:pt x="19132" y="9648"/>
                        <a:pt x="19204" y="9531"/>
                        <a:pt x="19144" y="9413"/>
                      </a:cubicBezTo>
                      <a:cubicBezTo>
                        <a:pt x="19099" y="9350"/>
                        <a:pt x="19009" y="9371"/>
                        <a:pt x="18958" y="9306"/>
                      </a:cubicBezTo>
                      <a:cubicBezTo>
                        <a:pt x="18867" y="9191"/>
                        <a:pt x="18845" y="9086"/>
                        <a:pt x="18772" y="8985"/>
                      </a:cubicBezTo>
                      <a:cubicBezTo>
                        <a:pt x="18571" y="8755"/>
                        <a:pt x="18408" y="8503"/>
                        <a:pt x="18401" y="8451"/>
                      </a:cubicBezTo>
                      <a:cubicBezTo>
                        <a:pt x="17812" y="8364"/>
                        <a:pt x="17260" y="8157"/>
                        <a:pt x="17100" y="7917"/>
                      </a:cubicBezTo>
                      <a:cubicBezTo>
                        <a:pt x="16981" y="7739"/>
                        <a:pt x="17156" y="7282"/>
                        <a:pt x="17471" y="7062"/>
                      </a:cubicBezTo>
                      <a:cubicBezTo>
                        <a:pt x="17109" y="6885"/>
                        <a:pt x="16788" y="6743"/>
                        <a:pt x="16914" y="6741"/>
                      </a:cubicBezTo>
                      <a:cubicBezTo>
                        <a:pt x="17054" y="6739"/>
                        <a:pt x="17034" y="6617"/>
                        <a:pt x="16728" y="6421"/>
                      </a:cubicBezTo>
                      <a:cubicBezTo>
                        <a:pt x="15915" y="5899"/>
                        <a:pt x="14868" y="4926"/>
                        <a:pt x="15055" y="4818"/>
                      </a:cubicBezTo>
                      <a:cubicBezTo>
                        <a:pt x="15144" y="4767"/>
                        <a:pt x="14958" y="4444"/>
                        <a:pt x="14683" y="4177"/>
                      </a:cubicBezTo>
                      <a:lnTo>
                        <a:pt x="14683" y="4070"/>
                      </a:lnTo>
                      <a:cubicBezTo>
                        <a:pt x="14503" y="4083"/>
                        <a:pt x="14274" y="3974"/>
                        <a:pt x="14126" y="3750"/>
                      </a:cubicBezTo>
                      <a:cubicBezTo>
                        <a:pt x="13996" y="3554"/>
                        <a:pt x="13993" y="3468"/>
                        <a:pt x="14126" y="3322"/>
                      </a:cubicBezTo>
                      <a:cubicBezTo>
                        <a:pt x="13911" y="3307"/>
                        <a:pt x="13705" y="3241"/>
                        <a:pt x="13754" y="3108"/>
                      </a:cubicBezTo>
                      <a:cubicBezTo>
                        <a:pt x="13771" y="3064"/>
                        <a:pt x="13757" y="3051"/>
                        <a:pt x="13754" y="3002"/>
                      </a:cubicBezTo>
                      <a:cubicBezTo>
                        <a:pt x="13638" y="2875"/>
                        <a:pt x="13417" y="2694"/>
                        <a:pt x="13382" y="2574"/>
                      </a:cubicBezTo>
                      <a:cubicBezTo>
                        <a:pt x="13270" y="2614"/>
                        <a:pt x="12961" y="2532"/>
                        <a:pt x="12825" y="2360"/>
                      </a:cubicBezTo>
                      <a:cubicBezTo>
                        <a:pt x="12775" y="2297"/>
                        <a:pt x="12766" y="2219"/>
                        <a:pt x="12639" y="2147"/>
                      </a:cubicBezTo>
                      <a:cubicBezTo>
                        <a:pt x="12377" y="2030"/>
                        <a:pt x="12011" y="1826"/>
                        <a:pt x="11710" y="1719"/>
                      </a:cubicBezTo>
                      <a:cubicBezTo>
                        <a:pt x="11250" y="1594"/>
                        <a:pt x="10546" y="1380"/>
                        <a:pt x="10223" y="1185"/>
                      </a:cubicBezTo>
                      <a:cubicBezTo>
                        <a:pt x="9887" y="983"/>
                        <a:pt x="9551" y="865"/>
                        <a:pt x="9293" y="865"/>
                      </a:cubicBezTo>
                      <a:cubicBezTo>
                        <a:pt x="9017" y="865"/>
                        <a:pt x="8559" y="648"/>
                        <a:pt x="8178" y="437"/>
                      </a:cubicBezTo>
                      <a:cubicBezTo>
                        <a:pt x="7646" y="575"/>
                        <a:pt x="7139" y="352"/>
                        <a:pt x="7063" y="10"/>
                      </a:cubicBezTo>
                      <a:cubicBezTo>
                        <a:pt x="6962" y="39"/>
                        <a:pt x="6840" y="32"/>
                        <a:pt x="6691" y="10"/>
                      </a:cubicBezTo>
                      <a:cubicBezTo>
                        <a:pt x="6587" y="-6"/>
                        <a:pt x="6409" y="1"/>
                        <a:pt x="6319" y="10"/>
                      </a:cubicBezTo>
                      <a:close/>
                    </a:path>
                  </a:pathLst>
                </a:custGeom>
                <a:ln>
                  <a:noFill/>
                </a:ln>
                <a:effectLst/>
              </p:spPr>
            </p:pic>
            <p:pic>
              <p:nvPicPr>
                <p:cNvPr id="997" name="Image" descr="Image"/>
                <p:cNvPicPr>
                  <a:picLocks/>
                </p:cNvPicPr>
                <p:nvPr/>
              </p:nvPicPr>
              <p:blipFill>
                <a:blip r:embed="rId53"/>
                <a:stretch>
                  <a:fillRect/>
                </a:stretch>
              </p:blipFill>
              <p:spPr>
                <a:xfrm>
                  <a:off x="-1" y="-1"/>
                  <a:ext cx="64000" cy="105148"/>
                </a:xfrm>
                <a:prstGeom prst="rect">
                  <a:avLst/>
                </a:prstGeom>
                <a:effectLst/>
              </p:spPr>
            </p:pic>
          </p:grpSp>
          <p:grpSp>
            <p:nvGrpSpPr>
              <p:cNvPr id="1002" name="Image"/>
              <p:cNvGrpSpPr/>
              <p:nvPr/>
            </p:nvGrpSpPr>
            <p:grpSpPr>
              <a:xfrm rot="8455173">
                <a:off x="95051" y="29832"/>
                <a:ext cx="87414" cy="145233"/>
                <a:chOff x="0" y="0"/>
                <a:chExt cx="87413" cy="145231"/>
              </a:xfrm>
            </p:grpSpPr>
            <p:pic>
              <p:nvPicPr>
                <p:cNvPr id="1001" name="Image" descr="Image"/>
                <p:cNvPicPr>
                  <a:picLocks noChangeAspect="1"/>
                </p:cNvPicPr>
                <p:nvPr/>
              </p:nvPicPr>
              <p:blipFill>
                <a:blip r:embed="rId62" cstate="print">
                  <a:extLst>
                    <a:ext uri="{28A0092B-C50C-407E-A947-70E740481C1C}">
                      <a14:useLocalDpi xmlns:a14="http://schemas.microsoft.com/office/drawing/2010/main"/>
                    </a:ext>
                  </a:extLst>
                </a:blip>
                <a:srcRect/>
                <a:stretch>
                  <a:fillRect/>
                </a:stretch>
              </p:blipFill>
              <p:spPr>
                <a:xfrm>
                  <a:off x="8980" y="9681"/>
                  <a:ext cx="69467" cy="120307"/>
                </a:xfrm>
                <a:custGeom>
                  <a:avLst/>
                  <a:gdLst/>
                  <a:ahLst/>
                  <a:cxnLst>
                    <a:cxn ang="0">
                      <a:pos x="wd2" y="hd2"/>
                    </a:cxn>
                    <a:cxn ang="5400000">
                      <a:pos x="wd2" y="hd2"/>
                    </a:cxn>
                    <a:cxn ang="10800000">
                      <a:pos x="wd2" y="hd2"/>
                    </a:cxn>
                    <a:cxn ang="16200000">
                      <a:pos x="wd2" y="hd2"/>
                    </a:cxn>
                  </a:cxnLst>
                  <a:rect l="0" t="0" r="r" b="b"/>
                  <a:pathLst>
                    <a:path w="21593" h="21594" extrusionOk="0">
                      <a:moveTo>
                        <a:pt x="6415" y="10"/>
                      </a:moveTo>
                      <a:cubicBezTo>
                        <a:pt x="6325" y="19"/>
                        <a:pt x="6200" y="51"/>
                        <a:pt x="6168" y="81"/>
                      </a:cubicBezTo>
                      <a:cubicBezTo>
                        <a:pt x="6135" y="111"/>
                        <a:pt x="6029" y="137"/>
                        <a:pt x="5798" y="152"/>
                      </a:cubicBezTo>
                      <a:cubicBezTo>
                        <a:pt x="5581" y="167"/>
                        <a:pt x="5227" y="158"/>
                        <a:pt x="4935" y="152"/>
                      </a:cubicBezTo>
                      <a:cubicBezTo>
                        <a:pt x="4331" y="141"/>
                        <a:pt x="3820" y="226"/>
                        <a:pt x="3701" y="295"/>
                      </a:cubicBezTo>
                      <a:cubicBezTo>
                        <a:pt x="3582" y="363"/>
                        <a:pt x="3343" y="396"/>
                        <a:pt x="3207" y="366"/>
                      </a:cubicBezTo>
                      <a:cubicBezTo>
                        <a:pt x="3072" y="336"/>
                        <a:pt x="2780" y="413"/>
                        <a:pt x="2591" y="580"/>
                      </a:cubicBezTo>
                      <a:cubicBezTo>
                        <a:pt x="2567" y="600"/>
                        <a:pt x="2612" y="633"/>
                        <a:pt x="2591" y="651"/>
                      </a:cubicBezTo>
                      <a:cubicBezTo>
                        <a:pt x="2569" y="679"/>
                        <a:pt x="2517" y="687"/>
                        <a:pt x="2467" y="722"/>
                      </a:cubicBezTo>
                      <a:cubicBezTo>
                        <a:pt x="2404" y="766"/>
                        <a:pt x="2398" y="777"/>
                        <a:pt x="2344" y="793"/>
                      </a:cubicBezTo>
                      <a:cubicBezTo>
                        <a:pt x="2328" y="799"/>
                        <a:pt x="2236" y="790"/>
                        <a:pt x="2221" y="793"/>
                      </a:cubicBezTo>
                      <a:cubicBezTo>
                        <a:pt x="2150" y="796"/>
                        <a:pt x="2061" y="764"/>
                        <a:pt x="1974" y="722"/>
                      </a:cubicBezTo>
                      <a:cubicBezTo>
                        <a:pt x="1880" y="680"/>
                        <a:pt x="1790" y="659"/>
                        <a:pt x="1727" y="651"/>
                      </a:cubicBezTo>
                      <a:cubicBezTo>
                        <a:pt x="1603" y="642"/>
                        <a:pt x="1439" y="762"/>
                        <a:pt x="1234" y="865"/>
                      </a:cubicBezTo>
                      <a:cubicBezTo>
                        <a:pt x="1171" y="923"/>
                        <a:pt x="1193" y="969"/>
                        <a:pt x="1234" y="1007"/>
                      </a:cubicBezTo>
                      <a:cubicBezTo>
                        <a:pt x="1297" y="1066"/>
                        <a:pt x="1244" y="1199"/>
                        <a:pt x="1110" y="1292"/>
                      </a:cubicBezTo>
                      <a:cubicBezTo>
                        <a:pt x="824" y="1491"/>
                        <a:pt x="550" y="1433"/>
                        <a:pt x="0" y="1149"/>
                      </a:cubicBezTo>
                      <a:cubicBezTo>
                        <a:pt x="575" y="1456"/>
                        <a:pt x="668" y="1602"/>
                        <a:pt x="493" y="1791"/>
                      </a:cubicBezTo>
                      <a:cubicBezTo>
                        <a:pt x="369" y="1925"/>
                        <a:pt x="274" y="2341"/>
                        <a:pt x="247" y="2788"/>
                      </a:cubicBezTo>
                      <a:cubicBezTo>
                        <a:pt x="271" y="2965"/>
                        <a:pt x="344" y="3030"/>
                        <a:pt x="370" y="3287"/>
                      </a:cubicBezTo>
                      <a:cubicBezTo>
                        <a:pt x="429" y="3871"/>
                        <a:pt x="520" y="4242"/>
                        <a:pt x="617" y="4640"/>
                      </a:cubicBezTo>
                      <a:cubicBezTo>
                        <a:pt x="633" y="4708"/>
                        <a:pt x="598" y="4787"/>
                        <a:pt x="617" y="4854"/>
                      </a:cubicBezTo>
                      <a:cubicBezTo>
                        <a:pt x="636" y="4869"/>
                        <a:pt x="716" y="4908"/>
                        <a:pt x="740" y="4925"/>
                      </a:cubicBezTo>
                      <a:cubicBezTo>
                        <a:pt x="875" y="5019"/>
                        <a:pt x="810" y="5098"/>
                        <a:pt x="740" y="5139"/>
                      </a:cubicBezTo>
                      <a:cubicBezTo>
                        <a:pt x="714" y="5154"/>
                        <a:pt x="834" y="5307"/>
                        <a:pt x="864" y="5424"/>
                      </a:cubicBezTo>
                      <a:cubicBezTo>
                        <a:pt x="1008" y="5809"/>
                        <a:pt x="1072" y="6146"/>
                        <a:pt x="1357" y="6706"/>
                      </a:cubicBezTo>
                      <a:cubicBezTo>
                        <a:pt x="1623" y="7229"/>
                        <a:pt x="2048" y="7696"/>
                        <a:pt x="2344" y="7846"/>
                      </a:cubicBezTo>
                      <a:cubicBezTo>
                        <a:pt x="2991" y="8173"/>
                        <a:pt x="3306" y="8674"/>
                        <a:pt x="2961" y="8914"/>
                      </a:cubicBezTo>
                      <a:cubicBezTo>
                        <a:pt x="2753" y="9059"/>
                        <a:pt x="2742" y="9118"/>
                        <a:pt x="2961" y="9270"/>
                      </a:cubicBezTo>
                      <a:cubicBezTo>
                        <a:pt x="3114" y="9377"/>
                        <a:pt x="3159" y="9512"/>
                        <a:pt x="3084" y="9555"/>
                      </a:cubicBezTo>
                      <a:cubicBezTo>
                        <a:pt x="3047" y="9577"/>
                        <a:pt x="3027" y="9617"/>
                        <a:pt x="3084" y="9698"/>
                      </a:cubicBezTo>
                      <a:cubicBezTo>
                        <a:pt x="3094" y="9706"/>
                        <a:pt x="3074" y="9761"/>
                        <a:pt x="3084" y="9769"/>
                      </a:cubicBezTo>
                      <a:cubicBezTo>
                        <a:pt x="3139" y="9811"/>
                        <a:pt x="3273" y="9806"/>
                        <a:pt x="3331" y="9840"/>
                      </a:cubicBezTo>
                      <a:cubicBezTo>
                        <a:pt x="3477" y="9928"/>
                        <a:pt x="3508" y="9993"/>
                        <a:pt x="3578" y="10054"/>
                      </a:cubicBezTo>
                      <a:cubicBezTo>
                        <a:pt x="3781" y="10090"/>
                        <a:pt x="3908" y="10198"/>
                        <a:pt x="3948" y="10268"/>
                      </a:cubicBezTo>
                      <a:cubicBezTo>
                        <a:pt x="3992" y="10344"/>
                        <a:pt x="3860" y="10457"/>
                        <a:pt x="3701" y="10553"/>
                      </a:cubicBezTo>
                      <a:cubicBezTo>
                        <a:pt x="3718" y="10566"/>
                        <a:pt x="3803" y="10538"/>
                        <a:pt x="3824" y="10553"/>
                      </a:cubicBezTo>
                      <a:cubicBezTo>
                        <a:pt x="3920" y="10619"/>
                        <a:pt x="3938" y="10642"/>
                        <a:pt x="3948" y="10695"/>
                      </a:cubicBezTo>
                      <a:cubicBezTo>
                        <a:pt x="4084" y="10725"/>
                        <a:pt x="4107" y="10867"/>
                        <a:pt x="4071" y="11122"/>
                      </a:cubicBezTo>
                      <a:cubicBezTo>
                        <a:pt x="4067" y="11150"/>
                        <a:pt x="4073" y="11169"/>
                        <a:pt x="4071" y="11194"/>
                      </a:cubicBezTo>
                      <a:cubicBezTo>
                        <a:pt x="4390" y="11248"/>
                        <a:pt x="4531" y="11350"/>
                        <a:pt x="4441" y="11550"/>
                      </a:cubicBezTo>
                      <a:cubicBezTo>
                        <a:pt x="4423" y="11590"/>
                        <a:pt x="4441" y="11637"/>
                        <a:pt x="4441" y="11692"/>
                      </a:cubicBezTo>
                      <a:cubicBezTo>
                        <a:pt x="4474" y="11710"/>
                        <a:pt x="4401" y="11747"/>
                        <a:pt x="4441" y="11764"/>
                      </a:cubicBezTo>
                      <a:cubicBezTo>
                        <a:pt x="4689" y="11864"/>
                        <a:pt x="4873" y="11990"/>
                        <a:pt x="4811" y="12048"/>
                      </a:cubicBezTo>
                      <a:cubicBezTo>
                        <a:pt x="4749" y="12107"/>
                        <a:pt x="4874" y="12150"/>
                        <a:pt x="5058" y="12191"/>
                      </a:cubicBezTo>
                      <a:cubicBezTo>
                        <a:pt x="5329" y="11983"/>
                        <a:pt x="5661" y="11848"/>
                        <a:pt x="5921" y="11906"/>
                      </a:cubicBezTo>
                      <a:cubicBezTo>
                        <a:pt x="6229" y="11974"/>
                        <a:pt x="6256" y="12044"/>
                        <a:pt x="6045" y="12191"/>
                      </a:cubicBezTo>
                      <a:cubicBezTo>
                        <a:pt x="5899" y="12292"/>
                        <a:pt x="5838" y="12469"/>
                        <a:pt x="5921" y="12547"/>
                      </a:cubicBezTo>
                      <a:cubicBezTo>
                        <a:pt x="6004" y="12625"/>
                        <a:pt x="5881" y="12772"/>
                        <a:pt x="5675" y="12903"/>
                      </a:cubicBezTo>
                      <a:cubicBezTo>
                        <a:pt x="5586" y="12960"/>
                        <a:pt x="5595" y="13056"/>
                        <a:pt x="5551" y="13117"/>
                      </a:cubicBezTo>
                      <a:cubicBezTo>
                        <a:pt x="5573" y="13165"/>
                        <a:pt x="5462" y="13209"/>
                        <a:pt x="5428" y="13259"/>
                      </a:cubicBezTo>
                      <a:cubicBezTo>
                        <a:pt x="5363" y="13357"/>
                        <a:pt x="5548" y="13467"/>
                        <a:pt x="5798" y="13544"/>
                      </a:cubicBezTo>
                      <a:cubicBezTo>
                        <a:pt x="6047" y="13621"/>
                        <a:pt x="6235" y="13720"/>
                        <a:pt x="6168" y="13758"/>
                      </a:cubicBezTo>
                      <a:cubicBezTo>
                        <a:pt x="6101" y="13797"/>
                        <a:pt x="6174" y="13916"/>
                        <a:pt x="6292" y="14043"/>
                      </a:cubicBezTo>
                      <a:cubicBezTo>
                        <a:pt x="6431" y="14194"/>
                        <a:pt x="6436" y="14348"/>
                        <a:pt x="6292" y="14399"/>
                      </a:cubicBezTo>
                      <a:cubicBezTo>
                        <a:pt x="6003" y="14502"/>
                        <a:pt x="6002" y="15079"/>
                        <a:pt x="6292" y="15183"/>
                      </a:cubicBezTo>
                      <a:cubicBezTo>
                        <a:pt x="6415" y="15227"/>
                        <a:pt x="6366" y="15255"/>
                        <a:pt x="6292" y="15325"/>
                      </a:cubicBezTo>
                      <a:cubicBezTo>
                        <a:pt x="6215" y="15397"/>
                        <a:pt x="6310" y="15490"/>
                        <a:pt x="6538" y="15468"/>
                      </a:cubicBezTo>
                      <a:cubicBezTo>
                        <a:pt x="6822" y="15440"/>
                        <a:pt x="7030" y="15504"/>
                        <a:pt x="7032" y="15681"/>
                      </a:cubicBezTo>
                      <a:cubicBezTo>
                        <a:pt x="7033" y="15822"/>
                        <a:pt x="7121" y="16019"/>
                        <a:pt x="7278" y="16180"/>
                      </a:cubicBezTo>
                      <a:cubicBezTo>
                        <a:pt x="7436" y="16341"/>
                        <a:pt x="7562" y="16595"/>
                        <a:pt x="7525" y="16750"/>
                      </a:cubicBezTo>
                      <a:cubicBezTo>
                        <a:pt x="7472" y="16974"/>
                        <a:pt x="7581" y="17095"/>
                        <a:pt x="8019" y="17106"/>
                      </a:cubicBezTo>
                      <a:cubicBezTo>
                        <a:pt x="8930" y="17129"/>
                        <a:pt x="9035" y="17089"/>
                        <a:pt x="8759" y="17249"/>
                      </a:cubicBezTo>
                      <a:cubicBezTo>
                        <a:pt x="8421" y="17444"/>
                        <a:pt x="8301" y="18195"/>
                        <a:pt x="8635" y="18388"/>
                      </a:cubicBezTo>
                      <a:cubicBezTo>
                        <a:pt x="8822" y="18496"/>
                        <a:pt x="8936" y="18550"/>
                        <a:pt x="8759" y="18673"/>
                      </a:cubicBezTo>
                      <a:cubicBezTo>
                        <a:pt x="8478" y="18869"/>
                        <a:pt x="8670" y="19101"/>
                        <a:pt x="9129" y="19101"/>
                      </a:cubicBezTo>
                      <a:cubicBezTo>
                        <a:pt x="9493" y="19101"/>
                        <a:pt x="9802" y="19776"/>
                        <a:pt x="9499" y="19884"/>
                      </a:cubicBezTo>
                      <a:cubicBezTo>
                        <a:pt x="9214" y="19986"/>
                        <a:pt x="10738" y="20761"/>
                        <a:pt x="11720" y="21024"/>
                      </a:cubicBezTo>
                      <a:cubicBezTo>
                        <a:pt x="12170" y="21145"/>
                        <a:pt x="12746" y="21347"/>
                        <a:pt x="12953" y="21452"/>
                      </a:cubicBezTo>
                      <a:cubicBezTo>
                        <a:pt x="13199" y="21576"/>
                        <a:pt x="13438" y="21578"/>
                        <a:pt x="13817" y="21523"/>
                      </a:cubicBezTo>
                      <a:cubicBezTo>
                        <a:pt x="14265" y="21458"/>
                        <a:pt x="14653" y="21491"/>
                        <a:pt x="14804" y="21594"/>
                      </a:cubicBezTo>
                      <a:cubicBezTo>
                        <a:pt x="14816" y="21533"/>
                        <a:pt x="14826" y="21484"/>
                        <a:pt x="14804" y="21452"/>
                      </a:cubicBezTo>
                      <a:cubicBezTo>
                        <a:pt x="14642" y="21208"/>
                        <a:pt x="17281" y="20376"/>
                        <a:pt x="17518" y="20597"/>
                      </a:cubicBezTo>
                      <a:cubicBezTo>
                        <a:pt x="17683" y="20751"/>
                        <a:pt x="18467" y="20512"/>
                        <a:pt x="19368" y="20098"/>
                      </a:cubicBezTo>
                      <a:cubicBezTo>
                        <a:pt x="19410" y="20079"/>
                        <a:pt x="19447" y="20115"/>
                        <a:pt x="19491" y="20098"/>
                      </a:cubicBezTo>
                      <a:cubicBezTo>
                        <a:pt x="19282" y="19955"/>
                        <a:pt x="19347" y="19824"/>
                        <a:pt x="19862" y="19599"/>
                      </a:cubicBezTo>
                      <a:cubicBezTo>
                        <a:pt x="20508" y="19317"/>
                        <a:pt x="20584" y="19216"/>
                        <a:pt x="20602" y="17819"/>
                      </a:cubicBezTo>
                      <a:cubicBezTo>
                        <a:pt x="20612" y="16999"/>
                        <a:pt x="20617" y="16281"/>
                        <a:pt x="20725" y="16180"/>
                      </a:cubicBezTo>
                      <a:cubicBezTo>
                        <a:pt x="20833" y="16079"/>
                        <a:pt x="20941" y="15824"/>
                        <a:pt x="20848" y="15610"/>
                      </a:cubicBezTo>
                      <a:cubicBezTo>
                        <a:pt x="20756" y="15397"/>
                        <a:pt x="20809" y="15170"/>
                        <a:pt x="20972" y="15112"/>
                      </a:cubicBezTo>
                      <a:cubicBezTo>
                        <a:pt x="21176" y="15039"/>
                        <a:pt x="21121" y="14848"/>
                        <a:pt x="20848" y="14470"/>
                      </a:cubicBezTo>
                      <a:cubicBezTo>
                        <a:pt x="20432" y="13895"/>
                        <a:pt x="20691" y="13589"/>
                        <a:pt x="21342" y="13901"/>
                      </a:cubicBezTo>
                      <a:cubicBezTo>
                        <a:pt x="21376" y="13917"/>
                        <a:pt x="21429" y="13888"/>
                        <a:pt x="21465" y="13901"/>
                      </a:cubicBezTo>
                      <a:cubicBezTo>
                        <a:pt x="21499" y="13794"/>
                        <a:pt x="21546" y="13720"/>
                        <a:pt x="21589" y="13616"/>
                      </a:cubicBezTo>
                      <a:cubicBezTo>
                        <a:pt x="21600" y="13588"/>
                        <a:pt x="21584" y="13501"/>
                        <a:pt x="21589" y="13473"/>
                      </a:cubicBezTo>
                      <a:cubicBezTo>
                        <a:pt x="21578" y="13381"/>
                        <a:pt x="21475" y="13398"/>
                        <a:pt x="21465" y="13331"/>
                      </a:cubicBezTo>
                      <a:cubicBezTo>
                        <a:pt x="21443" y="13295"/>
                        <a:pt x="21505" y="13274"/>
                        <a:pt x="21465" y="13259"/>
                      </a:cubicBezTo>
                      <a:cubicBezTo>
                        <a:pt x="21346" y="13217"/>
                        <a:pt x="21270" y="13035"/>
                        <a:pt x="21342" y="12903"/>
                      </a:cubicBezTo>
                      <a:cubicBezTo>
                        <a:pt x="21366" y="12860"/>
                        <a:pt x="21347" y="12821"/>
                        <a:pt x="21342" y="12761"/>
                      </a:cubicBezTo>
                      <a:cubicBezTo>
                        <a:pt x="21328" y="12724"/>
                        <a:pt x="21355" y="12731"/>
                        <a:pt x="21342" y="12690"/>
                      </a:cubicBezTo>
                      <a:cubicBezTo>
                        <a:pt x="21287" y="12516"/>
                        <a:pt x="21030" y="12321"/>
                        <a:pt x="20848" y="12262"/>
                      </a:cubicBezTo>
                      <a:cubicBezTo>
                        <a:pt x="20667" y="12204"/>
                        <a:pt x="20660" y="12109"/>
                        <a:pt x="20725" y="12048"/>
                      </a:cubicBezTo>
                      <a:cubicBezTo>
                        <a:pt x="20812" y="11968"/>
                        <a:pt x="20674" y="11654"/>
                        <a:pt x="20478" y="11336"/>
                      </a:cubicBezTo>
                      <a:cubicBezTo>
                        <a:pt x="20438" y="11284"/>
                        <a:pt x="20398" y="11246"/>
                        <a:pt x="20355" y="11194"/>
                      </a:cubicBezTo>
                      <a:cubicBezTo>
                        <a:pt x="20086" y="10863"/>
                        <a:pt x="19774" y="10574"/>
                        <a:pt x="19615" y="10481"/>
                      </a:cubicBezTo>
                      <a:cubicBezTo>
                        <a:pt x="19421" y="10369"/>
                        <a:pt x="19349" y="10199"/>
                        <a:pt x="19368" y="10125"/>
                      </a:cubicBezTo>
                      <a:cubicBezTo>
                        <a:pt x="19251" y="9991"/>
                        <a:pt x="19137" y="9885"/>
                        <a:pt x="19121" y="9769"/>
                      </a:cubicBezTo>
                      <a:cubicBezTo>
                        <a:pt x="19110" y="9683"/>
                        <a:pt x="19057" y="9532"/>
                        <a:pt x="18998" y="9413"/>
                      </a:cubicBezTo>
                      <a:cubicBezTo>
                        <a:pt x="18953" y="9350"/>
                        <a:pt x="18926" y="9335"/>
                        <a:pt x="18875" y="9270"/>
                      </a:cubicBezTo>
                      <a:cubicBezTo>
                        <a:pt x="18784" y="9155"/>
                        <a:pt x="18823" y="9086"/>
                        <a:pt x="18751" y="8985"/>
                      </a:cubicBezTo>
                      <a:cubicBezTo>
                        <a:pt x="18550" y="8755"/>
                        <a:pt x="18389" y="8539"/>
                        <a:pt x="18381" y="8487"/>
                      </a:cubicBezTo>
                      <a:cubicBezTo>
                        <a:pt x="18379" y="8475"/>
                        <a:pt x="18267" y="8431"/>
                        <a:pt x="18258" y="8415"/>
                      </a:cubicBezTo>
                      <a:cubicBezTo>
                        <a:pt x="17670" y="8328"/>
                        <a:pt x="17184" y="8158"/>
                        <a:pt x="17024" y="7917"/>
                      </a:cubicBezTo>
                      <a:cubicBezTo>
                        <a:pt x="16906" y="7739"/>
                        <a:pt x="17203" y="7282"/>
                        <a:pt x="17518" y="7062"/>
                      </a:cubicBezTo>
                      <a:cubicBezTo>
                        <a:pt x="17156" y="6885"/>
                        <a:pt x="16776" y="6708"/>
                        <a:pt x="16901" y="6706"/>
                      </a:cubicBezTo>
                      <a:cubicBezTo>
                        <a:pt x="17041" y="6704"/>
                        <a:pt x="16959" y="6547"/>
                        <a:pt x="16654" y="6350"/>
                      </a:cubicBezTo>
                      <a:cubicBezTo>
                        <a:pt x="15843" y="5826"/>
                        <a:pt x="14864" y="4890"/>
                        <a:pt x="15050" y="4782"/>
                      </a:cubicBezTo>
                      <a:cubicBezTo>
                        <a:pt x="15139" y="4731"/>
                        <a:pt x="14954" y="4480"/>
                        <a:pt x="14680" y="4213"/>
                      </a:cubicBezTo>
                      <a:lnTo>
                        <a:pt x="14557" y="4070"/>
                      </a:lnTo>
                      <a:cubicBezTo>
                        <a:pt x="14377" y="4083"/>
                        <a:pt x="14211" y="4010"/>
                        <a:pt x="14063" y="3785"/>
                      </a:cubicBezTo>
                      <a:cubicBezTo>
                        <a:pt x="13934" y="3589"/>
                        <a:pt x="13931" y="3432"/>
                        <a:pt x="14063" y="3287"/>
                      </a:cubicBezTo>
                      <a:cubicBezTo>
                        <a:pt x="13849" y="3272"/>
                        <a:pt x="13644" y="3206"/>
                        <a:pt x="13693" y="3073"/>
                      </a:cubicBezTo>
                      <a:cubicBezTo>
                        <a:pt x="13710" y="3028"/>
                        <a:pt x="13697" y="2980"/>
                        <a:pt x="13693" y="2930"/>
                      </a:cubicBezTo>
                      <a:cubicBezTo>
                        <a:pt x="13577" y="2803"/>
                        <a:pt x="13481" y="2694"/>
                        <a:pt x="13447" y="2574"/>
                      </a:cubicBezTo>
                      <a:cubicBezTo>
                        <a:pt x="13443" y="2563"/>
                        <a:pt x="13335" y="2517"/>
                        <a:pt x="13323" y="2503"/>
                      </a:cubicBezTo>
                      <a:cubicBezTo>
                        <a:pt x="13211" y="2543"/>
                        <a:pt x="12966" y="2462"/>
                        <a:pt x="12830" y="2289"/>
                      </a:cubicBezTo>
                      <a:cubicBezTo>
                        <a:pt x="12780" y="2226"/>
                        <a:pt x="12710" y="2148"/>
                        <a:pt x="12583" y="2076"/>
                      </a:cubicBezTo>
                      <a:cubicBezTo>
                        <a:pt x="12321" y="1959"/>
                        <a:pt x="12021" y="1827"/>
                        <a:pt x="11720" y="1719"/>
                      </a:cubicBezTo>
                      <a:cubicBezTo>
                        <a:pt x="11261" y="1593"/>
                        <a:pt x="10562" y="1344"/>
                        <a:pt x="10239" y="1149"/>
                      </a:cubicBezTo>
                      <a:cubicBezTo>
                        <a:pt x="9904" y="947"/>
                        <a:pt x="9509" y="793"/>
                        <a:pt x="9252" y="793"/>
                      </a:cubicBezTo>
                      <a:cubicBezTo>
                        <a:pt x="8977" y="793"/>
                        <a:pt x="8522" y="578"/>
                        <a:pt x="8142" y="366"/>
                      </a:cubicBezTo>
                      <a:cubicBezTo>
                        <a:pt x="7611" y="504"/>
                        <a:pt x="7108" y="352"/>
                        <a:pt x="7032" y="10"/>
                      </a:cubicBezTo>
                      <a:cubicBezTo>
                        <a:pt x="6931" y="39"/>
                        <a:pt x="6810" y="32"/>
                        <a:pt x="6662" y="10"/>
                      </a:cubicBezTo>
                      <a:cubicBezTo>
                        <a:pt x="6558" y="-6"/>
                        <a:pt x="6504" y="1"/>
                        <a:pt x="6415" y="10"/>
                      </a:cubicBezTo>
                      <a:close/>
                    </a:path>
                  </a:pathLst>
                </a:custGeom>
                <a:ln>
                  <a:noFill/>
                </a:ln>
                <a:effectLst/>
              </p:spPr>
            </p:pic>
            <p:pic>
              <p:nvPicPr>
                <p:cNvPr id="1000" name="Image" descr="Image"/>
                <p:cNvPicPr>
                  <a:picLocks/>
                </p:cNvPicPr>
                <p:nvPr/>
              </p:nvPicPr>
              <p:blipFill>
                <a:blip r:embed="rId63"/>
                <a:stretch>
                  <a:fillRect/>
                </a:stretch>
              </p:blipFill>
              <p:spPr>
                <a:xfrm>
                  <a:off x="-1" y="-1"/>
                  <a:ext cx="87415" cy="145233"/>
                </a:xfrm>
                <a:prstGeom prst="rect">
                  <a:avLst/>
                </a:prstGeom>
                <a:effectLst/>
              </p:spPr>
            </p:pic>
          </p:grpSp>
          <p:grpSp>
            <p:nvGrpSpPr>
              <p:cNvPr id="1005" name="Image"/>
              <p:cNvGrpSpPr/>
              <p:nvPr/>
            </p:nvGrpSpPr>
            <p:grpSpPr>
              <a:xfrm rot="8800546">
                <a:off x="206266" y="1384"/>
                <a:ext cx="94955" cy="158730"/>
                <a:chOff x="0" y="0"/>
                <a:chExt cx="94954" cy="158728"/>
              </a:xfrm>
            </p:grpSpPr>
            <p:pic>
              <p:nvPicPr>
                <p:cNvPr id="1004" name="Image" descr="Image"/>
                <p:cNvPicPr>
                  <a:picLocks noChangeAspect="1"/>
                </p:cNvPicPr>
                <p:nvPr/>
              </p:nvPicPr>
              <p:blipFill>
                <a:blip r:embed="rId64" cstate="print">
                  <a:extLst>
                    <a:ext uri="{28A0092B-C50C-407E-A947-70E740481C1C}">
                      <a14:useLocalDpi xmlns:a14="http://schemas.microsoft.com/office/drawing/2010/main"/>
                    </a:ext>
                  </a:extLst>
                </a:blip>
                <a:srcRect/>
                <a:stretch>
                  <a:fillRect/>
                </a:stretch>
              </p:blipFill>
              <p:spPr>
                <a:xfrm>
                  <a:off x="8980" y="9735"/>
                  <a:ext cx="77009" cy="133748"/>
                </a:xfrm>
                <a:custGeom>
                  <a:avLst/>
                  <a:gdLst/>
                  <a:ahLst/>
                  <a:cxnLst>
                    <a:cxn ang="0">
                      <a:pos x="wd2" y="hd2"/>
                    </a:cxn>
                    <a:cxn ang="5400000">
                      <a:pos x="wd2" y="hd2"/>
                    </a:cxn>
                    <a:cxn ang="10800000">
                      <a:pos x="wd2" y="hd2"/>
                    </a:cxn>
                    <a:cxn ang="16200000">
                      <a:pos x="wd2" y="hd2"/>
                    </a:cxn>
                  </a:cxnLst>
                  <a:rect l="0" t="0" r="r" b="b"/>
                  <a:pathLst>
                    <a:path w="21593" h="21600" extrusionOk="0">
                      <a:moveTo>
                        <a:pt x="7122" y="0"/>
                      </a:moveTo>
                      <a:cubicBezTo>
                        <a:pt x="7022" y="29"/>
                        <a:pt x="6936" y="86"/>
                        <a:pt x="6788" y="64"/>
                      </a:cubicBezTo>
                      <a:cubicBezTo>
                        <a:pt x="6684" y="48"/>
                        <a:pt x="6544" y="55"/>
                        <a:pt x="6454" y="64"/>
                      </a:cubicBezTo>
                      <a:cubicBezTo>
                        <a:pt x="6365" y="73"/>
                        <a:pt x="6263" y="99"/>
                        <a:pt x="6232" y="128"/>
                      </a:cubicBezTo>
                      <a:cubicBezTo>
                        <a:pt x="6199" y="159"/>
                        <a:pt x="6018" y="177"/>
                        <a:pt x="5787" y="192"/>
                      </a:cubicBezTo>
                      <a:cubicBezTo>
                        <a:pt x="5569" y="207"/>
                        <a:pt x="5301" y="198"/>
                        <a:pt x="5008" y="192"/>
                      </a:cubicBezTo>
                      <a:cubicBezTo>
                        <a:pt x="4403" y="181"/>
                        <a:pt x="3903" y="252"/>
                        <a:pt x="3784" y="320"/>
                      </a:cubicBezTo>
                      <a:cubicBezTo>
                        <a:pt x="3665" y="389"/>
                        <a:pt x="3363" y="415"/>
                        <a:pt x="3227" y="385"/>
                      </a:cubicBezTo>
                      <a:cubicBezTo>
                        <a:pt x="3091" y="355"/>
                        <a:pt x="2860" y="410"/>
                        <a:pt x="2671" y="577"/>
                      </a:cubicBezTo>
                      <a:cubicBezTo>
                        <a:pt x="2647" y="597"/>
                        <a:pt x="2692" y="623"/>
                        <a:pt x="2671" y="641"/>
                      </a:cubicBezTo>
                      <a:cubicBezTo>
                        <a:pt x="2649" y="669"/>
                        <a:pt x="2609" y="670"/>
                        <a:pt x="2559" y="705"/>
                      </a:cubicBezTo>
                      <a:cubicBezTo>
                        <a:pt x="2497" y="749"/>
                        <a:pt x="2391" y="753"/>
                        <a:pt x="2337" y="769"/>
                      </a:cubicBezTo>
                      <a:cubicBezTo>
                        <a:pt x="2321" y="775"/>
                        <a:pt x="2352" y="830"/>
                        <a:pt x="2337" y="833"/>
                      </a:cubicBezTo>
                      <a:cubicBezTo>
                        <a:pt x="2321" y="835"/>
                        <a:pt x="2241" y="833"/>
                        <a:pt x="2226" y="833"/>
                      </a:cubicBezTo>
                      <a:cubicBezTo>
                        <a:pt x="2155" y="835"/>
                        <a:pt x="2090" y="811"/>
                        <a:pt x="2003" y="769"/>
                      </a:cubicBezTo>
                      <a:cubicBezTo>
                        <a:pt x="1909" y="728"/>
                        <a:pt x="1843" y="713"/>
                        <a:pt x="1781" y="705"/>
                      </a:cubicBezTo>
                      <a:cubicBezTo>
                        <a:pt x="1656" y="697"/>
                        <a:pt x="1541" y="795"/>
                        <a:pt x="1335" y="897"/>
                      </a:cubicBezTo>
                      <a:cubicBezTo>
                        <a:pt x="1273" y="956"/>
                        <a:pt x="1183" y="988"/>
                        <a:pt x="1224" y="1026"/>
                      </a:cubicBezTo>
                      <a:cubicBezTo>
                        <a:pt x="1288" y="1085"/>
                        <a:pt x="1246" y="1189"/>
                        <a:pt x="1113" y="1282"/>
                      </a:cubicBezTo>
                      <a:cubicBezTo>
                        <a:pt x="827" y="1481"/>
                        <a:pt x="662" y="1437"/>
                        <a:pt x="111" y="1154"/>
                      </a:cubicBezTo>
                      <a:cubicBezTo>
                        <a:pt x="84" y="1145"/>
                        <a:pt x="28" y="1163"/>
                        <a:pt x="0" y="1154"/>
                      </a:cubicBezTo>
                      <a:cubicBezTo>
                        <a:pt x="575" y="1459"/>
                        <a:pt x="731" y="1670"/>
                        <a:pt x="556" y="1859"/>
                      </a:cubicBezTo>
                      <a:cubicBezTo>
                        <a:pt x="432" y="1993"/>
                        <a:pt x="361" y="2374"/>
                        <a:pt x="334" y="2820"/>
                      </a:cubicBezTo>
                      <a:cubicBezTo>
                        <a:pt x="358" y="2997"/>
                        <a:pt x="419" y="3013"/>
                        <a:pt x="445" y="3269"/>
                      </a:cubicBezTo>
                      <a:cubicBezTo>
                        <a:pt x="504" y="3852"/>
                        <a:pt x="571" y="4281"/>
                        <a:pt x="668" y="4679"/>
                      </a:cubicBezTo>
                      <a:cubicBezTo>
                        <a:pt x="684" y="4746"/>
                        <a:pt x="649" y="4805"/>
                        <a:pt x="668" y="4871"/>
                      </a:cubicBezTo>
                      <a:cubicBezTo>
                        <a:pt x="686" y="4887"/>
                        <a:pt x="755" y="4918"/>
                        <a:pt x="779" y="4935"/>
                      </a:cubicBezTo>
                      <a:cubicBezTo>
                        <a:pt x="914" y="5029"/>
                        <a:pt x="960" y="5151"/>
                        <a:pt x="890" y="5192"/>
                      </a:cubicBezTo>
                      <a:cubicBezTo>
                        <a:pt x="864" y="5207"/>
                        <a:pt x="861" y="5332"/>
                        <a:pt x="890" y="5448"/>
                      </a:cubicBezTo>
                      <a:cubicBezTo>
                        <a:pt x="1035" y="5833"/>
                        <a:pt x="1162" y="6171"/>
                        <a:pt x="1447" y="6730"/>
                      </a:cubicBezTo>
                      <a:cubicBezTo>
                        <a:pt x="1713" y="7252"/>
                        <a:pt x="2152" y="7735"/>
                        <a:pt x="2448" y="7884"/>
                      </a:cubicBezTo>
                      <a:cubicBezTo>
                        <a:pt x="3096" y="8210"/>
                        <a:pt x="3350" y="8669"/>
                        <a:pt x="3005" y="8909"/>
                      </a:cubicBezTo>
                      <a:cubicBezTo>
                        <a:pt x="2796" y="9054"/>
                        <a:pt x="2786" y="9142"/>
                        <a:pt x="3005" y="9294"/>
                      </a:cubicBezTo>
                      <a:cubicBezTo>
                        <a:pt x="3158" y="9401"/>
                        <a:pt x="3190" y="9507"/>
                        <a:pt x="3116" y="9550"/>
                      </a:cubicBezTo>
                      <a:cubicBezTo>
                        <a:pt x="3079" y="9572"/>
                        <a:pt x="3170" y="9662"/>
                        <a:pt x="3227" y="9742"/>
                      </a:cubicBezTo>
                      <a:cubicBezTo>
                        <a:pt x="3282" y="9785"/>
                        <a:pt x="3281" y="9836"/>
                        <a:pt x="3338" y="9871"/>
                      </a:cubicBezTo>
                      <a:cubicBezTo>
                        <a:pt x="3485" y="9959"/>
                        <a:pt x="3603" y="10003"/>
                        <a:pt x="3672" y="10063"/>
                      </a:cubicBezTo>
                      <a:cubicBezTo>
                        <a:pt x="3876" y="10099"/>
                        <a:pt x="4077" y="10186"/>
                        <a:pt x="4117" y="10255"/>
                      </a:cubicBezTo>
                      <a:cubicBezTo>
                        <a:pt x="4162" y="10332"/>
                        <a:pt x="3943" y="10416"/>
                        <a:pt x="3784" y="10512"/>
                      </a:cubicBezTo>
                      <a:cubicBezTo>
                        <a:pt x="3801" y="10525"/>
                        <a:pt x="3874" y="10561"/>
                        <a:pt x="3895" y="10576"/>
                      </a:cubicBezTo>
                      <a:cubicBezTo>
                        <a:pt x="3991" y="10642"/>
                        <a:pt x="3997" y="10651"/>
                        <a:pt x="4006" y="10704"/>
                      </a:cubicBezTo>
                      <a:cubicBezTo>
                        <a:pt x="4143" y="10733"/>
                        <a:pt x="4153" y="10834"/>
                        <a:pt x="4117" y="11088"/>
                      </a:cubicBezTo>
                      <a:cubicBezTo>
                        <a:pt x="4114" y="11116"/>
                        <a:pt x="4119" y="11127"/>
                        <a:pt x="4117" y="11153"/>
                      </a:cubicBezTo>
                      <a:cubicBezTo>
                        <a:pt x="4436" y="11207"/>
                        <a:pt x="4541" y="11338"/>
                        <a:pt x="4451" y="11537"/>
                      </a:cubicBezTo>
                      <a:cubicBezTo>
                        <a:pt x="4433" y="11577"/>
                        <a:pt x="4451" y="11610"/>
                        <a:pt x="4451" y="11665"/>
                      </a:cubicBezTo>
                      <a:cubicBezTo>
                        <a:pt x="4485" y="11683"/>
                        <a:pt x="4523" y="11713"/>
                        <a:pt x="4563" y="11729"/>
                      </a:cubicBezTo>
                      <a:cubicBezTo>
                        <a:pt x="4810" y="11829"/>
                        <a:pt x="4958" y="11992"/>
                        <a:pt x="4896" y="12050"/>
                      </a:cubicBezTo>
                      <a:cubicBezTo>
                        <a:pt x="4834" y="12108"/>
                        <a:pt x="4934" y="12137"/>
                        <a:pt x="5119" y="12178"/>
                      </a:cubicBezTo>
                      <a:lnTo>
                        <a:pt x="5230" y="12178"/>
                      </a:lnTo>
                      <a:cubicBezTo>
                        <a:pt x="5501" y="11971"/>
                        <a:pt x="5748" y="11864"/>
                        <a:pt x="6009" y="11922"/>
                      </a:cubicBezTo>
                      <a:cubicBezTo>
                        <a:pt x="6317" y="11990"/>
                        <a:pt x="6332" y="12095"/>
                        <a:pt x="6120" y="12242"/>
                      </a:cubicBezTo>
                      <a:cubicBezTo>
                        <a:pt x="5975" y="12343"/>
                        <a:pt x="5926" y="12485"/>
                        <a:pt x="6009" y="12563"/>
                      </a:cubicBezTo>
                      <a:cubicBezTo>
                        <a:pt x="6092" y="12640"/>
                        <a:pt x="5993" y="12816"/>
                        <a:pt x="5787" y="12947"/>
                      </a:cubicBezTo>
                      <a:cubicBezTo>
                        <a:pt x="5698" y="13004"/>
                        <a:pt x="5608" y="13015"/>
                        <a:pt x="5564" y="13075"/>
                      </a:cubicBezTo>
                      <a:cubicBezTo>
                        <a:pt x="5585" y="13123"/>
                        <a:pt x="5598" y="13217"/>
                        <a:pt x="5564" y="13268"/>
                      </a:cubicBezTo>
                      <a:cubicBezTo>
                        <a:pt x="5499" y="13365"/>
                        <a:pt x="5648" y="13511"/>
                        <a:pt x="5898" y="13588"/>
                      </a:cubicBezTo>
                      <a:cubicBezTo>
                        <a:pt x="6147" y="13665"/>
                        <a:pt x="6299" y="13742"/>
                        <a:pt x="6232" y="13780"/>
                      </a:cubicBezTo>
                      <a:cubicBezTo>
                        <a:pt x="6165" y="13819"/>
                        <a:pt x="6226" y="13974"/>
                        <a:pt x="6343" y="14101"/>
                      </a:cubicBezTo>
                      <a:cubicBezTo>
                        <a:pt x="6483" y="14251"/>
                        <a:pt x="6488" y="14306"/>
                        <a:pt x="6343" y="14357"/>
                      </a:cubicBezTo>
                      <a:cubicBezTo>
                        <a:pt x="6054" y="14460"/>
                        <a:pt x="6053" y="15023"/>
                        <a:pt x="6343" y="15126"/>
                      </a:cubicBezTo>
                      <a:cubicBezTo>
                        <a:pt x="6467" y="15170"/>
                        <a:pt x="6529" y="15313"/>
                        <a:pt x="6454" y="15383"/>
                      </a:cubicBezTo>
                      <a:cubicBezTo>
                        <a:pt x="6378" y="15454"/>
                        <a:pt x="6448" y="15469"/>
                        <a:pt x="6677" y="15447"/>
                      </a:cubicBezTo>
                      <a:cubicBezTo>
                        <a:pt x="6961" y="15419"/>
                        <a:pt x="7121" y="15462"/>
                        <a:pt x="7122" y="15639"/>
                      </a:cubicBezTo>
                      <a:cubicBezTo>
                        <a:pt x="7123" y="15779"/>
                        <a:pt x="7187" y="16056"/>
                        <a:pt x="7345" y="16216"/>
                      </a:cubicBezTo>
                      <a:cubicBezTo>
                        <a:pt x="7502" y="16376"/>
                        <a:pt x="7604" y="16638"/>
                        <a:pt x="7567" y="16793"/>
                      </a:cubicBezTo>
                      <a:cubicBezTo>
                        <a:pt x="7514" y="17016"/>
                        <a:pt x="7686" y="17038"/>
                        <a:pt x="8124" y="17049"/>
                      </a:cubicBezTo>
                      <a:cubicBezTo>
                        <a:pt x="9036" y="17072"/>
                        <a:pt x="9068" y="17082"/>
                        <a:pt x="8791" y="17242"/>
                      </a:cubicBezTo>
                      <a:cubicBezTo>
                        <a:pt x="8453" y="17437"/>
                        <a:pt x="8456" y="18202"/>
                        <a:pt x="8791" y="18395"/>
                      </a:cubicBezTo>
                      <a:cubicBezTo>
                        <a:pt x="8978" y="18503"/>
                        <a:pt x="8969" y="18528"/>
                        <a:pt x="8791" y="18652"/>
                      </a:cubicBezTo>
                      <a:cubicBezTo>
                        <a:pt x="8510" y="18847"/>
                        <a:pt x="8666" y="19100"/>
                        <a:pt x="9125" y="19100"/>
                      </a:cubicBezTo>
                      <a:cubicBezTo>
                        <a:pt x="9489" y="19100"/>
                        <a:pt x="9873" y="19761"/>
                        <a:pt x="9570" y="19869"/>
                      </a:cubicBezTo>
                      <a:cubicBezTo>
                        <a:pt x="9285" y="19971"/>
                        <a:pt x="10814" y="20760"/>
                        <a:pt x="11796" y="21023"/>
                      </a:cubicBezTo>
                      <a:cubicBezTo>
                        <a:pt x="12247" y="21144"/>
                        <a:pt x="12812" y="21303"/>
                        <a:pt x="13020" y="21408"/>
                      </a:cubicBezTo>
                      <a:cubicBezTo>
                        <a:pt x="13266" y="21531"/>
                        <a:pt x="13531" y="21591"/>
                        <a:pt x="13910" y="21536"/>
                      </a:cubicBezTo>
                      <a:cubicBezTo>
                        <a:pt x="14359" y="21471"/>
                        <a:pt x="14649" y="21497"/>
                        <a:pt x="14800" y="21600"/>
                      </a:cubicBezTo>
                      <a:cubicBezTo>
                        <a:pt x="14813" y="21539"/>
                        <a:pt x="14822" y="21441"/>
                        <a:pt x="14800" y="21408"/>
                      </a:cubicBezTo>
                      <a:cubicBezTo>
                        <a:pt x="14638" y="21164"/>
                        <a:pt x="17346" y="20354"/>
                        <a:pt x="17582" y="20574"/>
                      </a:cubicBezTo>
                      <a:cubicBezTo>
                        <a:pt x="17748" y="20729"/>
                        <a:pt x="18461" y="20539"/>
                        <a:pt x="19363" y="20126"/>
                      </a:cubicBezTo>
                      <a:cubicBezTo>
                        <a:pt x="19405" y="20107"/>
                        <a:pt x="19541" y="20078"/>
                        <a:pt x="19586" y="20062"/>
                      </a:cubicBezTo>
                      <a:cubicBezTo>
                        <a:pt x="19376" y="19919"/>
                        <a:pt x="19405" y="19837"/>
                        <a:pt x="19919" y="19613"/>
                      </a:cubicBezTo>
                      <a:cubicBezTo>
                        <a:pt x="20566" y="19332"/>
                        <a:pt x="20680" y="19213"/>
                        <a:pt x="20698" y="17818"/>
                      </a:cubicBezTo>
                      <a:cubicBezTo>
                        <a:pt x="20709" y="17000"/>
                        <a:pt x="20702" y="16252"/>
                        <a:pt x="20810" y="16152"/>
                      </a:cubicBezTo>
                      <a:cubicBezTo>
                        <a:pt x="20918" y="16051"/>
                        <a:pt x="21014" y="15788"/>
                        <a:pt x="20921" y="15575"/>
                      </a:cubicBezTo>
                      <a:cubicBezTo>
                        <a:pt x="20828" y="15362"/>
                        <a:pt x="20869" y="15120"/>
                        <a:pt x="21032" y="15062"/>
                      </a:cubicBezTo>
                      <a:cubicBezTo>
                        <a:pt x="21237" y="14989"/>
                        <a:pt x="21194" y="14798"/>
                        <a:pt x="20921" y="14421"/>
                      </a:cubicBezTo>
                      <a:cubicBezTo>
                        <a:pt x="20504" y="13847"/>
                        <a:pt x="20714" y="13533"/>
                        <a:pt x="21366" y="13845"/>
                      </a:cubicBezTo>
                      <a:cubicBezTo>
                        <a:pt x="21401" y="13861"/>
                        <a:pt x="21441" y="13896"/>
                        <a:pt x="21477" y="13909"/>
                      </a:cubicBezTo>
                      <a:cubicBezTo>
                        <a:pt x="21511" y="13802"/>
                        <a:pt x="21546" y="13692"/>
                        <a:pt x="21589" y="13588"/>
                      </a:cubicBezTo>
                      <a:cubicBezTo>
                        <a:pt x="21600" y="13560"/>
                        <a:pt x="21584" y="13551"/>
                        <a:pt x="21589" y="13524"/>
                      </a:cubicBezTo>
                      <a:cubicBezTo>
                        <a:pt x="21578" y="13432"/>
                        <a:pt x="21598" y="13399"/>
                        <a:pt x="21589" y="13332"/>
                      </a:cubicBezTo>
                      <a:cubicBezTo>
                        <a:pt x="21567" y="13296"/>
                        <a:pt x="21517" y="13218"/>
                        <a:pt x="21477" y="13204"/>
                      </a:cubicBezTo>
                      <a:cubicBezTo>
                        <a:pt x="21358" y="13161"/>
                        <a:pt x="21405" y="13015"/>
                        <a:pt x="21477" y="12883"/>
                      </a:cubicBezTo>
                      <a:cubicBezTo>
                        <a:pt x="21501" y="12840"/>
                        <a:pt x="21482" y="12815"/>
                        <a:pt x="21477" y="12755"/>
                      </a:cubicBezTo>
                      <a:cubicBezTo>
                        <a:pt x="21464" y="12718"/>
                        <a:pt x="21491" y="12733"/>
                        <a:pt x="21477" y="12691"/>
                      </a:cubicBezTo>
                      <a:cubicBezTo>
                        <a:pt x="21422" y="12517"/>
                        <a:pt x="21214" y="12301"/>
                        <a:pt x="21032" y="12242"/>
                      </a:cubicBezTo>
                      <a:cubicBezTo>
                        <a:pt x="20851" y="12184"/>
                        <a:pt x="20745" y="12110"/>
                        <a:pt x="20810" y="12050"/>
                      </a:cubicBezTo>
                      <a:cubicBezTo>
                        <a:pt x="20896" y="11969"/>
                        <a:pt x="20783" y="11662"/>
                        <a:pt x="20587" y="11345"/>
                      </a:cubicBezTo>
                      <a:cubicBezTo>
                        <a:pt x="20547" y="11293"/>
                        <a:pt x="20519" y="11269"/>
                        <a:pt x="20476" y="11217"/>
                      </a:cubicBezTo>
                      <a:cubicBezTo>
                        <a:pt x="20206" y="10886"/>
                        <a:pt x="19857" y="10540"/>
                        <a:pt x="19697" y="10447"/>
                      </a:cubicBezTo>
                      <a:cubicBezTo>
                        <a:pt x="19503" y="10336"/>
                        <a:pt x="19455" y="10200"/>
                        <a:pt x="19474" y="10127"/>
                      </a:cubicBezTo>
                      <a:cubicBezTo>
                        <a:pt x="19357" y="9993"/>
                        <a:pt x="19268" y="9859"/>
                        <a:pt x="19252" y="9742"/>
                      </a:cubicBezTo>
                      <a:cubicBezTo>
                        <a:pt x="19240" y="9657"/>
                        <a:pt x="19200" y="9541"/>
                        <a:pt x="19140" y="9422"/>
                      </a:cubicBezTo>
                      <a:cubicBezTo>
                        <a:pt x="19096" y="9360"/>
                        <a:pt x="19080" y="9359"/>
                        <a:pt x="19029" y="9294"/>
                      </a:cubicBezTo>
                      <a:cubicBezTo>
                        <a:pt x="18938" y="9179"/>
                        <a:pt x="18879" y="9074"/>
                        <a:pt x="18807" y="8973"/>
                      </a:cubicBezTo>
                      <a:cubicBezTo>
                        <a:pt x="18605" y="8743"/>
                        <a:pt x="18480" y="8513"/>
                        <a:pt x="18473" y="8461"/>
                      </a:cubicBezTo>
                      <a:cubicBezTo>
                        <a:pt x="18471" y="8449"/>
                        <a:pt x="18371" y="8476"/>
                        <a:pt x="18361" y="8461"/>
                      </a:cubicBezTo>
                      <a:cubicBezTo>
                        <a:pt x="17773" y="8373"/>
                        <a:pt x="17186" y="8124"/>
                        <a:pt x="17026" y="7884"/>
                      </a:cubicBezTo>
                      <a:cubicBezTo>
                        <a:pt x="16908" y="7706"/>
                        <a:pt x="17268" y="7335"/>
                        <a:pt x="17582" y="7115"/>
                      </a:cubicBezTo>
                      <a:cubicBezTo>
                        <a:pt x="17221" y="6938"/>
                        <a:pt x="16901" y="6732"/>
                        <a:pt x="17026" y="6730"/>
                      </a:cubicBezTo>
                      <a:cubicBezTo>
                        <a:pt x="17166" y="6728"/>
                        <a:pt x="16998" y="6606"/>
                        <a:pt x="16692" y="6409"/>
                      </a:cubicBezTo>
                      <a:cubicBezTo>
                        <a:pt x="15881" y="5887"/>
                        <a:pt x="14947" y="4915"/>
                        <a:pt x="15134" y="4807"/>
                      </a:cubicBezTo>
                      <a:cubicBezTo>
                        <a:pt x="15223" y="4756"/>
                        <a:pt x="15075" y="4498"/>
                        <a:pt x="14800" y="4230"/>
                      </a:cubicBezTo>
                      <a:lnTo>
                        <a:pt x="14689" y="4102"/>
                      </a:lnTo>
                      <a:cubicBezTo>
                        <a:pt x="14509" y="4115"/>
                        <a:pt x="14281" y="4006"/>
                        <a:pt x="14133" y="3782"/>
                      </a:cubicBezTo>
                      <a:cubicBezTo>
                        <a:pt x="14003" y="3586"/>
                        <a:pt x="14000" y="3479"/>
                        <a:pt x="14133" y="3333"/>
                      </a:cubicBezTo>
                      <a:cubicBezTo>
                        <a:pt x="13918" y="3318"/>
                        <a:pt x="13750" y="3274"/>
                        <a:pt x="13799" y="3141"/>
                      </a:cubicBezTo>
                      <a:cubicBezTo>
                        <a:pt x="13816" y="3096"/>
                        <a:pt x="13802" y="2998"/>
                        <a:pt x="13799" y="2948"/>
                      </a:cubicBezTo>
                      <a:cubicBezTo>
                        <a:pt x="13683" y="2821"/>
                        <a:pt x="13500" y="2748"/>
                        <a:pt x="13465" y="2628"/>
                      </a:cubicBezTo>
                      <a:cubicBezTo>
                        <a:pt x="13462" y="2617"/>
                        <a:pt x="13477" y="2577"/>
                        <a:pt x="13465" y="2564"/>
                      </a:cubicBezTo>
                      <a:cubicBezTo>
                        <a:pt x="13434" y="2559"/>
                        <a:pt x="13384" y="2553"/>
                        <a:pt x="13354" y="2564"/>
                      </a:cubicBezTo>
                      <a:cubicBezTo>
                        <a:pt x="13242" y="2604"/>
                        <a:pt x="13045" y="2480"/>
                        <a:pt x="12909" y="2307"/>
                      </a:cubicBezTo>
                      <a:cubicBezTo>
                        <a:pt x="12859" y="2244"/>
                        <a:pt x="12702" y="2187"/>
                        <a:pt x="12575" y="2115"/>
                      </a:cubicBezTo>
                      <a:cubicBezTo>
                        <a:pt x="12313" y="1999"/>
                        <a:pt x="12097" y="1838"/>
                        <a:pt x="11796" y="1731"/>
                      </a:cubicBezTo>
                      <a:cubicBezTo>
                        <a:pt x="11337" y="1605"/>
                        <a:pt x="10673" y="1348"/>
                        <a:pt x="10349" y="1154"/>
                      </a:cubicBezTo>
                      <a:cubicBezTo>
                        <a:pt x="10014" y="952"/>
                        <a:pt x="9605" y="833"/>
                        <a:pt x="9348" y="833"/>
                      </a:cubicBezTo>
                      <a:cubicBezTo>
                        <a:pt x="9072" y="833"/>
                        <a:pt x="8615" y="596"/>
                        <a:pt x="8235" y="385"/>
                      </a:cubicBezTo>
                      <a:cubicBezTo>
                        <a:pt x="7703" y="523"/>
                        <a:pt x="7198" y="342"/>
                        <a:pt x="7122" y="0"/>
                      </a:cubicBezTo>
                      <a:close/>
                    </a:path>
                  </a:pathLst>
                </a:custGeom>
                <a:ln>
                  <a:noFill/>
                </a:ln>
                <a:effectLst/>
              </p:spPr>
            </p:pic>
            <p:pic>
              <p:nvPicPr>
                <p:cNvPr id="1003" name="Image" descr="Image"/>
                <p:cNvPicPr>
                  <a:picLocks/>
                </p:cNvPicPr>
                <p:nvPr/>
              </p:nvPicPr>
              <p:blipFill>
                <a:blip r:embed="rId65"/>
                <a:stretch>
                  <a:fillRect/>
                </a:stretch>
              </p:blipFill>
              <p:spPr>
                <a:xfrm>
                  <a:off x="-1" y="0"/>
                  <a:ext cx="94956" cy="158729"/>
                </a:xfrm>
                <a:prstGeom prst="rect">
                  <a:avLst/>
                </a:prstGeom>
                <a:effectLst/>
              </p:spPr>
            </p:pic>
          </p:grpSp>
          <p:grpSp>
            <p:nvGrpSpPr>
              <p:cNvPr id="1008" name="Image"/>
              <p:cNvGrpSpPr/>
              <p:nvPr/>
            </p:nvGrpSpPr>
            <p:grpSpPr>
              <a:xfrm rot="10810615" flipH="1">
                <a:off x="290731" y="76236"/>
                <a:ext cx="98527" cy="163397"/>
                <a:chOff x="0" y="0"/>
                <a:chExt cx="98526" cy="163396"/>
              </a:xfrm>
            </p:grpSpPr>
            <p:pic>
              <p:nvPicPr>
                <p:cNvPr id="1007" name="Image" descr="Image"/>
                <p:cNvPicPr>
                  <a:picLocks noChangeAspect="1"/>
                </p:cNvPicPr>
                <p:nvPr/>
              </p:nvPicPr>
              <p:blipFill>
                <a:blip r:embed="rId66" cstate="print">
                  <a:extLst>
                    <a:ext uri="{28A0092B-C50C-407E-A947-70E740481C1C}">
                      <a14:useLocalDpi xmlns:a14="http://schemas.microsoft.com/office/drawing/2010/main"/>
                    </a:ext>
                  </a:extLst>
                </a:blip>
                <a:srcRect/>
                <a:stretch>
                  <a:fillRect/>
                </a:stretch>
              </p:blipFill>
              <p:spPr>
                <a:xfrm>
                  <a:off x="8980" y="9648"/>
                  <a:ext cx="80566" cy="138571"/>
                </a:xfrm>
                <a:custGeom>
                  <a:avLst/>
                  <a:gdLst/>
                  <a:ahLst/>
                  <a:cxnLst>
                    <a:cxn ang="0">
                      <a:pos x="wd2" y="hd2"/>
                    </a:cxn>
                    <a:cxn ang="5400000">
                      <a:pos x="wd2" y="hd2"/>
                    </a:cxn>
                    <a:cxn ang="10800000">
                      <a:pos x="wd2" y="hd2"/>
                    </a:cxn>
                    <a:cxn ang="16200000">
                      <a:pos x="wd2" y="hd2"/>
                    </a:cxn>
                  </a:cxnLst>
                  <a:rect l="0" t="0" r="r" b="b"/>
                  <a:pathLst>
                    <a:path w="21600" h="21593" extrusionOk="0">
                      <a:moveTo>
                        <a:pt x="6384" y="10"/>
                      </a:moveTo>
                      <a:cubicBezTo>
                        <a:pt x="6295" y="19"/>
                        <a:pt x="6203" y="42"/>
                        <a:pt x="6171" y="72"/>
                      </a:cubicBezTo>
                      <a:cubicBezTo>
                        <a:pt x="6139" y="102"/>
                        <a:pt x="5977" y="118"/>
                        <a:pt x="5746" y="133"/>
                      </a:cubicBezTo>
                      <a:cubicBezTo>
                        <a:pt x="5529" y="148"/>
                        <a:pt x="5294" y="139"/>
                        <a:pt x="5001" y="133"/>
                      </a:cubicBezTo>
                      <a:cubicBezTo>
                        <a:pt x="4397" y="122"/>
                        <a:pt x="3737" y="188"/>
                        <a:pt x="3618" y="257"/>
                      </a:cubicBezTo>
                      <a:cubicBezTo>
                        <a:pt x="3499" y="326"/>
                        <a:pt x="3328" y="349"/>
                        <a:pt x="3192" y="319"/>
                      </a:cubicBezTo>
                      <a:cubicBezTo>
                        <a:pt x="3056" y="289"/>
                        <a:pt x="2743" y="399"/>
                        <a:pt x="2554" y="566"/>
                      </a:cubicBezTo>
                      <a:cubicBezTo>
                        <a:pt x="2530" y="587"/>
                        <a:pt x="2575" y="611"/>
                        <a:pt x="2554" y="628"/>
                      </a:cubicBezTo>
                      <a:cubicBezTo>
                        <a:pt x="2532" y="656"/>
                        <a:pt x="2497" y="655"/>
                        <a:pt x="2447" y="690"/>
                      </a:cubicBezTo>
                      <a:cubicBezTo>
                        <a:pt x="2384" y="734"/>
                        <a:pt x="2395" y="736"/>
                        <a:pt x="2341" y="752"/>
                      </a:cubicBezTo>
                      <a:cubicBezTo>
                        <a:pt x="2325" y="757"/>
                        <a:pt x="2250" y="811"/>
                        <a:pt x="2234" y="814"/>
                      </a:cubicBezTo>
                      <a:cubicBezTo>
                        <a:pt x="2164" y="816"/>
                        <a:pt x="2002" y="794"/>
                        <a:pt x="1915" y="752"/>
                      </a:cubicBezTo>
                      <a:cubicBezTo>
                        <a:pt x="1821" y="710"/>
                        <a:pt x="1765" y="698"/>
                        <a:pt x="1702" y="690"/>
                      </a:cubicBezTo>
                      <a:cubicBezTo>
                        <a:pt x="1578" y="682"/>
                        <a:pt x="1482" y="711"/>
                        <a:pt x="1277" y="814"/>
                      </a:cubicBezTo>
                      <a:cubicBezTo>
                        <a:pt x="1215" y="873"/>
                        <a:pt x="1130" y="961"/>
                        <a:pt x="1170" y="999"/>
                      </a:cubicBezTo>
                      <a:cubicBezTo>
                        <a:pt x="1234" y="1059"/>
                        <a:pt x="1198" y="1154"/>
                        <a:pt x="1064" y="1247"/>
                      </a:cubicBezTo>
                      <a:cubicBezTo>
                        <a:pt x="778" y="1446"/>
                        <a:pt x="550" y="1407"/>
                        <a:pt x="0" y="1123"/>
                      </a:cubicBezTo>
                      <a:cubicBezTo>
                        <a:pt x="575" y="1429"/>
                        <a:pt x="707" y="1614"/>
                        <a:pt x="532" y="1803"/>
                      </a:cubicBezTo>
                      <a:cubicBezTo>
                        <a:pt x="408" y="1938"/>
                        <a:pt x="346" y="2345"/>
                        <a:pt x="319" y="2793"/>
                      </a:cubicBezTo>
                      <a:cubicBezTo>
                        <a:pt x="343" y="2970"/>
                        <a:pt x="293" y="3031"/>
                        <a:pt x="319" y="3288"/>
                      </a:cubicBezTo>
                      <a:cubicBezTo>
                        <a:pt x="379" y="3872"/>
                        <a:pt x="542" y="4249"/>
                        <a:pt x="638" y="4648"/>
                      </a:cubicBezTo>
                      <a:cubicBezTo>
                        <a:pt x="655" y="4716"/>
                        <a:pt x="620" y="4829"/>
                        <a:pt x="638" y="4895"/>
                      </a:cubicBezTo>
                      <a:cubicBezTo>
                        <a:pt x="774" y="4990"/>
                        <a:pt x="815" y="5102"/>
                        <a:pt x="745" y="5143"/>
                      </a:cubicBezTo>
                      <a:cubicBezTo>
                        <a:pt x="719" y="5158"/>
                        <a:pt x="822" y="5274"/>
                        <a:pt x="851" y="5390"/>
                      </a:cubicBezTo>
                      <a:cubicBezTo>
                        <a:pt x="996" y="5777"/>
                        <a:pt x="1098" y="6190"/>
                        <a:pt x="1383" y="6751"/>
                      </a:cubicBezTo>
                      <a:cubicBezTo>
                        <a:pt x="1649" y="7274"/>
                        <a:pt x="2045" y="7714"/>
                        <a:pt x="2341" y="7864"/>
                      </a:cubicBezTo>
                      <a:cubicBezTo>
                        <a:pt x="2989" y="8192"/>
                        <a:pt x="3218" y="8675"/>
                        <a:pt x="2873" y="8915"/>
                      </a:cubicBezTo>
                      <a:cubicBezTo>
                        <a:pt x="2665" y="9061"/>
                        <a:pt x="2654" y="9134"/>
                        <a:pt x="2873" y="9286"/>
                      </a:cubicBezTo>
                      <a:cubicBezTo>
                        <a:pt x="3027" y="9394"/>
                        <a:pt x="3160" y="9491"/>
                        <a:pt x="3086" y="9534"/>
                      </a:cubicBezTo>
                      <a:cubicBezTo>
                        <a:pt x="3048" y="9555"/>
                        <a:pt x="3029" y="9639"/>
                        <a:pt x="3086" y="9719"/>
                      </a:cubicBezTo>
                      <a:cubicBezTo>
                        <a:pt x="3140" y="9762"/>
                        <a:pt x="3241" y="9808"/>
                        <a:pt x="3299" y="9843"/>
                      </a:cubicBezTo>
                      <a:cubicBezTo>
                        <a:pt x="3445" y="9931"/>
                        <a:pt x="3549" y="10030"/>
                        <a:pt x="3618" y="10090"/>
                      </a:cubicBezTo>
                      <a:cubicBezTo>
                        <a:pt x="3821" y="10127"/>
                        <a:pt x="3897" y="10145"/>
                        <a:pt x="3937" y="10214"/>
                      </a:cubicBezTo>
                      <a:cubicBezTo>
                        <a:pt x="3981" y="10291"/>
                        <a:pt x="3883" y="10428"/>
                        <a:pt x="3724" y="10523"/>
                      </a:cubicBezTo>
                      <a:cubicBezTo>
                        <a:pt x="3741" y="10537"/>
                        <a:pt x="3810" y="10509"/>
                        <a:pt x="3831" y="10523"/>
                      </a:cubicBezTo>
                      <a:cubicBezTo>
                        <a:pt x="3926" y="10590"/>
                        <a:pt x="3927" y="10656"/>
                        <a:pt x="3937" y="10709"/>
                      </a:cubicBezTo>
                      <a:cubicBezTo>
                        <a:pt x="4073" y="10739"/>
                        <a:pt x="4079" y="10886"/>
                        <a:pt x="4043" y="11142"/>
                      </a:cubicBezTo>
                      <a:cubicBezTo>
                        <a:pt x="4040" y="11169"/>
                        <a:pt x="4045" y="11178"/>
                        <a:pt x="4043" y="11204"/>
                      </a:cubicBezTo>
                      <a:cubicBezTo>
                        <a:pt x="4362" y="11258"/>
                        <a:pt x="4453" y="11313"/>
                        <a:pt x="4363" y="11513"/>
                      </a:cubicBezTo>
                      <a:cubicBezTo>
                        <a:pt x="4345" y="11553"/>
                        <a:pt x="4363" y="11643"/>
                        <a:pt x="4363" y="11698"/>
                      </a:cubicBezTo>
                      <a:cubicBezTo>
                        <a:pt x="4396" y="11716"/>
                        <a:pt x="4429" y="11682"/>
                        <a:pt x="4469" y="11698"/>
                      </a:cubicBezTo>
                      <a:cubicBezTo>
                        <a:pt x="4717" y="11799"/>
                        <a:pt x="4850" y="11949"/>
                        <a:pt x="4788" y="12008"/>
                      </a:cubicBezTo>
                      <a:cubicBezTo>
                        <a:pt x="4726" y="12066"/>
                        <a:pt x="4817" y="12152"/>
                        <a:pt x="5001" y="12193"/>
                      </a:cubicBezTo>
                      <a:lnTo>
                        <a:pt x="5107" y="12131"/>
                      </a:lnTo>
                      <a:cubicBezTo>
                        <a:pt x="5378" y="11924"/>
                        <a:pt x="5591" y="11888"/>
                        <a:pt x="5852" y="11946"/>
                      </a:cubicBezTo>
                      <a:cubicBezTo>
                        <a:pt x="6160" y="12014"/>
                        <a:pt x="6277" y="12046"/>
                        <a:pt x="6065" y="12193"/>
                      </a:cubicBezTo>
                      <a:cubicBezTo>
                        <a:pt x="5919" y="12295"/>
                        <a:pt x="5769" y="12424"/>
                        <a:pt x="5852" y="12502"/>
                      </a:cubicBezTo>
                      <a:cubicBezTo>
                        <a:pt x="5935" y="12580"/>
                        <a:pt x="5845" y="12804"/>
                        <a:pt x="5639" y="12935"/>
                      </a:cubicBezTo>
                      <a:cubicBezTo>
                        <a:pt x="5551" y="12992"/>
                        <a:pt x="5577" y="13060"/>
                        <a:pt x="5533" y="13121"/>
                      </a:cubicBezTo>
                      <a:cubicBezTo>
                        <a:pt x="5554" y="13168"/>
                        <a:pt x="5460" y="13194"/>
                        <a:pt x="5427" y="13245"/>
                      </a:cubicBezTo>
                      <a:cubicBezTo>
                        <a:pt x="5362" y="13342"/>
                        <a:pt x="5602" y="13476"/>
                        <a:pt x="5852" y="13554"/>
                      </a:cubicBezTo>
                      <a:cubicBezTo>
                        <a:pt x="6101" y="13631"/>
                        <a:pt x="6238" y="13762"/>
                        <a:pt x="6171" y="13801"/>
                      </a:cubicBezTo>
                      <a:cubicBezTo>
                        <a:pt x="6105" y="13840"/>
                        <a:pt x="6160" y="13921"/>
                        <a:pt x="6278" y="14048"/>
                      </a:cubicBezTo>
                      <a:cubicBezTo>
                        <a:pt x="6417" y="14199"/>
                        <a:pt x="6422" y="14306"/>
                        <a:pt x="6278" y="14358"/>
                      </a:cubicBezTo>
                      <a:cubicBezTo>
                        <a:pt x="5989" y="14461"/>
                        <a:pt x="5988" y="15058"/>
                        <a:pt x="6278" y="15162"/>
                      </a:cubicBezTo>
                      <a:cubicBezTo>
                        <a:pt x="6401" y="15206"/>
                        <a:pt x="6353" y="15277"/>
                        <a:pt x="6278" y="15347"/>
                      </a:cubicBezTo>
                      <a:cubicBezTo>
                        <a:pt x="6202" y="15419"/>
                        <a:pt x="6368" y="15494"/>
                        <a:pt x="6597" y="15471"/>
                      </a:cubicBezTo>
                      <a:cubicBezTo>
                        <a:pt x="6881" y="15443"/>
                        <a:pt x="7021" y="15479"/>
                        <a:pt x="7023" y="15656"/>
                      </a:cubicBezTo>
                      <a:cubicBezTo>
                        <a:pt x="7024" y="15797"/>
                        <a:pt x="7184" y="16052"/>
                        <a:pt x="7342" y="16213"/>
                      </a:cubicBezTo>
                      <a:cubicBezTo>
                        <a:pt x="7499" y="16374"/>
                        <a:pt x="7592" y="16614"/>
                        <a:pt x="7555" y="16770"/>
                      </a:cubicBezTo>
                      <a:cubicBezTo>
                        <a:pt x="7501" y="16993"/>
                        <a:pt x="7543" y="17068"/>
                        <a:pt x="7980" y="17079"/>
                      </a:cubicBezTo>
                      <a:cubicBezTo>
                        <a:pt x="8892" y="17102"/>
                        <a:pt x="9002" y="17105"/>
                        <a:pt x="8725" y="17264"/>
                      </a:cubicBezTo>
                      <a:cubicBezTo>
                        <a:pt x="8387" y="17460"/>
                        <a:pt x="8390" y="18184"/>
                        <a:pt x="8725" y="18378"/>
                      </a:cubicBezTo>
                      <a:cubicBezTo>
                        <a:pt x="8912" y="18486"/>
                        <a:pt x="8903" y="18563"/>
                        <a:pt x="8725" y="18687"/>
                      </a:cubicBezTo>
                      <a:cubicBezTo>
                        <a:pt x="8444" y="18883"/>
                        <a:pt x="8585" y="19120"/>
                        <a:pt x="9044" y="19120"/>
                      </a:cubicBezTo>
                      <a:cubicBezTo>
                        <a:pt x="9409" y="19120"/>
                        <a:pt x="9773" y="19754"/>
                        <a:pt x="9470" y="19862"/>
                      </a:cubicBezTo>
                      <a:cubicBezTo>
                        <a:pt x="9184" y="19964"/>
                        <a:pt x="10723" y="20773"/>
                        <a:pt x="11704" y="21037"/>
                      </a:cubicBezTo>
                      <a:cubicBezTo>
                        <a:pt x="12155" y="21158"/>
                        <a:pt x="12667" y="21365"/>
                        <a:pt x="12875" y="21470"/>
                      </a:cubicBezTo>
                      <a:cubicBezTo>
                        <a:pt x="13121" y="21594"/>
                        <a:pt x="13453" y="21587"/>
                        <a:pt x="13833" y="21532"/>
                      </a:cubicBezTo>
                      <a:cubicBezTo>
                        <a:pt x="14281" y="21467"/>
                        <a:pt x="14639" y="21490"/>
                        <a:pt x="14790" y="21594"/>
                      </a:cubicBezTo>
                      <a:cubicBezTo>
                        <a:pt x="14803" y="21532"/>
                        <a:pt x="14812" y="21503"/>
                        <a:pt x="14790" y="21470"/>
                      </a:cubicBezTo>
                      <a:cubicBezTo>
                        <a:pt x="14628" y="21226"/>
                        <a:pt x="17214" y="20383"/>
                        <a:pt x="17450" y="20604"/>
                      </a:cubicBezTo>
                      <a:cubicBezTo>
                        <a:pt x="17616" y="20759"/>
                        <a:pt x="18464" y="20585"/>
                        <a:pt x="19366" y="20171"/>
                      </a:cubicBezTo>
                      <a:cubicBezTo>
                        <a:pt x="19407" y="20152"/>
                        <a:pt x="19428" y="20126"/>
                        <a:pt x="19472" y="20109"/>
                      </a:cubicBezTo>
                      <a:cubicBezTo>
                        <a:pt x="19262" y="19966"/>
                        <a:pt x="19383" y="19839"/>
                        <a:pt x="19898" y="19615"/>
                      </a:cubicBezTo>
                      <a:cubicBezTo>
                        <a:pt x="20544" y="19332"/>
                        <a:pt x="20518" y="19220"/>
                        <a:pt x="20536" y="17821"/>
                      </a:cubicBezTo>
                      <a:cubicBezTo>
                        <a:pt x="20547" y="17000"/>
                        <a:pt x="20641" y="16252"/>
                        <a:pt x="20749" y="16151"/>
                      </a:cubicBezTo>
                      <a:cubicBezTo>
                        <a:pt x="20857" y="16050"/>
                        <a:pt x="20842" y="15808"/>
                        <a:pt x="20749" y="15595"/>
                      </a:cubicBezTo>
                      <a:cubicBezTo>
                        <a:pt x="20656" y="15381"/>
                        <a:pt x="20799" y="15158"/>
                        <a:pt x="20962" y="15100"/>
                      </a:cubicBezTo>
                      <a:cubicBezTo>
                        <a:pt x="21166" y="15027"/>
                        <a:pt x="21128" y="14797"/>
                        <a:pt x="20855" y="14420"/>
                      </a:cubicBezTo>
                      <a:cubicBezTo>
                        <a:pt x="20439" y="13843"/>
                        <a:pt x="20629" y="13550"/>
                        <a:pt x="21281" y="13863"/>
                      </a:cubicBezTo>
                      <a:cubicBezTo>
                        <a:pt x="21315" y="13879"/>
                        <a:pt x="21351" y="13912"/>
                        <a:pt x="21387" y="13925"/>
                      </a:cubicBezTo>
                      <a:cubicBezTo>
                        <a:pt x="21421" y="13818"/>
                        <a:pt x="21451" y="13720"/>
                        <a:pt x="21494" y="13616"/>
                      </a:cubicBezTo>
                      <a:cubicBezTo>
                        <a:pt x="21505" y="13588"/>
                        <a:pt x="21595" y="13519"/>
                        <a:pt x="21600" y="13492"/>
                      </a:cubicBezTo>
                      <a:cubicBezTo>
                        <a:pt x="21590" y="13400"/>
                        <a:pt x="21503" y="13374"/>
                        <a:pt x="21494" y="13306"/>
                      </a:cubicBezTo>
                      <a:cubicBezTo>
                        <a:pt x="21472" y="13270"/>
                        <a:pt x="21533" y="13259"/>
                        <a:pt x="21494" y="13245"/>
                      </a:cubicBezTo>
                      <a:cubicBezTo>
                        <a:pt x="21375" y="13202"/>
                        <a:pt x="21315" y="13067"/>
                        <a:pt x="21387" y="12935"/>
                      </a:cubicBezTo>
                      <a:cubicBezTo>
                        <a:pt x="21411" y="12892"/>
                        <a:pt x="21392" y="12810"/>
                        <a:pt x="21387" y="12750"/>
                      </a:cubicBezTo>
                      <a:cubicBezTo>
                        <a:pt x="21374" y="12713"/>
                        <a:pt x="21400" y="12730"/>
                        <a:pt x="21387" y="12688"/>
                      </a:cubicBezTo>
                      <a:cubicBezTo>
                        <a:pt x="21332" y="12514"/>
                        <a:pt x="21037" y="12314"/>
                        <a:pt x="20855" y="12255"/>
                      </a:cubicBezTo>
                      <a:cubicBezTo>
                        <a:pt x="20674" y="12196"/>
                        <a:pt x="20684" y="12068"/>
                        <a:pt x="20749" y="12008"/>
                      </a:cubicBezTo>
                      <a:cubicBezTo>
                        <a:pt x="20835" y="11927"/>
                        <a:pt x="20626" y="11646"/>
                        <a:pt x="20430" y="11327"/>
                      </a:cubicBezTo>
                      <a:cubicBezTo>
                        <a:pt x="20389" y="11275"/>
                        <a:pt x="20472" y="11256"/>
                        <a:pt x="20430" y="11204"/>
                      </a:cubicBezTo>
                      <a:cubicBezTo>
                        <a:pt x="20160" y="10872"/>
                        <a:pt x="19844" y="10554"/>
                        <a:pt x="19685" y="10462"/>
                      </a:cubicBezTo>
                      <a:cubicBezTo>
                        <a:pt x="19491" y="10349"/>
                        <a:pt x="19346" y="10226"/>
                        <a:pt x="19366" y="10152"/>
                      </a:cubicBezTo>
                      <a:cubicBezTo>
                        <a:pt x="19248" y="10018"/>
                        <a:pt x="19169" y="9898"/>
                        <a:pt x="19153" y="9781"/>
                      </a:cubicBezTo>
                      <a:cubicBezTo>
                        <a:pt x="19141" y="9695"/>
                        <a:pt x="19106" y="9529"/>
                        <a:pt x="19046" y="9410"/>
                      </a:cubicBezTo>
                      <a:cubicBezTo>
                        <a:pt x="19002" y="9348"/>
                        <a:pt x="18991" y="9290"/>
                        <a:pt x="18940" y="9225"/>
                      </a:cubicBezTo>
                      <a:cubicBezTo>
                        <a:pt x="18849" y="9109"/>
                        <a:pt x="18799" y="9078"/>
                        <a:pt x="18727" y="8977"/>
                      </a:cubicBezTo>
                      <a:cubicBezTo>
                        <a:pt x="18526" y="8746"/>
                        <a:pt x="18416" y="8535"/>
                        <a:pt x="18408" y="8482"/>
                      </a:cubicBezTo>
                      <a:cubicBezTo>
                        <a:pt x="18406" y="8471"/>
                        <a:pt x="18311" y="8436"/>
                        <a:pt x="18301" y="8421"/>
                      </a:cubicBezTo>
                      <a:cubicBezTo>
                        <a:pt x="17714" y="8333"/>
                        <a:pt x="17185" y="8167"/>
                        <a:pt x="17025" y="7926"/>
                      </a:cubicBezTo>
                      <a:cubicBezTo>
                        <a:pt x="16906" y="7748"/>
                        <a:pt x="17135" y="7281"/>
                        <a:pt x="17450" y="7060"/>
                      </a:cubicBezTo>
                      <a:cubicBezTo>
                        <a:pt x="17089" y="6883"/>
                        <a:pt x="16793" y="6753"/>
                        <a:pt x="16918" y="6751"/>
                      </a:cubicBezTo>
                      <a:cubicBezTo>
                        <a:pt x="17058" y="6749"/>
                        <a:pt x="16904" y="6577"/>
                        <a:pt x="16599" y="6380"/>
                      </a:cubicBezTo>
                      <a:cubicBezTo>
                        <a:pt x="15788" y="5856"/>
                        <a:pt x="14816" y="4880"/>
                        <a:pt x="15003" y="4772"/>
                      </a:cubicBezTo>
                      <a:cubicBezTo>
                        <a:pt x="15092" y="4721"/>
                        <a:pt x="14958" y="4421"/>
                        <a:pt x="14684" y="4153"/>
                      </a:cubicBezTo>
                      <a:lnTo>
                        <a:pt x="14577" y="4091"/>
                      </a:lnTo>
                      <a:cubicBezTo>
                        <a:pt x="14397" y="4105"/>
                        <a:pt x="14193" y="4007"/>
                        <a:pt x="14045" y="3782"/>
                      </a:cubicBezTo>
                      <a:cubicBezTo>
                        <a:pt x="13916" y="3586"/>
                        <a:pt x="13913" y="3434"/>
                        <a:pt x="14045" y="3288"/>
                      </a:cubicBezTo>
                      <a:cubicBezTo>
                        <a:pt x="13831" y="3273"/>
                        <a:pt x="13677" y="3235"/>
                        <a:pt x="13726" y="3102"/>
                      </a:cubicBezTo>
                      <a:cubicBezTo>
                        <a:pt x="13743" y="3057"/>
                        <a:pt x="13729" y="3028"/>
                        <a:pt x="13726" y="2978"/>
                      </a:cubicBezTo>
                      <a:cubicBezTo>
                        <a:pt x="13610" y="2851"/>
                        <a:pt x="13442" y="2665"/>
                        <a:pt x="13407" y="2545"/>
                      </a:cubicBezTo>
                      <a:cubicBezTo>
                        <a:pt x="13376" y="2540"/>
                        <a:pt x="13331" y="2473"/>
                        <a:pt x="13300" y="2484"/>
                      </a:cubicBezTo>
                      <a:cubicBezTo>
                        <a:pt x="13188" y="2524"/>
                        <a:pt x="13011" y="2409"/>
                        <a:pt x="12875" y="2236"/>
                      </a:cubicBezTo>
                      <a:cubicBezTo>
                        <a:pt x="12825" y="2173"/>
                        <a:pt x="12682" y="2123"/>
                        <a:pt x="12556" y="2051"/>
                      </a:cubicBezTo>
                      <a:cubicBezTo>
                        <a:pt x="12294" y="1934"/>
                        <a:pt x="12006" y="1849"/>
                        <a:pt x="11704" y="1741"/>
                      </a:cubicBezTo>
                      <a:cubicBezTo>
                        <a:pt x="11246" y="1615"/>
                        <a:pt x="10644" y="1318"/>
                        <a:pt x="10321" y="1123"/>
                      </a:cubicBezTo>
                      <a:cubicBezTo>
                        <a:pt x="9986" y="920"/>
                        <a:pt x="9514" y="752"/>
                        <a:pt x="9257" y="752"/>
                      </a:cubicBezTo>
                      <a:cubicBezTo>
                        <a:pt x="8982" y="752"/>
                        <a:pt x="8467" y="593"/>
                        <a:pt x="8087" y="381"/>
                      </a:cubicBezTo>
                      <a:cubicBezTo>
                        <a:pt x="7555" y="519"/>
                        <a:pt x="7099" y="353"/>
                        <a:pt x="7023" y="10"/>
                      </a:cubicBezTo>
                      <a:cubicBezTo>
                        <a:pt x="6922" y="39"/>
                        <a:pt x="6852" y="32"/>
                        <a:pt x="6703" y="10"/>
                      </a:cubicBezTo>
                      <a:cubicBezTo>
                        <a:pt x="6599" y="-6"/>
                        <a:pt x="6474" y="1"/>
                        <a:pt x="6384" y="10"/>
                      </a:cubicBezTo>
                      <a:close/>
                    </a:path>
                  </a:pathLst>
                </a:custGeom>
                <a:ln>
                  <a:noFill/>
                </a:ln>
                <a:effectLst/>
              </p:spPr>
            </p:pic>
            <p:pic>
              <p:nvPicPr>
                <p:cNvPr id="1006" name="Image" descr="Image"/>
                <p:cNvPicPr>
                  <a:picLocks/>
                </p:cNvPicPr>
                <p:nvPr/>
              </p:nvPicPr>
              <p:blipFill>
                <a:blip r:embed="rId67"/>
                <a:stretch>
                  <a:fillRect/>
                </a:stretch>
              </p:blipFill>
              <p:spPr>
                <a:xfrm>
                  <a:off x="-1" y="-1"/>
                  <a:ext cx="98528" cy="163398"/>
                </a:xfrm>
                <a:prstGeom prst="rect">
                  <a:avLst/>
                </a:prstGeom>
                <a:effectLst/>
              </p:spPr>
            </p:pic>
          </p:grpSp>
        </p:grpSp>
        <p:grpSp>
          <p:nvGrpSpPr>
            <p:cNvPr id="1049" name="Group"/>
            <p:cNvGrpSpPr/>
            <p:nvPr/>
          </p:nvGrpSpPr>
          <p:grpSpPr>
            <a:xfrm rot="14833829" flipH="1">
              <a:off x="859834" y="1611060"/>
              <a:ext cx="388868" cy="381540"/>
              <a:chOff x="641" y="-11648"/>
              <a:chExt cx="388867" cy="381538"/>
            </a:xfrm>
          </p:grpSpPr>
          <p:grpSp>
            <p:nvGrpSpPr>
              <p:cNvPr id="1012" name="Image"/>
              <p:cNvGrpSpPr/>
              <p:nvPr/>
            </p:nvGrpSpPr>
            <p:grpSpPr>
              <a:xfrm rot="15509495" flipH="1">
                <a:off x="245074" y="221738"/>
                <a:ext cx="63999" cy="105147"/>
                <a:chOff x="0" y="0"/>
                <a:chExt cx="63998" cy="105146"/>
              </a:xfrm>
            </p:grpSpPr>
            <p:pic>
              <p:nvPicPr>
                <p:cNvPr id="1011" name="Image" descr="Image"/>
                <p:cNvPicPr>
                  <a:picLocks noChangeAspect="1"/>
                </p:cNvPicPr>
                <p:nvPr/>
              </p:nvPicPr>
              <p:blipFill>
                <a:blip r:embed="rId52" cstate="print">
                  <a:extLst>
                    <a:ext uri="{28A0092B-C50C-407E-A947-70E740481C1C}">
                      <a14:useLocalDpi xmlns:a14="http://schemas.microsoft.com/office/drawing/2010/main"/>
                    </a:ext>
                  </a:extLst>
                </a:blip>
                <a:srcRect/>
                <a:stretch>
                  <a:fillRect/>
                </a:stretch>
              </p:blipFill>
              <p:spPr>
                <a:xfrm>
                  <a:off x="8980" y="9698"/>
                  <a:ext cx="46067" cy="80205"/>
                </a:xfrm>
                <a:custGeom>
                  <a:avLst/>
                  <a:gdLst/>
                  <a:ahLst/>
                  <a:cxnLst>
                    <a:cxn ang="0">
                      <a:pos x="wd2" y="hd2"/>
                    </a:cxn>
                    <a:cxn ang="5400000">
                      <a:pos x="wd2" y="hd2"/>
                    </a:cxn>
                    <a:cxn ang="10800000">
                      <a:pos x="wd2" y="hd2"/>
                    </a:cxn>
                    <a:cxn ang="16200000">
                      <a:pos x="wd2" y="hd2"/>
                    </a:cxn>
                  </a:cxnLst>
                  <a:rect l="0" t="0" r="r" b="b"/>
                  <a:pathLst>
                    <a:path w="21574" h="21594" extrusionOk="0">
                      <a:moveTo>
                        <a:pt x="6319" y="10"/>
                      </a:moveTo>
                      <a:cubicBezTo>
                        <a:pt x="6230" y="19"/>
                        <a:pt x="6165" y="87"/>
                        <a:pt x="6134" y="117"/>
                      </a:cubicBezTo>
                      <a:cubicBezTo>
                        <a:pt x="6101" y="147"/>
                        <a:pt x="5993" y="208"/>
                        <a:pt x="5762" y="223"/>
                      </a:cubicBezTo>
                      <a:cubicBezTo>
                        <a:pt x="5544" y="238"/>
                        <a:pt x="5312" y="229"/>
                        <a:pt x="5018" y="223"/>
                      </a:cubicBezTo>
                      <a:cubicBezTo>
                        <a:pt x="4413" y="212"/>
                        <a:pt x="3837" y="262"/>
                        <a:pt x="3717" y="330"/>
                      </a:cubicBezTo>
                      <a:cubicBezTo>
                        <a:pt x="3598" y="399"/>
                        <a:pt x="3296" y="360"/>
                        <a:pt x="3160" y="330"/>
                      </a:cubicBezTo>
                      <a:cubicBezTo>
                        <a:pt x="3024" y="300"/>
                        <a:pt x="2792" y="484"/>
                        <a:pt x="2602" y="651"/>
                      </a:cubicBezTo>
                      <a:cubicBezTo>
                        <a:pt x="2581" y="679"/>
                        <a:pt x="2466" y="723"/>
                        <a:pt x="2416" y="758"/>
                      </a:cubicBezTo>
                      <a:cubicBezTo>
                        <a:pt x="2353" y="801"/>
                        <a:pt x="2284" y="742"/>
                        <a:pt x="2230" y="758"/>
                      </a:cubicBezTo>
                      <a:cubicBezTo>
                        <a:pt x="2193" y="749"/>
                        <a:pt x="2088" y="778"/>
                        <a:pt x="2045" y="758"/>
                      </a:cubicBezTo>
                      <a:cubicBezTo>
                        <a:pt x="1950" y="716"/>
                        <a:pt x="1736" y="766"/>
                        <a:pt x="1673" y="758"/>
                      </a:cubicBezTo>
                      <a:cubicBezTo>
                        <a:pt x="1548" y="749"/>
                        <a:pt x="1507" y="763"/>
                        <a:pt x="1301" y="865"/>
                      </a:cubicBezTo>
                      <a:cubicBezTo>
                        <a:pt x="1239" y="923"/>
                        <a:pt x="1074" y="1040"/>
                        <a:pt x="1115" y="1078"/>
                      </a:cubicBezTo>
                      <a:cubicBezTo>
                        <a:pt x="1179" y="1137"/>
                        <a:pt x="1249" y="1199"/>
                        <a:pt x="1115" y="1292"/>
                      </a:cubicBezTo>
                      <a:cubicBezTo>
                        <a:pt x="829" y="1490"/>
                        <a:pt x="551" y="1468"/>
                        <a:pt x="0" y="1185"/>
                      </a:cubicBezTo>
                      <a:cubicBezTo>
                        <a:pt x="576" y="1491"/>
                        <a:pt x="733" y="1638"/>
                        <a:pt x="558" y="1826"/>
                      </a:cubicBezTo>
                      <a:cubicBezTo>
                        <a:pt x="433" y="1960"/>
                        <a:pt x="399" y="2342"/>
                        <a:pt x="372" y="2788"/>
                      </a:cubicBezTo>
                      <a:cubicBezTo>
                        <a:pt x="396" y="2965"/>
                        <a:pt x="346" y="3066"/>
                        <a:pt x="372" y="3322"/>
                      </a:cubicBezTo>
                      <a:cubicBezTo>
                        <a:pt x="431" y="3905"/>
                        <a:pt x="461" y="4314"/>
                        <a:pt x="558" y="4711"/>
                      </a:cubicBezTo>
                      <a:cubicBezTo>
                        <a:pt x="574" y="4779"/>
                        <a:pt x="539" y="4859"/>
                        <a:pt x="558" y="4925"/>
                      </a:cubicBezTo>
                      <a:cubicBezTo>
                        <a:pt x="576" y="4940"/>
                        <a:pt x="719" y="4908"/>
                        <a:pt x="743" y="4925"/>
                      </a:cubicBezTo>
                      <a:cubicBezTo>
                        <a:pt x="879" y="5019"/>
                        <a:pt x="813" y="5098"/>
                        <a:pt x="743" y="5139"/>
                      </a:cubicBezTo>
                      <a:cubicBezTo>
                        <a:pt x="717" y="5154"/>
                        <a:pt x="714" y="5343"/>
                        <a:pt x="743" y="5459"/>
                      </a:cubicBezTo>
                      <a:cubicBezTo>
                        <a:pt x="888" y="5844"/>
                        <a:pt x="1202" y="6183"/>
                        <a:pt x="1487" y="6741"/>
                      </a:cubicBezTo>
                      <a:cubicBezTo>
                        <a:pt x="1753" y="7263"/>
                        <a:pt x="2120" y="7768"/>
                        <a:pt x="2416" y="7917"/>
                      </a:cubicBezTo>
                      <a:cubicBezTo>
                        <a:pt x="3065" y="8243"/>
                        <a:pt x="3319" y="8639"/>
                        <a:pt x="2974" y="8878"/>
                      </a:cubicBezTo>
                      <a:cubicBezTo>
                        <a:pt x="2765" y="9023"/>
                        <a:pt x="2755" y="9154"/>
                        <a:pt x="2974" y="9306"/>
                      </a:cubicBezTo>
                      <a:cubicBezTo>
                        <a:pt x="3128" y="9413"/>
                        <a:pt x="3234" y="9477"/>
                        <a:pt x="3160" y="9520"/>
                      </a:cubicBezTo>
                      <a:cubicBezTo>
                        <a:pt x="3122" y="9541"/>
                        <a:pt x="3103" y="9653"/>
                        <a:pt x="3160" y="9733"/>
                      </a:cubicBezTo>
                      <a:cubicBezTo>
                        <a:pt x="3240" y="9801"/>
                        <a:pt x="3288" y="9806"/>
                        <a:pt x="3346" y="9840"/>
                      </a:cubicBezTo>
                      <a:cubicBezTo>
                        <a:pt x="3492" y="9928"/>
                        <a:pt x="3462" y="9994"/>
                        <a:pt x="3531" y="10054"/>
                      </a:cubicBezTo>
                      <a:cubicBezTo>
                        <a:pt x="3735" y="10090"/>
                        <a:pt x="3863" y="10199"/>
                        <a:pt x="3903" y="10268"/>
                      </a:cubicBezTo>
                      <a:cubicBezTo>
                        <a:pt x="3947" y="10344"/>
                        <a:pt x="3877" y="10386"/>
                        <a:pt x="3717" y="10481"/>
                      </a:cubicBezTo>
                      <a:cubicBezTo>
                        <a:pt x="3735" y="10495"/>
                        <a:pt x="3882" y="10574"/>
                        <a:pt x="3903" y="10588"/>
                      </a:cubicBezTo>
                      <a:cubicBezTo>
                        <a:pt x="3999" y="10655"/>
                        <a:pt x="3894" y="10642"/>
                        <a:pt x="3903" y="10695"/>
                      </a:cubicBezTo>
                      <a:cubicBezTo>
                        <a:pt x="4040" y="10725"/>
                        <a:pt x="4125" y="10868"/>
                        <a:pt x="4089" y="11122"/>
                      </a:cubicBezTo>
                      <a:cubicBezTo>
                        <a:pt x="4085" y="11150"/>
                        <a:pt x="4091" y="11204"/>
                        <a:pt x="4089" y="11229"/>
                      </a:cubicBezTo>
                      <a:cubicBezTo>
                        <a:pt x="4408" y="11284"/>
                        <a:pt x="4551" y="11351"/>
                        <a:pt x="4461" y="11550"/>
                      </a:cubicBezTo>
                      <a:cubicBezTo>
                        <a:pt x="4443" y="11590"/>
                        <a:pt x="4461" y="11602"/>
                        <a:pt x="4461" y="11657"/>
                      </a:cubicBezTo>
                      <a:cubicBezTo>
                        <a:pt x="4494" y="11674"/>
                        <a:pt x="4421" y="11747"/>
                        <a:pt x="4461" y="11764"/>
                      </a:cubicBezTo>
                      <a:cubicBezTo>
                        <a:pt x="4709" y="11864"/>
                        <a:pt x="4895" y="11919"/>
                        <a:pt x="4833" y="11977"/>
                      </a:cubicBezTo>
                      <a:cubicBezTo>
                        <a:pt x="4770" y="12035"/>
                        <a:pt x="4834" y="12150"/>
                        <a:pt x="5018" y="12191"/>
                      </a:cubicBezTo>
                      <a:lnTo>
                        <a:pt x="5204" y="12191"/>
                      </a:lnTo>
                      <a:cubicBezTo>
                        <a:pt x="5476" y="11984"/>
                        <a:pt x="5686" y="11920"/>
                        <a:pt x="5948" y="11977"/>
                      </a:cubicBezTo>
                      <a:cubicBezTo>
                        <a:pt x="6256" y="12045"/>
                        <a:pt x="6160" y="12044"/>
                        <a:pt x="5948" y="12191"/>
                      </a:cubicBezTo>
                      <a:cubicBezTo>
                        <a:pt x="5802" y="12292"/>
                        <a:pt x="5865" y="12434"/>
                        <a:pt x="5948" y="12511"/>
                      </a:cubicBezTo>
                      <a:cubicBezTo>
                        <a:pt x="6031" y="12589"/>
                        <a:pt x="5968" y="12808"/>
                        <a:pt x="5762" y="12939"/>
                      </a:cubicBezTo>
                      <a:cubicBezTo>
                        <a:pt x="5673" y="12995"/>
                        <a:pt x="5620" y="13092"/>
                        <a:pt x="5576" y="13153"/>
                      </a:cubicBezTo>
                      <a:cubicBezTo>
                        <a:pt x="5597" y="13200"/>
                        <a:pt x="5610" y="13209"/>
                        <a:pt x="5576" y="13259"/>
                      </a:cubicBezTo>
                      <a:cubicBezTo>
                        <a:pt x="5511" y="13357"/>
                        <a:pt x="5511" y="13503"/>
                        <a:pt x="5762" y="13580"/>
                      </a:cubicBezTo>
                      <a:cubicBezTo>
                        <a:pt x="6011" y="13657"/>
                        <a:pt x="6201" y="13755"/>
                        <a:pt x="6134" y="13794"/>
                      </a:cubicBezTo>
                      <a:cubicBezTo>
                        <a:pt x="6067" y="13832"/>
                        <a:pt x="6202" y="13988"/>
                        <a:pt x="6319" y="14114"/>
                      </a:cubicBezTo>
                      <a:cubicBezTo>
                        <a:pt x="6459" y="14265"/>
                        <a:pt x="6464" y="14383"/>
                        <a:pt x="6319" y="14435"/>
                      </a:cubicBezTo>
                      <a:cubicBezTo>
                        <a:pt x="6030" y="14538"/>
                        <a:pt x="6029" y="15080"/>
                        <a:pt x="6319" y="15183"/>
                      </a:cubicBezTo>
                      <a:cubicBezTo>
                        <a:pt x="6443" y="15227"/>
                        <a:pt x="6394" y="15327"/>
                        <a:pt x="6319" y="15397"/>
                      </a:cubicBezTo>
                      <a:cubicBezTo>
                        <a:pt x="6243" y="15468"/>
                        <a:pt x="6462" y="15419"/>
                        <a:pt x="6691" y="15397"/>
                      </a:cubicBezTo>
                      <a:cubicBezTo>
                        <a:pt x="6976" y="15368"/>
                        <a:pt x="7061" y="15433"/>
                        <a:pt x="7063" y="15610"/>
                      </a:cubicBezTo>
                      <a:cubicBezTo>
                        <a:pt x="7064" y="15750"/>
                        <a:pt x="7091" y="16091"/>
                        <a:pt x="7249" y="16251"/>
                      </a:cubicBezTo>
                      <a:cubicBezTo>
                        <a:pt x="7407" y="16412"/>
                        <a:pt x="7658" y="16631"/>
                        <a:pt x="7620" y="16786"/>
                      </a:cubicBezTo>
                      <a:cubicBezTo>
                        <a:pt x="7567" y="17009"/>
                        <a:pt x="7554" y="17095"/>
                        <a:pt x="7992" y="17106"/>
                      </a:cubicBezTo>
                      <a:cubicBezTo>
                        <a:pt x="8906" y="17129"/>
                        <a:pt x="9013" y="17161"/>
                        <a:pt x="8736" y="17320"/>
                      </a:cubicBezTo>
                      <a:cubicBezTo>
                        <a:pt x="8397" y="17515"/>
                        <a:pt x="8400" y="18195"/>
                        <a:pt x="8736" y="18388"/>
                      </a:cubicBezTo>
                      <a:cubicBezTo>
                        <a:pt x="8923" y="18496"/>
                        <a:pt x="8913" y="18586"/>
                        <a:pt x="8736" y="18709"/>
                      </a:cubicBezTo>
                      <a:cubicBezTo>
                        <a:pt x="8454" y="18904"/>
                        <a:pt x="8648" y="19136"/>
                        <a:pt x="9107" y="19136"/>
                      </a:cubicBezTo>
                      <a:cubicBezTo>
                        <a:pt x="9472" y="19136"/>
                        <a:pt x="9783" y="19776"/>
                        <a:pt x="9479" y="19884"/>
                      </a:cubicBezTo>
                      <a:cubicBezTo>
                        <a:pt x="9193" y="19986"/>
                        <a:pt x="10726" y="20797"/>
                        <a:pt x="11710" y="21060"/>
                      </a:cubicBezTo>
                      <a:cubicBezTo>
                        <a:pt x="12161" y="21180"/>
                        <a:pt x="12803" y="21276"/>
                        <a:pt x="13011" y="21380"/>
                      </a:cubicBezTo>
                      <a:cubicBezTo>
                        <a:pt x="13257" y="21504"/>
                        <a:pt x="13560" y="21542"/>
                        <a:pt x="13940" y="21487"/>
                      </a:cubicBezTo>
                      <a:cubicBezTo>
                        <a:pt x="14390" y="21422"/>
                        <a:pt x="14532" y="21491"/>
                        <a:pt x="14683" y="21594"/>
                      </a:cubicBezTo>
                      <a:cubicBezTo>
                        <a:pt x="14696" y="21533"/>
                        <a:pt x="14891" y="21413"/>
                        <a:pt x="14869" y="21380"/>
                      </a:cubicBezTo>
                      <a:cubicBezTo>
                        <a:pt x="14707" y="21137"/>
                        <a:pt x="17235" y="20305"/>
                        <a:pt x="17471" y="20525"/>
                      </a:cubicBezTo>
                      <a:cubicBezTo>
                        <a:pt x="17637" y="20680"/>
                        <a:pt x="18427" y="20511"/>
                        <a:pt x="19330" y="20098"/>
                      </a:cubicBezTo>
                      <a:cubicBezTo>
                        <a:pt x="19372" y="20079"/>
                        <a:pt x="19472" y="20114"/>
                        <a:pt x="19516" y="20098"/>
                      </a:cubicBezTo>
                      <a:cubicBezTo>
                        <a:pt x="19306" y="19955"/>
                        <a:pt x="19372" y="19788"/>
                        <a:pt x="19888" y="19564"/>
                      </a:cubicBezTo>
                      <a:cubicBezTo>
                        <a:pt x="20535" y="19282"/>
                        <a:pt x="20613" y="19248"/>
                        <a:pt x="20631" y="17854"/>
                      </a:cubicBezTo>
                      <a:cubicBezTo>
                        <a:pt x="20642" y="17036"/>
                        <a:pt x="20709" y="16245"/>
                        <a:pt x="20817" y="16144"/>
                      </a:cubicBezTo>
                      <a:cubicBezTo>
                        <a:pt x="20925" y="16044"/>
                        <a:pt x="20910" y="15823"/>
                        <a:pt x="20817" y="15610"/>
                      </a:cubicBezTo>
                      <a:cubicBezTo>
                        <a:pt x="20724" y="15397"/>
                        <a:pt x="20840" y="15134"/>
                        <a:pt x="21003" y="15076"/>
                      </a:cubicBezTo>
                      <a:cubicBezTo>
                        <a:pt x="21208" y="15003"/>
                        <a:pt x="21091" y="14811"/>
                        <a:pt x="20817" y="14435"/>
                      </a:cubicBezTo>
                      <a:cubicBezTo>
                        <a:pt x="20400" y="13861"/>
                        <a:pt x="20722" y="13589"/>
                        <a:pt x="21375" y="13901"/>
                      </a:cubicBezTo>
                      <a:cubicBezTo>
                        <a:pt x="21409" y="13917"/>
                        <a:pt x="21524" y="13888"/>
                        <a:pt x="21560" y="13901"/>
                      </a:cubicBezTo>
                      <a:cubicBezTo>
                        <a:pt x="21595" y="13794"/>
                        <a:pt x="21518" y="13684"/>
                        <a:pt x="21560" y="13580"/>
                      </a:cubicBezTo>
                      <a:cubicBezTo>
                        <a:pt x="21572" y="13552"/>
                        <a:pt x="21556" y="13501"/>
                        <a:pt x="21560" y="13473"/>
                      </a:cubicBezTo>
                      <a:cubicBezTo>
                        <a:pt x="21550" y="13381"/>
                        <a:pt x="21570" y="13434"/>
                        <a:pt x="21560" y="13366"/>
                      </a:cubicBezTo>
                      <a:cubicBezTo>
                        <a:pt x="21539" y="13330"/>
                        <a:pt x="21600" y="13274"/>
                        <a:pt x="21560" y="13259"/>
                      </a:cubicBezTo>
                      <a:cubicBezTo>
                        <a:pt x="21441" y="13217"/>
                        <a:pt x="21302" y="13070"/>
                        <a:pt x="21375" y="12939"/>
                      </a:cubicBezTo>
                      <a:cubicBezTo>
                        <a:pt x="21399" y="12895"/>
                        <a:pt x="21379" y="12785"/>
                        <a:pt x="21375" y="12725"/>
                      </a:cubicBezTo>
                      <a:cubicBezTo>
                        <a:pt x="21361" y="12689"/>
                        <a:pt x="21388" y="12660"/>
                        <a:pt x="21375" y="12618"/>
                      </a:cubicBezTo>
                      <a:cubicBezTo>
                        <a:pt x="21319" y="12445"/>
                        <a:pt x="21185" y="12356"/>
                        <a:pt x="21003" y="12298"/>
                      </a:cubicBezTo>
                      <a:cubicBezTo>
                        <a:pt x="20821" y="12239"/>
                        <a:pt x="20752" y="12038"/>
                        <a:pt x="20817" y="11977"/>
                      </a:cubicBezTo>
                      <a:cubicBezTo>
                        <a:pt x="20904" y="11897"/>
                        <a:pt x="20642" y="11653"/>
                        <a:pt x="20445" y="11336"/>
                      </a:cubicBezTo>
                      <a:cubicBezTo>
                        <a:pt x="20405" y="11284"/>
                        <a:pt x="20488" y="11282"/>
                        <a:pt x="20445" y="11229"/>
                      </a:cubicBezTo>
                      <a:cubicBezTo>
                        <a:pt x="20176" y="10899"/>
                        <a:pt x="19862" y="10573"/>
                        <a:pt x="19702" y="10481"/>
                      </a:cubicBezTo>
                      <a:cubicBezTo>
                        <a:pt x="19508" y="10370"/>
                        <a:pt x="19311" y="10234"/>
                        <a:pt x="19330" y="10161"/>
                      </a:cubicBezTo>
                      <a:cubicBezTo>
                        <a:pt x="19212" y="10027"/>
                        <a:pt x="19160" y="9849"/>
                        <a:pt x="19144" y="9733"/>
                      </a:cubicBezTo>
                      <a:cubicBezTo>
                        <a:pt x="19132" y="9648"/>
                        <a:pt x="19204" y="9531"/>
                        <a:pt x="19144" y="9413"/>
                      </a:cubicBezTo>
                      <a:cubicBezTo>
                        <a:pt x="19099" y="9350"/>
                        <a:pt x="19009" y="9371"/>
                        <a:pt x="18958" y="9306"/>
                      </a:cubicBezTo>
                      <a:cubicBezTo>
                        <a:pt x="18867" y="9191"/>
                        <a:pt x="18845" y="9086"/>
                        <a:pt x="18772" y="8985"/>
                      </a:cubicBezTo>
                      <a:cubicBezTo>
                        <a:pt x="18571" y="8755"/>
                        <a:pt x="18408" y="8503"/>
                        <a:pt x="18401" y="8451"/>
                      </a:cubicBezTo>
                      <a:cubicBezTo>
                        <a:pt x="17812" y="8364"/>
                        <a:pt x="17260" y="8157"/>
                        <a:pt x="17100" y="7917"/>
                      </a:cubicBezTo>
                      <a:cubicBezTo>
                        <a:pt x="16981" y="7739"/>
                        <a:pt x="17156" y="7282"/>
                        <a:pt x="17471" y="7062"/>
                      </a:cubicBezTo>
                      <a:cubicBezTo>
                        <a:pt x="17109" y="6885"/>
                        <a:pt x="16788" y="6743"/>
                        <a:pt x="16914" y="6741"/>
                      </a:cubicBezTo>
                      <a:cubicBezTo>
                        <a:pt x="17054" y="6739"/>
                        <a:pt x="17034" y="6617"/>
                        <a:pt x="16728" y="6421"/>
                      </a:cubicBezTo>
                      <a:cubicBezTo>
                        <a:pt x="15915" y="5899"/>
                        <a:pt x="14868" y="4926"/>
                        <a:pt x="15055" y="4818"/>
                      </a:cubicBezTo>
                      <a:cubicBezTo>
                        <a:pt x="15144" y="4767"/>
                        <a:pt x="14958" y="4444"/>
                        <a:pt x="14683" y="4177"/>
                      </a:cubicBezTo>
                      <a:lnTo>
                        <a:pt x="14683" y="4070"/>
                      </a:lnTo>
                      <a:cubicBezTo>
                        <a:pt x="14503" y="4083"/>
                        <a:pt x="14274" y="3974"/>
                        <a:pt x="14126" y="3750"/>
                      </a:cubicBezTo>
                      <a:cubicBezTo>
                        <a:pt x="13996" y="3554"/>
                        <a:pt x="13993" y="3468"/>
                        <a:pt x="14126" y="3322"/>
                      </a:cubicBezTo>
                      <a:cubicBezTo>
                        <a:pt x="13911" y="3307"/>
                        <a:pt x="13705" y="3241"/>
                        <a:pt x="13754" y="3108"/>
                      </a:cubicBezTo>
                      <a:cubicBezTo>
                        <a:pt x="13771" y="3064"/>
                        <a:pt x="13757" y="3051"/>
                        <a:pt x="13754" y="3002"/>
                      </a:cubicBezTo>
                      <a:cubicBezTo>
                        <a:pt x="13638" y="2875"/>
                        <a:pt x="13417" y="2694"/>
                        <a:pt x="13382" y="2574"/>
                      </a:cubicBezTo>
                      <a:cubicBezTo>
                        <a:pt x="13270" y="2614"/>
                        <a:pt x="12961" y="2532"/>
                        <a:pt x="12825" y="2360"/>
                      </a:cubicBezTo>
                      <a:cubicBezTo>
                        <a:pt x="12775" y="2297"/>
                        <a:pt x="12766" y="2219"/>
                        <a:pt x="12639" y="2147"/>
                      </a:cubicBezTo>
                      <a:cubicBezTo>
                        <a:pt x="12377" y="2030"/>
                        <a:pt x="12011" y="1826"/>
                        <a:pt x="11710" y="1719"/>
                      </a:cubicBezTo>
                      <a:cubicBezTo>
                        <a:pt x="11250" y="1594"/>
                        <a:pt x="10546" y="1380"/>
                        <a:pt x="10223" y="1185"/>
                      </a:cubicBezTo>
                      <a:cubicBezTo>
                        <a:pt x="9887" y="983"/>
                        <a:pt x="9551" y="865"/>
                        <a:pt x="9293" y="865"/>
                      </a:cubicBezTo>
                      <a:cubicBezTo>
                        <a:pt x="9017" y="865"/>
                        <a:pt x="8559" y="648"/>
                        <a:pt x="8178" y="437"/>
                      </a:cubicBezTo>
                      <a:cubicBezTo>
                        <a:pt x="7646" y="575"/>
                        <a:pt x="7139" y="352"/>
                        <a:pt x="7063" y="10"/>
                      </a:cubicBezTo>
                      <a:cubicBezTo>
                        <a:pt x="6962" y="39"/>
                        <a:pt x="6840" y="32"/>
                        <a:pt x="6691" y="10"/>
                      </a:cubicBezTo>
                      <a:cubicBezTo>
                        <a:pt x="6587" y="-6"/>
                        <a:pt x="6409" y="1"/>
                        <a:pt x="6319" y="10"/>
                      </a:cubicBezTo>
                      <a:close/>
                    </a:path>
                  </a:pathLst>
                </a:custGeom>
                <a:ln>
                  <a:noFill/>
                </a:ln>
                <a:effectLst/>
              </p:spPr>
            </p:pic>
            <p:pic>
              <p:nvPicPr>
                <p:cNvPr id="1010" name="Image" descr="Image"/>
                <p:cNvPicPr>
                  <a:picLocks/>
                </p:cNvPicPr>
                <p:nvPr/>
              </p:nvPicPr>
              <p:blipFill>
                <a:blip r:embed="rId53"/>
                <a:stretch>
                  <a:fillRect/>
                </a:stretch>
              </p:blipFill>
              <p:spPr>
                <a:xfrm>
                  <a:off x="-1" y="-1"/>
                  <a:ext cx="64000" cy="105148"/>
                </a:xfrm>
                <a:prstGeom prst="rect">
                  <a:avLst/>
                </a:prstGeom>
                <a:effectLst/>
              </p:spPr>
            </p:pic>
          </p:grpSp>
          <p:grpSp>
            <p:nvGrpSpPr>
              <p:cNvPr id="1015" name="Image"/>
              <p:cNvGrpSpPr/>
              <p:nvPr/>
            </p:nvGrpSpPr>
            <p:grpSpPr>
              <a:xfrm rot="6511922" flipH="1">
                <a:off x="262327" y="105196"/>
                <a:ext cx="63999" cy="105148"/>
                <a:chOff x="0" y="0"/>
                <a:chExt cx="63998" cy="105146"/>
              </a:xfrm>
            </p:grpSpPr>
            <p:pic>
              <p:nvPicPr>
                <p:cNvPr id="1014" name="Image" descr="Image"/>
                <p:cNvPicPr>
                  <a:picLocks noChangeAspect="1"/>
                </p:cNvPicPr>
                <p:nvPr/>
              </p:nvPicPr>
              <p:blipFill>
                <a:blip r:embed="rId52" cstate="print">
                  <a:extLst>
                    <a:ext uri="{28A0092B-C50C-407E-A947-70E740481C1C}">
                      <a14:useLocalDpi xmlns:a14="http://schemas.microsoft.com/office/drawing/2010/main"/>
                    </a:ext>
                  </a:extLst>
                </a:blip>
                <a:srcRect/>
                <a:stretch>
                  <a:fillRect/>
                </a:stretch>
              </p:blipFill>
              <p:spPr>
                <a:xfrm>
                  <a:off x="8980" y="9698"/>
                  <a:ext cx="46067" cy="80205"/>
                </a:xfrm>
                <a:custGeom>
                  <a:avLst/>
                  <a:gdLst/>
                  <a:ahLst/>
                  <a:cxnLst>
                    <a:cxn ang="0">
                      <a:pos x="wd2" y="hd2"/>
                    </a:cxn>
                    <a:cxn ang="5400000">
                      <a:pos x="wd2" y="hd2"/>
                    </a:cxn>
                    <a:cxn ang="10800000">
                      <a:pos x="wd2" y="hd2"/>
                    </a:cxn>
                    <a:cxn ang="16200000">
                      <a:pos x="wd2" y="hd2"/>
                    </a:cxn>
                  </a:cxnLst>
                  <a:rect l="0" t="0" r="r" b="b"/>
                  <a:pathLst>
                    <a:path w="21574" h="21594" extrusionOk="0">
                      <a:moveTo>
                        <a:pt x="6319" y="10"/>
                      </a:moveTo>
                      <a:cubicBezTo>
                        <a:pt x="6230" y="19"/>
                        <a:pt x="6165" y="87"/>
                        <a:pt x="6134" y="117"/>
                      </a:cubicBezTo>
                      <a:cubicBezTo>
                        <a:pt x="6101" y="147"/>
                        <a:pt x="5993" y="208"/>
                        <a:pt x="5762" y="223"/>
                      </a:cubicBezTo>
                      <a:cubicBezTo>
                        <a:pt x="5544" y="238"/>
                        <a:pt x="5312" y="229"/>
                        <a:pt x="5018" y="223"/>
                      </a:cubicBezTo>
                      <a:cubicBezTo>
                        <a:pt x="4413" y="212"/>
                        <a:pt x="3837" y="262"/>
                        <a:pt x="3717" y="330"/>
                      </a:cubicBezTo>
                      <a:cubicBezTo>
                        <a:pt x="3598" y="399"/>
                        <a:pt x="3296" y="360"/>
                        <a:pt x="3160" y="330"/>
                      </a:cubicBezTo>
                      <a:cubicBezTo>
                        <a:pt x="3024" y="300"/>
                        <a:pt x="2792" y="484"/>
                        <a:pt x="2602" y="651"/>
                      </a:cubicBezTo>
                      <a:cubicBezTo>
                        <a:pt x="2581" y="679"/>
                        <a:pt x="2466" y="723"/>
                        <a:pt x="2416" y="758"/>
                      </a:cubicBezTo>
                      <a:cubicBezTo>
                        <a:pt x="2353" y="801"/>
                        <a:pt x="2284" y="742"/>
                        <a:pt x="2230" y="758"/>
                      </a:cubicBezTo>
                      <a:cubicBezTo>
                        <a:pt x="2193" y="749"/>
                        <a:pt x="2088" y="778"/>
                        <a:pt x="2045" y="758"/>
                      </a:cubicBezTo>
                      <a:cubicBezTo>
                        <a:pt x="1950" y="716"/>
                        <a:pt x="1736" y="766"/>
                        <a:pt x="1673" y="758"/>
                      </a:cubicBezTo>
                      <a:cubicBezTo>
                        <a:pt x="1548" y="749"/>
                        <a:pt x="1507" y="763"/>
                        <a:pt x="1301" y="865"/>
                      </a:cubicBezTo>
                      <a:cubicBezTo>
                        <a:pt x="1239" y="923"/>
                        <a:pt x="1074" y="1040"/>
                        <a:pt x="1115" y="1078"/>
                      </a:cubicBezTo>
                      <a:cubicBezTo>
                        <a:pt x="1179" y="1137"/>
                        <a:pt x="1249" y="1199"/>
                        <a:pt x="1115" y="1292"/>
                      </a:cubicBezTo>
                      <a:cubicBezTo>
                        <a:pt x="829" y="1490"/>
                        <a:pt x="551" y="1468"/>
                        <a:pt x="0" y="1185"/>
                      </a:cubicBezTo>
                      <a:cubicBezTo>
                        <a:pt x="576" y="1491"/>
                        <a:pt x="733" y="1638"/>
                        <a:pt x="558" y="1826"/>
                      </a:cubicBezTo>
                      <a:cubicBezTo>
                        <a:pt x="433" y="1960"/>
                        <a:pt x="399" y="2342"/>
                        <a:pt x="372" y="2788"/>
                      </a:cubicBezTo>
                      <a:cubicBezTo>
                        <a:pt x="396" y="2965"/>
                        <a:pt x="346" y="3066"/>
                        <a:pt x="372" y="3322"/>
                      </a:cubicBezTo>
                      <a:cubicBezTo>
                        <a:pt x="431" y="3905"/>
                        <a:pt x="461" y="4314"/>
                        <a:pt x="558" y="4711"/>
                      </a:cubicBezTo>
                      <a:cubicBezTo>
                        <a:pt x="574" y="4779"/>
                        <a:pt x="539" y="4859"/>
                        <a:pt x="558" y="4925"/>
                      </a:cubicBezTo>
                      <a:cubicBezTo>
                        <a:pt x="576" y="4940"/>
                        <a:pt x="719" y="4908"/>
                        <a:pt x="743" y="4925"/>
                      </a:cubicBezTo>
                      <a:cubicBezTo>
                        <a:pt x="879" y="5019"/>
                        <a:pt x="813" y="5098"/>
                        <a:pt x="743" y="5139"/>
                      </a:cubicBezTo>
                      <a:cubicBezTo>
                        <a:pt x="717" y="5154"/>
                        <a:pt x="714" y="5343"/>
                        <a:pt x="743" y="5459"/>
                      </a:cubicBezTo>
                      <a:cubicBezTo>
                        <a:pt x="888" y="5844"/>
                        <a:pt x="1202" y="6183"/>
                        <a:pt x="1487" y="6741"/>
                      </a:cubicBezTo>
                      <a:cubicBezTo>
                        <a:pt x="1753" y="7263"/>
                        <a:pt x="2120" y="7768"/>
                        <a:pt x="2416" y="7917"/>
                      </a:cubicBezTo>
                      <a:cubicBezTo>
                        <a:pt x="3065" y="8243"/>
                        <a:pt x="3319" y="8639"/>
                        <a:pt x="2974" y="8878"/>
                      </a:cubicBezTo>
                      <a:cubicBezTo>
                        <a:pt x="2765" y="9023"/>
                        <a:pt x="2755" y="9154"/>
                        <a:pt x="2974" y="9306"/>
                      </a:cubicBezTo>
                      <a:cubicBezTo>
                        <a:pt x="3128" y="9413"/>
                        <a:pt x="3234" y="9477"/>
                        <a:pt x="3160" y="9520"/>
                      </a:cubicBezTo>
                      <a:cubicBezTo>
                        <a:pt x="3122" y="9541"/>
                        <a:pt x="3103" y="9653"/>
                        <a:pt x="3160" y="9733"/>
                      </a:cubicBezTo>
                      <a:cubicBezTo>
                        <a:pt x="3240" y="9801"/>
                        <a:pt x="3288" y="9806"/>
                        <a:pt x="3346" y="9840"/>
                      </a:cubicBezTo>
                      <a:cubicBezTo>
                        <a:pt x="3492" y="9928"/>
                        <a:pt x="3462" y="9994"/>
                        <a:pt x="3531" y="10054"/>
                      </a:cubicBezTo>
                      <a:cubicBezTo>
                        <a:pt x="3735" y="10090"/>
                        <a:pt x="3863" y="10199"/>
                        <a:pt x="3903" y="10268"/>
                      </a:cubicBezTo>
                      <a:cubicBezTo>
                        <a:pt x="3947" y="10344"/>
                        <a:pt x="3877" y="10386"/>
                        <a:pt x="3717" y="10481"/>
                      </a:cubicBezTo>
                      <a:cubicBezTo>
                        <a:pt x="3735" y="10495"/>
                        <a:pt x="3882" y="10574"/>
                        <a:pt x="3903" y="10588"/>
                      </a:cubicBezTo>
                      <a:cubicBezTo>
                        <a:pt x="3999" y="10655"/>
                        <a:pt x="3894" y="10642"/>
                        <a:pt x="3903" y="10695"/>
                      </a:cubicBezTo>
                      <a:cubicBezTo>
                        <a:pt x="4040" y="10725"/>
                        <a:pt x="4125" y="10868"/>
                        <a:pt x="4089" y="11122"/>
                      </a:cubicBezTo>
                      <a:cubicBezTo>
                        <a:pt x="4085" y="11150"/>
                        <a:pt x="4091" y="11204"/>
                        <a:pt x="4089" y="11229"/>
                      </a:cubicBezTo>
                      <a:cubicBezTo>
                        <a:pt x="4408" y="11284"/>
                        <a:pt x="4551" y="11351"/>
                        <a:pt x="4461" y="11550"/>
                      </a:cubicBezTo>
                      <a:cubicBezTo>
                        <a:pt x="4443" y="11590"/>
                        <a:pt x="4461" y="11602"/>
                        <a:pt x="4461" y="11657"/>
                      </a:cubicBezTo>
                      <a:cubicBezTo>
                        <a:pt x="4494" y="11674"/>
                        <a:pt x="4421" y="11747"/>
                        <a:pt x="4461" y="11764"/>
                      </a:cubicBezTo>
                      <a:cubicBezTo>
                        <a:pt x="4709" y="11864"/>
                        <a:pt x="4895" y="11919"/>
                        <a:pt x="4833" y="11977"/>
                      </a:cubicBezTo>
                      <a:cubicBezTo>
                        <a:pt x="4770" y="12035"/>
                        <a:pt x="4834" y="12150"/>
                        <a:pt x="5018" y="12191"/>
                      </a:cubicBezTo>
                      <a:lnTo>
                        <a:pt x="5204" y="12191"/>
                      </a:lnTo>
                      <a:cubicBezTo>
                        <a:pt x="5476" y="11984"/>
                        <a:pt x="5686" y="11920"/>
                        <a:pt x="5948" y="11977"/>
                      </a:cubicBezTo>
                      <a:cubicBezTo>
                        <a:pt x="6256" y="12045"/>
                        <a:pt x="6160" y="12044"/>
                        <a:pt x="5948" y="12191"/>
                      </a:cubicBezTo>
                      <a:cubicBezTo>
                        <a:pt x="5802" y="12292"/>
                        <a:pt x="5865" y="12434"/>
                        <a:pt x="5948" y="12511"/>
                      </a:cubicBezTo>
                      <a:cubicBezTo>
                        <a:pt x="6031" y="12589"/>
                        <a:pt x="5968" y="12808"/>
                        <a:pt x="5762" y="12939"/>
                      </a:cubicBezTo>
                      <a:cubicBezTo>
                        <a:pt x="5673" y="12995"/>
                        <a:pt x="5620" y="13092"/>
                        <a:pt x="5576" y="13153"/>
                      </a:cubicBezTo>
                      <a:cubicBezTo>
                        <a:pt x="5597" y="13200"/>
                        <a:pt x="5610" y="13209"/>
                        <a:pt x="5576" y="13259"/>
                      </a:cubicBezTo>
                      <a:cubicBezTo>
                        <a:pt x="5511" y="13357"/>
                        <a:pt x="5511" y="13503"/>
                        <a:pt x="5762" y="13580"/>
                      </a:cubicBezTo>
                      <a:cubicBezTo>
                        <a:pt x="6011" y="13657"/>
                        <a:pt x="6201" y="13755"/>
                        <a:pt x="6134" y="13794"/>
                      </a:cubicBezTo>
                      <a:cubicBezTo>
                        <a:pt x="6067" y="13832"/>
                        <a:pt x="6202" y="13988"/>
                        <a:pt x="6319" y="14114"/>
                      </a:cubicBezTo>
                      <a:cubicBezTo>
                        <a:pt x="6459" y="14265"/>
                        <a:pt x="6464" y="14383"/>
                        <a:pt x="6319" y="14435"/>
                      </a:cubicBezTo>
                      <a:cubicBezTo>
                        <a:pt x="6030" y="14538"/>
                        <a:pt x="6029" y="15080"/>
                        <a:pt x="6319" y="15183"/>
                      </a:cubicBezTo>
                      <a:cubicBezTo>
                        <a:pt x="6443" y="15227"/>
                        <a:pt x="6394" y="15327"/>
                        <a:pt x="6319" y="15397"/>
                      </a:cubicBezTo>
                      <a:cubicBezTo>
                        <a:pt x="6243" y="15468"/>
                        <a:pt x="6462" y="15419"/>
                        <a:pt x="6691" y="15397"/>
                      </a:cubicBezTo>
                      <a:cubicBezTo>
                        <a:pt x="6976" y="15368"/>
                        <a:pt x="7061" y="15433"/>
                        <a:pt x="7063" y="15610"/>
                      </a:cubicBezTo>
                      <a:cubicBezTo>
                        <a:pt x="7064" y="15750"/>
                        <a:pt x="7091" y="16091"/>
                        <a:pt x="7249" y="16251"/>
                      </a:cubicBezTo>
                      <a:cubicBezTo>
                        <a:pt x="7407" y="16412"/>
                        <a:pt x="7658" y="16631"/>
                        <a:pt x="7620" y="16786"/>
                      </a:cubicBezTo>
                      <a:cubicBezTo>
                        <a:pt x="7567" y="17009"/>
                        <a:pt x="7554" y="17095"/>
                        <a:pt x="7992" y="17106"/>
                      </a:cubicBezTo>
                      <a:cubicBezTo>
                        <a:pt x="8906" y="17129"/>
                        <a:pt x="9013" y="17161"/>
                        <a:pt x="8736" y="17320"/>
                      </a:cubicBezTo>
                      <a:cubicBezTo>
                        <a:pt x="8397" y="17515"/>
                        <a:pt x="8400" y="18195"/>
                        <a:pt x="8736" y="18388"/>
                      </a:cubicBezTo>
                      <a:cubicBezTo>
                        <a:pt x="8923" y="18496"/>
                        <a:pt x="8913" y="18586"/>
                        <a:pt x="8736" y="18709"/>
                      </a:cubicBezTo>
                      <a:cubicBezTo>
                        <a:pt x="8454" y="18904"/>
                        <a:pt x="8648" y="19136"/>
                        <a:pt x="9107" y="19136"/>
                      </a:cubicBezTo>
                      <a:cubicBezTo>
                        <a:pt x="9472" y="19136"/>
                        <a:pt x="9783" y="19776"/>
                        <a:pt x="9479" y="19884"/>
                      </a:cubicBezTo>
                      <a:cubicBezTo>
                        <a:pt x="9193" y="19986"/>
                        <a:pt x="10726" y="20797"/>
                        <a:pt x="11710" y="21060"/>
                      </a:cubicBezTo>
                      <a:cubicBezTo>
                        <a:pt x="12161" y="21180"/>
                        <a:pt x="12803" y="21276"/>
                        <a:pt x="13011" y="21380"/>
                      </a:cubicBezTo>
                      <a:cubicBezTo>
                        <a:pt x="13257" y="21504"/>
                        <a:pt x="13560" y="21542"/>
                        <a:pt x="13940" y="21487"/>
                      </a:cubicBezTo>
                      <a:cubicBezTo>
                        <a:pt x="14390" y="21422"/>
                        <a:pt x="14532" y="21491"/>
                        <a:pt x="14683" y="21594"/>
                      </a:cubicBezTo>
                      <a:cubicBezTo>
                        <a:pt x="14696" y="21533"/>
                        <a:pt x="14891" y="21413"/>
                        <a:pt x="14869" y="21380"/>
                      </a:cubicBezTo>
                      <a:cubicBezTo>
                        <a:pt x="14707" y="21137"/>
                        <a:pt x="17235" y="20305"/>
                        <a:pt x="17471" y="20525"/>
                      </a:cubicBezTo>
                      <a:cubicBezTo>
                        <a:pt x="17637" y="20680"/>
                        <a:pt x="18427" y="20511"/>
                        <a:pt x="19330" y="20098"/>
                      </a:cubicBezTo>
                      <a:cubicBezTo>
                        <a:pt x="19372" y="20079"/>
                        <a:pt x="19472" y="20114"/>
                        <a:pt x="19516" y="20098"/>
                      </a:cubicBezTo>
                      <a:cubicBezTo>
                        <a:pt x="19306" y="19955"/>
                        <a:pt x="19372" y="19788"/>
                        <a:pt x="19888" y="19564"/>
                      </a:cubicBezTo>
                      <a:cubicBezTo>
                        <a:pt x="20535" y="19282"/>
                        <a:pt x="20613" y="19248"/>
                        <a:pt x="20631" y="17854"/>
                      </a:cubicBezTo>
                      <a:cubicBezTo>
                        <a:pt x="20642" y="17036"/>
                        <a:pt x="20709" y="16245"/>
                        <a:pt x="20817" y="16144"/>
                      </a:cubicBezTo>
                      <a:cubicBezTo>
                        <a:pt x="20925" y="16044"/>
                        <a:pt x="20910" y="15823"/>
                        <a:pt x="20817" y="15610"/>
                      </a:cubicBezTo>
                      <a:cubicBezTo>
                        <a:pt x="20724" y="15397"/>
                        <a:pt x="20840" y="15134"/>
                        <a:pt x="21003" y="15076"/>
                      </a:cubicBezTo>
                      <a:cubicBezTo>
                        <a:pt x="21208" y="15003"/>
                        <a:pt x="21091" y="14811"/>
                        <a:pt x="20817" y="14435"/>
                      </a:cubicBezTo>
                      <a:cubicBezTo>
                        <a:pt x="20400" y="13861"/>
                        <a:pt x="20722" y="13589"/>
                        <a:pt x="21375" y="13901"/>
                      </a:cubicBezTo>
                      <a:cubicBezTo>
                        <a:pt x="21409" y="13917"/>
                        <a:pt x="21524" y="13888"/>
                        <a:pt x="21560" y="13901"/>
                      </a:cubicBezTo>
                      <a:cubicBezTo>
                        <a:pt x="21595" y="13794"/>
                        <a:pt x="21518" y="13684"/>
                        <a:pt x="21560" y="13580"/>
                      </a:cubicBezTo>
                      <a:cubicBezTo>
                        <a:pt x="21572" y="13552"/>
                        <a:pt x="21556" y="13501"/>
                        <a:pt x="21560" y="13473"/>
                      </a:cubicBezTo>
                      <a:cubicBezTo>
                        <a:pt x="21550" y="13381"/>
                        <a:pt x="21570" y="13434"/>
                        <a:pt x="21560" y="13366"/>
                      </a:cubicBezTo>
                      <a:cubicBezTo>
                        <a:pt x="21539" y="13330"/>
                        <a:pt x="21600" y="13274"/>
                        <a:pt x="21560" y="13259"/>
                      </a:cubicBezTo>
                      <a:cubicBezTo>
                        <a:pt x="21441" y="13217"/>
                        <a:pt x="21302" y="13070"/>
                        <a:pt x="21375" y="12939"/>
                      </a:cubicBezTo>
                      <a:cubicBezTo>
                        <a:pt x="21399" y="12895"/>
                        <a:pt x="21379" y="12785"/>
                        <a:pt x="21375" y="12725"/>
                      </a:cubicBezTo>
                      <a:cubicBezTo>
                        <a:pt x="21361" y="12689"/>
                        <a:pt x="21388" y="12660"/>
                        <a:pt x="21375" y="12618"/>
                      </a:cubicBezTo>
                      <a:cubicBezTo>
                        <a:pt x="21319" y="12445"/>
                        <a:pt x="21185" y="12356"/>
                        <a:pt x="21003" y="12298"/>
                      </a:cubicBezTo>
                      <a:cubicBezTo>
                        <a:pt x="20821" y="12239"/>
                        <a:pt x="20752" y="12038"/>
                        <a:pt x="20817" y="11977"/>
                      </a:cubicBezTo>
                      <a:cubicBezTo>
                        <a:pt x="20904" y="11897"/>
                        <a:pt x="20642" y="11653"/>
                        <a:pt x="20445" y="11336"/>
                      </a:cubicBezTo>
                      <a:cubicBezTo>
                        <a:pt x="20405" y="11284"/>
                        <a:pt x="20488" y="11282"/>
                        <a:pt x="20445" y="11229"/>
                      </a:cubicBezTo>
                      <a:cubicBezTo>
                        <a:pt x="20176" y="10899"/>
                        <a:pt x="19862" y="10573"/>
                        <a:pt x="19702" y="10481"/>
                      </a:cubicBezTo>
                      <a:cubicBezTo>
                        <a:pt x="19508" y="10370"/>
                        <a:pt x="19311" y="10234"/>
                        <a:pt x="19330" y="10161"/>
                      </a:cubicBezTo>
                      <a:cubicBezTo>
                        <a:pt x="19212" y="10027"/>
                        <a:pt x="19160" y="9849"/>
                        <a:pt x="19144" y="9733"/>
                      </a:cubicBezTo>
                      <a:cubicBezTo>
                        <a:pt x="19132" y="9648"/>
                        <a:pt x="19204" y="9531"/>
                        <a:pt x="19144" y="9413"/>
                      </a:cubicBezTo>
                      <a:cubicBezTo>
                        <a:pt x="19099" y="9350"/>
                        <a:pt x="19009" y="9371"/>
                        <a:pt x="18958" y="9306"/>
                      </a:cubicBezTo>
                      <a:cubicBezTo>
                        <a:pt x="18867" y="9191"/>
                        <a:pt x="18845" y="9086"/>
                        <a:pt x="18772" y="8985"/>
                      </a:cubicBezTo>
                      <a:cubicBezTo>
                        <a:pt x="18571" y="8755"/>
                        <a:pt x="18408" y="8503"/>
                        <a:pt x="18401" y="8451"/>
                      </a:cubicBezTo>
                      <a:cubicBezTo>
                        <a:pt x="17812" y="8364"/>
                        <a:pt x="17260" y="8157"/>
                        <a:pt x="17100" y="7917"/>
                      </a:cubicBezTo>
                      <a:cubicBezTo>
                        <a:pt x="16981" y="7739"/>
                        <a:pt x="17156" y="7282"/>
                        <a:pt x="17471" y="7062"/>
                      </a:cubicBezTo>
                      <a:cubicBezTo>
                        <a:pt x="17109" y="6885"/>
                        <a:pt x="16788" y="6743"/>
                        <a:pt x="16914" y="6741"/>
                      </a:cubicBezTo>
                      <a:cubicBezTo>
                        <a:pt x="17054" y="6739"/>
                        <a:pt x="17034" y="6617"/>
                        <a:pt x="16728" y="6421"/>
                      </a:cubicBezTo>
                      <a:cubicBezTo>
                        <a:pt x="15915" y="5899"/>
                        <a:pt x="14868" y="4926"/>
                        <a:pt x="15055" y="4818"/>
                      </a:cubicBezTo>
                      <a:cubicBezTo>
                        <a:pt x="15144" y="4767"/>
                        <a:pt x="14958" y="4444"/>
                        <a:pt x="14683" y="4177"/>
                      </a:cubicBezTo>
                      <a:lnTo>
                        <a:pt x="14683" y="4070"/>
                      </a:lnTo>
                      <a:cubicBezTo>
                        <a:pt x="14503" y="4083"/>
                        <a:pt x="14274" y="3974"/>
                        <a:pt x="14126" y="3750"/>
                      </a:cubicBezTo>
                      <a:cubicBezTo>
                        <a:pt x="13996" y="3554"/>
                        <a:pt x="13993" y="3468"/>
                        <a:pt x="14126" y="3322"/>
                      </a:cubicBezTo>
                      <a:cubicBezTo>
                        <a:pt x="13911" y="3307"/>
                        <a:pt x="13705" y="3241"/>
                        <a:pt x="13754" y="3108"/>
                      </a:cubicBezTo>
                      <a:cubicBezTo>
                        <a:pt x="13771" y="3064"/>
                        <a:pt x="13757" y="3051"/>
                        <a:pt x="13754" y="3002"/>
                      </a:cubicBezTo>
                      <a:cubicBezTo>
                        <a:pt x="13638" y="2875"/>
                        <a:pt x="13417" y="2694"/>
                        <a:pt x="13382" y="2574"/>
                      </a:cubicBezTo>
                      <a:cubicBezTo>
                        <a:pt x="13270" y="2614"/>
                        <a:pt x="12961" y="2532"/>
                        <a:pt x="12825" y="2360"/>
                      </a:cubicBezTo>
                      <a:cubicBezTo>
                        <a:pt x="12775" y="2297"/>
                        <a:pt x="12766" y="2219"/>
                        <a:pt x="12639" y="2147"/>
                      </a:cubicBezTo>
                      <a:cubicBezTo>
                        <a:pt x="12377" y="2030"/>
                        <a:pt x="12011" y="1826"/>
                        <a:pt x="11710" y="1719"/>
                      </a:cubicBezTo>
                      <a:cubicBezTo>
                        <a:pt x="11250" y="1594"/>
                        <a:pt x="10546" y="1380"/>
                        <a:pt x="10223" y="1185"/>
                      </a:cubicBezTo>
                      <a:cubicBezTo>
                        <a:pt x="9887" y="983"/>
                        <a:pt x="9551" y="865"/>
                        <a:pt x="9293" y="865"/>
                      </a:cubicBezTo>
                      <a:cubicBezTo>
                        <a:pt x="9017" y="865"/>
                        <a:pt x="8559" y="648"/>
                        <a:pt x="8178" y="437"/>
                      </a:cubicBezTo>
                      <a:cubicBezTo>
                        <a:pt x="7646" y="575"/>
                        <a:pt x="7139" y="352"/>
                        <a:pt x="7063" y="10"/>
                      </a:cubicBezTo>
                      <a:cubicBezTo>
                        <a:pt x="6962" y="39"/>
                        <a:pt x="6840" y="32"/>
                        <a:pt x="6691" y="10"/>
                      </a:cubicBezTo>
                      <a:cubicBezTo>
                        <a:pt x="6587" y="-6"/>
                        <a:pt x="6409" y="1"/>
                        <a:pt x="6319" y="10"/>
                      </a:cubicBezTo>
                      <a:close/>
                    </a:path>
                  </a:pathLst>
                </a:custGeom>
                <a:ln>
                  <a:noFill/>
                </a:ln>
                <a:effectLst/>
              </p:spPr>
            </p:pic>
            <p:pic>
              <p:nvPicPr>
                <p:cNvPr id="1013" name="Image" descr="Image"/>
                <p:cNvPicPr>
                  <a:picLocks/>
                </p:cNvPicPr>
                <p:nvPr/>
              </p:nvPicPr>
              <p:blipFill>
                <a:blip r:embed="rId53"/>
                <a:stretch>
                  <a:fillRect/>
                </a:stretch>
              </p:blipFill>
              <p:spPr>
                <a:xfrm>
                  <a:off x="-1" y="-1"/>
                  <a:ext cx="64000" cy="105148"/>
                </a:xfrm>
                <a:prstGeom prst="rect">
                  <a:avLst/>
                </a:prstGeom>
                <a:effectLst/>
              </p:spPr>
            </p:pic>
          </p:grpSp>
          <p:grpSp>
            <p:nvGrpSpPr>
              <p:cNvPr id="1018" name="Image"/>
              <p:cNvGrpSpPr/>
              <p:nvPr/>
            </p:nvGrpSpPr>
            <p:grpSpPr>
              <a:xfrm rot="17311923">
                <a:off x="172186" y="-11185"/>
                <a:ext cx="80271" cy="132174"/>
                <a:chOff x="0" y="0"/>
                <a:chExt cx="80269" cy="132173"/>
              </a:xfrm>
            </p:grpSpPr>
            <p:pic>
              <p:nvPicPr>
                <p:cNvPr id="1017" name="Image" descr="Image"/>
                <p:cNvPicPr>
                  <a:picLocks noChangeAspect="1"/>
                </p:cNvPicPr>
                <p:nvPr/>
              </p:nvPicPr>
              <p:blipFill>
                <a:blip r:embed="rId54" cstate="print">
                  <a:extLst>
                    <a:ext uri="{28A0092B-C50C-407E-A947-70E740481C1C}">
                      <a14:useLocalDpi xmlns:a14="http://schemas.microsoft.com/office/drawing/2010/main"/>
                    </a:ext>
                  </a:extLst>
                </a:blip>
                <a:srcRect/>
                <a:stretch>
                  <a:fillRect/>
                </a:stretch>
              </p:blipFill>
              <p:spPr>
                <a:xfrm>
                  <a:off x="8980" y="8976"/>
                  <a:ext cx="62322" cy="107955"/>
                </a:xfrm>
                <a:custGeom>
                  <a:avLst/>
                  <a:gdLst/>
                  <a:ahLst/>
                  <a:cxnLst>
                    <a:cxn ang="0">
                      <a:pos x="wd2" y="hd2"/>
                    </a:cxn>
                    <a:cxn ang="5400000">
                      <a:pos x="wd2" y="hd2"/>
                    </a:cxn>
                    <a:cxn ang="10800000">
                      <a:pos x="wd2" y="hd2"/>
                    </a:cxn>
                    <a:cxn ang="16200000">
                      <a:pos x="wd2" y="hd2"/>
                    </a:cxn>
                  </a:cxnLst>
                  <a:rect l="0" t="0" r="r" b="b"/>
                  <a:pathLst>
                    <a:path w="21593" h="21592" extrusionOk="0">
                      <a:moveTo>
                        <a:pt x="6463" y="1"/>
                      </a:moveTo>
                      <a:cubicBezTo>
                        <a:pt x="6374" y="10"/>
                        <a:pt x="6219" y="51"/>
                        <a:pt x="6188" y="81"/>
                      </a:cubicBezTo>
                      <a:cubicBezTo>
                        <a:pt x="6155" y="111"/>
                        <a:pt x="6006" y="144"/>
                        <a:pt x="5775" y="160"/>
                      </a:cubicBezTo>
                      <a:cubicBezTo>
                        <a:pt x="5559" y="175"/>
                        <a:pt x="5242" y="165"/>
                        <a:pt x="4950" y="160"/>
                      </a:cubicBezTo>
                      <a:cubicBezTo>
                        <a:pt x="4347" y="149"/>
                        <a:pt x="3831" y="250"/>
                        <a:pt x="3713" y="319"/>
                      </a:cubicBezTo>
                      <a:cubicBezTo>
                        <a:pt x="3594" y="387"/>
                        <a:pt x="3436" y="428"/>
                        <a:pt x="3300" y="398"/>
                      </a:cubicBezTo>
                      <a:cubicBezTo>
                        <a:pt x="3165" y="368"/>
                        <a:pt x="2802" y="470"/>
                        <a:pt x="2613" y="636"/>
                      </a:cubicBezTo>
                      <a:cubicBezTo>
                        <a:pt x="2591" y="664"/>
                        <a:pt x="2525" y="681"/>
                        <a:pt x="2475" y="716"/>
                      </a:cubicBezTo>
                      <a:cubicBezTo>
                        <a:pt x="2412" y="759"/>
                        <a:pt x="2391" y="779"/>
                        <a:pt x="2338" y="795"/>
                      </a:cubicBezTo>
                      <a:cubicBezTo>
                        <a:pt x="2322" y="797"/>
                        <a:pt x="2216" y="795"/>
                        <a:pt x="2200" y="795"/>
                      </a:cubicBezTo>
                      <a:cubicBezTo>
                        <a:pt x="2130" y="797"/>
                        <a:pt x="2149" y="837"/>
                        <a:pt x="2063" y="795"/>
                      </a:cubicBezTo>
                      <a:cubicBezTo>
                        <a:pt x="1969" y="753"/>
                        <a:pt x="1850" y="724"/>
                        <a:pt x="1788" y="716"/>
                      </a:cubicBezTo>
                      <a:cubicBezTo>
                        <a:pt x="1664" y="707"/>
                        <a:pt x="1443" y="772"/>
                        <a:pt x="1238" y="874"/>
                      </a:cubicBezTo>
                      <a:cubicBezTo>
                        <a:pt x="1175" y="933"/>
                        <a:pt x="1197" y="995"/>
                        <a:pt x="1238" y="1033"/>
                      </a:cubicBezTo>
                      <a:cubicBezTo>
                        <a:pt x="1301" y="1092"/>
                        <a:pt x="1233" y="1179"/>
                        <a:pt x="1100" y="1271"/>
                      </a:cubicBezTo>
                      <a:cubicBezTo>
                        <a:pt x="815" y="1470"/>
                        <a:pt x="686" y="1475"/>
                        <a:pt x="138" y="1192"/>
                      </a:cubicBezTo>
                      <a:cubicBezTo>
                        <a:pt x="110" y="1183"/>
                        <a:pt x="28" y="1201"/>
                        <a:pt x="0" y="1192"/>
                      </a:cubicBezTo>
                      <a:cubicBezTo>
                        <a:pt x="574" y="1497"/>
                        <a:pt x="725" y="1638"/>
                        <a:pt x="550" y="1827"/>
                      </a:cubicBezTo>
                      <a:cubicBezTo>
                        <a:pt x="426" y="1961"/>
                        <a:pt x="302" y="2413"/>
                        <a:pt x="275" y="2859"/>
                      </a:cubicBezTo>
                      <a:cubicBezTo>
                        <a:pt x="299" y="3036"/>
                        <a:pt x="387" y="3079"/>
                        <a:pt x="413" y="3335"/>
                      </a:cubicBezTo>
                      <a:cubicBezTo>
                        <a:pt x="472" y="3918"/>
                        <a:pt x="591" y="4287"/>
                        <a:pt x="688" y="4684"/>
                      </a:cubicBezTo>
                      <a:cubicBezTo>
                        <a:pt x="704" y="4752"/>
                        <a:pt x="669" y="4856"/>
                        <a:pt x="688" y="4923"/>
                      </a:cubicBezTo>
                      <a:cubicBezTo>
                        <a:pt x="822" y="5017"/>
                        <a:pt x="895" y="5120"/>
                        <a:pt x="825" y="5161"/>
                      </a:cubicBezTo>
                      <a:cubicBezTo>
                        <a:pt x="799" y="5176"/>
                        <a:pt x="796" y="5283"/>
                        <a:pt x="825" y="5399"/>
                      </a:cubicBezTo>
                      <a:cubicBezTo>
                        <a:pt x="969" y="5784"/>
                        <a:pt x="1228" y="6190"/>
                        <a:pt x="1513" y="6748"/>
                      </a:cubicBezTo>
                      <a:cubicBezTo>
                        <a:pt x="1778" y="7270"/>
                        <a:pt x="2180" y="7711"/>
                        <a:pt x="2475" y="7860"/>
                      </a:cubicBezTo>
                      <a:cubicBezTo>
                        <a:pt x="3121" y="8186"/>
                        <a:pt x="3232" y="8652"/>
                        <a:pt x="2888" y="8891"/>
                      </a:cubicBezTo>
                      <a:cubicBezTo>
                        <a:pt x="2680" y="9036"/>
                        <a:pt x="2807" y="9136"/>
                        <a:pt x="3025" y="9288"/>
                      </a:cubicBezTo>
                      <a:cubicBezTo>
                        <a:pt x="3178" y="9395"/>
                        <a:pt x="3237" y="9484"/>
                        <a:pt x="3163" y="9527"/>
                      </a:cubicBezTo>
                      <a:cubicBezTo>
                        <a:pt x="3126" y="9548"/>
                        <a:pt x="3106" y="9605"/>
                        <a:pt x="3163" y="9685"/>
                      </a:cubicBezTo>
                      <a:cubicBezTo>
                        <a:pt x="3242" y="9753"/>
                        <a:pt x="3243" y="9809"/>
                        <a:pt x="3300" y="9844"/>
                      </a:cubicBezTo>
                      <a:cubicBezTo>
                        <a:pt x="3446" y="9932"/>
                        <a:pt x="3506" y="10022"/>
                        <a:pt x="3575" y="10082"/>
                      </a:cubicBezTo>
                      <a:cubicBezTo>
                        <a:pt x="3778" y="10118"/>
                        <a:pt x="3948" y="10172"/>
                        <a:pt x="3988" y="10241"/>
                      </a:cubicBezTo>
                      <a:cubicBezTo>
                        <a:pt x="4032" y="10317"/>
                        <a:pt x="4009" y="10463"/>
                        <a:pt x="3850" y="10558"/>
                      </a:cubicBezTo>
                      <a:cubicBezTo>
                        <a:pt x="3946" y="10625"/>
                        <a:pt x="3978" y="10665"/>
                        <a:pt x="3988" y="10717"/>
                      </a:cubicBezTo>
                      <a:cubicBezTo>
                        <a:pt x="4124" y="10747"/>
                        <a:pt x="4161" y="10860"/>
                        <a:pt x="4125" y="11114"/>
                      </a:cubicBezTo>
                      <a:cubicBezTo>
                        <a:pt x="4121" y="11141"/>
                        <a:pt x="4127" y="11168"/>
                        <a:pt x="4125" y="11193"/>
                      </a:cubicBezTo>
                      <a:cubicBezTo>
                        <a:pt x="4443" y="11248"/>
                        <a:pt x="4490" y="11312"/>
                        <a:pt x="4400" y="11511"/>
                      </a:cubicBezTo>
                      <a:cubicBezTo>
                        <a:pt x="4382" y="11551"/>
                        <a:pt x="4400" y="11615"/>
                        <a:pt x="4400" y="11670"/>
                      </a:cubicBezTo>
                      <a:cubicBezTo>
                        <a:pt x="4434" y="11687"/>
                        <a:pt x="4498" y="11733"/>
                        <a:pt x="4538" y="11749"/>
                      </a:cubicBezTo>
                      <a:cubicBezTo>
                        <a:pt x="4785" y="11849"/>
                        <a:pt x="4875" y="11929"/>
                        <a:pt x="4813" y="11987"/>
                      </a:cubicBezTo>
                      <a:cubicBezTo>
                        <a:pt x="4751" y="12045"/>
                        <a:pt x="4904" y="12185"/>
                        <a:pt x="5088" y="12225"/>
                      </a:cubicBezTo>
                      <a:lnTo>
                        <a:pt x="5225" y="12146"/>
                      </a:lnTo>
                      <a:cubicBezTo>
                        <a:pt x="5496" y="11939"/>
                        <a:pt x="5652" y="11850"/>
                        <a:pt x="5913" y="11908"/>
                      </a:cubicBezTo>
                      <a:cubicBezTo>
                        <a:pt x="6219" y="11976"/>
                        <a:pt x="6261" y="12079"/>
                        <a:pt x="6050" y="12225"/>
                      </a:cubicBezTo>
                      <a:cubicBezTo>
                        <a:pt x="5905" y="12327"/>
                        <a:pt x="5830" y="12465"/>
                        <a:pt x="5913" y="12543"/>
                      </a:cubicBezTo>
                      <a:cubicBezTo>
                        <a:pt x="5996" y="12620"/>
                        <a:pt x="5981" y="12809"/>
                        <a:pt x="5775" y="12940"/>
                      </a:cubicBezTo>
                      <a:cubicBezTo>
                        <a:pt x="5687" y="12996"/>
                        <a:pt x="5544" y="13038"/>
                        <a:pt x="5500" y="13099"/>
                      </a:cubicBezTo>
                      <a:cubicBezTo>
                        <a:pt x="5522" y="13146"/>
                        <a:pt x="5534" y="13207"/>
                        <a:pt x="5500" y="13257"/>
                      </a:cubicBezTo>
                      <a:cubicBezTo>
                        <a:pt x="5436" y="13355"/>
                        <a:pt x="5663" y="13498"/>
                        <a:pt x="5913" y="13575"/>
                      </a:cubicBezTo>
                      <a:cubicBezTo>
                        <a:pt x="6161" y="13652"/>
                        <a:pt x="6255" y="13695"/>
                        <a:pt x="6188" y="13734"/>
                      </a:cubicBezTo>
                      <a:cubicBezTo>
                        <a:pt x="6121" y="13772"/>
                        <a:pt x="6208" y="13924"/>
                        <a:pt x="6325" y="14051"/>
                      </a:cubicBezTo>
                      <a:cubicBezTo>
                        <a:pt x="6464" y="14201"/>
                        <a:pt x="6470" y="14317"/>
                        <a:pt x="6325" y="14369"/>
                      </a:cubicBezTo>
                      <a:cubicBezTo>
                        <a:pt x="6037" y="14471"/>
                        <a:pt x="6037" y="15059"/>
                        <a:pt x="6325" y="15162"/>
                      </a:cubicBezTo>
                      <a:cubicBezTo>
                        <a:pt x="6448" y="15206"/>
                        <a:pt x="6400" y="15251"/>
                        <a:pt x="6325" y="15321"/>
                      </a:cubicBezTo>
                      <a:cubicBezTo>
                        <a:pt x="6249" y="15392"/>
                        <a:pt x="6372" y="15423"/>
                        <a:pt x="6600" y="15401"/>
                      </a:cubicBezTo>
                      <a:cubicBezTo>
                        <a:pt x="6884" y="15372"/>
                        <a:pt x="7011" y="15461"/>
                        <a:pt x="7013" y="15639"/>
                      </a:cubicBezTo>
                      <a:cubicBezTo>
                        <a:pt x="7014" y="15779"/>
                        <a:pt x="7131" y="16034"/>
                        <a:pt x="7288" y="16194"/>
                      </a:cubicBezTo>
                      <a:cubicBezTo>
                        <a:pt x="7445" y="16355"/>
                        <a:pt x="7600" y="16595"/>
                        <a:pt x="7563" y="16750"/>
                      </a:cubicBezTo>
                      <a:cubicBezTo>
                        <a:pt x="7509" y="16973"/>
                        <a:pt x="7539" y="17057"/>
                        <a:pt x="7975" y="17067"/>
                      </a:cubicBezTo>
                      <a:cubicBezTo>
                        <a:pt x="8885" y="17090"/>
                        <a:pt x="9076" y="17146"/>
                        <a:pt x="8800" y="17306"/>
                      </a:cubicBezTo>
                      <a:cubicBezTo>
                        <a:pt x="8463" y="17500"/>
                        <a:pt x="8329" y="18145"/>
                        <a:pt x="8663" y="18337"/>
                      </a:cubicBezTo>
                      <a:cubicBezTo>
                        <a:pt x="8849" y="18445"/>
                        <a:pt x="8978" y="18532"/>
                        <a:pt x="8800" y="18655"/>
                      </a:cubicBezTo>
                      <a:cubicBezTo>
                        <a:pt x="8520" y="18850"/>
                        <a:pt x="8618" y="19052"/>
                        <a:pt x="9075" y="19052"/>
                      </a:cubicBezTo>
                      <a:cubicBezTo>
                        <a:pt x="9439" y="19052"/>
                        <a:pt x="9790" y="19738"/>
                        <a:pt x="9488" y="19846"/>
                      </a:cubicBezTo>
                      <a:cubicBezTo>
                        <a:pt x="9203" y="19947"/>
                        <a:pt x="10709" y="20774"/>
                        <a:pt x="11688" y="21036"/>
                      </a:cubicBezTo>
                      <a:cubicBezTo>
                        <a:pt x="12138" y="21157"/>
                        <a:pt x="12718" y="21329"/>
                        <a:pt x="12926" y="21433"/>
                      </a:cubicBezTo>
                      <a:cubicBezTo>
                        <a:pt x="13171" y="21557"/>
                        <a:pt x="13510" y="21568"/>
                        <a:pt x="13888" y="21513"/>
                      </a:cubicBezTo>
                      <a:cubicBezTo>
                        <a:pt x="14336" y="21448"/>
                        <a:pt x="14562" y="21489"/>
                        <a:pt x="14713" y="21592"/>
                      </a:cubicBezTo>
                      <a:cubicBezTo>
                        <a:pt x="14726" y="21531"/>
                        <a:pt x="14873" y="21466"/>
                        <a:pt x="14851" y="21433"/>
                      </a:cubicBezTo>
                      <a:cubicBezTo>
                        <a:pt x="14689" y="21190"/>
                        <a:pt x="17228" y="20340"/>
                        <a:pt x="17463" y="20560"/>
                      </a:cubicBezTo>
                      <a:cubicBezTo>
                        <a:pt x="17629" y="20714"/>
                        <a:pt x="18489" y="20497"/>
                        <a:pt x="19389" y="20084"/>
                      </a:cubicBezTo>
                      <a:cubicBezTo>
                        <a:pt x="19430" y="20065"/>
                        <a:pt x="19482" y="20100"/>
                        <a:pt x="19526" y="20084"/>
                      </a:cubicBezTo>
                      <a:cubicBezTo>
                        <a:pt x="19317" y="19941"/>
                        <a:pt x="19288" y="19831"/>
                        <a:pt x="19801" y="19608"/>
                      </a:cubicBezTo>
                      <a:cubicBezTo>
                        <a:pt x="20446" y="19326"/>
                        <a:pt x="20608" y="19176"/>
                        <a:pt x="20626" y="17782"/>
                      </a:cubicBezTo>
                      <a:cubicBezTo>
                        <a:pt x="20637" y="16964"/>
                        <a:pt x="20656" y="16215"/>
                        <a:pt x="20764" y="16115"/>
                      </a:cubicBezTo>
                      <a:cubicBezTo>
                        <a:pt x="20871" y="16014"/>
                        <a:pt x="20856" y="15772"/>
                        <a:pt x="20764" y="15559"/>
                      </a:cubicBezTo>
                      <a:cubicBezTo>
                        <a:pt x="20671" y="15346"/>
                        <a:pt x="20739" y="15141"/>
                        <a:pt x="20901" y="15083"/>
                      </a:cubicBezTo>
                      <a:cubicBezTo>
                        <a:pt x="21105" y="15010"/>
                        <a:pt x="21174" y="14824"/>
                        <a:pt x="20901" y="14448"/>
                      </a:cubicBezTo>
                      <a:cubicBezTo>
                        <a:pt x="20486" y="13874"/>
                        <a:pt x="20664" y="13581"/>
                        <a:pt x="21314" y="13892"/>
                      </a:cubicBezTo>
                      <a:cubicBezTo>
                        <a:pt x="21348" y="13909"/>
                        <a:pt x="21415" y="13880"/>
                        <a:pt x="21451" y="13892"/>
                      </a:cubicBezTo>
                      <a:cubicBezTo>
                        <a:pt x="21485" y="13786"/>
                        <a:pt x="21546" y="13679"/>
                        <a:pt x="21589" y="13575"/>
                      </a:cubicBezTo>
                      <a:cubicBezTo>
                        <a:pt x="21600" y="13547"/>
                        <a:pt x="21584" y="13523"/>
                        <a:pt x="21589" y="13495"/>
                      </a:cubicBezTo>
                      <a:cubicBezTo>
                        <a:pt x="21578" y="13404"/>
                        <a:pt x="21598" y="13404"/>
                        <a:pt x="21589" y="13337"/>
                      </a:cubicBezTo>
                      <a:cubicBezTo>
                        <a:pt x="21567" y="13301"/>
                        <a:pt x="21491" y="13271"/>
                        <a:pt x="21451" y="13257"/>
                      </a:cubicBezTo>
                      <a:cubicBezTo>
                        <a:pt x="21332" y="13215"/>
                        <a:pt x="21241" y="13071"/>
                        <a:pt x="21314" y="12940"/>
                      </a:cubicBezTo>
                      <a:cubicBezTo>
                        <a:pt x="21338" y="12896"/>
                        <a:pt x="21318" y="12762"/>
                        <a:pt x="21314" y="12702"/>
                      </a:cubicBezTo>
                      <a:cubicBezTo>
                        <a:pt x="21259" y="12528"/>
                        <a:pt x="21082" y="12284"/>
                        <a:pt x="20901" y="12225"/>
                      </a:cubicBezTo>
                      <a:cubicBezTo>
                        <a:pt x="20720" y="12167"/>
                        <a:pt x="20699" y="12048"/>
                        <a:pt x="20764" y="11987"/>
                      </a:cubicBezTo>
                      <a:cubicBezTo>
                        <a:pt x="20850" y="11907"/>
                        <a:pt x="20684" y="11670"/>
                        <a:pt x="20489" y="11352"/>
                      </a:cubicBezTo>
                      <a:cubicBezTo>
                        <a:pt x="20448" y="11300"/>
                        <a:pt x="20394" y="11246"/>
                        <a:pt x="20351" y="11193"/>
                      </a:cubicBezTo>
                      <a:cubicBezTo>
                        <a:pt x="20083" y="10863"/>
                        <a:pt x="19823" y="10571"/>
                        <a:pt x="19664" y="10479"/>
                      </a:cubicBezTo>
                      <a:cubicBezTo>
                        <a:pt x="19470" y="10367"/>
                        <a:pt x="19369" y="10235"/>
                        <a:pt x="19389" y="10162"/>
                      </a:cubicBezTo>
                      <a:cubicBezTo>
                        <a:pt x="19271" y="10028"/>
                        <a:pt x="19130" y="9881"/>
                        <a:pt x="19114" y="9765"/>
                      </a:cubicBezTo>
                      <a:cubicBezTo>
                        <a:pt x="19102" y="9679"/>
                        <a:pt x="19035" y="9566"/>
                        <a:pt x="18976" y="9447"/>
                      </a:cubicBezTo>
                      <a:cubicBezTo>
                        <a:pt x="18931" y="9385"/>
                        <a:pt x="19027" y="9353"/>
                        <a:pt x="18976" y="9288"/>
                      </a:cubicBezTo>
                      <a:cubicBezTo>
                        <a:pt x="18885" y="9173"/>
                        <a:pt x="18773" y="9071"/>
                        <a:pt x="18701" y="8971"/>
                      </a:cubicBezTo>
                      <a:cubicBezTo>
                        <a:pt x="18500" y="8741"/>
                        <a:pt x="18434" y="8547"/>
                        <a:pt x="18426" y="8495"/>
                      </a:cubicBezTo>
                      <a:cubicBezTo>
                        <a:pt x="18424" y="8483"/>
                        <a:pt x="18298" y="8431"/>
                        <a:pt x="18288" y="8415"/>
                      </a:cubicBezTo>
                      <a:cubicBezTo>
                        <a:pt x="17702" y="8328"/>
                        <a:pt x="17211" y="8179"/>
                        <a:pt x="17051" y="7939"/>
                      </a:cubicBezTo>
                      <a:cubicBezTo>
                        <a:pt x="16933" y="7761"/>
                        <a:pt x="17149" y="7365"/>
                        <a:pt x="17463" y="7145"/>
                      </a:cubicBezTo>
                      <a:cubicBezTo>
                        <a:pt x="17103" y="6968"/>
                        <a:pt x="16788" y="6750"/>
                        <a:pt x="16913" y="6748"/>
                      </a:cubicBezTo>
                      <a:cubicBezTo>
                        <a:pt x="17053" y="6746"/>
                        <a:pt x="16943" y="6548"/>
                        <a:pt x="16638" y="6351"/>
                      </a:cubicBezTo>
                      <a:cubicBezTo>
                        <a:pt x="15829" y="5829"/>
                        <a:pt x="14940" y="4871"/>
                        <a:pt x="15126" y="4764"/>
                      </a:cubicBezTo>
                      <a:cubicBezTo>
                        <a:pt x="15214" y="4713"/>
                        <a:pt x="14987" y="4475"/>
                        <a:pt x="14713" y="4208"/>
                      </a:cubicBezTo>
                      <a:lnTo>
                        <a:pt x="14576" y="4129"/>
                      </a:lnTo>
                      <a:cubicBezTo>
                        <a:pt x="14396" y="4142"/>
                        <a:pt x="14173" y="4035"/>
                        <a:pt x="14026" y="3811"/>
                      </a:cubicBezTo>
                      <a:cubicBezTo>
                        <a:pt x="13897" y="3616"/>
                        <a:pt x="13894" y="3481"/>
                        <a:pt x="14026" y="3335"/>
                      </a:cubicBezTo>
                      <a:cubicBezTo>
                        <a:pt x="13812" y="3320"/>
                        <a:pt x="13701" y="3230"/>
                        <a:pt x="13751" y="3097"/>
                      </a:cubicBezTo>
                      <a:cubicBezTo>
                        <a:pt x="13767" y="3052"/>
                        <a:pt x="13754" y="3067"/>
                        <a:pt x="13751" y="3018"/>
                      </a:cubicBezTo>
                      <a:cubicBezTo>
                        <a:pt x="13635" y="2891"/>
                        <a:pt x="13510" y="2740"/>
                        <a:pt x="13476" y="2621"/>
                      </a:cubicBezTo>
                      <a:cubicBezTo>
                        <a:pt x="13473" y="2610"/>
                        <a:pt x="13350" y="2555"/>
                        <a:pt x="13338" y="2541"/>
                      </a:cubicBezTo>
                      <a:cubicBezTo>
                        <a:pt x="13226" y="2581"/>
                        <a:pt x="13061" y="2475"/>
                        <a:pt x="12926" y="2303"/>
                      </a:cubicBezTo>
                      <a:cubicBezTo>
                        <a:pt x="12876" y="2240"/>
                        <a:pt x="12640" y="2137"/>
                        <a:pt x="12513" y="2065"/>
                      </a:cubicBezTo>
                      <a:cubicBezTo>
                        <a:pt x="12252" y="1949"/>
                        <a:pt x="11989" y="1855"/>
                        <a:pt x="11688" y="1747"/>
                      </a:cubicBezTo>
                      <a:cubicBezTo>
                        <a:pt x="11230" y="1622"/>
                        <a:pt x="10636" y="1386"/>
                        <a:pt x="10313" y="1192"/>
                      </a:cubicBezTo>
                      <a:cubicBezTo>
                        <a:pt x="9979" y="990"/>
                        <a:pt x="9469" y="795"/>
                        <a:pt x="9213" y="795"/>
                      </a:cubicBezTo>
                      <a:cubicBezTo>
                        <a:pt x="8938" y="795"/>
                        <a:pt x="8492" y="609"/>
                        <a:pt x="8113" y="398"/>
                      </a:cubicBezTo>
                      <a:cubicBezTo>
                        <a:pt x="7583" y="536"/>
                        <a:pt x="7226" y="343"/>
                        <a:pt x="7150" y="1"/>
                      </a:cubicBezTo>
                      <a:lnTo>
                        <a:pt x="7013" y="1"/>
                      </a:lnTo>
                      <a:cubicBezTo>
                        <a:pt x="6913" y="30"/>
                        <a:pt x="6886" y="103"/>
                        <a:pt x="6738" y="81"/>
                      </a:cubicBezTo>
                      <a:cubicBezTo>
                        <a:pt x="6634" y="65"/>
                        <a:pt x="6552" y="-8"/>
                        <a:pt x="6463" y="1"/>
                      </a:cubicBezTo>
                      <a:close/>
                    </a:path>
                  </a:pathLst>
                </a:custGeom>
                <a:ln>
                  <a:noFill/>
                </a:ln>
                <a:effectLst/>
              </p:spPr>
            </p:pic>
            <p:pic>
              <p:nvPicPr>
                <p:cNvPr id="1016" name="Image" descr="Image"/>
                <p:cNvPicPr>
                  <a:picLocks/>
                </p:cNvPicPr>
                <p:nvPr/>
              </p:nvPicPr>
              <p:blipFill>
                <a:blip r:embed="rId55"/>
                <a:stretch>
                  <a:fillRect/>
                </a:stretch>
              </p:blipFill>
              <p:spPr>
                <a:xfrm>
                  <a:off x="-1" y="0"/>
                  <a:ext cx="80271" cy="132174"/>
                </a:xfrm>
                <a:prstGeom prst="rect">
                  <a:avLst/>
                </a:prstGeom>
                <a:effectLst/>
              </p:spPr>
            </p:pic>
          </p:grpSp>
          <p:grpSp>
            <p:nvGrpSpPr>
              <p:cNvPr id="1021" name="Image"/>
              <p:cNvGrpSpPr/>
              <p:nvPr/>
            </p:nvGrpSpPr>
            <p:grpSpPr>
              <a:xfrm rot="14062231">
                <a:off x="196172" y="83309"/>
                <a:ext cx="63999" cy="105147"/>
                <a:chOff x="0" y="0"/>
                <a:chExt cx="63998" cy="105146"/>
              </a:xfrm>
            </p:grpSpPr>
            <p:pic>
              <p:nvPicPr>
                <p:cNvPr id="1020" name="Image" descr="Image"/>
                <p:cNvPicPr>
                  <a:picLocks noChangeAspect="1"/>
                </p:cNvPicPr>
                <p:nvPr/>
              </p:nvPicPr>
              <p:blipFill>
                <a:blip r:embed="rId52" cstate="print">
                  <a:extLst>
                    <a:ext uri="{28A0092B-C50C-407E-A947-70E740481C1C}">
                      <a14:useLocalDpi xmlns:a14="http://schemas.microsoft.com/office/drawing/2010/main"/>
                    </a:ext>
                  </a:extLst>
                </a:blip>
                <a:srcRect/>
                <a:stretch>
                  <a:fillRect/>
                </a:stretch>
              </p:blipFill>
              <p:spPr>
                <a:xfrm>
                  <a:off x="8980" y="9698"/>
                  <a:ext cx="46067" cy="80205"/>
                </a:xfrm>
                <a:custGeom>
                  <a:avLst/>
                  <a:gdLst/>
                  <a:ahLst/>
                  <a:cxnLst>
                    <a:cxn ang="0">
                      <a:pos x="wd2" y="hd2"/>
                    </a:cxn>
                    <a:cxn ang="5400000">
                      <a:pos x="wd2" y="hd2"/>
                    </a:cxn>
                    <a:cxn ang="10800000">
                      <a:pos x="wd2" y="hd2"/>
                    </a:cxn>
                    <a:cxn ang="16200000">
                      <a:pos x="wd2" y="hd2"/>
                    </a:cxn>
                  </a:cxnLst>
                  <a:rect l="0" t="0" r="r" b="b"/>
                  <a:pathLst>
                    <a:path w="21574" h="21594" extrusionOk="0">
                      <a:moveTo>
                        <a:pt x="6319" y="10"/>
                      </a:moveTo>
                      <a:cubicBezTo>
                        <a:pt x="6230" y="19"/>
                        <a:pt x="6165" y="87"/>
                        <a:pt x="6134" y="117"/>
                      </a:cubicBezTo>
                      <a:cubicBezTo>
                        <a:pt x="6101" y="147"/>
                        <a:pt x="5993" y="208"/>
                        <a:pt x="5762" y="223"/>
                      </a:cubicBezTo>
                      <a:cubicBezTo>
                        <a:pt x="5544" y="238"/>
                        <a:pt x="5312" y="229"/>
                        <a:pt x="5018" y="223"/>
                      </a:cubicBezTo>
                      <a:cubicBezTo>
                        <a:pt x="4413" y="212"/>
                        <a:pt x="3837" y="262"/>
                        <a:pt x="3717" y="330"/>
                      </a:cubicBezTo>
                      <a:cubicBezTo>
                        <a:pt x="3598" y="399"/>
                        <a:pt x="3296" y="360"/>
                        <a:pt x="3160" y="330"/>
                      </a:cubicBezTo>
                      <a:cubicBezTo>
                        <a:pt x="3024" y="300"/>
                        <a:pt x="2792" y="484"/>
                        <a:pt x="2602" y="651"/>
                      </a:cubicBezTo>
                      <a:cubicBezTo>
                        <a:pt x="2581" y="679"/>
                        <a:pt x="2466" y="723"/>
                        <a:pt x="2416" y="758"/>
                      </a:cubicBezTo>
                      <a:cubicBezTo>
                        <a:pt x="2353" y="801"/>
                        <a:pt x="2284" y="742"/>
                        <a:pt x="2230" y="758"/>
                      </a:cubicBezTo>
                      <a:cubicBezTo>
                        <a:pt x="2193" y="749"/>
                        <a:pt x="2088" y="778"/>
                        <a:pt x="2045" y="758"/>
                      </a:cubicBezTo>
                      <a:cubicBezTo>
                        <a:pt x="1950" y="716"/>
                        <a:pt x="1736" y="766"/>
                        <a:pt x="1673" y="758"/>
                      </a:cubicBezTo>
                      <a:cubicBezTo>
                        <a:pt x="1548" y="749"/>
                        <a:pt x="1507" y="763"/>
                        <a:pt x="1301" y="865"/>
                      </a:cubicBezTo>
                      <a:cubicBezTo>
                        <a:pt x="1239" y="923"/>
                        <a:pt x="1074" y="1040"/>
                        <a:pt x="1115" y="1078"/>
                      </a:cubicBezTo>
                      <a:cubicBezTo>
                        <a:pt x="1179" y="1137"/>
                        <a:pt x="1249" y="1199"/>
                        <a:pt x="1115" y="1292"/>
                      </a:cubicBezTo>
                      <a:cubicBezTo>
                        <a:pt x="829" y="1490"/>
                        <a:pt x="551" y="1468"/>
                        <a:pt x="0" y="1185"/>
                      </a:cubicBezTo>
                      <a:cubicBezTo>
                        <a:pt x="576" y="1491"/>
                        <a:pt x="733" y="1638"/>
                        <a:pt x="558" y="1826"/>
                      </a:cubicBezTo>
                      <a:cubicBezTo>
                        <a:pt x="433" y="1960"/>
                        <a:pt x="399" y="2342"/>
                        <a:pt x="372" y="2788"/>
                      </a:cubicBezTo>
                      <a:cubicBezTo>
                        <a:pt x="396" y="2965"/>
                        <a:pt x="346" y="3066"/>
                        <a:pt x="372" y="3322"/>
                      </a:cubicBezTo>
                      <a:cubicBezTo>
                        <a:pt x="431" y="3905"/>
                        <a:pt x="461" y="4314"/>
                        <a:pt x="558" y="4711"/>
                      </a:cubicBezTo>
                      <a:cubicBezTo>
                        <a:pt x="574" y="4779"/>
                        <a:pt x="539" y="4859"/>
                        <a:pt x="558" y="4925"/>
                      </a:cubicBezTo>
                      <a:cubicBezTo>
                        <a:pt x="576" y="4940"/>
                        <a:pt x="719" y="4908"/>
                        <a:pt x="743" y="4925"/>
                      </a:cubicBezTo>
                      <a:cubicBezTo>
                        <a:pt x="879" y="5019"/>
                        <a:pt x="813" y="5098"/>
                        <a:pt x="743" y="5139"/>
                      </a:cubicBezTo>
                      <a:cubicBezTo>
                        <a:pt x="717" y="5154"/>
                        <a:pt x="714" y="5343"/>
                        <a:pt x="743" y="5459"/>
                      </a:cubicBezTo>
                      <a:cubicBezTo>
                        <a:pt x="888" y="5844"/>
                        <a:pt x="1202" y="6183"/>
                        <a:pt x="1487" y="6741"/>
                      </a:cubicBezTo>
                      <a:cubicBezTo>
                        <a:pt x="1753" y="7263"/>
                        <a:pt x="2120" y="7768"/>
                        <a:pt x="2416" y="7917"/>
                      </a:cubicBezTo>
                      <a:cubicBezTo>
                        <a:pt x="3065" y="8243"/>
                        <a:pt x="3319" y="8639"/>
                        <a:pt x="2974" y="8878"/>
                      </a:cubicBezTo>
                      <a:cubicBezTo>
                        <a:pt x="2765" y="9023"/>
                        <a:pt x="2755" y="9154"/>
                        <a:pt x="2974" y="9306"/>
                      </a:cubicBezTo>
                      <a:cubicBezTo>
                        <a:pt x="3128" y="9413"/>
                        <a:pt x="3234" y="9477"/>
                        <a:pt x="3160" y="9520"/>
                      </a:cubicBezTo>
                      <a:cubicBezTo>
                        <a:pt x="3122" y="9541"/>
                        <a:pt x="3103" y="9653"/>
                        <a:pt x="3160" y="9733"/>
                      </a:cubicBezTo>
                      <a:cubicBezTo>
                        <a:pt x="3240" y="9801"/>
                        <a:pt x="3288" y="9806"/>
                        <a:pt x="3346" y="9840"/>
                      </a:cubicBezTo>
                      <a:cubicBezTo>
                        <a:pt x="3492" y="9928"/>
                        <a:pt x="3462" y="9994"/>
                        <a:pt x="3531" y="10054"/>
                      </a:cubicBezTo>
                      <a:cubicBezTo>
                        <a:pt x="3735" y="10090"/>
                        <a:pt x="3863" y="10199"/>
                        <a:pt x="3903" y="10268"/>
                      </a:cubicBezTo>
                      <a:cubicBezTo>
                        <a:pt x="3947" y="10344"/>
                        <a:pt x="3877" y="10386"/>
                        <a:pt x="3717" y="10481"/>
                      </a:cubicBezTo>
                      <a:cubicBezTo>
                        <a:pt x="3735" y="10495"/>
                        <a:pt x="3882" y="10574"/>
                        <a:pt x="3903" y="10588"/>
                      </a:cubicBezTo>
                      <a:cubicBezTo>
                        <a:pt x="3999" y="10655"/>
                        <a:pt x="3894" y="10642"/>
                        <a:pt x="3903" y="10695"/>
                      </a:cubicBezTo>
                      <a:cubicBezTo>
                        <a:pt x="4040" y="10725"/>
                        <a:pt x="4125" y="10868"/>
                        <a:pt x="4089" y="11122"/>
                      </a:cubicBezTo>
                      <a:cubicBezTo>
                        <a:pt x="4085" y="11150"/>
                        <a:pt x="4091" y="11204"/>
                        <a:pt x="4089" y="11229"/>
                      </a:cubicBezTo>
                      <a:cubicBezTo>
                        <a:pt x="4408" y="11284"/>
                        <a:pt x="4551" y="11351"/>
                        <a:pt x="4461" y="11550"/>
                      </a:cubicBezTo>
                      <a:cubicBezTo>
                        <a:pt x="4443" y="11590"/>
                        <a:pt x="4461" y="11602"/>
                        <a:pt x="4461" y="11657"/>
                      </a:cubicBezTo>
                      <a:cubicBezTo>
                        <a:pt x="4494" y="11674"/>
                        <a:pt x="4421" y="11747"/>
                        <a:pt x="4461" y="11764"/>
                      </a:cubicBezTo>
                      <a:cubicBezTo>
                        <a:pt x="4709" y="11864"/>
                        <a:pt x="4895" y="11919"/>
                        <a:pt x="4833" y="11977"/>
                      </a:cubicBezTo>
                      <a:cubicBezTo>
                        <a:pt x="4770" y="12035"/>
                        <a:pt x="4834" y="12150"/>
                        <a:pt x="5018" y="12191"/>
                      </a:cubicBezTo>
                      <a:lnTo>
                        <a:pt x="5204" y="12191"/>
                      </a:lnTo>
                      <a:cubicBezTo>
                        <a:pt x="5476" y="11984"/>
                        <a:pt x="5686" y="11920"/>
                        <a:pt x="5948" y="11977"/>
                      </a:cubicBezTo>
                      <a:cubicBezTo>
                        <a:pt x="6256" y="12045"/>
                        <a:pt x="6160" y="12044"/>
                        <a:pt x="5948" y="12191"/>
                      </a:cubicBezTo>
                      <a:cubicBezTo>
                        <a:pt x="5802" y="12292"/>
                        <a:pt x="5865" y="12434"/>
                        <a:pt x="5948" y="12511"/>
                      </a:cubicBezTo>
                      <a:cubicBezTo>
                        <a:pt x="6031" y="12589"/>
                        <a:pt x="5968" y="12808"/>
                        <a:pt x="5762" y="12939"/>
                      </a:cubicBezTo>
                      <a:cubicBezTo>
                        <a:pt x="5673" y="12995"/>
                        <a:pt x="5620" y="13092"/>
                        <a:pt x="5576" y="13153"/>
                      </a:cubicBezTo>
                      <a:cubicBezTo>
                        <a:pt x="5597" y="13200"/>
                        <a:pt x="5610" y="13209"/>
                        <a:pt x="5576" y="13259"/>
                      </a:cubicBezTo>
                      <a:cubicBezTo>
                        <a:pt x="5511" y="13357"/>
                        <a:pt x="5511" y="13503"/>
                        <a:pt x="5762" y="13580"/>
                      </a:cubicBezTo>
                      <a:cubicBezTo>
                        <a:pt x="6011" y="13657"/>
                        <a:pt x="6201" y="13755"/>
                        <a:pt x="6134" y="13794"/>
                      </a:cubicBezTo>
                      <a:cubicBezTo>
                        <a:pt x="6067" y="13832"/>
                        <a:pt x="6202" y="13988"/>
                        <a:pt x="6319" y="14114"/>
                      </a:cubicBezTo>
                      <a:cubicBezTo>
                        <a:pt x="6459" y="14265"/>
                        <a:pt x="6464" y="14383"/>
                        <a:pt x="6319" y="14435"/>
                      </a:cubicBezTo>
                      <a:cubicBezTo>
                        <a:pt x="6030" y="14538"/>
                        <a:pt x="6029" y="15080"/>
                        <a:pt x="6319" y="15183"/>
                      </a:cubicBezTo>
                      <a:cubicBezTo>
                        <a:pt x="6443" y="15227"/>
                        <a:pt x="6394" y="15327"/>
                        <a:pt x="6319" y="15397"/>
                      </a:cubicBezTo>
                      <a:cubicBezTo>
                        <a:pt x="6243" y="15468"/>
                        <a:pt x="6462" y="15419"/>
                        <a:pt x="6691" y="15397"/>
                      </a:cubicBezTo>
                      <a:cubicBezTo>
                        <a:pt x="6976" y="15368"/>
                        <a:pt x="7061" y="15433"/>
                        <a:pt x="7063" y="15610"/>
                      </a:cubicBezTo>
                      <a:cubicBezTo>
                        <a:pt x="7064" y="15750"/>
                        <a:pt x="7091" y="16091"/>
                        <a:pt x="7249" y="16251"/>
                      </a:cubicBezTo>
                      <a:cubicBezTo>
                        <a:pt x="7407" y="16412"/>
                        <a:pt x="7658" y="16631"/>
                        <a:pt x="7620" y="16786"/>
                      </a:cubicBezTo>
                      <a:cubicBezTo>
                        <a:pt x="7567" y="17009"/>
                        <a:pt x="7554" y="17095"/>
                        <a:pt x="7992" y="17106"/>
                      </a:cubicBezTo>
                      <a:cubicBezTo>
                        <a:pt x="8906" y="17129"/>
                        <a:pt x="9013" y="17161"/>
                        <a:pt x="8736" y="17320"/>
                      </a:cubicBezTo>
                      <a:cubicBezTo>
                        <a:pt x="8397" y="17515"/>
                        <a:pt x="8400" y="18195"/>
                        <a:pt x="8736" y="18388"/>
                      </a:cubicBezTo>
                      <a:cubicBezTo>
                        <a:pt x="8923" y="18496"/>
                        <a:pt x="8913" y="18586"/>
                        <a:pt x="8736" y="18709"/>
                      </a:cubicBezTo>
                      <a:cubicBezTo>
                        <a:pt x="8454" y="18904"/>
                        <a:pt x="8648" y="19136"/>
                        <a:pt x="9107" y="19136"/>
                      </a:cubicBezTo>
                      <a:cubicBezTo>
                        <a:pt x="9472" y="19136"/>
                        <a:pt x="9783" y="19776"/>
                        <a:pt x="9479" y="19884"/>
                      </a:cubicBezTo>
                      <a:cubicBezTo>
                        <a:pt x="9193" y="19986"/>
                        <a:pt x="10726" y="20797"/>
                        <a:pt x="11710" y="21060"/>
                      </a:cubicBezTo>
                      <a:cubicBezTo>
                        <a:pt x="12161" y="21180"/>
                        <a:pt x="12803" y="21276"/>
                        <a:pt x="13011" y="21380"/>
                      </a:cubicBezTo>
                      <a:cubicBezTo>
                        <a:pt x="13257" y="21504"/>
                        <a:pt x="13560" y="21542"/>
                        <a:pt x="13940" y="21487"/>
                      </a:cubicBezTo>
                      <a:cubicBezTo>
                        <a:pt x="14390" y="21422"/>
                        <a:pt x="14532" y="21491"/>
                        <a:pt x="14683" y="21594"/>
                      </a:cubicBezTo>
                      <a:cubicBezTo>
                        <a:pt x="14696" y="21533"/>
                        <a:pt x="14891" y="21413"/>
                        <a:pt x="14869" y="21380"/>
                      </a:cubicBezTo>
                      <a:cubicBezTo>
                        <a:pt x="14707" y="21137"/>
                        <a:pt x="17235" y="20305"/>
                        <a:pt x="17471" y="20525"/>
                      </a:cubicBezTo>
                      <a:cubicBezTo>
                        <a:pt x="17637" y="20680"/>
                        <a:pt x="18427" y="20511"/>
                        <a:pt x="19330" y="20098"/>
                      </a:cubicBezTo>
                      <a:cubicBezTo>
                        <a:pt x="19372" y="20079"/>
                        <a:pt x="19472" y="20114"/>
                        <a:pt x="19516" y="20098"/>
                      </a:cubicBezTo>
                      <a:cubicBezTo>
                        <a:pt x="19306" y="19955"/>
                        <a:pt x="19372" y="19788"/>
                        <a:pt x="19888" y="19564"/>
                      </a:cubicBezTo>
                      <a:cubicBezTo>
                        <a:pt x="20535" y="19282"/>
                        <a:pt x="20613" y="19248"/>
                        <a:pt x="20631" y="17854"/>
                      </a:cubicBezTo>
                      <a:cubicBezTo>
                        <a:pt x="20642" y="17036"/>
                        <a:pt x="20709" y="16245"/>
                        <a:pt x="20817" y="16144"/>
                      </a:cubicBezTo>
                      <a:cubicBezTo>
                        <a:pt x="20925" y="16044"/>
                        <a:pt x="20910" y="15823"/>
                        <a:pt x="20817" y="15610"/>
                      </a:cubicBezTo>
                      <a:cubicBezTo>
                        <a:pt x="20724" y="15397"/>
                        <a:pt x="20840" y="15134"/>
                        <a:pt x="21003" y="15076"/>
                      </a:cubicBezTo>
                      <a:cubicBezTo>
                        <a:pt x="21208" y="15003"/>
                        <a:pt x="21091" y="14811"/>
                        <a:pt x="20817" y="14435"/>
                      </a:cubicBezTo>
                      <a:cubicBezTo>
                        <a:pt x="20400" y="13861"/>
                        <a:pt x="20722" y="13589"/>
                        <a:pt x="21375" y="13901"/>
                      </a:cubicBezTo>
                      <a:cubicBezTo>
                        <a:pt x="21409" y="13917"/>
                        <a:pt x="21524" y="13888"/>
                        <a:pt x="21560" y="13901"/>
                      </a:cubicBezTo>
                      <a:cubicBezTo>
                        <a:pt x="21595" y="13794"/>
                        <a:pt x="21518" y="13684"/>
                        <a:pt x="21560" y="13580"/>
                      </a:cubicBezTo>
                      <a:cubicBezTo>
                        <a:pt x="21572" y="13552"/>
                        <a:pt x="21556" y="13501"/>
                        <a:pt x="21560" y="13473"/>
                      </a:cubicBezTo>
                      <a:cubicBezTo>
                        <a:pt x="21550" y="13381"/>
                        <a:pt x="21570" y="13434"/>
                        <a:pt x="21560" y="13366"/>
                      </a:cubicBezTo>
                      <a:cubicBezTo>
                        <a:pt x="21539" y="13330"/>
                        <a:pt x="21600" y="13274"/>
                        <a:pt x="21560" y="13259"/>
                      </a:cubicBezTo>
                      <a:cubicBezTo>
                        <a:pt x="21441" y="13217"/>
                        <a:pt x="21302" y="13070"/>
                        <a:pt x="21375" y="12939"/>
                      </a:cubicBezTo>
                      <a:cubicBezTo>
                        <a:pt x="21399" y="12895"/>
                        <a:pt x="21379" y="12785"/>
                        <a:pt x="21375" y="12725"/>
                      </a:cubicBezTo>
                      <a:cubicBezTo>
                        <a:pt x="21361" y="12689"/>
                        <a:pt x="21388" y="12660"/>
                        <a:pt x="21375" y="12618"/>
                      </a:cubicBezTo>
                      <a:cubicBezTo>
                        <a:pt x="21319" y="12445"/>
                        <a:pt x="21185" y="12356"/>
                        <a:pt x="21003" y="12298"/>
                      </a:cubicBezTo>
                      <a:cubicBezTo>
                        <a:pt x="20821" y="12239"/>
                        <a:pt x="20752" y="12038"/>
                        <a:pt x="20817" y="11977"/>
                      </a:cubicBezTo>
                      <a:cubicBezTo>
                        <a:pt x="20904" y="11897"/>
                        <a:pt x="20642" y="11653"/>
                        <a:pt x="20445" y="11336"/>
                      </a:cubicBezTo>
                      <a:cubicBezTo>
                        <a:pt x="20405" y="11284"/>
                        <a:pt x="20488" y="11282"/>
                        <a:pt x="20445" y="11229"/>
                      </a:cubicBezTo>
                      <a:cubicBezTo>
                        <a:pt x="20176" y="10899"/>
                        <a:pt x="19862" y="10573"/>
                        <a:pt x="19702" y="10481"/>
                      </a:cubicBezTo>
                      <a:cubicBezTo>
                        <a:pt x="19508" y="10370"/>
                        <a:pt x="19311" y="10234"/>
                        <a:pt x="19330" y="10161"/>
                      </a:cubicBezTo>
                      <a:cubicBezTo>
                        <a:pt x="19212" y="10027"/>
                        <a:pt x="19160" y="9849"/>
                        <a:pt x="19144" y="9733"/>
                      </a:cubicBezTo>
                      <a:cubicBezTo>
                        <a:pt x="19132" y="9648"/>
                        <a:pt x="19204" y="9531"/>
                        <a:pt x="19144" y="9413"/>
                      </a:cubicBezTo>
                      <a:cubicBezTo>
                        <a:pt x="19099" y="9350"/>
                        <a:pt x="19009" y="9371"/>
                        <a:pt x="18958" y="9306"/>
                      </a:cubicBezTo>
                      <a:cubicBezTo>
                        <a:pt x="18867" y="9191"/>
                        <a:pt x="18845" y="9086"/>
                        <a:pt x="18772" y="8985"/>
                      </a:cubicBezTo>
                      <a:cubicBezTo>
                        <a:pt x="18571" y="8755"/>
                        <a:pt x="18408" y="8503"/>
                        <a:pt x="18401" y="8451"/>
                      </a:cubicBezTo>
                      <a:cubicBezTo>
                        <a:pt x="17812" y="8364"/>
                        <a:pt x="17260" y="8157"/>
                        <a:pt x="17100" y="7917"/>
                      </a:cubicBezTo>
                      <a:cubicBezTo>
                        <a:pt x="16981" y="7739"/>
                        <a:pt x="17156" y="7282"/>
                        <a:pt x="17471" y="7062"/>
                      </a:cubicBezTo>
                      <a:cubicBezTo>
                        <a:pt x="17109" y="6885"/>
                        <a:pt x="16788" y="6743"/>
                        <a:pt x="16914" y="6741"/>
                      </a:cubicBezTo>
                      <a:cubicBezTo>
                        <a:pt x="17054" y="6739"/>
                        <a:pt x="17034" y="6617"/>
                        <a:pt x="16728" y="6421"/>
                      </a:cubicBezTo>
                      <a:cubicBezTo>
                        <a:pt x="15915" y="5899"/>
                        <a:pt x="14868" y="4926"/>
                        <a:pt x="15055" y="4818"/>
                      </a:cubicBezTo>
                      <a:cubicBezTo>
                        <a:pt x="15144" y="4767"/>
                        <a:pt x="14958" y="4444"/>
                        <a:pt x="14683" y="4177"/>
                      </a:cubicBezTo>
                      <a:lnTo>
                        <a:pt x="14683" y="4070"/>
                      </a:lnTo>
                      <a:cubicBezTo>
                        <a:pt x="14503" y="4083"/>
                        <a:pt x="14274" y="3974"/>
                        <a:pt x="14126" y="3750"/>
                      </a:cubicBezTo>
                      <a:cubicBezTo>
                        <a:pt x="13996" y="3554"/>
                        <a:pt x="13993" y="3468"/>
                        <a:pt x="14126" y="3322"/>
                      </a:cubicBezTo>
                      <a:cubicBezTo>
                        <a:pt x="13911" y="3307"/>
                        <a:pt x="13705" y="3241"/>
                        <a:pt x="13754" y="3108"/>
                      </a:cubicBezTo>
                      <a:cubicBezTo>
                        <a:pt x="13771" y="3064"/>
                        <a:pt x="13757" y="3051"/>
                        <a:pt x="13754" y="3002"/>
                      </a:cubicBezTo>
                      <a:cubicBezTo>
                        <a:pt x="13638" y="2875"/>
                        <a:pt x="13417" y="2694"/>
                        <a:pt x="13382" y="2574"/>
                      </a:cubicBezTo>
                      <a:cubicBezTo>
                        <a:pt x="13270" y="2614"/>
                        <a:pt x="12961" y="2532"/>
                        <a:pt x="12825" y="2360"/>
                      </a:cubicBezTo>
                      <a:cubicBezTo>
                        <a:pt x="12775" y="2297"/>
                        <a:pt x="12766" y="2219"/>
                        <a:pt x="12639" y="2147"/>
                      </a:cubicBezTo>
                      <a:cubicBezTo>
                        <a:pt x="12377" y="2030"/>
                        <a:pt x="12011" y="1826"/>
                        <a:pt x="11710" y="1719"/>
                      </a:cubicBezTo>
                      <a:cubicBezTo>
                        <a:pt x="11250" y="1594"/>
                        <a:pt x="10546" y="1380"/>
                        <a:pt x="10223" y="1185"/>
                      </a:cubicBezTo>
                      <a:cubicBezTo>
                        <a:pt x="9887" y="983"/>
                        <a:pt x="9551" y="865"/>
                        <a:pt x="9293" y="865"/>
                      </a:cubicBezTo>
                      <a:cubicBezTo>
                        <a:pt x="9017" y="865"/>
                        <a:pt x="8559" y="648"/>
                        <a:pt x="8178" y="437"/>
                      </a:cubicBezTo>
                      <a:cubicBezTo>
                        <a:pt x="7646" y="575"/>
                        <a:pt x="7139" y="352"/>
                        <a:pt x="7063" y="10"/>
                      </a:cubicBezTo>
                      <a:cubicBezTo>
                        <a:pt x="6962" y="39"/>
                        <a:pt x="6840" y="32"/>
                        <a:pt x="6691" y="10"/>
                      </a:cubicBezTo>
                      <a:cubicBezTo>
                        <a:pt x="6587" y="-6"/>
                        <a:pt x="6409" y="1"/>
                        <a:pt x="6319" y="10"/>
                      </a:cubicBezTo>
                      <a:close/>
                    </a:path>
                  </a:pathLst>
                </a:custGeom>
                <a:ln>
                  <a:noFill/>
                </a:ln>
                <a:effectLst/>
              </p:spPr>
            </p:pic>
            <p:pic>
              <p:nvPicPr>
                <p:cNvPr id="1019" name="Image" descr="Image"/>
                <p:cNvPicPr>
                  <a:picLocks/>
                </p:cNvPicPr>
                <p:nvPr/>
              </p:nvPicPr>
              <p:blipFill>
                <a:blip r:embed="rId53"/>
                <a:stretch>
                  <a:fillRect/>
                </a:stretch>
              </p:blipFill>
              <p:spPr>
                <a:xfrm>
                  <a:off x="-1" y="-1"/>
                  <a:ext cx="64000" cy="105148"/>
                </a:xfrm>
                <a:prstGeom prst="rect">
                  <a:avLst/>
                </a:prstGeom>
                <a:effectLst/>
              </p:spPr>
            </p:pic>
          </p:grpSp>
          <p:grpSp>
            <p:nvGrpSpPr>
              <p:cNvPr id="1024" name="Image"/>
              <p:cNvGrpSpPr/>
              <p:nvPr/>
            </p:nvGrpSpPr>
            <p:grpSpPr>
              <a:xfrm rot="11634259">
                <a:off x="163647" y="196219"/>
                <a:ext cx="72333" cy="118643"/>
                <a:chOff x="0" y="0"/>
                <a:chExt cx="72332" cy="118642"/>
              </a:xfrm>
            </p:grpSpPr>
            <p:pic>
              <p:nvPicPr>
                <p:cNvPr id="1023" name="Image" descr="Image"/>
                <p:cNvPicPr>
                  <a:picLocks noChangeAspect="1"/>
                </p:cNvPicPr>
                <p:nvPr/>
              </p:nvPicPr>
              <p:blipFill>
                <a:blip r:embed="rId56" cstate="print">
                  <a:extLst>
                    <a:ext uri="{28A0092B-C50C-407E-A947-70E740481C1C}">
                      <a14:useLocalDpi xmlns:a14="http://schemas.microsoft.com/office/drawing/2010/main"/>
                    </a:ext>
                  </a:extLst>
                </a:blip>
                <a:srcRect/>
                <a:stretch>
                  <a:fillRect/>
                </a:stretch>
              </p:blipFill>
              <p:spPr>
                <a:xfrm>
                  <a:off x="8980" y="9693"/>
                  <a:ext cx="54380" cy="93704"/>
                </a:xfrm>
                <a:custGeom>
                  <a:avLst/>
                  <a:gdLst/>
                  <a:ahLst/>
                  <a:cxnLst>
                    <a:cxn ang="0">
                      <a:pos x="wd2" y="hd2"/>
                    </a:cxn>
                    <a:cxn ang="5400000">
                      <a:pos x="wd2" y="hd2"/>
                    </a:cxn>
                    <a:cxn ang="10800000">
                      <a:pos x="wd2" y="hd2"/>
                    </a:cxn>
                    <a:cxn ang="16200000">
                      <a:pos x="wd2" y="hd2"/>
                    </a:cxn>
                  </a:cxnLst>
                  <a:rect l="0" t="0" r="r" b="b"/>
                  <a:pathLst>
                    <a:path w="21593" h="21594" extrusionOk="0">
                      <a:moveTo>
                        <a:pt x="6461" y="10"/>
                      </a:moveTo>
                      <a:cubicBezTo>
                        <a:pt x="6372" y="19"/>
                        <a:pt x="6335" y="72"/>
                        <a:pt x="6304" y="101"/>
                      </a:cubicBezTo>
                      <a:cubicBezTo>
                        <a:pt x="6271" y="132"/>
                        <a:pt x="6061" y="85"/>
                        <a:pt x="5831" y="101"/>
                      </a:cubicBezTo>
                      <a:cubicBezTo>
                        <a:pt x="5615" y="116"/>
                        <a:pt x="5334" y="198"/>
                        <a:pt x="5043" y="193"/>
                      </a:cubicBezTo>
                      <a:cubicBezTo>
                        <a:pt x="4442" y="181"/>
                        <a:pt x="3901" y="215"/>
                        <a:pt x="3782" y="284"/>
                      </a:cubicBezTo>
                      <a:cubicBezTo>
                        <a:pt x="3664" y="353"/>
                        <a:pt x="3445" y="314"/>
                        <a:pt x="3309" y="284"/>
                      </a:cubicBezTo>
                      <a:cubicBezTo>
                        <a:pt x="3174" y="254"/>
                        <a:pt x="2868" y="392"/>
                        <a:pt x="2679" y="558"/>
                      </a:cubicBezTo>
                      <a:cubicBezTo>
                        <a:pt x="2656" y="579"/>
                        <a:pt x="2700" y="632"/>
                        <a:pt x="2679" y="650"/>
                      </a:cubicBezTo>
                      <a:cubicBezTo>
                        <a:pt x="2658" y="678"/>
                        <a:pt x="2571" y="707"/>
                        <a:pt x="2521" y="741"/>
                      </a:cubicBezTo>
                      <a:cubicBezTo>
                        <a:pt x="2459" y="785"/>
                        <a:pt x="2417" y="725"/>
                        <a:pt x="2364" y="741"/>
                      </a:cubicBezTo>
                      <a:cubicBezTo>
                        <a:pt x="2298" y="765"/>
                        <a:pt x="2380" y="833"/>
                        <a:pt x="2364" y="833"/>
                      </a:cubicBezTo>
                      <a:cubicBezTo>
                        <a:pt x="2294" y="835"/>
                        <a:pt x="2135" y="783"/>
                        <a:pt x="2049" y="741"/>
                      </a:cubicBezTo>
                      <a:cubicBezTo>
                        <a:pt x="1955" y="700"/>
                        <a:pt x="1954" y="658"/>
                        <a:pt x="1891" y="650"/>
                      </a:cubicBezTo>
                      <a:cubicBezTo>
                        <a:pt x="1768" y="642"/>
                        <a:pt x="1623" y="731"/>
                        <a:pt x="1418" y="833"/>
                      </a:cubicBezTo>
                      <a:cubicBezTo>
                        <a:pt x="1356" y="892"/>
                        <a:pt x="1220" y="978"/>
                        <a:pt x="1261" y="1016"/>
                      </a:cubicBezTo>
                      <a:cubicBezTo>
                        <a:pt x="1324" y="1075"/>
                        <a:pt x="1236" y="1197"/>
                        <a:pt x="1103" y="1290"/>
                      </a:cubicBezTo>
                      <a:cubicBezTo>
                        <a:pt x="818" y="1489"/>
                        <a:pt x="705" y="1391"/>
                        <a:pt x="158" y="1107"/>
                      </a:cubicBezTo>
                      <a:cubicBezTo>
                        <a:pt x="130" y="1099"/>
                        <a:pt x="28" y="1117"/>
                        <a:pt x="0" y="1107"/>
                      </a:cubicBezTo>
                      <a:cubicBezTo>
                        <a:pt x="572" y="1414"/>
                        <a:pt x="805" y="1650"/>
                        <a:pt x="630" y="1839"/>
                      </a:cubicBezTo>
                      <a:cubicBezTo>
                        <a:pt x="507" y="1973"/>
                        <a:pt x="342" y="2306"/>
                        <a:pt x="315" y="2753"/>
                      </a:cubicBezTo>
                      <a:cubicBezTo>
                        <a:pt x="339" y="2931"/>
                        <a:pt x="447" y="3046"/>
                        <a:pt x="473" y="3302"/>
                      </a:cubicBezTo>
                      <a:cubicBezTo>
                        <a:pt x="532" y="3887"/>
                        <a:pt x="534" y="4275"/>
                        <a:pt x="630" y="4674"/>
                      </a:cubicBezTo>
                      <a:cubicBezTo>
                        <a:pt x="647" y="4742"/>
                        <a:pt x="769" y="4791"/>
                        <a:pt x="788" y="4857"/>
                      </a:cubicBezTo>
                      <a:cubicBezTo>
                        <a:pt x="807" y="4873"/>
                        <a:pt x="764" y="4932"/>
                        <a:pt x="788" y="4949"/>
                      </a:cubicBezTo>
                      <a:cubicBezTo>
                        <a:pt x="923" y="5043"/>
                        <a:pt x="1015" y="5091"/>
                        <a:pt x="946" y="5131"/>
                      </a:cubicBezTo>
                      <a:cubicBezTo>
                        <a:pt x="919" y="5147"/>
                        <a:pt x="916" y="5289"/>
                        <a:pt x="946" y="5406"/>
                      </a:cubicBezTo>
                      <a:cubicBezTo>
                        <a:pt x="1089" y="5792"/>
                        <a:pt x="1293" y="6126"/>
                        <a:pt x="1576" y="6686"/>
                      </a:cubicBezTo>
                      <a:cubicBezTo>
                        <a:pt x="1841" y="7209"/>
                        <a:pt x="2227" y="7726"/>
                        <a:pt x="2521" y="7875"/>
                      </a:cubicBezTo>
                      <a:cubicBezTo>
                        <a:pt x="3166" y="8203"/>
                        <a:pt x="3338" y="8641"/>
                        <a:pt x="2994" y="8881"/>
                      </a:cubicBezTo>
                      <a:cubicBezTo>
                        <a:pt x="2787" y="9026"/>
                        <a:pt x="2777" y="9095"/>
                        <a:pt x="2994" y="9247"/>
                      </a:cubicBezTo>
                      <a:cubicBezTo>
                        <a:pt x="3147" y="9354"/>
                        <a:pt x="3226" y="9478"/>
                        <a:pt x="3152" y="9521"/>
                      </a:cubicBezTo>
                      <a:cubicBezTo>
                        <a:pt x="3115" y="9543"/>
                        <a:pt x="3095" y="9624"/>
                        <a:pt x="3152" y="9704"/>
                      </a:cubicBezTo>
                      <a:cubicBezTo>
                        <a:pt x="3231" y="9772"/>
                        <a:pt x="3252" y="9853"/>
                        <a:pt x="3309" y="9887"/>
                      </a:cubicBezTo>
                      <a:cubicBezTo>
                        <a:pt x="3455" y="9976"/>
                        <a:pt x="3556" y="10010"/>
                        <a:pt x="3625" y="10070"/>
                      </a:cubicBezTo>
                      <a:cubicBezTo>
                        <a:pt x="3827" y="10106"/>
                        <a:pt x="4058" y="10184"/>
                        <a:pt x="4097" y="10253"/>
                      </a:cubicBezTo>
                      <a:cubicBezTo>
                        <a:pt x="4141" y="10330"/>
                        <a:pt x="3941" y="10432"/>
                        <a:pt x="3782" y="10527"/>
                      </a:cubicBezTo>
                      <a:cubicBezTo>
                        <a:pt x="3799" y="10541"/>
                        <a:pt x="3919" y="10513"/>
                        <a:pt x="3940" y="10527"/>
                      </a:cubicBezTo>
                      <a:cubicBezTo>
                        <a:pt x="4035" y="10594"/>
                        <a:pt x="4088" y="10658"/>
                        <a:pt x="4097" y="10710"/>
                      </a:cubicBezTo>
                      <a:cubicBezTo>
                        <a:pt x="4233" y="10740"/>
                        <a:pt x="4133" y="10821"/>
                        <a:pt x="4097" y="11076"/>
                      </a:cubicBezTo>
                      <a:cubicBezTo>
                        <a:pt x="4094" y="11104"/>
                        <a:pt x="4099" y="11143"/>
                        <a:pt x="4097" y="11168"/>
                      </a:cubicBezTo>
                      <a:cubicBezTo>
                        <a:pt x="4415" y="11222"/>
                        <a:pt x="4502" y="11334"/>
                        <a:pt x="4413" y="11534"/>
                      </a:cubicBezTo>
                      <a:cubicBezTo>
                        <a:pt x="4395" y="11573"/>
                        <a:pt x="4413" y="11570"/>
                        <a:pt x="4413" y="11625"/>
                      </a:cubicBezTo>
                      <a:cubicBezTo>
                        <a:pt x="4446" y="11642"/>
                        <a:pt x="4530" y="11700"/>
                        <a:pt x="4570" y="11716"/>
                      </a:cubicBezTo>
                      <a:cubicBezTo>
                        <a:pt x="4817" y="11817"/>
                        <a:pt x="4947" y="11933"/>
                        <a:pt x="4885" y="11991"/>
                      </a:cubicBezTo>
                      <a:cubicBezTo>
                        <a:pt x="4824" y="12049"/>
                        <a:pt x="4859" y="12133"/>
                        <a:pt x="5043" y="12174"/>
                      </a:cubicBezTo>
                      <a:lnTo>
                        <a:pt x="5201" y="12174"/>
                      </a:lnTo>
                      <a:cubicBezTo>
                        <a:pt x="5470" y="11966"/>
                        <a:pt x="5729" y="11842"/>
                        <a:pt x="5989" y="11899"/>
                      </a:cubicBezTo>
                      <a:cubicBezTo>
                        <a:pt x="6294" y="11968"/>
                        <a:pt x="6357" y="12026"/>
                        <a:pt x="6146" y="12174"/>
                      </a:cubicBezTo>
                      <a:cubicBezTo>
                        <a:pt x="6001" y="12275"/>
                        <a:pt x="5906" y="12462"/>
                        <a:pt x="5989" y="12540"/>
                      </a:cubicBezTo>
                      <a:cubicBezTo>
                        <a:pt x="6071" y="12617"/>
                        <a:pt x="6036" y="12774"/>
                        <a:pt x="5831" y="12905"/>
                      </a:cubicBezTo>
                      <a:cubicBezTo>
                        <a:pt x="5743" y="12962"/>
                        <a:pt x="5559" y="13028"/>
                        <a:pt x="5516" y="13088"/>
                      </a:cubicBezTo>
                      <a:cubicBezTo>
                        <a:pt x="5537" y="13136"/>
                        <a:pt x="5549" y="13221"/>
                        <a:pt x="5516" y="13271"/>
                      </a:cubicBezTo>
                      <a:cubicBezTo>
                        <a:pt x="5451" y="13369"/>
                        <a:pt x="5582" y="13468"/>
                        <a:pt x="5831" y="13546"/>
                      </a:cubicBezTo>
                      <a:cubicBezTo>
                        <a:pt x="6079" y="13623"/>
                        <a:pt x="6213" y="13690"/>
                        <a:pt x="6146" y="13729"/>
                      </a:cubicBezTo>
                      <a:cubicBezTo>
                        <a:pt x="6080" y="13767"/>
                        <a:pt x="6187" y="13967"/>
                        <a:pt x="6304" y="14094"/>
                      </a:cubicBezTo>
                      <a:cubicBezTo>
                        <a:pt x="6443" y="14245"/>
                        <a:pt x="6448" y="14317"/>
                        <a:pt x="6304" y="14369"/>
                      </a:cubicBezTo>
                      <a:cubicBezTo>
                        <a:pt x="6017" y="14472"/>
                        <a:pt x="6016" y="15088"/>
                        <a:pt x="6304" y="15192"/>
                      </a:cubicBezTo>
                      <a:cubicBezTo>
                        <a:pt x="6427" y="15236"/>
                        <a:pt x="6536" y="15305"/>
                        <a:pt x="6461" y="15375"/>
                      </a:cubicBezTo>
                      <a:cubicBezTo>
                        <a:pt x="6385" y="15446"/>
                        <a:pt x="6391" y="15489"/>
                        <a:pt x="6619" y="15466"/>
                      </a:cubicBezTo>
                      <a:cubicBezTo>
                        <a:pt x="6902" y="15438"/>
                        <a:pt x="7090" y="15472"/>
                        <a:pt x="7092" y="15649"/>
                      </a:cubicBezTo>
                      <a:cubicBezTo>
                        <a:pt x="7093" y="15790"/>
                        <a:pt x="7250" y="16037"/>
                        <a:pt x="7407" y="16198"/>
                      </a:cubicBezTo>
                      <a:cubicBezTo>
                        <a:pt x="7564" y="16359"/>
                        <a:pt x="7601" y="16591"/>
                        <a:pt x="7564" y="16747"/>
                      </a:cubicBezTo>
                      <a:cubicBezTo>
                        <a:pt x="7511" y="16970"/>
                        <a:pt x="7602" y="17102"/>
                        <a:pt x="8037" y="17113"/>
                      </a:cubicBezTo>
                      <a:cubicBezTo>
                        <a:pt x="8944" y="17135"/>
                        <a:pt x="9100" y="17136"/>
                        <a:pt x="8825" y="17295"/>
                      </a:cubicBezTo>
                      <a:cubicBezTo>
                        <a:pt x="8489" y="17491"/>
                        <a:pt x="8492" y="18199"/>
                        <a:pt x="8825" y="18393"/>
                      </a:cubicBezTo>
                      <a:cubicBezTo>
                        <a:pt x="9011" y="18501"/>
                        <a:pt x="9002" y="18544"/>
                        <a:pt x="8825" y="18667"/>
                      </a:cubicBezTo>
                      <a:cubicBezTo>
                        <a:pt x="8546" y="18863"/>
                        <a:pt x="8684" y="19125"/>
                        <a:pt x="9140" y="19125"/>
                      </a:cubicBezTo>
                      <a:cubicBezTo>
                        <a:pt x="9503" y="19125"/>
                        <a:pt x="9915" y="19748"/>
                        <a:pt x="9613" y="19856"/>
                      </a:cubicBezTo>
                      <a:cubicBezTo>
                        <a:pt x="9329" y="19958"/>
                        <a:pt x="10843" y="20782"/>
                        <a:pt x="11819" y="21045"/>
                      </a:cubicBezTo>
                      <a:cubicBezTo>
                        <a:pt x="12268" y="21166"/>
                        <a:pt x="12716" y="21306"/>
                        <a:pt x="12923" y="21411"/>
                      </a:cubicBezTo>
                      <a:cubicBezTo>
                        <a:pt x="13167" y="21535"/>
                        <a:pt x="13491" y="21558"/>
                        <a:pt x="13868" y="21503"/>
                      </a:cubicBezTo>
                      <a:cubicBezTo>
                        <a:pt x="14315" y="21437"/>
                        <a:pt x="14663" y="21491"/>
                        <a:pt x="14814" y="21594"/>
                      </a:cubicBezTo>
                      <a:cubicBezTo>
                        <a:pt x="14826" y="21533"/>
                        <a:pt x="14836" y="21444"/>
                        <a:pt x="14814" y="21411"/>
                      </a:cubicBezTo>
                      <a:cubicBezTo>
                        <a:pt x="14652" y="21167"/>
                        <a:pt x="17258" y="20367"/>
                        <a:pt x="17493" y="20588"/>
                      </a:cubicBezTo>
                      <a:cubicBezTo>
                        <a:pt x="17658" y="20743"/>
                        <a:pt x="18487" y="20545"/>
                        <a:pt x="19384" y="20131"/>
                      </a:cubicBezTo>
                      <a:cubicBezTo>
                        <a:pt x="19425" y="20112"/>
                        <a:pt x="19498" y="20147"/>
                        <a:pt x="19542" y="20131"/>
                      </a:cubicBezTo>
                      <a:cubicBezTo>
                        <a:pt x="19333" y="19988"/>
                        <a:pt x="19345" y="19806"/>
                        <a:pt x="19857" y="19582"/>
                      </a:cubicBezTo>
                      <a:cubicBezTo>
                        <a:pt x="20500" y="19300"/>
                        <a:pt x="20627" y="19242"/>
                        <a:pt x="20645" y="17844"/>
                      </a:cubicBezTo>
                      <a:cubicBezTo>
                        <a:pt x="20655" y="17024"/>
                        <a:pt x="20695" y="16299"/>
                        <a:pt x="20802" y="16198"/>
                      </a:cubicBezTo>
                      <a:cubicBezTo>
                        <a:pt x="20910" y="16097"/>
                        <a:pt x="20895" y="15771"/>
                        <a:pt x="20802" y="15558"/>
                      </a:cubicBezTo>
                      <a:cubicBezTo>
                        <a:pt x="20710" y="15344"/>
                        <a:pt x="20798" y="15158"/>
                        <a:pt x="20960" y="15100"/>
                      </a:cubicBezTo>
                      <a:cubicBezTo>
                        <a:pt x="21163" y="15027"/>
                        <a:pt x="21074" y="14838"/>
                        <a:pt x="20802" y="14460"/>
                      </a:cubicBezTo>
                      <a:cubicBezTo>
                        <a:pt x="20388" y="13884"/>
                        <a:pt x="20627" y="13599"/>
                        <a:pt x="21275" y="13911"/>
                      </a:cubicBezTo>
                      <a:cubicBezTo>
                        <a:pt x="21309" y="13928"/>
                        <a:pt x="21397" y="13899"/>
                        <a:pt x="21433" y="13911"/>
                      </a:cubicBezTo>
                      <a:cubicBezTo>
                        <a:pt x="21467" y="13805"/>
                        <a:pt x="21548" y="13650"/>
                        <a:pt x="21590" y="13546"/>
                      </a:cubicBezTo>
                      <a:cubicBezTo>
                        <a:pt x="21580" y="13454"/>
                        <a:pt x="21600" y="13339"/>
                        <a:pt x="21590" y="13271"/>
                      </a:cubicBezTo>
                      <a:cubicBezTo>
                        <a:pt x="21568" y="13235"/>
                        <a:pt x="21472" y="13194"/>
                        <a:pt x="21433" y="13180"/>
                      </a:cubicBezTo>
                      <a:cubicBezTo>
                        <a:pt x="21314" y="13137"/>
                        <a:pt x="21361" y="13037"/>
                        <a:pt x="21433" y="12905"/>
                      </a:cubicBezTo>
                      <a:cubicBezTo>
                        <a:pt x="21456" y="12862"/>
                        <a:pt x="21437" y="12783"/>
                        <a:pt x="21433" y="12722"/>
                      </a:cubicBezTo>
                      <a:cubicBezTo>
                        <a:pt x="21419" y="12686"/>
                        <a:pt x="21288" y="12673"/>
                        <a:pt x="21275" y="12631"/>
                      </a:cubicBezTo>
                      <a:cubicBezTo>
                        <a:pt x="21220" y="12457"/>
                        <a:pt x="21140" y="12324"/>
                        <a:pt x="20960" y="12265"/>
                      </a:cubicBezTo>
                      <a:cubicBezTo>
                        <a:pt x="20779" y="12207"/>
                        <a:pt x="20580" y="12051"/>
                        <a:pt x="20645" y="11991"/>
                      </a:cubicBezTo>
                      <a:cubicBezTo>
                        <a:pt x="20731" y="11910"/>
                        <a:pt x="20682" y="11669"/>
                        <a:pt x="20487" y="11351"/>
                      </a:cubicBezTo>
                      <a:cubicBezTo>
                        <a:pt x="20447" y="11298"/>
                        <a:pt x="20372" y="11220"/>
                        <a:pt x="20330" y="11168"/>
                      </a:cubicBezTo>
                      <a:cubicBezTo>
                        <a:pt x="20062" y="10836"/>
                        <a:pt x="19858" y="10528"/>
                        <a:pt x="19699" y="10436"/>
                      </a:cubicBezTo>
                      <a:cubicBezTo>
                        <a:pt x="19506" y="10324"/>
                        <a:pt x="19365" y="10235"/>
                        <a:pt x="19384" y="10162"/>
                      </a:cubicBezTo>
                      <a:cubicBezTo>
                        <a:pt x="19267" y="10027"/>
                        <a:pt x="19242" y="9912"/>
                        <a:pt x="19226" y="9796"/>
                      </a:cubicBezTo>
                      <a:cubicBezTo>
                        <a:pt x="19215" y="9710"/>
                        <a:pt x="19128" y="9549"/>
                        <a:pt x="19069" y="9430"/>
                      </a:cubicBezTo>
                      <a:cubicBezTo>
                        <a:pt x="19024" y="9367"/>
                        <a:pt x="18962" y="9312"/>
                        <a:pt x="18911" y="9247"/>
                      </a:cubicBezTo>
                      <a:cubicBezTo>
                        <a:pt x="18821" y="9132"/>
                        <a:pt x="18825" y="9073"/>
                        <a:pt x="18754" y="8973"/>
                      </a:cubicBezTo>
                      <a:cubicBezTo>
                        <a:pt x="18553" y="8742"/>
                        <a:pt x="18446" y="8568"/>
                        <a:pt x="18438" y="8515"/>
                      </a:cubicBezTo>
                      <a:cubicBezTo>
                        <a:pt x="18437" y="8503"/>
                        <a:pt x="18290" y="8440"/>
                        <a:pt x="18281" y="8424"/>
                      </a:cubicBezTo>
                      <a:cubicBezTo>
                        <a:pt x="17696" y="8337"/>
                        <a:pt x="17179" y="8116"/>
                        <a:pt x="17020" y="7875"/>
                      </a:cubicBezTo>
                      <a:cubicBezTo>
                        <a:pt x="16902" y="7697"/>
                        <a:pt x="17180" y="7273"/>
                        <a:pt x="17493" y="7052"/>
                      </a:cubicBezTo>
                      <a:cubicBezTo>
                        <a:pt x="17133" y="6875"/>
                        <a:pt x="16895" y="6688"/>
                        <a:pt x="17020" y="6686"/>
                      </a:cubicBezTo>
                      <a:cubicBezTo>
                        <a:pt x="17160" y="6684"/>
                        <a:pt x="17009" y="6518"/>
                        <a:pt x="16705" y="6320"/>
                      </a:cubicBezTo>
                      <a:cubicBezTo>
                        <a:pt x="15898" y="5797"/>
                        <a:pt x="14943" y="4873"/>
                        <a:pt x="15129" y="4766"/>
                      </a:cubicBezTo>
                      <a:cubicBezTo>
                        <a:pt x="15217" y="4714"/>
                        <a:pt x="15086" y="4485"/>
                        <a:pt x="14814" y="4217"/>
                      </a:cubicBezTo>
                      <a:lnTo>
                        <a:pt x="14656" y="4034"/>
                      </a:lnTo>
                      <a:cubicBezTo>
                        <a:pt x="14477" y="4047"/>
                        <a:pt x="14173" y="3984"/>
                        <a:pt x="14026" y="3760"/>
                      </a:cubicBezTo>
                      <a:cubicBezTo>
                        <a:pt x="13897" y="3563"/>
                        <a:pt x="13894" y="3448"/>
                        <a:pt x="14026" y="3302"/>
                      </a:cubicBezTo>
                      <a:cubicBezTo>
                        <a:pt x="13813" y="3287"/>
                        <a:pt x="13661" y="3253"/>
                        <a:pt x="13711" y="3119"/>
                      </a:cubicBezTo>
                      <a:cubicBezTo>
                        <a:pt x="13727" y="3074"/>
                        <a:pt x="13714" y="2986"/>
                        <a:pt x="13711" y="2936"/>
                      </a:cubicBezTo>
                      <a:cubicBezTo>
                        <a:pt x="13595" y="2809"/>
                        <a:pt x="13430" y="2691"/>
                        <a:pt x="13395" y="2571"/>
                      </a:cubicBezTo>
                      <a:cubicBezTo>
                        <a:pt x="13392" y="2560"/>
                        <a:pt x="13407" y="2493"/>
                        <a:pt x="13395" y="2479"/>
                      </a:cubicBezTo>
                      <a:cubicBezTo>
                        <a:pt x="13284" y="2519"/>
                        <a:pt x="13058" y="2469"/>
                        <a:pt x="12923" y="2296"/>
                      </a:cubicBezTo>
                      <a:cubicBezTo>
                        <a:pt x="12873" y="2233"/>
                        <a:pt x="12734" y="2094"/>
                        <a:pt x="12607" y="2022"/>
                      </a:cubicBezTo>
                      <a:cubicBezTo>
                        <a:pt x="12347" y="1905"/>
                        <a:pt x="11962" y="1855"/>
                        <a:pt x="11662" y="1747"/>
                      </a:cubicBezTo>
                      <a:cubicBezTo>
                        <a:pt x="11205" y="1621"/>
                        <a:pt x="10723" y="1302"/>
                        <a:pt x="10401" y="1107"/>
                      </a:cubicBezTo>
                      <a:cubicBezTo>
                        <a:pt x="10068" y="905"/>
                        <a:pt x="9554" y="741"/>
                        <a:pt x="9298" y="741"/>
                      </a:cubicBezTo>
                      <a:cubicBezTo>
                        <a:pt x="9024" y="741"/>
                        <a:pt x="8573" y="587"/>
                        <a:pt x="8195" y="376"/>
                      </a:cubicBezTo>
                      <a:cubicBezTo>
                        <a:pt x="7666" y="514"/>
                        <a:pt x="7167" y="353"/>
                        <a:pt x="7092" y="10"/>
                      </a:cubicBezTo>
                      <a:cubicBezTo>
                        <a:pt x="6992" y="39"/>
                        <a:pt x="6924" y="32"/>
                        <a:pt x="6777" y="10"/>
                      </a:cubicBezTo>
                      <a:cubicBezTo>
                        <a:pt x="6673" y="-6"/>
                        <a:pt x="6550" y="1"/>
                        <a:pt x="6461" y="10"/>
                      </a:cubicBezTo>
                      <a:close/>
                    </a:path>
                  </a:pathLst>
                </a:custGeom>
                <a:ln>
                  <a:noFill/>
                </a:ln>
                <a:effectLst/>
              </p:spPr>
            </p:pic>
            <p:pic>
              <p:nvPicPr>
                <p:cNvPr id="1022" name="Image" descr="Image"/>
                <p:cNvPicPr>
                  <a:picLocks/>
                </p:cNvPicPr>
                <p:nvPr/>
              </p:nvPicPr>
              <p:blipFill>
                <a:blip r:embed="rId57"/>
                <a:stretch>
                  <a:fillRect/>
                </a:stretch>
              </p:blipFill>
              <p:spPr>
                <a:xfrm>
                  <a:off x="-1" y="0"/>
                  <a:ext cx="72334" cy="118643"/>
                </a:xfrm>
                <a:prstGeom prst="rect">
                  <a:avLst/>
                </a:prstGeom>
                <a:effectLst/>
              </p:spPr>
            </p:pic>
          </p:grpSp>
          <p:grpSp>
            <p:nvGrpSpPr>
              <p:cNvPr id="1027" name="Image"/>
              <p:cNvGrpSpPr/>
              <p:nvPr/>
            </p:nvGrpSpPr>
            <p:grpSpPr>
              <a:xfrm rot="14599565">
                <a:off x="81159" y="126383"/>
                <a:ext cx="71937" cy="134957"/>
                <a:chOff x="0" y="0"/>
                <a:chExt cx="71935" cy="134955"/>
              </a:xfrm>
            </p:grpSpPr>
            <p:pic>
              <p:nvPicPr>
                <p:cNvPr id="1026" name="Image" descr="Image"/>
                <p:cNvPicPr>
                  <a:picLocks noChangeAspect="1"/>
                </p:cNvPicPr>
                <p:nvPr/>
              </p:nvPicPr>
              <p:blipFill>
                <a:blip r:embed="rId58" cstate="print">
                  <a:extLst>
                    <a:ext uri="{28A0092B-C50C-407E-A947-70E740481C1C}">
                      <a14:useLocalDpi xmlns:a14="http://schemas.microsoft.com/office/drawing/2010/main"/>
                    </a:ext>
                  </a:extLst>
                </a:blip>
                <a:srcRect/>
                <a:stretch>
                  <a:fillRect/>
                </a:stretch>
              </p:blipFill>
              <p:spPr>
                <a:xfrm>
                  <a:off x="8809" y="8976"/>
                  <a:ext cx="54164" cy="110733"/>
                </a:xfrm>
                <a:custGeom>
                  <a:avLst/>
                  <a:gdLst/>
                  <a:ahLst/>
                  <a:cxnLst>
                    <a:cxn ang="0">
                      <a:pos x="wd2" y="hd2"/>
                    </a:cxn>
                    <a:cxn ang="5400000">
                      <a:pos x="wd2" y="hd2"/>
                    </a:cxn>
                    <a:cxn ang="10800000">
                      <a:pos x="wd2" y="hd2"/>
                    </a:cxn>
                    <a:cxn ang="16200000">
                      <a:pos x="wd2" y="hd2"/>
                    </a:cxn>
                  </a:cxnLst>
                  <a:rect l="0" t="0" r="r" b="b"/>
                  <a:pathLst>
                    <a:path w="21459" h="21596" extrusionOk="0">
                      <a:moveTo>
                        <a:pt x="3999" y="1"/>
                      </a:moveTo>
                      <a:cubicBezTo>
                        <a:pt x="3704" y="2"/>
                        <a:pt x="3373" y="38"/>
                        <a:pt x="3055" y="78"/>
                      </a:cubicBezTo>
                      <a:cubicBezTo>
                        <a:pt x="2718" y="128"/>
                        <a:pt x="2382" y="136"/>
                        <a:pt x="1955" y="233"/>
                      </a:cubicBezTo>
                      <a:cubicBezTo>
                        <a:pt x="1283" y="405"/>
                        <a:pt x="751" y="639"/>
                        <a:pt x="540" y="852"/>
                      </a:cubicBezTo>
                      <a:cubicBezTo>
                        <a:pt x="105" y="1291"/>
                        <a:pt x="-122" y="2151"/>
                        <a:pt x="68" y="2478"/>
                      </a:cubicBezTo>
                      <a:cubicBezTo>
                        <a:pt x="104" y="2539"/>
                        <a:pt x="59" y="2586"/>
                        <a:pt x="68" y="2632"/>
                      </a:cubicBezTo>
                      <a:cubicBezTo>
                        <a:pt x="111" y="2708"/>
                        <a:pt x="161" y="2763"/>
                        <a:pt x="225" y="2865"/>
                      </a:cubicBezTo>
                      <a:cubicBezTo>
                        <a:pt x="363" y="3083"/>
                        <a:pt x="469" y="3304"/>
                        <a:pt x="540" y="3484"/>
                      </a:cubicBezTo>
                      <a:cubicBezTo>
                        <a:pt x="653" y="3548"/>
                        <a:pt x="738" y="3639"/>
                        <a:pt x="697" y="3716"/>
                      </a:cubicBezTo>
                      <a:cubicBezTo>
                        <a:pt x="677" y="3754"/>
                        <a:pt x="694" y="3823"/>
                        <a:pt x="697" y="3871"/>
                      </a:cubicBezTo>
                      <a:cubicBezTo>
                        <a:pt x="714" y="3958"/>
                        <a:pt x="657" y="4000"/>
                        <a:pt x="697" y="4026"/>
                      </a:cubicBezTo>
                      <a:cubicBezTo>
                        <a:pt x="706" y="4039"/>
                        <a:pt x="850" y="4101"/>
                        <a:pt x="854" y="4103"/>
                      </a:cubicBezTo>
                      <a:cubicBezTo>
                        <a:pt x="913" y="4140"/>
                        <a:pt x="812" y="4176"/>
                        <a:pt x="854" y="4335"/>
                      </a:cubicBezTo>
                      <a:cubicBezTo>
                        <a:pt x="893" y="4436"/>
                        <a:pt x="1172" y="4589"/>
                        <a:pt x="1326" y="4645"/>
                      </a:cubicBezTo>
                      <a:cubicBezTo>
                        <a:pt x="1609" y="4748"/>
                        <a:pt x="1607" y="4746"/>
                        <a:pt x="1326" y="4800"/>
                      </a:cubicBezTo>
                      <a:cubicBezTo>
                        <a:pt x="1079" y="4847"/>
                        <a:pt x="918" y="4950"/>
                        <a:pt x="1011" y="5264"/>
                      </a:cubicBezTo>
                      <a:cubicBezTo>
                        <a:pt x="1072" y="5469"/>
                        <a:pt x="1246" y="5701"/>
                        <a:pt x="1326" y="5806"/>
                      </a:cubicBezTo>
                      <a:cubicBezTo>
                        <a:pt x="1424" y="5935"/>
                        <a:pt x="1467" y="6030"/>
                        <a:pt x="1326" y="6116"/>
                      </a:cubicBezTo>
                      <a:cubicBezTo>
                        <a:pt x="1194" y="6196"/>
                        <a:pt x="1206" y="6229"/>
                        <a:pt x="1326" y="6193"/>
                      </a:cubicBezTo>
                      <a:cubicBezTo>
                        <a:pt x="1582" y="6117"/>
                        <a:pt x="2607" y="6710"/>
                        <a:pt x="3213" y="7277"/>
                      </a:cubicBezTo>
                      <a:cubicBezTo>
                        <a:pt x="3479" y="7526"/>
                        <a:pt x="3727" y="7789"/>
                        <a:pt x="3842" y="7896"/>
                      </a:cubicBezTo>
                      <a:cubicBezTo>
                        <a:pt x="3956" y="8002"/>
                        <a:pt x="4405" y="8218"/>
                        <a:pt x="4785" y="8360"/>
                      </a:cubicBezTo>
                      <a:cubicBezTo>
                        <a:pt x="5834" y="8754"/>
                        <a:pt x="6069" y="8965"/>
                        <a:pt x="5886" y="9134"/>
                      </a:cubicBezTo>
                      <a:cubicBezTo>
                        <a:pt x="5794" y="9219"/>
                        <a:pt x="5748" y="9471"/>
                        <a:pt x="5729" y="9753"/>
                      </a:cubicBezTo>
                      <a:cubicBezTo>
                        <a:pt x="5746" y="9865"/>
                        <a:pt x="5709" y="9901"/>
                        <a:pt x="5729" y="10063"/>
                      </a:cubicBezTo>
                      <a:cubicBezTo>
                        <a:pt x="5772" y="10432"/>
                        <a:pt x="5814" y="10663"/>
                        <a:pt x="5886" y="10915"/>
                      </a:cubicBezTo>
                      <a:cubicBezTo>
                        <a:pt x="5898" y="10957"/>
                        <a:pt x="6029" y="11028"/>
                        <a:pt x="6043" y="11069"/>
                      </a:cubicBezTo>
                      <a:cubicBezTo>
                        <a:pt x="6143" y="11129"/>
                        <a:pt x="6095" y="11199"/>
                        <a:pt x="6043" y="11224"/>
                      </a:cubicBezTo>
                      <a:cubicBezTo>
                        <a:pt x="6024" y="11234"/>
                        <a:pt x="6179" y="11306"/>
                        <a:pt x="6200" y="11379"/>
                      </a:cubicBezTo>
                      <a:cubicBezTo>
                        <a:pt x="6307" y="11622"/>
                        <a:pt x="6304" y="11877"/>
                        <a:pt x="6515" y="12230"/>
                      </a:cubicBezTo>
                      <a:cubicBezTo>
                        <a:pt x="6712" y="12560"/>
                        <a:pt x="7082" y="12833"/>
                        <a:pt x="7301" y="12927"/>
                      </a:cubicBezTo>
                      <a:cubicBezTo>
                        <a:pt x="7780" y="13133"/>
                        <a:pt x="7871" y="13395"/>
                        <a:pt x="7615" y="13546"/>
                      </a:cubicBezTo>
                      <a:cubicBezTo>
                        <a:pt x="7462" y="13638"/>
                        <a:pt x="7454" y="13682"/>
                        <a:pt x="7615" y="13778"/>
                      </a:cubicBezTo>
                      <a:cubicBezTo>
                        <a:pt x="7729" y="13846"/>
                        <a:pt x="7828" y="13983"/>
                        <a:pt x="7773" y="14011"/>
                      </a:cubicBezTo>
                      <a:cubicBezTo>
                        <a:pt x="7745" y="14024"/>
                        <a:pt x="7731" y="14037"/>
                        <a:pt x="7773" y="14088"/>
                      </a:cubicBezTo>
                      <a:cubicBezTo>
                        <a:pt x="7832" y="14131"/>
                        <a:pt x="7887" y="14144"/>
                        <a:pt x="7930" y="14165"/>
                      </a:cubicBezTo>
                      <a:cubicBezTo>
                        <a:pt x="8038" y="14221"/>
                        <a:pt x="8036" y="14282"/>
                        <a:pt x="8087" y="14320"/>
                      </a:cubicBezTo>
                      <a:cubicBezTo>
                        <a:pt x="8238" y="14343"/>
                        <a:pt x="8372" y="14354"/>
                        <a:pt x="8402" y="14398"/>
                      </a:cubicBezTo>
                      <a:cubicBezTo>
                        <a:pt x="8434" y="14446"/>
                        <a:pt x="8362" y="14570"/>
                        <a:pt x="8244" y="14630"/>
                      </a:cubicBezTo>
                      <a:cubicBezTo>
                        <a:pt x="8348" y="14695"/>
                        <a:pt x="8395" y="14674"/>
                        <a:pt x="8402" y="14707"/>
                      </a:cubicBezTo>
                      <a:cubicBezTo>
                        <a:pt x="8503" y="14726"/>
                        <a:pt x="8585" y="14779"/>
                        <a:pt x="8559" y="14939"/>
                      </a:cubicBezTo>
                      <a:cubicBezTo>
                        <a:pt x="8556" y="14957"/>
                        <a:pt x="8560" y="15001"/>
                        <a:pt x="8559" y="15017"/>
                      </a:cubicBezTo>
                      <a:cubicBezTo>
                        <a:pt x="8795" y="15051"/>
                        <a:pt x="8783" y="15123"/>
                        <a:pt x="8716" y="15249"/>
                      </a:cubicBezTo>
                      <a:cubicBezTo>
                        <a:pt x="8703" y="15274"/>
                        <a:pt x="8716" y="15292"/>
                        <a:pt x="8716" y="15326"/>
                      </a:cubicBezTo>
                      <a:cubicBezTo>
                        <a:pt x="8741" y="15337"/>
                        <a:pt x="8844" y="15316"/>
                        <a:pt x="8873" y="15326"/>
                      </a:cubicBezTo>
                      <a:cubicBezTo>
                        <a:pt x="9057" y="15390"/>
                        <a:pt x="9077" y="15522"/>
                        <a:pt x="9031" y="15559"/>
                      </a:cubicBezTo>
                      <a:cubicBezTo>
                        <a:pt x="8985" y="15595"/>
                        <a:pt x="9052" y="15610"/>
                        <a:pt x="9188" y="15636"/>
                      </a:cubicBezTo>
                      <a:lnTo>
                        <a:pt x="9345" y="15636"/>
                      </a:lnTo>
                      <a:cubicBezTo>
                        <a:pt x="9546" y="15505"/>
                        <a:pt x="9624" y="15445"/>
                        <a:pt x="9817" y="15481"/>
                      </a:cubicBezTo>
                      <a:cubicBezTo>
                        <a:pt x="10044" y="15524"/>
                        <a:pt x="10131" y="15543"/>
                        <a:pt x="9974" y="15636"/>
                      </a:cubicBezTo>
                      <a:cubicBezTo>
                        <a:pt x="9866" y="15700"/>
                        <a:pt x="9755" y="15819"/>
                        <a:pt x="9817" y="15868"/>
                      </a:cubicBezTo>
                      <a:cubicBezTo>
                        <a:pt x="9878" y="15917"/>
                        <a:pt x="9812" y="16018"/>
                        <a:pt x="9660" y="16100"/>
                      </a:cubicBezTo>
                      <a:cubicBezTo>
                        <a:pt x="9594" y="16136"/>
                        <a:pt x="9692" y="16217"/>
                        <a:pt x="9660" y="16255"/>
                      </a:cubicBezTo>
                      <a:cubicBezTo>
                        <a:pt x="9675" y="16285"/>
                        <a:pt x="9527" y="16301"/>
                        <a:pt x="9502" y="16333"/>
                      </a:cubicBezTo>
                      <a:cubicBezTo>
                        <a:pt x="9454" y="16394"/>
                        <a:pt x="9632" y="16439"/>
                        <a:pt x="9817" y="16487"/>
                      </a:cubicBezTo>
                      <a:cubicBezTo>
                        <a:pt x="10001" y="16536"/>
                        <a:pt x="10181" y="16618"/>
                        <a:pt x="10131" y="16642"/>
                      </a:cubicBezTo>
                      <a:cubicBezTo>
                        <a:pt x="10082" y="16667"/>
                        <a:pt x="10044" y="16717"/>
                        <a:pt x="10131" y="16797"/>
                      </a:cubicBezTo>
                      <a:cubicBezTo>
                        <a:pt x="10235" y="16892"/>
                        <a:pt x="10238" y="16997"/>
                        <a:pt x="10131" y="17029"/>
                      </a:cubicBezTo>
                      <a:cubicBezTo>
                        <a:pt x="9918" y="17094"/>
                        <a:pt x="9917" y="17428"/>
                        <a:pt x="10131" y="17494"/>
                      </a:cubicBezTo>
                      <a:cubicBezTo>
                        <a:pt x="10223" y="17521"/>
                        <a:pt x="10187" y="17604"/>
                        <a:pt x="10131" y="17648"/>
                      </a:cubicBezTo>
                      <a:cubicBezTo>
                        <a:pt x="10075" y="17693"/>
                        <a:pt x="10277" y="17740"/>
                        <a:pt x="10446" y="17726"/>
                      </a:cubicBezTo>
                      <a:cubicBezTo>
                        <a:pt x="10656" y="17708"/>
                        <a:pt x="10759" y="17691"/>
                        <a:pt x="10760" y="17803"/>
                      </a:cubicBezTo>
                      <a:cubicBezTo>
                        <a:pt x="10761" y="17892"/>
                        <a:pt x="10801" y="18089"/>
                        <a:pt x="10918" y="18190"/>
                      </a:cubicBezTo>
                      <a:cubicBezTo>
                        <a:pt x="11034" y="18292"/>
                        <a:pt x="11102" y="18479"/>
                        <a:pt x="11075" y="18577"/>
                      </a:cubicBezTo>
                      <a:cubicBezTo>
                        <a:pt x="11035" y="18718"/>
                        <a:pt x="11066" y="18725"/>
                        <a:pt x="11389" y="18732"/>
                      </a:cubicBezTo>
                      <a:cubicBezTo>
                        <a:pt x="12064" y="18747"/>
                        <a:pt x="12223" y="18786"/>
                        <a:pt x="12018" y="18887"/>
                      </a:cubicBezTo>
                      <a:cubicBezTo>
                        <a:pt x="11768" y="19010"/>
                        <a:pt x="11771" y="19462"/>
                        <a:pt x="12018" y="19584"/>
                      </a:cubicBezTo>
                      <a:cubicBezTo>
                        <a:pt x="12156" y="19652"/>
                        <a:pt x="12150" y="19660"/>
                        <a:pt x="12018" y="19738"/>
                      </a:cubicBezTo>
                      <a:cubicBezTo>
                        <a:pt x="11811" y="19862"/>
                        <a:pt x="11836" y="19971"/>
                        <a:pt x="12176" y="19971"/>
                      </a:cubicBezTo>
                      <a:cubicBezTo>
                        <a:pt x="12445" y="19971"/>
                        <a:pt x="12714" y="20444"/>
                        <a:pt x="12490" y="20512"/>
                      </a:cubicBezTo>
                      <a:cubicBezTo>
                        <a:pt x="12279" y="20577"/>
                        <a:pt x="13494" y="21043"/>
                        <a:pt x="14220" y="21209"/>
                      </a:cubicBezTo>
                      <a:cubicBezTo>
                        <a:pt x="14553" y="21285"/>
                        <a:pt x="14852" y="21375"/>
                        <a:pt x="15006" y="21441"/>
                      </a:cubicBezTo>
                      <a:cubicBezTo>
                        <a:pt x="15188" y="21519"/>
                        <a:pt x="15512" y="21553"/>
                        <a:pt x="15792" y="21519"/>
                      </a:cubicBezTo>
                      <a:cubicBezTo>
                        <a:pt x="16124" y="21478"/>
                        <a:pt x="16309" y="21531"/>
                        <a:pt x="16421" y="21596"/>
                      </a:cubicBezTo>
                      <a:cubicBezTo>
                        <a:pt x="16430" y="21557"/>
                        <a:pt x="16437" y="21462"/>
                        <a:pt x="16421" y="21441"/>
                      </a:cubicBezTo>
                      <a:cubicBezTo>
                        <a:pt x="16301" y="21287"/>
                        <a:pt x="18290" y="20760"/>
                        <a:pt x="18465" y="20899"/>
                      </a:cubicBezTo>
                      <a:cubicBezTo>
                        <a:pt x="18588" y="20997"/>
                        <a:pt x="19214" y="20928"/>
                        <a:pt x="19880" y="20667"/>
                      </a:cubicBezTo>
                      <a:cubicBezTo>
                        <a:pt x="19725" y="20577"/>
                        <a:pt x="19815" y="20499"/>
                        <a:pt x="20195" y="20358"/>
                      </a:cubicBezTo>
                      <a:cubicBezTo>
                        <a:pt x="20673" y="20180"/>
                        <a:pt x="20653" y="20078"/>
                        <a:pt x="20667" y="19197"/>
                      </a:cubicBezTo>
                      <a:cubicBezTo>
                        <a:pt x="20674" y="18679"/>
                        <a:pt x="20744" y="18176"/>
                        <a:pt x="20824" y="18113"/>
                      </a:cubicBezTo>
                      <a:cubicBezTo>
                        <a:pt x="20904" y="18049"/>
                        <a:pt x="21050" y="17938"/>
                        <a:pt x="20981" y="17803"/>
                      </a:cubicBezTo>
                      <a:cubicBezTo>
                        <a:pt x="20912" y="17669"/>
                        <a:pt x="20861" y="17530"/>
                        <a:pt x="20981" y="17494"/>
                      </a:cubicBezTo>
                      <a:cubicBezTo>
                        <a:pt x="21132" y="17448"/>
                        <a:pt x="21183" y="17267"/>
                        <a:pt x="20981" y="17029"/>
                      </a:cubicBezTo>
                      <a:cubicBezTo>
                        <a:pt x="20673" y="16666"/>
                        <a:pt x="20814" y="16523"/>
                        <a:pt x="21296" y="16720"/>
                      </a:cubicBezTo>
                      <a:cubicBezTo>
                        <a:pt x="21321" y="16730"/>
                        <a:pt x="21426" y="16712"/>
                        <a:pt x="21453" y="16720"/>
                      </a:cubicBezTo>
                      <a:cubicBezTo>
                        <a:pt x="21478" y="16652"/>
                        <a:pt x="21421" y="16631"/>
                        <a:pt x="21453" y="16565"/>
                      </a:cubicBezTo>
                      <a:cubicBezTo>
                        <a:pt x="21461" y="16547"/>
                        <a:pt x="21449" y="16505"/>
                        <a:pt x="21453" y="16487"/>
                      </a:cubicBezTo>
                      <a:cubicBezTo>
                        <a:pt x="21445" y="16430"/>
                        <a:pt x="21460" y="16375"/>
                        <a:pt x="21453" y="16333"/>
                      </a:cubicBezTo>
                      <a:cubicBezTo>
                        <a:pt x="21365" y="16306"/>
                        <a:pt x="21242" y="16184"/>
                        <a:pt x="21296" y="16100"/>
                      </a:cubicBezTo>
                      <a:cubicBezTo>
                        <a:pt x="21313" y="16073"/>
                        <a:pt x="21299" y="16061"/>
                        <a:pt x="21296" y="16023"/>
                      </a:cubicBezTo>
                      <a:cubicBezTo>
                        <a:pt x="21286" y="16000"/>
                        <a:pt x="21305" y="15972"/>
                        <a:pt x="21296" y="15946"/>
                      </a:cubicBezTo>
                      <a:cubicBezTo>
                        <a:pt x="21255" y="15836"/>
                        <a:pt x="21115" y="15750"/>
                        <a:pt x="20981" y="15713"/>
                      </a:cubicBezTo>
                      <a:cubicBezTo>
                        <a:pt x="20847" y="15676"/>
                        <a:pt x="20776" y="15597"/>
                        <a:pt x="20824" y="15559"/>
                      </a:cubicBezTo>
                      <a:cubicBezTo>
                        <a:pt x="20888" y="15508"/>
                        <a:pt x="20811" y="15295"/>
                        <a:pt x="20667" y="15094"/>
                      </a:cubicBezTo>
                      <a:cubicBezTo>
                        <a:pt x="20637" y="15061"/>
                        <a:pt x="20698" y="15050"/>
                        <a:pt x="20667" y="15017"/>
                      </a:cubicBezTo>
                      <a:cubicBezTo>
                        <a:pt x="20467" y="14808"/>
                        <a:pt x="20156" y="14611"/>
                        <a:pt x="20038" y="14552"/>
                      </a:cubicBezTo>
                      <a:cubicBezTo>
                        <a:pt x="19894" y="14482"/>
                        <a:pt x="19866" y="14367"/>
                        <a:pt x="19880" y="14320"/>
                      </a:cubicBezTo>
                      <a:cubicBezTo>
                        <a:pt x="19793" y="14236"/>
                        <a:pt x="19735" y="14161"/>
                        <a:pt x="19723" y="14088"/>
                      </a:cubicBezTo>
                      <a:cubicBezTo>
                        <a:pt x="19715" y="14034"/>
                        <a:pt x="19610" y="14008"/>
                        <a:pt x="19566" y="13933"/>
                      </a:cubicBezTo>
                      <a:cubicBezTo>
                        <a:pt x="19533" y="13894"/>
                        <a:pt x="19604" y="13819"/>
                        <a:pt x="19566" y="13778"/>
                      </a:cubicBezTo>
                      <a:cubicBezTo>
                        <a:pt x="19499" y="13706"/>
                        <a:pt x="19462" y="13687"/>
                        <a:pt x="19409" y="13624"/>
                      </a:cubicBezTo>
                      <a:cubicBezTo>
                        <a:pt x="19260" y="13478"/>
                        <a:pt x="19100" y="13347"/>
                        <a:pt x="19094" y="13314"/>
                      </a:cubicBezTo>
                      <a:cubicBezTo>
                        <a:pt x="18659" y="13259"/>
                        <a:pt x="18269" y="13079"/>
                        <a:pt x="18151" y="12927"/>
                      </a:cubicBezTo>
                      <a:cubicBezTo>
                        <a:pt x="18063" y="12815"/>
                        <a:pt x="18232" y="12602"/>
                        <a:pt x="18465" y="12463"/>
                      </a:cubicBezTo>
                      <a:cubicBezTo>
                        <a:pt x="18198" y="12351"/>
                        <a:pt x="17901" y="12231"/>
                        <a:pt x="17993" y="12230"/>
                      </a:cubicBezTo>
                      <a:cubicBezTo>
                        <a:pt x="18097" y="12229"/>
                        <a:pt x="18062" y="12122"/>
                        <a:pt x="17836" y="11998"/>
                      </a:cubicBezTo>
                      <a:cubicBezTo>
                        <a:pt x="17236" y="11668"/>
                        <a:pt x="16440" y="11060"/>
                        <a:pt x="16578" y="10992"/>
                      </a:cubicBezTo>
                      <a:cubicBezTo>
                        <a:pt x="16644" y="10960"/>
                        <a:pt x="16624" y="10774"/>
                        <a:pt x="16421" y="10605"/>
                      </a:cubicBezTo>
                      <a:lnTo>
                        <a:pt x="16264" y="10527"/>
                      </a:lnTo>
                      <a:cubicBezTo>
                        <a:pt x="16131" y="10536"/>
                        <a:pt x="16059" y="10514"/>
                        <a:pt x="15949" y="10373"/>
                      </a:cubicBezTo>
                      <a:cubicBezTo>
                        <a:pt x="15854" y="10249"/>
                        <a:pt x="15851" y="10155"/>
                        <a:pt x="15949" y="10063"/>
                      </a:cubicBezTo>
                      <a:cubicBezTo>
                        <a:pt x="15791" y="10054"/>
                        <a:pt x="15598" y="9992"/>
                        <a:pt x="15635" y="9908"/>
                      </a:cubicBezTo>
                      <a:cubicBezTo>
                        <a:pt x="15647" y="9880"/>
                        <a:pt x="15637" y="9862"/>
                        <a:pt x="15635" y="9831"/>
                      </a:cubicBezTo>
                      <a:cubicBezTo>
                        <a:pt x="15549" y="9751"/>
                        <a:pt x="15503" y="9674"/>
                        <a:pt x="15478" y="9599"/>
                      </a:cubicBezTo>
                      <a:cubicBezTo>
                        <a:pt x="15475" y="9592"/>
                        <a:pt x="15486" y="9530"/>
                        <a:pt x="15478" y="9521"/>
                      </a:cubicBezTo>
                      <a:cubicBezTo>
                        <a:pt x="15454" y="9518"/>
                        <a:pt x="15343" y="9514"/>
                        <a:pt x="15320" y="9521"/>
                      </a:cubicBezTo>
                      <a:cubicBezTo>
                        <a:pt x="15237" y="9547"/>
                        <a:pt x="15106" y="9475"/>
                        <a:pt x="15006" y="9366"/>
                      </a:cubicBezTo>
                      <a:cubicBezTo>
                        <a:pt x="14969" y="9327"/>
                        <a:pt x="14942" y="9334"/>
                        <a:pt x="14849" y="9289"/>
                      </a:cubicBezTo>
                      <a:cubicBezTo>
                        <a:pt x="14655" y="9215"/>
                        <a:pt x="14443" y="9125"/>
                        <a:pt x="14220" y="9057"/>
                      </a:cubicBezTo>
                      <a:cubicBezTo>
                        <a:pt x="13880" y="8977"/>
                        <a:pt x="13358" y="8793"/>
                        <a:pt x="13119" y="8670"/>
                      </a:cubicBezTo>
                      <a:cubicBezTo>
                        <a:pt x="12871" y="8542"/>
                        <a:pt x="12523" y="8438"/>
                        <a:pt x="12333" y="8438"/>
                      </a:cubicBezTo>
                      <a:cubicBezTo>
                        <a:pt x="12110" y="8438"/>
                        <a:pt x="11685" y="8355"/>
                        <a:pt x="11389" y="8205"/>
                      </a:cubicBezTo>
                      <a:cubicBezTo>
                        <a:pt x="11368" y="8196"/>
                        <a:pt x="11408" y="8138"/>
                        <a:pt x="11389" y="8128"/>
                      </a:cubicBezTo>
                      <a:cubicBezTo>
                        <a:pt x="11283" y="8073"/>
                        <a:pt x="11288" y="8015"/>
                        <a:pt x="11232" y="7973"/>
                      </a:cubicBezTo>
                      <a:cubicBezTo>
                        <a:pt x="11206" y="7954"/>
                        <a:pt x="11095" y="7991"/>
                        <a:pt x="11075" y="7973"/>
                      </a:cubicBezTo>
                      <a:cubicBezTo>
                        <a:pt x="11058" y="7956"/>
                        <a:pt x="11083" y="7913"/>
                        <a:pt x="11075" y="7896"/>
                      </a:cubicBezTo>
                      <a:cubicBezTo>
                        <a:pt x="11060" y="7875"/>
                        <a:pt x="11073" y="7835"/>
                        <a:pt x="11075" y="7818"/>
                      </a:cubicBezTo>
                      <a:cubicBezTo>
                        <a:pt x="11124" y="7779"/>
                        <a:pt x="11063" y="7671"/>
                        <a:pt x="11075" y="7509"/>
                      </a:cubicBezTo>
                      <a:cubicBezTo>
                        <a:pt x="11077" y="7497"/>
                        <a:pt x="11073" y="7443"/>
                        <a:pt x="11075" y="7431"/>
                      </a:cubicBezTo>
                      <a:cubicBezTo>
                        <a:pt x="11100" y="6860"/>
                        <a:pt x="10946" y="5916"/>
                        <a:pt x="10760" y="5806"/>
                      </a:cubicBezTo>
                      <a:cubicBezTo>
                        <a:pt x="10654" y="5743"/>
                        <a:pt x="10705" y="5679"/>
                        <a:pt x="10760" y="5651"/>
                      </a:cubicBezTo>
                      <a:cubicBezTo>
                        <a:pt x="10826" y="5619"/>
                        <a:pt x="10708" y="5393"/>
                        <a:pt x="10603" y="5187"/>
                      </a:cubicBezTo>
                      <a:cubicBezTo>
                        <a:pt x="10578" y="5138"/>
                        <a:pt x="10632" y="5079"/>
                        <a:pt x="10603" y="5032"/>
                      </a:cubicBezTo>
                      <a:cubicBezTo>
                        <a:pt x="10570" y="4980"/>
                        <a:pt x="10482" y="4929"/>
                        <a:pt x="10446" y="4877"/>
                      </a:cubicBezTo>
                      <a:cubicBezTo>
                        <a:pt x="10378" y="4786"/>
                        <a:pt x="10345" y="4756"/>
                        <a:pt x="10289" y="4722"/>
                      </a:cubicBezTo>
                      <a:cubicBezTo>
                        <a:pt x="10122" y="4623"/>
                        <a:pt x="9805" y="4280"/>
                        <a:pt x="9031" y="3174"/>
                      </a:cubicBezTo>
                      <a:cubicBezTo>
                        <a:pt x="8910" y="3014"/>
                        <a:pt x="8824" y="2940"/>
                        <a:pt x="8716" y="2787"/>
                      </a:cubicBezTo>
                      <a:cubicBezTo>
                        <a:pt x="8130" y="1959"/>
                        <a:pt x="7877" y="1547"/>
                        <a:pt x="7615" y="1239"/>
                      </a:cubicBezTo>
                      <a:cubicBezTo>
                        <a:pt x="7571" y="1178"/>
                        <a:pt x="7493" y="1061"/>
                        <a:pt x="7458" y="1007"/>
                      </a:cubicBezTo>
                      <a:cubicBezTo>
                        <a:pt x="7428" y="974"/>
                        <a:pt x="7330" y="958"/>
                        <a:pt x="7301" y="930"/>
                      </a:cubicBezTo>
                      <a:cubicBezTo>
                        <a:pt x="7177" y="821"/>
                        <a:pt x="7122" y="709"/>
                        <a:pt x="6987" y="620"/>
                      </a:cubicBezTo>
                      <a:cubicBezTo>
                        <a:pt x="6910" y="578"/>
                        <a:pt x="6764" y="580"/>
                        <a:pt x="6672" y="543"/>
                      </a:cubicBezTo>
                      <a:cubicBezTo>
                        <a:pt x="6271" y="379"/>
                        <a:pt x="6180" y="321"/>
                        <a:pt x="6043" y="388"/>
                      </a:cubicBezTo>
                      <a:cubicBezTo>
                        <a:pt x="5906" y="455"/>
                        <a:pt x="5742" y="426"/>
                        <a:pt x="5414" y="233"/>
                      </a:cubicBezTo>
                      <a:cubicBezTo>
                        <a:pt x="5012" y="-4"/>
                        <a:pt x="4814" y="-3"/>
                        <a:pt x="3999" y="1"/>
                      </a:cubicBezTo>
                      <a:close/>
                    </a:path>
                  </a:pathLst>
                </a:custGeom>
                <a:ln>
                  <a:noFill/>
                </a:ln>
                <a:effectLst/>
              </p:spPr>
            </p:pic>
            <p:pic>
              <p:nvPicPr>
                <p:cNvPr id="1025" name="Image" descr="Image"/>
                <p:cNvPicPr>
                  <a:picLocks/>
                </p:cNvPicPr>
                <p:nvPr/>
              </p:nvPicPr>
              <p:blipFill>
                <a:blip r:embed="rId59"/>
                <a:stretch>
                  <a:fillRect/>
                </a:stretch>
              </p:blipFill>
              <p:spPr>
                <a:xfrm>
                  <a:off x="-1" y="-1"/>
                  <a:ext cx="71937" cy="134957"/>
                </a:xfrm>
                <a:prstGeom prst="rect">
                  <a:avLst/>
                </a:prstGeom>
                <a:effectLst/>
              </p:spPr>
            </p:pic>
          </p:grpSp>
          <p:grpSp>
            <p:nvGrpSpPr>
              <p:cNvPr id="1030" name="Image"/>
              <p:cNvGrpSpPr/>
              <p:nvPr/>
            </p:nvGrpSpPr>
            <p:grpSpPr>
              <a:xfrm rot="10379877">
                <a:off x="11806" y="65455"/>
                <a:ext cx="112815" cy="190082"/>
                <a:chOff x="0" y="0"/>
                <a:chExt cx="112813" cy="190080"/>
              </a:xfrm>
            </p:grpSpPr>
            <p:pic>
              <p:nvPicPr>
                <p:cNvPr id="1029" name="Image" descr="Image"/>
                <p:cNvPicPr>
                  <a:picLocks noChangeAspect="1"/>
                </p:cNvPicPr>
                <p:nvPr/>
              </p:nvPicPr>
              <p:blipFill>
                <a:blip r:embed="rId60" cstate="print">
                  <a:extLst>
                    <a:ext uri="{28A0092B-C50C-407E-A947-70E740481C1C}">
                      <a14:useLocalDpi xmlns:a14="http://schemas.microsoft.com/office/drawing/2010/main"/>
                    </a:ext>
                  </a:extLst>
                </a:blip>
                <a:srcRect/>
                <a:stretch>
                  <a:fillRect/>
                </a:stretch>
              </p:blipFill>
              <p:spPr>
                <a:xfrm>
                  <a:off x="8980" y="9661"/>
                  <a:ext cx="94872" cy="165173"/>
                </a:xfrm>
                <a:custGeom>
                  <a:avLst/>
                  <a:gdLst/>
                  <a:ahLst/>
                  <a:cxnLst>
                    <a:cxn ang="0">
                      <a:pos x="wd2" y="hd2"/>
                    </a:cxn>
                    <a:cxn ang="5400000">
                      <a:pos x="wd2" y="hd2"/>
                    </a:cxn>
                    <a:cxn ang="10800000">
                      <a:pos x="wd2" y="hd2"/>
                    </a:cxn>
                    <a:cxn ang="16200000">
                      <a:pos x="wd2" y="hd2"/>
                    </a:cxn>
                  </a:cxnLst>
                  <a:rect l="0" t="0" r="r" b="b"/>
                  <a:pathLst>
                    <a:path w="21593" h="21594" extrusionOk="0">
                      <a:moveTo>
                        <a:pt x="6323" y="10"/>
                      </a:moveTo>
                      <a:cubicBezTo>
                        <a:pt x="6233" y="19"/>
                        <a:pt x="6174" y="32"/>
                        <a:pt x="6142" y="62"/>
                      </a:cubicBezTo>
                      <a:cubicBezTo>
                        <a:pt x="6110" y="92"/>
                        <a:pt x="5923" y="98"/>
                        <a:pt x="5691" y="113"/>
                      </a:cubicBezTo>
                      <a:cubicBezTo>
                        <a:pt x="5473" y="128"/>
                        <a:pt x="5172" y="171"/>
                        <a:pt x="4878" y="165"/>
                      </a:cubicBezTo>
                      <a:cubicBezTo>
                        <a:pt x="4271" y="154"/>
                        <a:pt x="3733" y="200"/>
                        <a:pt x="3613" y="269"/>
                      </a:cubicBezTo>
                      <a:cubicBezTo>
                        <a:pt x="3494" y="338"/>
                        <a:pt x="3298" y="351"/>
                        <a:pt x="3162" y="321"/>
                      </a:cubicBezTo>
                      <a:cubicBezTo>
                        <a:pt x="3025" y="291"/>
                        <a:pt x="2719" y="414"/>
                        <a:pt x="2529" y="580"/>
                      </a:cubicBezTo>
                      <a:cubicBezTo>
                        <a:pt x="2506" y="601"/>
                        <a:pt x="2551" y="615"/>
                        <a:pt x="2529" y="632"/>
                      </a:cubicBezTo>
                      <a:cubicBezTo>
                        <a:pt x="2508" y="660"/>
                        <a:pt x="2489" y="650"/>
                        <a:pt x="2439" y="684"/>
                      </a:cubicBezTo>
                      <a:cubicBezTo>
                        <a:pt x="2376" y="728"/>
                        <a:pt x="2312" y="772"/>
                        <a:pt x="2258" y="788"/>
                      </a:cubicBezTo>
                      <a:cubicBezTo>
                        <a:pt x="2242" y="794"/>
                        <a:pt x="2183" y="785"/>
                        <a:pt x="2168" y="788"/>
                      </a:cubicBezTo>
                      <a:cubicBezTo>
                        <a:pt x="2097" y="790"/>
                        <a:pt x="1984" y="778"/>
                        <a:pt x="1897" y="736"/>
                      </a:cubicBezTo>
                      <a:cubicBezTo>
                        <a:pt x="1803" y="695"/>
                        <a:pt x="1779" y="693"/>
                        <a:pt x="1716" y="684"/>
                      </a:cubicBezTo>
                      <a:cubicBezTo>
                        <a:pt x="1592" y="676"/>
                        <a:pt x="1381" y="738"/>
                        <a:pt x="1174" y="840"/>
                      </a:cubicBezTo>
                      <a:cubicBezTo>
                        <a:pt x="1112" y="899"/>
                        <a:pt x="1133" y="958"/>
                        <a:pt x="1174" y="996"/>
                      </a:cubicBezTo>
                      <a:cubicBezTo>
                        <a:pt x="1238" y="1055"/>
                        <a:pt x="1128" y="1162"/>
                        <a:pt x="994" y="1255"/>
                      </a:cubicBezTo>
                      <a:cubicBezTo>
                        <a:pt x="706" y="1454"/>
                        <a:pt x="552" y="1435"/>
                        <a:pt x="0" y="1151"/>
                      </a:cubicBezTo>
                      <a:cubicBezTo>
                        <a:pt x="450" y="1409"/>
                        <a:pt x="611" y="1602"/>
                        <a:pt x="452" y="1774"/>
                      </a:cubicBezTo>
                      <a:cubicBezTo>
                        <a:pt x="327" y="1908"/>
                        <a:pt x="208" y="2365"/>
                        <a:pt x="181" y="2812"/>
                      </a:cubicBezTo>
                      <a:cubicBezTo>
                        <a:pt x="205" y="2989"/>
                        <a:pt x="245" y="3022"/>
                        <a:pt x="271" y="3278"/>
                      </a:cubicBezTo>
                      <a:cubicBezTo>
                        <a:pt x="331" y="3862"/>
                        <a:pt x="445" y="4229"/>
                        <a:pt x="542" y="4628"/>
                      </a:cubicBezTo>
                      <a:cubicBezTo>
                        <a:pt x="558" y="4695"/>
                        <a:pt x="523" y="4821"/>
                        <a:pt x="542" y="4887"/>
                      </a:cubicBezTo>
                      <a:cubicBezTo>
                        <a:pt x="561" y="4902"/>
                        <a:pt x="608" y="4870"/>
                        <a:pt x="632" y="4887"/>
                      </a:cubicBezTo>
                      <a:cubicBezTo>
                        <a:pt x="768" y="4981"/>
                        <a:pt x="793" y="5106"/>
                        <a:pt x="723" y="5146"/>
                      </a:cubicBezTo>
                      <a:cubicBezTo>
                        <a:pt x="696" y="5162"/>
                        <a:pt x="693" y="5290"/>
                        <a:pt x="723" y="5406"/>
                      </a:cubicBezTo>
                      <a:cubicBezTo>
                        <a:pt x="868" y="5791"/>
                        <a:pt x="1069" y="6143"/>
                        <a:pt x="1355" y="6703"/>
                      </a:cubicBezTo>
                      <a:cubicBezTo>
                        <a:pt x="1622" y="7225"/>
                        <a:pt x="2052" y="7695"/>
                        <a:pt x="2349" y="7844"/>
                      </a:cubicBezTo>
                      <a:cubicBezTo>
                        <a:pt x="2999" y="8171"/>
                        <a:pt x="3237" y="8642"/>
                        <a:pt x="2891" y="8882"/>
                      </a:cubicBezTo>
                      <a:cubicBezTo>
                        <a:pt x="2681" y="9027"/>
                        <a:pt x="2671" y="9093"/>
                        <a:pt x="2891" y="9245"/>
                      </a:cubicBezTo>
                      <a:cubicBezTo>
                        <a:pt x="3045" y="9352"/>
                        <a:pt x="3056" y="9514"/>
                        <a:pt x="2981" y="9557"/>
                      </a:cubicBezTo>
                      <a:cubicBezTo>
                        <a:pt x="2943" y="9578"/>
                        <a:pt x="3014" y="9632"/>
                        <a:pt x="3071" y="9712"/>
                      </a:cubicBezTo>
                      <a:cubicBezTo>
                        <a:pt x="3126" y="9755"/>
                        <a:pt x="3194" y="9833"/>
                        <a:pt x="3252" y="9868"/>
                      </a:cubicBezTo>
                      <a:cubicBezTo>
                        <a:pt x="3399" y="9956"/>
                        <a:pt x="3453" y="10015"/>
                        <a:pt x="3523" y="10075"/>
                      </a:cubicBezTo>
                      <a:cubicBezTo>
                        <a:pt x="3727" y="10112"/>
                        <a:pt x="3934" y="10162"/>
                        <a:pt x="3974" y="10231"/>
                      </a:cubicBezTo>
                      <a:cubicBezTo>
                        <a:pt x="4019" y="10308"/>
                        <a:pt x="3863" y="10395"/>
                        <a:pt x="3703" y="10491"/>
                      </a:cubicBezTo>
                      <a:cubicBezTo>
                        <a:pt x="3721" y="10504"/>
                        <a:pt x="3773" y="10528"/>
                        <a:pt x="3794" y="10542"/>
                      </a:cubicBezTo>
                      <a:cubicBezTo>
                        <a:pt x="3890" y="10609"/>
                        <a:pt x="3875" y="10645"/>
                        <a:pt x="3884" y="10698"/>
                      </a:cubicBezTo>
                      <a:cubicBezTo>
                        <a:pt x="4021" y="10728"/>
                        <a:pt x="4100" y="10858"/>
                        <a:pt x="4065" y="11113"/>
                      </a:cubicBezTo>
                      <a:cubicBezTo>
                        <a:pt x="4061" y="11141"/>
                        <a:pt x="4066" y="11140"/>
                        <a:pt x="4065" y="11165"/>
                      </a:cubicBezTo>
                      <a:cubicBezTo>
                        <a:pt x="4385" y="11220"/>
                        <a:pt x="4426" y="11277"/>
                        <a:pt x="4336" y="11476"/>
                      </a:cubicBezTo>
                      <a:cubicBezTo>
                        <a:pt x="4318" y="11516"/>
                        <a:pt x="4336" y="11577"/>
                        <a:pt x="4336" y="11632"/>
                      </a:cubicBezTo>
                      <a:cubicBezTo>
                        <a:pt x="4369" y="11649"/>
                        <a:pt x="4386" y="11720"/>
                        <a:pt x="4426" y="11736"/>
                      </a:cubicBezTo>
                      <a:cubicBezTo>
                        <a:pt x="4675" y="11836"/>
                        <a:pt x="4850" y="11937"/>
                        <a:pt x="4787" y="11995"/>
                      </a:cubicBezTo>
                      <a:cubicBezTo>
                        <a:pt x="4725" y="12053"/>
                        <a:pt x="4783" y="12162"/>
                        <a:pt x="4968" y="12203"/>
                      </a:cubicBezTo>
                      <a:lnTo>
                        <a:pt x="5058" y="12151"/>
                      </a:lnTo>
                      <a:cubicBezTo>
                        <a:pt x="5330" y="11943"/>
                        <a:pt x="5609" y="11886"/>
                        <a:pt x="5871" y="11943"/>
                      </a:cubicBezTo>
                      <a:cubicBezTo>
                        <a:pt x="6180" y="12011"/>
                        <a:pt x="6174" y="12056"/>
                        <a:pt x="5962" y="12203"/>
                      </a:cubicBezTo>
                      <a:cubicBezTo>
                        <a:pt x="5816" y="12304"/>
                        <a:pt x="5788" y="12436"/>
                        <a:pt x="5871" y="12514"/>
                      </a:cubicBezTo>
                      <a:cubicBezTo>
                        <a:pt x="5955" y="12592"/>
                        <a:pt x="5807" y="12746"/>
                        <a:pt x="5600" y="12877"/>
                      </a:cubicBezTo>
                      <a:cubicBezTo>
                        <a:pt x="5511" y="12934"/>
                        <a:pt x="5464" y="13024"/>
                        <a:pt x="5420" y="13085"/>
                      </a:cubicBezTo>
                      <a:cubicBezTo>
                        <a:pt x="5441" y="13132"/>
                        <a:pt x="5453" y="13190"/>
                        <a:pt x="5420" y="13240"/>
                      </a:cubicBezTo>
                      <a:cubicBezTo>
                        <a:pt x="5355" y="13338"/>
                        <a:pt x="5530" y="13474"/>
                        <a:pt x="5781" y="13552"/>
                      </a:cubicBezTo>
                      <a:cubicBezTo>
                        <a:pt x="6031" y="13629"/>
                        <a:pt x="6209" y="13721"/>
                        <a:pt x="6142" y="13759"/>
                      </a:cubicBezTo>
                      <a:cubicBezTo>
                        <a:pt x="6075" y="13798"/>
                        <a:pt x="6115" y="13944"/>
                        <a:pt x="6233" y="14071"/>
                      </a:cubicBezTo>
                      <a:cubicBezTo>
                        <a:pt x="6373" y="14221"/>
                        <a:pt x="6378" y="14330"/>
                        <a:pt x="6233" y="14382"/>
                      </a:cubicBezTo>
                      <a:cubicBezTo>
                        <a:pt x="5943" y="14485"/>
                        <a:pt x="5942" y="15005"/>
                        <a:pt x="6233" y="15108"/>
                      </a:cubicBezTo>
                      <a:cubicBezTo>
                        <a:pt x="6357" y="15152"/>
                        <a:pt x="6398" y="15246"/>
                        <a:pt x="6323" y="15316"/>
                      </a:cubicBezTo>
                      <a:cubicBezTo>
                        <a:pt x="6246" y="15387"/>
                        <a:pt x="6364" y="15442"/>
                        <a:pt x="6594" y="15420"/>
                      </a:cubicBezTo>
                      <a:cubicBezTo>
                        <a:pt x="6879" y="15392"/>
                        <a:pt x="6954" y="15450"/>
                        <a:pt x="6955" y="15627"/>
                      </a:cubicBezTo>
                      <a:cubicBezTo>
                        <a:pt x="6956" y="15767"/>
                        <a:pt x="7068" y="16037"/>
                        <a:pt x="7226" y="16198"/>
                      </a:cubicBezTo>
                      <a:cubicBezTo>
                        <a:pt x="7384" y="16358"/>
                        <a:pt x="7535" y="16614"/>
                        <a:pt x="7497" y="16769"/>
                      </a:cubicBezTo>
                      <a:cubicBezTo>
                        <a:pt x="7444" y="16992"/>
                        <a:pt x="7510" y="17017"/>
                        <a:pt x="7949" y="17028"/>
                      </a:cubicBezTo>
                      <a:cubicBezTo>
                        <a:pt x="8864" y="17051"/>
                        <a:pt x="8949" y="17076"/>
                        <a:pt x="8672" y="17236"/>
                      </a:cubicBezTo>
                      <a:cubicBezTo>
                        <a:pt x="8332" y="17431"/>
                        <a:pt x="8336" y="18132"/>
                        <a:pt x="8672" y="18325"/>
                      </a:cubicBezTo>
                      <a:cubicBezTo>
                        <a:pt x="8859" y="18433"/>
                        <a:pt x="8850" y="18565"/>
                        <a:pt x="8672" y="18688"/>
                      </a:cubicBezTo>
                      <a:cubicBezTo>
                        <a:pt x="8390" y="18884"/>
                        <a:pt x="8572" y="19104"/>
                        <a:pt x="9033" y="19104"/>
                      </a:cubicBezTo>
                      <a:cubicBezTo>
                        <a:pt x="9399" y="19104"/>
                        <a:pt x="9789" y="19722"/>
                        <a:pt x="9485" y="19830"/>
                      </a:cubicBezTo>
                      <a:cubicBezTo>
                        <a:pt x="9198" y="19932"/>
                        <a:pt x="10667" y="20760"/>
                        <a:pt x="11652" y="21023"/>
                      </a:cubicBezTo>
                      <a:cubicBezTo>
                        <a:pt x="12105" y="21144"/>
                        <a:pt x="12708" y="21282"/>
                        <a:pt x="12917" y="21386"/>
                      </a:cubicBezTo>
                      <a:cubicBezTo>
                        <a:pt x="13164" y="21510"/>
                        <a:pt x="13439" y="21545"/>
                        <a:pt x="13820" y="21490"/>
                      </a:cubicBezTo>
                      <a:cubicBezTo>
                        <a:pt x="14271" y="21425"/>
                        <a:pt x="14572" y="21491"/>
                        <a:pt x="14724" y="21594"/>
                      </a:cubicBezTo>
                      <a:cubicBezTo>
                        <a:pt x="14736" y="21533"/>
                        <a:pt x="14746" y="21419"/>
                        <a:pt x="14724" y="21386"/>
                      </a:cubicBezTo>
                      <a:cubicBezTo>
                        <a:pt x="14561" y="21143"/>
                        <a:pt x="17287" y="20336"/>
                        <a:pt x="17524" y="20556"/>
                      </a:cubicBezTo>
                      <a:cubicBezTo>
                        <a:pt x="17690" y="20711"/>
                        <a:pt x="18425" y="20503"/>
                        <a:pt x="19330" y="20089"/>
                      </a:cubicBezTo>
                      <a:cubicBezTo>
                        <a:pt x="19372" y="20070"/>
                        <a:pt x="19467" y="20106"/>
                        <a:pt x="19511" y="20089"/>
                      </a:cubicBezTo>
                      <a:cubicBezTo>
                        <a:pt x="19301" y="19947"/>
                        <a:pt x="19356" y="19846"/>
                        <a:pt x="19872" y="19622"/>
                      </a:cubicBezTo>
                      <a:cubicBezTo>
                        <a:pt x="20522" y="19341"/>
                        <a:pt x="20577" y="19203"/>
                        <a:pt x="20595" y="17806"/>
                      </a:cubicBezTo>
                      <a:cubicBezTo>
                        <a:pt x="20606" y="16987"/>
                        <a:pt x="20667" y="16247"/>
                        <a:pt x="20776" y="16146"/>
                      </a:cubicBezTo>
                      <a:cubicBezTo>
                        <a:pt x="20884" y="16045"/>
                        <a:pt x="20869" y="15789"/>
                        <a:pt x="20776" y="15575"/>
                      </a:cubicBezTo>
                      <a:cubicBezTo>
                        <a:pt x="20682" y="15362"/>
                        <a:pt x="20793" y="15114"/>
                        <a:pt x="20956" y="15056"/>
                      </a:cubicBezTo>
                      <a:cubicBezTo>
                        <a:pt x="21162" y="14984"/>
                        <a:pt x="21140" y="14811"/>
                        <a:pt x="20866" y="14434"/>
                      </a:cubicBezTo>
                      <a:cubicBezTo>
                        <a:pt x="20448" y="13859"/>
                        <a:pt x="20663" y="13551"/>
                        <a:pt x="21318" y="13863"/>
                      </a:cubicBezTo>
                      <a:cubicBezTo>
                        <a:pt x="21352" y="13880"/>
                        <a:pt x="21462" y="13851"/>
                        <a:pt x="21498" y="13863"/>
                      </a:cubicBezTo>
                      <a:cubicBezTo>
                        <a:pt x="21532" y="13756"/>
                        <a:pt x="21546" y="13656"/>
                        <a:pt x="21589" y="13552"/>
                      </a:cubicBezTo>
                      <a:cubicBezTo>
                        <a:pt x="21600" y="13524"/>
                        <a:pt x="21584" y="13527"/>
                        <a:pt x="21589" y="13500"/>
                      </a:cubicBezTo>
                      <a:cubicBezTo>
                        <a:pt x="21578" y="13408"/>
                        <a:pt x="21598" y="13360"/>
                        <a:pt x="21589" y="13292"/>
                      </a:cubicBezTo>
                      <a:cubicBezTo>
                        <a:pt x="21567" y="13256"/>
                        <a:pt x="21538" y="13203"/>
                        <a:pt x="21498" y="13189"/>
                      </a:cubicBezTo>
                      <a:cubicBezTo>
                        <a:pt x="21379" y="13146"/>
                        <a:pt x="21335" y="13009"/>
                        <a:pt x="21408" y="12877"/>
                      </a:cubicBezTo>
                      <a:cubicBezTo>
                        <a:pt x="21432" y="12834"/>
                        <a:pt x="21413" y="12782"/>
                        <a:pt x="21408" y="12722"/>
                      </a:cubicBezTo>
                      <a:cubicBezTo>
                        <a:pt x="21394" y="12685"/>
                        <a:pt x="21331" y="12712"/>
                        <a:pt x="21318" y="12670"/>
                      </a:cubicBezTo>
                      <a:cubicBezTo>
                        <a:pt x="21262" y="12496"/>
                        <a:pt x="21138" y="12261"/>
                        <a:pt x="20956" y="12203"/>
                      </a:cubicBezTo>
                      <a:cubicBezTo>
                        <a:pt x="20774" y="12144"/>
                        <a:pt x="20620" y="12056"/>
                        <a:pt x="20685" y="11995"/>
                      </a:cubicBezTo>
                      <a:cubicBezTo>
                        <a:pt x="20772" y="11914"/>
                        <a:pt x="20701" y="11638"/>
                        <a:pt x="20505" y="11321"/>
                      </a:cubicBezTo>
                      <a:cubicBezTo>
                        <a:pt x="20464" y="11268"/>
                        <a:pt x="20457" y="11217"/>
                        <a:pt x="20414" y="11165"/>
                      </a:cubicBezTo>
                      <a:cubicBezTo>
                        <a:pt x="20144" y="10834"/>
                        <a:pt x="19852" y="10531"/>
                        <a:pt x="19692" y="10439"/>
                      </a:cubicBezTo>
                      <a:cubicBezTo>
                        <a:pt x="19497" y="10327"/>
                        <a:pt x="19401" y="10201"/>
                        <a:pt x="19421" y="10127"/>
                      </a:cubicBezTo>
                      <a:cubicBezTo>
                        <a:pt x="19303" y="9993"/>
                        <a:pt x="19166" y="9880"/>
                        <a:pt x="19150" y="9764"/>
                      </a:cubicBezTo>
                      <a:cubicBezTo>
                        <a:pt x="19138" y="9679"/>
                        <a:pt x="19119" y="9520"/>
                        <a:pt x="19059" y="9401"/>
                      </a:cubicBezTo>
                      <a:cubicBezTo>
                        <a:pt x="19014" y="9338"/>
                        <a:pt x="18930" y="9310"/>
                        <a:pt x="18879" y="9245"/>
                      </a:cubicBezTo>
                      <a:cubicBezTo>
                        <a:pt x="18788" y="9130"/>
                        <a:pt x="18770" y="9086"/>
                        <a:pt x="18698" y="8986"/>
                      </a:cubicBezTo>
                      <a:cubicBezTo>
                        <a:pt x="18496" y="8755"/>
                        <a:pt x="18344" y="8519"/>
                        <a:pt x="18337" y="8467"/>
                      </a:cubicBezTo>
                      <a:cubicBezTo>
                        <a:pt x="18335" y="8455"/>
                        <a:pt x="18346" y="8431"/>
                        <a:pt x="18337" y="8415"/>
                      </a:cubicBezTo>
                      <a:cubicBezTo>
                        <a:pt x="17746" y="8328"/>
                        <a:pt x="17143" y="8137"/>
                        <a:pt x="16982" y="7896"/>
                      </a:cubicBezTo>
                      <a:cubicBezTo>
                        <a:pt x="16863" y="7718"/>
                        <a:pt x="17208" y="7286"/>
                        <a:pt x="17524" y="7066"/>
                      </a:cubicBezTo>
                      <a:cubicBezTo>
                        <a:pt x="17161" y="6889"/>
                        <a:pt x="16766" y="6705"/>
                        <a:pt x="16891" y="6703"/>
                      </a:cubicBezTo>
                      <a:cubicBezTo>
                        <a:pt x="17032" y="6701"/>
                        <a:pt x="16927" y="6537"/>
                        <a:pt x="16620" y="6340"/>
                      </a:cubicBezTo>
                      <a:cubicBezTo>
                        <a:pt x="15806" y="5817"/>
                        <a:pt x="14897" y="4839"/>
                        <a:pt x="15085" y="4731"/>
                      </a:cubicBezTo>
                      <a:cubicBezTo>
                        <a:pt x="15174" y="4680"/>
                        <a:pt x="14999" y="4428"/>
                        <a:pt x="14724" y="4161"/>
                      </a:cubicBezTo>
                      <a:lnTo>
                        <a:pt x="14633" y="4057"/>
                      </a:lnTo>
                      <a:cubicBezTo>
                        <a:pt x="14453" y="4070"/>
                        <a:pt x="14149" y="3970"/>
                        <a:pt x="14001" y="3745"/>
                      </a:cubicBezTo>
                      <a:cubicBezTo>
                        <a:pt x="13871" y="3549"/>
                        <a:pt x="13868" y="3424"/>
                        <a:pt x="14001" y="3278"/>
                      </a:cubicBezTo>
                      <a:cubicBezTo>
                        <a:pt x="13786" y="3264"/>
                        <a:pt x="13590" y="3204"/>
                        <a:pt x="13640" y="3071"/>
                      </a:cubicBezTo>
                      <a:cubicBezTo>
                        <a:pt x="13656" y="3026"/>
                        <a:pt x="13733" y="3017"/>
                        <a:pt x="13730" y="2967"/>
                      </a:cubicBezTo>
                      <a:cubicBezTo>
                        <a:pt x="13613" y="2840"/>
                        <a:pt x="13404" y="2672"/>
                        <a:pt x="13369" y="2552"/>
                      </a:cubicBezTo>
                      <a:cubicBezTo>
                        <a:pt x="13366" y="2541"/>
                        <a:pt x="13381" y="2514"/>
                        <a:pt x="13369" y="2500"/>
                      </a:cubicBezTo>
                      <a:cubicBezTo>
                        <a:pt x="13337" y="2495"/>
                        <a:pt x="13309" y="2489"/>
                        <a:pt x="13278" y="2500"/>
                      </a:cubicBezTo>
                      <a:cubicBezTo>
                        <a:pt x="13166" y="2540"/>
                        <a:pt x="12963" y="2465"/>
                        <a:pt x="12827" y="2293"/>
                      </a:cubicBezTo>
                      <a:cubicBezTo>
                        <a:pt x="12777" y="2230"/>
                        <a:pt x="12683" y="2157"/>
                        <a:pt x="12556" y="2085"/>
                      </a:cubicBezTo>
                      <a:cubicBezTo>
                        <a:pt x="12293" y="1969"/>
                        <a:pt x="11955" y="1829"/>
                        <a:pt x="11652" y="1722"/>
                      </a:cubicBezTo>
                      <a:cubicBezTo>
                        <a:pt x="11192" y="1596"/>
                        <a:pt x="10622" y="1346"/>
                        <a:pt x="10297" y="1151"/>
                      </a:cubicBezTo>
                      <a:cubicBezTo>
                        <a:pt x="9961" y="949"/>
                        <a:pt x="9472" y="788"/>
                        <a:pt x="9214" y="788"/>
                      </a:cubicBezTo>
                      <a:cubicBezTo>
                        <a:pt x="8937" y="788"/>
                        <a:pt x="8421" y="584"/>
                        <a:pt x="8039" y="373"/>
                      </a:cubicBezTo>
                      <a:cubicBezTo>
                        <a:pt x="7506" y="511"/>
                        <a:pt x="7122" y="352"/>
                        <a:pt x="7046" y="10"/>
                      </a:cubicBezTo>
                      <a:cubicBezTo>
                        <a:pt x="6945" y="39"/>
                        <a:pt x="6743" y="32"/>
                        <a:pt x="6594" y="10"/>
                      </a:cubicBezTo>
                      <a:cubicBezTo>
                        <a:pt x="6489" y="-6"/>
                        <a:pt x="6413" y="1"/>
                        <a:pt x="6323" y="10"/>
                      </a:cubicBezTo>
                      <a:close/>
                    </a:path>
                  </a:pathLst>
                </a:custGeom>
                <a:ln>
                  <a:noFill/>
                </a:ln>
                <a:effectLst/>
              </p:spPr>
            </p:pic>
            <p:pic>
              <p:nvPicPr>
                <p:cNvPr id="1028" name="Image" descr="Image"/>
                <p:cNvPicPr>
                  <a:picLocks/>
                </p:cNvPicPr>
                <p:nvPr/>
              </p:nvPicPr>
              <p:blipFill>
                <a:blip r:embed="rId61"/>
                <a:stretch>
                  <a:fillRect/>
                </a:stretch>
              </p:blipFill>
              <p:spPr>
                <a:xfrm>
                  <a:off x="0" y="-1"/>
                  <a:ext cx="112814" cy="190082"/>
                </a:xfrm>
                <a:prstGeom prst="rect">
                  <a:avLst/>
                </a:prstGeom>
                <a:effectLst/>
              </p:spPr>
            </p:pic>
          </p:grpSp>
          <p:grpSp>
            <p:nvGrpSpPr>
              <p:cNvPr id="1033" name="Image"/>
              <p:cNvGrpSpPr/>
              <p:nvPr/>
            </p:nvGrpSpPr>
            <p:grpSpPr>
              <a:xfrm rot="15553597">
                <a:off x="61853" y="201671"/>
                <a:ext cx="112815" cy="190082"/>
                <a:chOff x="0" y="0"/>
                <a:chExt cx="112813" cy="190080"/>
              </a:xfrm>
            </p:grpSpPr>
            <p:pic>
              <p:nvPicPr>
                <p:cNvPr id="1032" name="Image" descr="Image"/>
                <p:cNvPicPr>
                  <a:picLocks noChangeAspect="1"/>
                </p:cNvPicPr>
                <p:nvPr/>
              </p:nvPicPr>
              <p:blipFill>
                <a:blip r:embed="rId60" cstate="print">
                  <a:extLst>
                    <a:ext uri="{28A0092B-C50C-407E-A947-70E740481C1C}">
                      <a14:useLocalDpi xmlns:a14="http://schemas.microsoft.com/office/drawing/2010/main"/>
                    </a:ext>
                  </a:extLst>
                </a:blip>
                <a:srcRect/>
                <a:stretch>
                  <a:fillRect/>
                </a:stretch>
              </p:blipFill>
              <p:spPr>
                <a:xfrm>
                  <a:off x="8980" y="9661"/>
                  <a:ext cx="94872" cy="165173"/>
                </a:xfrm>
                <a:custGeom>
                  <a:avLst/>
                  <a:gdLst/>
                  <a:ahLst/>
                  <a:cxnLst>
                    <a:cxn ang="0">
                      <a:pos x="wd2" y="hd2"/>
                    </a:cxn>
                    <a:cxn ang="5400000">
                      <a:pos x="wd2" y="hd2"/>
                    </a:cxn>
                    <a:cxn ang="10800000">
                      <a:pos x="wd2" y="hd2"/>
                    </a:cxn>
                    <a:cxn ang="16200000">
                      <a:pos x="wd2" y="hd2"/>
                    </a:cxn>
                  </a:cxnLst>
                  <a:rect l="0" t="0" r="r" b="b"/>
                  <a:pathLst>
                    <a:path w="21593" h="21594" extrusionOk="0">
                      <a:moveTo>
                        <a:pt x="6323" y="10"/>
                      </a:moveTo>
                      <a:cubicBezTo>
                        <a:pt x="6233" y="19"/>
                        <a:pt x="6174" y="32"/>
                        <a:pt x="6142" y="62"/>
                      </a:cubicBezTo>
                      <a:cubicBezTo>
                        <a:pt x="6110" y="92"/>
                        <a:pt x="5923" y="98"/>
                        <a:pt x="5691" y="113"/>
                      </a:cubicBezTo>
                      <a:cubicBezTo>
                        <a:pt x="5473" y="128"/>
                        <a:pt x="5172" y="171"/>
                        <a:pt x="4878" y="165"/>
                      </a:cubicBezTo>
                      <a:cubicBezTo>
                        <a:pt x="4271" y="154"/>
                        <a:pt x="3733" y="200"/>
                        <a:pt x="3613" y="269"/>
                      </a:cubicBezTo>
                      <a:cubicBezTo>
                        <a:pt x="3494" y="338"/>
                        <a:pt x="3298" y="351"/>
                        <a:pt x="3162" y="321"/>
                      </a:cubicBezTo>
                      <a:cubicBezTo>
                        <a:pt x="3025" y="291"/>
                        <a:pt x="2719" y="414"/>
                        <a:pt x="2529" y="580"/>
                      </a:cubicBezTo>
                      <a:cubicBezTo>
                        <a:pt x="2506" y="601"/>
                        <a:pt x="2551" y="615"/>
                        <a:pt x="2529" y="632"/>
                      </a:cubicBezTo>
                      <a:cubicBezTo>
                        <a:pt x="2508" y="660"/>
                        <a:pt x="2489" y="650"/>
                        <a:pt x="2439" y="684"/>
                      </a:cubicBezTo>
                      <a:cubicBezTo>
                        <a:pt x="2376" y="728"/>
                        <a:pt x="2312" y="772"/>
                        <a:pt x="2258" y="788"/>
                      </a:cubicBezTo>
                      <a:cubicBezTo>
                        <a:pt x="2242" y="794"/>
                        <a:pt x="2183" y="785"/>
                        <a:pt x="2168" y="788"/>
                      </a:cubicBezTo>
                      <a:cubicBezTo>
                        <a:pt x="2097" y="790"/>
                        <a:pt x="1984" y="778"/>
                        <a:pt x="1897" y="736"/>
                      </a:cubicBezTo>
                      <a:cubicBezTo>
                        <a:pt x="1803" y="695"/>
                        <a:pt x="1779" y="693"/>
                        <a:pt x="1716" y="684"/>
                      </a:cubicBezTo>
                      <a:cubicBezTo>
                        <a:pt x="1592" y="676"/>
                        <a:pt x="1381" y="738"/>
                        <a:pt x="1174" y="840"/>
                      </a:cubicBezTo>
                      <a:cubicBezTo>
                        <a:pt x="1112" y="899"/>
                        <a:pt x="1133" y="958"/>
                        <a:pt x="1174" y="996"/>
                      </a:cubicBezTo>
                      <a:cubicBezTo>
                        <a:pt x="1238" y="1055"/>
                        <a:pt x="1128" y="1162"/>
                        <a:pt x="994" y="1255"/>
                      </a:cubicBezTo>
                      <a:cubicBezTo>
                        <a:pt x="706" y="1454"/>
                        <a:pt x="552" y="1435"/>
                        <a:pt x="0" y="1151"/>
                      </a:cubicBezTo>
                      <a:cubicBezTo>
                        <a:pt x="450" y="1409"/>
                        <a:pt x="611" y="1602"/>
                        <a:pt x="452" y="1774"/>
                      </a:cubicBezTo>
                      <a:cubicBezTo>
                        <a:pt x="327" y="1908"/>
                        <a:pt x="208" y="2365"/>
                        <a:pt x="181" y="2812"/>
                      </a:cubicBezTo>
                      <a:cubicBezTo>
                        <a:pt x="205" y="2989"/>
                        <a:pt x="245" y="3022"/>
                        <a:pt x="271" y="3278"/>
                      </a:cubicBezTo>
                      <a:cubicBezTo>
                        <a:pt x="331" y="3862"/>
                        <a:pt x="445" y="4229"/>
                        <a:pt x="542" y="4628"/>
                      </a:cubicBezTo>
                      <a:cubicBezTo>
                        <a:pt x="558" y="4695"/>
                        <a:pt x="523" y="4821"/>
                        <a:pt x="542" y="4887"/>
                      </a:cubicBezTo>
                      <a:cubicBezTo>
                        <a:pt x="561" y="4902"/>
                        <a:pt x="608" y="4870"/>
                        <a:pt x="632" y="4887"/>
                      </a:cubicBezTo>
                      <a:cubicBezTo>
                        <a:pt x="768" y="4981"/>
                        <a:pt x="793" y="5106"/>
                        <a:pt x="723" y="5146"/>
                      </a:cubicBezTo>
                      <a:cubicBezTo>
                        <a:pt x="696" y="5162"/>
                        <a:pt x="693" y="5290"/>
                        <a:pt x="723" y="5406"/>
                      </a:cubicBezTo>
                      <a:cubicBezTo>
                        <a:pt x="868" y="5791"/>
                        <a:pt x="1069" y="6143"/>
                        <a:pt x="1355" y="6703"/>
                      </a:cubicBezTo>
                      <a:cubicBezTo>
                        <a:pt x="1622" y="7225"/>
                        <a:pt x="2052" y="7695"/>
                        <a:pt x="2349" y="7844"/>
                      </a:cubicBezTo>
                      <a:cubicBezTo>
                        <a:pt x="2999" y="8171"/>
                        <a:pt x="3237" y="8642"/>
                        <a:pt x="2891" y="8882"/>
                      </a:cubicBezTo>
                      <a:cubicBezTo>
                        <a:pt x="2681" y="9027"/>
                        <a:pt x="2671" y="9093"/>
                        <a:pt x="2891" y="9245"/>
                      </a:cubicBezTo>
                      <a:cubicBezTo>
                        <a:pt x="3045" y="9352"/>
                        <a:pt x="3056" y="9514"/>
                        <a:pt x="2981" y="9557"/>
                      </a:cubicBezTo>
                      <a:cubicBezTo>
                        <a:pt x="2943" y="9578"/>
                        <a:pt x="3014" y="9632"/>
                        <a:pt x="3071" y="9712"/>
                      </a:cubicBezTo>
                      <a:cubicBezTo>
                        <a:pt x="3126" y="9755"/>
                        <a:pt x="3194" y="9833"/>
                        <a:pt x="3252" y="9868"/>
                      </a:cubicBezTo>
                      <a:cubicBezTo>
                        <a:pt x="3399" y="9956"/>
                        <a:pt x="3453" y="10015"/>
                        <a:pt x="3523" y="10075"/>
                      </a:cubicBezTo>
                      <a:cubicBezTo>
                        <a:pt x="3727" y="10112"/>
                        <a:pt x="3934" y="10162"/>
                        <a:pt x="3974" y="10231"/>
                      </a:cubicBezTo>
                      <a:cubicBezTo>
                        <a:pt x="4019" y="10308"/>
                        <a:pt x="3863" y="10395"/>
                        <a:pt x="3703" y="10491"/>
                      </a:cubicBezTo>
                      <a:cubicBezTo>
                        <a:pt x="3721" y="10504"/>
                        <a:pt x="3773" y="10528"/>
                        <a:pt x="3794" y="10542"/>
                      </a:cubicBezTo>
                      <a:cubicBezTo>
                        <a:pt x="3890" y="10609"/>
                        <a:pt x="3875" y="10645"/>
                        <a:pt x="3884" y="10698"/>
                      </a:cubicBezTo>
                      <a:cubicBezTo>
                        <a:pt x="4021" y="10728"/>
                        <a:pt x="4100" y="10858"/>
                        <a:pt x="4065" y="11113"/>
                      </a:cubicBezTo>
                      <a:cubicBezTo>
                        <a:pt x="4061" y="11141"/>
                        <a:pt x="4066" y="11140"/>
                        <a:pt x="4065" y="11165"/>
                      </a:cubicBezTo>
                      <a:cubicBezTo>
                        <a:pt x="4385" y="11220"/>
                        <a:pt x="4426" y="11277"/>
                        <a:pt x="4336" y="11476"/>
                      </a:cubicBezTo>
                      <a:cubicBezTo>
                        <a:pt x="4318" y="11516"/>
                        <a:pt x="4336" y="11577"/>
                        <a:pt x="4336" y="11632"/>
                      </a:cubicBezTo>
                      <a:cubicBezTo>
                        <a:pt x="4369" y="11649"/>
                        <a:pt x="4386" y="11720"/>
                        <a:pt x="4426" y="11736"/>
                      </a:cubicBezTo>
                      <a:cubicBezTo>
                        <a:pt x="4675" y="11836"/>
                        <a:pt x="4850" y="11937"/>
                        <a:pt x="4787" y="11995"/>
                      </a:cubicBezTo>
                      <a:cubicBezTo>
                        <a:pt x="4725" y="12053"/>
                        <a:pt x="4783" y="12162"/>
                        <a:pt x="4968" y="12203"/>
                      </a:cubicBezTo>
                      <a:lnTo>
                        <a:pt x="5058" y="12151"/>
                      </a:lnTo>
                      <a:cubicBezTo>
                        <a:pt x="5330" y="11943"/>
                        <a:pt x="5609" y="11886"/>
                        <a:pt x="5871" y="11943"/>
                      </a:cubicBezTo>
                      <a:cubicBezTo>
                        <a:pt x="6180" y="12011"/>
                        <a:pt x="6174" y="12056"/>
                        <a:pt x="5962" y="12203"/>
                      </a:cubicBezTo>
                      <a:cubicBezTo>
                        <a:pt x="5816" y="12304"/>
                        <a:pt x="5788" y="12436"/>
                        <a:pt x="5871" y="12514"/>
                      </a:cubicBezTo>
                      <a:cubicBezTo>
                        <a:pt x="5955" y="12592"/>
                        <a:pt x="5807" y="12746"/>
                        <a:pt x="5600" y="12877"/>
                      </a:cubicBezTo>
                      <a:cubicBezTo>
                        <a:pt x="5511" y="12934"/>
                        <a:pt x="5464" y="13024"/>
                        <a:pt x="5420" y="13085"/>
                      </a:cubicBezTo>
                      <a:cubicBezTo>
                        <a:pt x="5441" y="13132"/>
                        <a:pt x="5453" y="13190"/>
                        <a:pt x="5420" y="13240"/>
                      </a:cubicBezTo>
                      <a:cubicBezTo>
                        <a:pt x="5355" y="13338"/>
                        <a:pt x="5530" y="13474"/>
                        <a:pt x="5781" y="13552"/>
                      </a:cubicBezTo>
                      <a:cubicBezTo>
                        <a:pt x="6031" y="13629"/>
                        <a:pt x="6209" y="13721"/>
                        <a:pt x="6142" y="13759"/>
                      </a:cubicBezTo>
                      <a:cubicBezTo>
                        <a:pt x="6075" y="13798"/>
                        <a:pt x="6115" y="13944"/>
                        <a:pt x="6233" y="14071"/>
                      </a:cubicBezTo>
                      <a:cubicBezTo>
                        <a:pt x="6373" y="14221"/>
                        <a:pt x="6378" y="14330"/>
                        <a:pt x="6233" y="14382"/>
                      </a:cubicBezTo>
                      <a:cubicBezTo>
                        <a:pt x="5943" y="14485"/>
                        <a:pt x="5942" y="15005"/>
                        <a:pt x="6233" y="15108"/>
                      </a:cubicBezTo>
                      <a:cubicBezTo>
                        <a:pt x="6357" y="15152"/>
                        <a:pt x="6398" y="15246"/>
                        <a:pt x="6323" y="15316"/>
                      </a:cubicBezTo>
                      <a:cubicBezTo>
                        <a:pt x="6246" y="15387"/>
                        <a:pt x="6364" y="15442"/>
                        <a:pt x="6594" y="15420"/>
                      </a:cubicBezTo>
                      <a:cubicBezTo>
                        <a:pt x="6879" y="15392"/>
                        <a:pt x="6954" y="15450"/>
                        <a:pt x="6955" y="15627"/>
                      </a:cubicBezTo>
                      <a:cubicBezTo>
                        <a:pt x="6956" y="15767"/>
                        <a:pt x="7068" y="16037"/>
                        <a:pt x="7226" y="16198"/>
                      </a:cubicBezTo>
                      <a:cubicBezTo>
                        <a:pt x="7384" y="16358"/>
                        <a:pt x="7535" y="16614"/>
                        <a:pt x="7497" y="16769"/>
                      </a:cubicBezTo>
                      <a:cubicBezTo>
                        <a:pt x="7444" y="16992"/>
                        <a:pt x="7510" y="17017"/>
                        <a:pt x="7949" y="17028"/>
                      </a:cubicBezTo>
                      <a:cubicBezTo>
                        <a:pt x="8864" y="17051"/>
                        <a:pt x="8949" y="17076"/>
                        <a:pt x="8672" y="17236"/>
                      </a:cubicBezTo>
                      <a:cubicBezTo>
                        <a:pt x="8332" y="17431"/>
                        <a:pt x="8336" y="18132"/>
                        <a:pt x="8672" y="18325"/>
                      </a:cubicBezTo>
                      <a:cubicBezTo>
                        <a:pt x="8859" y="18433"/>
                        <a:pt x="8850" y="18565"/>
                        <a:pt x="8672" y="18688"/>
                      </a:cubicBezTo>
                      <a:cubicBezTo>
                        <a:pt x="8390" y="18884"/>
                        <a:pt x="8572" y="19104"/>
                        <a:pt x="9033" y="19104"/>
                      </a:cubicBezTo>
                      <a:cubicBezTo>
                        <a:pt x="9399" y="19104"/>
                        <a:pt x="9789" y="19722"/>
                        <a:pt x="9485" y="19830"/>
                      </a:cubicBezTo>
                      <a:cubicBezTo>
                        <a:pt x="9198" y="19932"/>
                        <a:pt x="10667" y="20760"/>
                        <a:pt x="11652" y="21023"/>
                      </a:cubicBezTo>
                      <a:cubicBezTo>
                        <a:pt x="12105" y="21144"/>
                        <a:pt x="12708" y="21282"/>
                        <a:pt x="12917" y="21386"/>
                      </a:cubicBezTo>
                      <a:cubicBezTo>
                        <a:pt x="13164" y="21510"/>
                        <a:pt x="13439" y="21545"/>
                        <a:pt x="13820" y="21490"/>
                      </a:cubicBezTo>
                      <a:cubicBezTo>
                        <a:pt x="14271" y="21425"/>
                        <a:pt x="14572" y="21491"/>
                        <a:pt x="14724" y="21594"/>
                      </a:cubicBezTo>
                      <a:cubicBezTo>
                        <a:pt x="14736" y="21533"/>
                        <a:pt x="14746" y="21419"/>
                        <a:pt x="14724" y="21386"/>
                      </a:cubicBezTo>
                      <a:cubicBezTo>
                        <a:pt x="14561" y="21143"/>
                        <a:pt x="17287" y="20336"/>
                        <a:pt x="17524" y="20556"/>
                      </a:cubicBezTo>
                      <a:cubicBezTo>
                        <a:pt x="17690" y="20711"/>
                        <a:pt x="18425" y="20503"/>
                        <a:pt x="19330" y="20089"/>
                      </a:cubicBezTo>
                      <a:cubicBezTo>
                        <a:pt x="19372" y="20070"/>
                        <a:pt x="19467" y="20106"/>
                        <a:pt x="19511" y="20089"/>
                      </a:cubicBezTo>
                      <a:cubicBezTo>
                        <a:pt x="19301" y="19947"/>
                        <a:pt x="19356" y="19846"/>
                        <a:pt x="19872" y="19622"/>
                      </a:cubicBezTo>
                      <a:cubicBezTo>
                        <a:pt x="20522" y="19341"/>
                        <a:pt x="20577" y="19203"/>
                        <a:pt x="20595" y="17806"/>
                      </a:cubicBezTo>
                      <a:cubicBezTo>
                        <a:pt x="20606" y="16987"/>
                        <a:pt x="20667" y="16247"/>
                        <a:pt x="20776" y="16146"/>
                      </a:cubicBezTo>
                      <a:cubicBezTo>
                        <a:pt x="20884" y="16045"/>
                        <a:pt x="20869" y="15789"/>
                        <a:pt x="20776" y="15575"/>
                      </a:cubicBezTo>
                      <a:cubicBezTo>
                        <a:pt x="20682" y="15362"/>
                        <a:pt x="20793" y="15114"/>
                        <a:pt x="20956" y="15056"/>
                      </a:cubicBezTo>
                      <a:cubicBezTo>
                        <a:pt x="21162" y="14984"/>
                        <a:pt x="21140" y="14811"/>
                        <a:pt x="20866" y="14434"/>
                      </a:cubicBezTo>
                      <a:cubicBezTo>
                        <a:pt x="20448" y="13859"/>
                        <a:pt x="20663" y="13551"/>
                        <a:pt x="21318" y="13863"/>
                      </a:cubicBezTo>
                      <a:cubicBezTo>
                        <a:pt x="21352" y="13880"/>
                        <a:pt x="21462" y="13851"/>
                        <a:pt x="21498" y="13863"/>
                      </a:cubicBezTo>
                      <a:cubicBezTo>
                        <a:pt x="21532" y="13756"/>
                        <a:pt x="21546" y="13656"/>
                        <a:pt x="21589" y="13552"/>
                      </a:cubicBezTo>
                      <a:cubicBezTo>
                        <a:pt x="21600" y="13524"/>
                        <a:pt x="21584" y="13527"/>
                        <a:pt x="21589" y="13500"/>
                      </a:cubicBezTo>
                      <a:cubicBezTo>
                        <a:pt x="21578" y="13408"/>
                        <a:pt x="21598" y="13360"/>
                        <a:pt x="21589" y="13292"/>
                      </a:cubicBezTo>
                      <a:cubicBezTo>
                        <a:pt x="21567" y="13256"/>
                        <a:pt x="21538" y="13203"/>
                        <a:pt x="21498" y="13189"/>
                      </a:cubicBezTo>
                      <a:cubicBezTo>
                        <a:pt x="21379" y="13146"/>
                        <a:pt x="21335" y="13009"/>
                        <a:pt x="21408" y="12877"/>
                      </a:cubicBezTo>
                      <a:cubicBezTo>
                        <a:pt x="21432" y="12834"/>
                        <a:pt x="21413" y="12782"/>
                        <a:pt x="21408" y="12722"/>
                      </a:cubicBezTo>
                      <a:cubicBezTo>
                        <a:pt x="21394" y="12685"/>
                        <a:pt x="21331" y="12712"/>
                        <a:pt x="21318" y="12670"/>
                      </a:cubicBezTo>
                      <a:cubicBezTo>
                        <a:pt x="21262" y="12496"/>
                        <a:pt x="21138" y="12261"/>
                        <a:pt x="20956" y="12203"/>
                      </a:cubicBezTo>
                      <a:cubicBezTo>
                        <a:pt x="20774" y="12144"/>
                        <a:pt x="20620" y="12056"/>
                        <a:pt x="20685" y="11995"/>
                      </a:cubicBezTo>
                      <a:cubicBezTo>
                        <a:pt x="20772" y="11914"/>
                        <a:pt x="20701" y="11638"/>
                        <a:pt x="20505" y="11321"/>
                      </a:cubicBezTo>
                      <a:cubicBezTo>
                        <a:pt x="20464" y="11268"/>
                        <a:pt x="20457" y="11217"/>
                        <a:pt x="20414" y="11165"/>
                      </a:cubicBezTo>
                      <a:cubicBezTo>
                        <a:pt x="20144" y="10834"/>
                        <a:pt x="19852" y="10531"/>
                        <a:pt x="19692" y="10439"/>
                      </a:cubicBezTo>
                      <a:cubicBezTo>
                        <a:pt x="19497" y="10327"/>
                        <a:pt x="19401" y="10201"/>
                        <a:pt x="19421" y="10127"/>
                      </a:cubicBezTo>
                      <a:cubicBezTo>
                        <a:pt x="19303" y="9993"/>
                        <a:pt x="19166" y="9880"/>
                        <a:pt x="19150" y="9764"/>
                      </a:cubicBezTo>
                      <a:cubicBezTo>
                        <a:pt x="19138" y="9679"/>
                        <a:pt x="19119" y="9520"/>
                        <a:pt x="19059" y="9401"/>
                      </a:cubicBezTo>
                      <a:cubicBezTo>
                        <a:pt x="19014" y="9338"/>
                        <a:pt x="18930" y="9310"/>
                        <a:pt x="18879" y="9245"/>
                      </a:cubicBezTo>
                      <a:cubicBezTo>
                        <a:pt x="18788" y="9130"/>
                        <a:pt x="18770" y="9086"/>
                        <a:pt x="18698" y="8986"/>
                      </a:cubicBezTo>
                      <a:cubicBezTo>
                        <a:pt x="18496" y="8755"/>
                        <a:pt x="18344" y="8519"/>
                        <a:pt x="18337" y="8467"/>
                      </a:cubicBezTo>
                      <a:cubicBezTo>
                        <a:pt x="18335" y="8455"/>
                        <a:pt x="18346" y="8431"/>
                        <a:pt x="18337" y="8415"/>
                      </a:cubicBezTo>
                      <a:cubicBezTo>
                        <a:pt x="17746" y="8328"/>
                        <a:pt x="17143" y="8137"/>
                        <a:pt x="16982" y="7896"/>
                      </a:cubicBezTo>
                      <a:cubicBezTo>
                        <a:pt x="16863" y="7718"/>
                        <a:pt x="17208" y="7286"/>
                        <a:pt x="17524" y="7066"/>
                      </a:cubicBezTo>
                      <a:cubicBezTo>
                        <a:pt x="17161" y="6889"/>
                        <a:pt x="16766" y="6705"/>
                        <a:pt x="16891" y="6703"/>
                      </a:cubicBezTo>
                      <a:cubicBezTo>
                        <a:pt x="17032" y="6701"/>
                        <a:pt x="16927" y="6537"/>
                        <a:pt x="16620" y="6340"/>
                      </a:cubicBezTo>
                      <a:cubicBezTo>
                        <a:pt x="15806" y="5817"/>
                        <a:pt x="14897" y="4839"/>
                        <a:pt x="15085" y="4731"/>
                      </a:cubicBezTo>
                      <a:cubicBezTo>
                        <a:pt x="15174" y="4680"/>
                        <a:pt x="14999" y="4428"/>
                        <a:pt x="14724" y="4161"/>
                      </a:cubicBezTo>
                      <a:lnTo>
                        <a:pt x="14633" y="4057"/>
                      </a:lnTo>
                      <a:cubicBezTo>
                        <a:pt x="14453" y="4070"/>
                        <a:pt x="14149" y="3970"/>
                        <a:pt x="14001" y="3745"/>
                      </a:cubicBezTo>
                      <a:cubicBezTo>
                        <a:pt x="13871" y="3549"/>
                        <a:pt x="13868" y="3424"/>
                        <a:pt x="14001" y="3278"/>
                      </a:cubicBezTo>
                      <a:cubicBezTo>
                        <a:pt x="13786" y="3264"/>
                        <a:pt x="13590" y="3204"/>
                        <a:pt x="13640" y="3071"/>
                      </a:cubicBezTo>
                      <a:cubicBezTo>
                        <a:pt x="13656" y="3026"/>
                        <a:pt x="13733" y="3017"/>
                        <a:pt x="13730" y="2967"/>
                      </a:cubicBezTo>
                      <a:cubicBezTo>
                        <a:pt x="13613" y="2840"/>
                        <a:pt x="13404" y="2672"/>
                        <a:pt x="13369" y="2552"/>
                      </a:cubicBezTo>
                      <a:cubicBezTo>
                        <a:pt x="13366" y="2541"/>
                        <a:pt x="13381" y="2514"/>
                        <a:pt x="13369" y="2500"/>
                      </a:cubicBezTo>
                      <a:cubicBezTo>
                        <a:pt x="13337" y="2495"/>
                        <a:pt x="13309" y="2489"/>
                        <a:pt x="13278" y="2500"/>
                      </a:cubicBezTo>
                      <a:cubicBezTo>
                        <a:pt x="13166" y="2540"/>
                        <a:pt x="12963" y="2465"/>
                        <a:pt x="12827" y="2293"/>
                      </a:cubicBezTo>
                      <a:cubicBezTo>
                        <a:pt x="12777" y="2230"/>
                        <a:pt x="12683" y="2157"/>
                        <a:pt x="12556" y="2085"/>
                      </a:cubicBezTo>
                      <a:cubicBezTo>
                        <a:pt x="12293" y="1969"/>
                        <a:pt x="11955" y="1829"/>
                        <a:pt x="11652" y="1722"/>
                      </a:cubicBezTo>
                      <a:cubicBezTo>
                        <a:pt x="11192" y="1596"/>
                        <a:pt x="10622" y="1346"/>
                        <a:pt x="10297" y="1151"/>
                      </a:cubicBezTo>
                      <a:cubicBezTo>
                        <a:pt x="9961" y="949"/>
                        <a:pt x="9472" y="788"/>
                        <a:pt x="9214" y="788"/>
                      </a:cubicBezTo>
                      <a:cubicBezTo>
                        <a:pt x="8937" y="788"/>
                        <a:pt x="8421" y="584"/>
                        <a:pt x="8039" y="373"/>
                      </a:cubicBezTo>
                      <a:cubicBezTo>
                        <a:pt x="7506" y="511"/>
                        <a:pt x="7122" y="352"/>
                        <a:pt x="7046" y="10"/>
                      </a:cubicBezTo>
                      <a:cubicBezTo>
                        <a:pt x="6945" y="39"/>
                        <a:pt x="6743" y="32"/>
                        <a:pt x="6594" y="10"/>
                      </a:cubicBezTo>
                      <a:cubicBezTo>
                        <a:pt x="6489" y="-6"/>
                        <a:pt x="6413" y="1"/>
                        <a:pt x="6323" y="10"/>
                      </a:cubicBezTo>
                      <a:close/>
                    </a:path>
                  </a:pathLst>
                </a:custGeom>
                <a:ln>
                  <a:noFill/>
                </a:ln>
                <a:effectLst/>
              </p:spPr>
            </p:pic>
            <p:pic>
              <p:nvPicPr>
                <p:cNvPr id="1031" name="Image" descr="Image"/>
                <p:cNvPicPr>
                  <a:picLocks/>
                </p:cNvPicPr>
                <p:nvPr/>
              </p:nvPicPr>
              <p:blipFill>
                <a:blip r:embed="rId61"/>
                <a:stretch>
                  <a:fillRect/>
                </a:stretch>
              </p:blipFill>
              <p:spPr>
                <a:xfrm>
                  <a:off x="0" y="-1"/>
                  <a:ext cx="112814" cy="190082"/>
                </a:xfrm>
                <a:prstGeom prst="rect">
                  <a:avLst/>
                </a:prstGeom>
                <a:effectLst/>
              </p:spPr>
            </p:pic>
          </p:grpSp>
          <p:grpSp>
            <p:nvGrpSpPr>
              <p:cNvPr id="1036" name="Image"/>
              <p:cNvGrpSpPr/>
              <p:nvPr/>
            </p:nvGrpSpPr>
            <p:grpSpPr>
              <a:xfrm rot="6511922" flipH="1">
                <a:off x="234895" y="156553"/>
                <a:ext cx="87415" cy="145232"/>
                <a:chOff x="0" y="0"/>
                <a:chExt cx="87413" cy="145231"/>
              </a:xfrm>
            </p:grpSpPr>
            <p:pic>
              <p:nvPicPr>
                <p:cNvPr id="1035" name="Image" descr="Image"/>
                <p:cNvPicPr>
                  <a:picLocks noChangeAspect="1"/>
                </p:cNvPicPr>
                <p:nvPr/>
              </p:nvPicPr>
              <p:blipFill>
                <a:blip r:embed="rId62" cstate="print">
                  <a:extLst>
                    <a:ext uri="{28A0092B-C50C-407E-A947-70E740481C1C}">
                      <a14:useLocalDpi xmlns:a14="http://schemas.microsoft.com/office/drawing/2010/main"/>
                    </a:ext>
                  </a:extLst>
                </a:blip>
                <a:srcRect/>
                <a:stretch>
                  <a:fillRect/>
                </a:stretch>
              </p:blipFill>
              <p:spPr>
                <a:xfrm>
                  <a:off x="8980" y="9681"/>
                  <a:ext cx="69467" cy="120307"/>
                </a:xfrm>
                <a:custGeom>
                  <a:avLst/>
                  <a:gdLst/>
                  <a:ahLst/>
                  <a:cxnLst>
                    <a:cxn ang="0">
                      <a:pos x="wd2" y="hd2"/>
                    </a:cxn>
                    <a:cxn ang="5400000">
                      <a:pos x="wd2" y="hd2"/>
                    </a:cxn>
                    <a:cxn ang="10800000">
                      <a:pos x="wd2" y="hd2"/>
                    </a:cxn>
                    <a:cxn ang="16200000">
                      <a:pos x="wd2" y="hd2"/>
                    </a:cxn>
                  </a:cxnLst>
                  <a:rect l="0" t="0" r="r" b="b"/>
                  <a:pathLst>
                    <a:path w="21593" h="21594" extrusionOk="0">
                      <a:moveTo>
                        <a:pt x="6415" y="10"/>
                      </a:moveTo>
                      <a:cubicBezTo>
                        <a:pt x="6325" y="19"/>
                        <a:pt x="6200" y="51"/>
                        <a:pt x="6168" y="81"/>
                      </a:cubicBezTo>
                      <a:cubicBezTo>
                        <a:pt x="6135" y="111"/>
                        <a:pt x="6029" y="137"/>
                        <a:pt x="5798" y="152"/>
                      </a:cubicBezTo>
                      <a:cubicBezTo>
                        <a:pt x="5581" y="167"/>
                        <a:pt x="5227" y="158"/>
                        <a:pt x="4935" y="152"/>
                      </a:cubicBezTo>
                      <a:cubicBezTo>
                        <a:pt x="4331" y="141"/>
                        <a:pt x="3820" y="226"/>
                        <a:pt x="3701" y="295"/>
                      </a:cubicBezTo>
                      <a:cubicBezTo>
                        <a:pt x="3582" y="363"/>
                        <a:pt x="3343" y="396"/>
                        <a:pt x="3207" y="366"/>
                      </a:cubicBezTo>
                      <a:cubicBezTo>
                        <a:pt x="3072" y="336"/>
                        <a:pt x="2780" y="413"/>
                        <a:pt x="2591" y="580"/>
                      </a:cubicBezTo>
                      <a:cubicBezTo>
                        <a:pt x="2567" y="600"/>
                        <a:pt x="2612" y="633"/>
                        <a:pt x="2591" y="651"/>
                      </a:cubicBezTo>
                      <a:cubicBezTo>
                        <a:pt x="2569" y="679"/>
                        <a:pt x="2517" y="687"/>
                        <a:pt x="2467" y="722"/>
                      </a:cubicBezTo>
                      <a:cubicBezTo>
                        <a:pt x="2404" y="766"/>
                        <a:pt x="2398" y="777"/>
                        <a:pt x="2344" y="793"/>
                      </a:cubicBezTo>
                      <a:cubicBezTo>
                        <a:pt x="2328" y="799"/>
                        <a:pt x="2236" y="790"/>
                        <a:pt x="2221" y="793"/>
                      </a:cubicBezTo>
                      <a:cubicBezTo>
                        <a:pt x="2150" y="796"/>
                        <a:pt x="2061" y="764"/>
                        <a:pt x="1974" y="722"/>
                      </a:cubicBezTo>
                      <a:cubicBezTo>
                        <a:pt x="1880" y="680"/>
                        <a:pt x="1790" y="659"/>
                        <a:pt x="1727" y="651"/>
                      </a:cubicBezTo>
                      <a:cubicBezTo>
                        <a:pt x="1603" y="642"/>
                        <a:pt x="1439" y="762"/>
                        <a:pt x="1234" y="865"/>
                      </a:cubicBezTo>
                      <a:cubicBezTo>
                        <a:pt x="1171" y="923"/>
                        <a:pt x="1193" y="969"/>
                        <a:pt x="1234" y="1007"/>
                      </a:cubicBezTo>
                      <a:cubicBezTo>
                        <a:pt x="1297" y="1066"/>
                        <a:pt x="1244" y="1199"/>
                        <a:pt x="1110" y="1292"/>
                      </a:cubicBezTo>
                      <a:cubicBezTo>
                        <a:pt x="824" y="1491"/>
                        <a:pt x="550" y="1433"/>
                        <a:pt x="0" y="1149"/>
                      </a:cubicBezTo>
                      <a:cubicBezTo>
                        <a:pt x="575" y="1456"/>
                        <a:pt x="668" y="1602"/>
                        <a:pt x="493" y="1791"/>
                      </a:cubicBezTo>
                      <a:cubicBezTo>
                        <a:pt x="369" y="1925"/>
                        <a:pt x="274" y="2341"/>
                        <a:pt x="247" y="2788"/>
                      </a:cubicBezTo>
                      <a:cubicBezTo>
                        <a:pt x="271" y="2965"/>
                        <a:pt x="344" y="3030"/>
                        <a:pt x="370" y="3287"/>
                      </a:cubicBezTo>
                      <a:cubicBezTo>
                        <a:pt x="429" y="3871"/>
                        <a:pt x="520" y="4242"/>
                        <a:pt x="617" y="4640"/>
                      </a:cubicBezTo>
                      <a:cubicBezTo>
                        <a:pt x="633" y="4708"/>
                        <a:pt x="598" y="4787"/>
                        <a:pt x="617" y="4854"/>
                      </a:cubicBezTo>
                      <a:cubicBezTo>
                        <a:pt x="636" y="4869"/>
                        <a:pt x="716" y="4908"/>
                        <a:pt x="740" y="4925"/>
                      </a:cubicBezTo>
                      <a:cubicBezTo>
                        <a:pt x="875" y="5019"/>
                        <a:pt x="810" y="5098"/>
                        <a:pt x="740" y="5139"/>
                      </a:cubicBezTo>
                      <a:cubicBezTo>
                        <a:pt x="714" y="5154"/>
                        <a:pt x="834" y="5307"/>
                        <a:pt x="864" y="5424"/>
                      </a:cubicBezTo>
                      <a:cubicBezTo>
                        <a:pt x="1008" y="5809"/>
                        <a:pt x="1072" y="6146"/>
                        <a:pt x="1357" y="6706"/>
                      </a:cubicBezTo>
                      <a:cubicBezTo>
                        <a:pt x="1623" y="7229"/>
                        <a:pt x="2048" y="7696"/>
                        <a:pt x="2344" y="7846"/>
                      </a:cubicBezTo>
                      <a:cubicBezTo>
                        <a:pt x="2991" y="8173"/>
                        <a:pt x="3306" y="8674"/>
                        <a:pt x="2961" y="8914"/>
                      </a:cubicBezTo>
                      <a:cubicBezTo>
                        <a:pt x="2753" y="9059"/>
                        <a:pt x="2742" y="9118"/>
                        <a:pt x="2961" y="9270"/>
                      </a:cubicBezTo>
                      <a:cubicBezTo>
                        <a:pt x="3114" y="9377"/>
                        <a:pt x="3159" y="9512"/>
                        <a:pt x="3084" y="9555"/>
                      </a:cubicBezTo>
                      <a:cubicBezTo>
                        <a:pt x="3047" y="9577"/>
                        <a:pt x="3027" y="9617"/>
                        <a:pt x="3084" y="9698"/>
                      </a:cubicBezTo>
                      <a:cubicBezTo>
                        <a:pt x="3094" y="9706"/>
                        <a:pt x="3074" y="9761"/>
                        <a:pt x="3084" y="9769"/>
                      </a:cubicBezTo>
                      <a:cubicBezTo>
                        <a:pt x="3139" y="9811"/>
                        <a:pt x="3273" y="9806"/>
                        <a:pt x="3331" y="9840"/>
                      </a:cubicBezTo>
                      <a:cubicBezTo>
                        <a:pt x="3477" y="9928"/>
                        <a:pt x="3508" y="9993"/>
                        <a:pt x="3578" y="10054"/>
                      </a:cubicBezTo>
                      <a:cubicBezTo>
                        <a:pt x="3781" y="10090"/>
                        <a:pt x="3908" y="10198"/>
                        <a:pt x="3948" y="10268"/>
                      </a:cubicBezTo>
                      <a:cubicBezTo>
                        <a:pt x="3992" y="10344"/>
                        <a:pt x="3860" y="10457"/>
                        <a:pt x="3701" y="10553"/>
                      </a:cubicBezTo>
                      <a:cubicBezTo>
                        <a:pt x="3718" y="10566"/>
                        <a:pt x="3803" y="10538"/>
                        <a:pt x="3824" y="10553"/>
                      </a:cubicBezTo>
                      <a:cubicBezTo>
                        <a:pt x="3920" y="10619"/>
                        <a:pt x="3938" y="10642"/>
                        <a:pt x="3948" y="10695"/>
                      </a:cubicBezTo>
                      <a:cubicBezTo>
                        <a:pt x="4084" y="10725"/>
                        <a:pt x="4107" y="10867"/>
                        <a:pt x="4071" y="11122"/>
                      </a:cubicBezTo>
                      <a:cubicBezTo>
                        <a:pt x="4067" y="11150"/>
                        <a:pt x="4073" y="11169"/>
                        <a:pt x="4071" y="11194"/>
                      </a:cubicBezTo>
                      <a:cubicBezTo>
                        <a:pt x="4390" y="11248"/>
                        <a:pt x="4531" y="11350"/>
                        <a:pt x="4441" y="11550"/>
                      </a:cubicBezTo>
                      <a:cubicBezTo>
                        <a:pt x="4423" y="11590"/>
                        <a:pt x="4441" y="11637"/>
                        <a:pt x="4441" y="11692"/>
                      </a:cubicBezTo>
                      <a:cubicBezTo>
                        <a:pt x="4474" y="11710"/>
                        <a:pt x="4401" y="11747"/>
                        <a:pt x="4441" y="11764"/>
                      </a:cubicBezTo>
                      <a:cubicBezTo>
                        <a:pt x="4689" y="11864"/>
                        <a:pt x="4873" y="11990"/>
                        <a:pt x="4811" y="12048"/>
                      </a:cubicBezTo>
                      <a:cubicBezTo>
                        <a:pt x="4749" y="12107"/>
                        <a:pt x="4874" y="12150"/>
                        <a:pt x="5058" y="12191"/>
                      </a:cubicBezTo>
                      <a:cubicBezTo>
                        <a:pt x="5329" y="11983"/>
                        <a:pt x="5661" y="11848"/>
                        <a:pt x="5921" y="11906"/>
                      </a:cubicBezTo>
                      <a:cubicBezTo>
                        <a:pt x="6229" y="11974"/>
                        <a:pt x="6256" y="12044"/>
                        <a:pt x="6045" y="12191"/>
                      </a:cubicBezTo>
                      <a:cubicBezTo>
                        <a:pt x="5899" y="12292"/>
                        <a:pt x="5838" y="12469"/>
                        <a:pt x="5921" y="12547"/>
                      </a:cubicBezTo>
                      <a:cubicBezTo>
                        <a:pt x="6004" y="12625"/>
                        <a:pt x="5881" y="12772"/>
                        <a:pt x="5675" y="12903"/>
                      </a:cubicBezTo>
                      <a:cubicBezTo>
                        <a:pt x="5586" y="12960"/>
                        <a:pt x="5595" y="13056"/>
                        <a:pt x="5551" y="13117"/>
                      </a:cubicBezTo>
                      <a:cubicBezTo>
                        <a:pt x="5573" y="13165"/>
                        <a:pt x="5462" y="13209"/>
                        <a:pt x="5428" y="13259"/>
                      </a:cubicBezTo>
                      <a:cubicBezTo>
                        <a:pt x="5363" y="13357"/>
                        <a:pt x="5548" y="13467"/>
                        <a:pt x="5798" y="13544"/>
                      </a:cubicBezTo>
                      <a:cubicBezTo>
                        <a:pt x="6047" y="13621"/>
                        <a:pt x="6235" y="13720"/>
                        <a:pt x="6168" y="13758"/>
                      </a:cubicBezTo>
                      <a:cubicBezTo>
                        <a:pt x="6101" y="13797"/>
                        <a:pt x="6174" y="13916"/>
                        <a:pt x="6292" y="14043"/>
                      </a:cubicBezTo>
                      <a:cubicBezTo>
                        <a:pt x="6431" y="14194"/>
                        <a:pt x="6436" y="14348"/>
                        <a:pt x="6292" y="14399"/>
                      </a:cubicBezTo>
                      <a:cubicBezTo>
                        <a:pt x="6003" y="14502"/>
                        <a:pt x="6002" y="15079"/>
                        <a:pt x="6292" y="15183"/>
                      </a:cubicBezTo>
                      <a:cubicBezTo>
                        <a:pt x="6415" y="15227"/>
                        <a:pt x="6366" y="15255"/>
                        <a:pt x="6292" y="15325"/>
                      </a:cubicBezTo>
                      <a:cubicBezTo>
                        <a:pt x="6215" y="15397"/>
                        <a:pt x="6310" y="15490"/>
                        <a:pt x="6538" y="15468"/>
                      </a:cubicBezTo>
                      <a:cubicBezTo>
                        <a:pt x="6822" y="15440"/>
                        <a:pt x="7030" y="15504"/>
                        <a:pt x="7032" y="15681"/>
                      </a:cubicBezTo>
                      <a:cubicBezTo>
                        <a:pt x="7033" y="15822"/>
                        <a:pt x="7121" y="16019"/>
                        <a:pt x="7278" y="16180"/>
                      </a:cubicBezTo>
                      <a:cubicBezTo>
                        <a:pt x="7436" y="16341"/>
                        <a:pt x="7562" y="16595"/>
                        <a:pt x="7525" y="16750"/>
                      </a:cubicBezTo>
                      <a:cubicBezTo>
                        <a:pt x="7472" y="16974"/>
                        <a:pt x="7581" y="17095"/>
                        <a:pt x="8019" y="17106"/>
                      </a:cubicBezTo>
                      <a:cubicBezTo>
                        <a:pt x="8930" y="17129"/>
                        <a:pt x="9035" y="17089"/>
                        <a:pt x="8759" y="17249"/>
                      </a:cubicBezTo>
                      <a:cubicBezTo>
                        <a:pt x="8421" y="17444"/>
                        <a:pt x="8301" y="18195"/>
                        <a:pt x="8635" y="18388"/>
                      </a:cubicBezTo>
                      <a:cubicBezTo>
                        <a:pt x="8822" y="18496"/>
                        <a:pt x="8936" y="18550"/>
                        <a:pt x="8759" y="18673"/>
                      </a:cubicBezTo>
                      <a:cubicBezTo>
                        <a:pt x="8478" y="18869"/>
                        <a:pt x="8670" y="19101"/>
                        <a:pt x="9129" y="19101"/>
                      </a:cubicBezTo>
                      <a:cubicBezTo>
                        <a:pt x="9493" y="19101"/>
                        <a:pt x="9802" y="19776"/>
                        <a:pt x="9499" y="19884"/>
                      </a:cubicBezTo>
                      <a:cubicBezTo>
                        <a:pt x="9214" y="19986"/>
                        <a:pt x="10738" y="20761"/>
                        <a:pt x="11720" y="21024"/>
                      </a:cubicBezTo>
                      <a:cubicBezTo>
                        <a:pt x="12170" y="21145"/>
                        <a:pt x="12746" y="21347"/>
                        <a:pt x="12953" y="21452"/>
                      </a:cubicBezTo>
                      <a:cubicBezTo>
                        <a:pt x="13199" y="21576"/>
                        <a:pt x="13438" y="21578"/>
                        <a:pt x="13817" y="21523"/>
                      </a:cubicBezTo>
                      <a:cubicBezTo>
                        <a:pt x="14265" y="21458"/>
                        <a:pt x="14653" y="21491"/>
                        <a:pt x="14804" y="21594"/>
                      </a:cubicBezTo>
                      <a:cubicBezTo>
                        <a:pt x="14816" y="21533"/>
                        <a:pt x="14826" y="21484"/>
                        <a:pt x="14804" y="21452"/>
                      </a:cubicBezTo>
                      <a:cubicBezTo>
                        <a:pt x="14642" y="21208"/>
                        <a:pt x="17281" y="20376"/>
                        <a:pt x="17518" y="20597"/>
                      </a:cubicBezTo>
                      <a:cubicBezTo>
                        <a:pt x="17683" y="20751"/>
                        <a:pt x="18467" y="20512"/>
                        <a:pt x="19368" y="20098"/>
                      </a:cubicBezTo>
                      <a:cubicBezTo>
                        <a:pt x="19410" y="20079"/>
                        <a:pt x="19447" y="20115"/>
                        <a:pt x="19491" y="20098"/>
                      </a:cubicBezTo>
                      <a:cubicBezTo>
                        <a:pt x="19282" y="19955"/>
                        <a:pt x="19347" y="19824"/>
                        <a:pt x="19862" y="19599"/>
                      </a:cubicBezTo>
                      <a:cubicBezTo>
                        <a:pt x="20508" y="19317"/>
                        <a:pt x="20584" y="19216"/>
                        <a:pt x="20602" y="17819"/>
                      </a:cubicBezTo>
                      <a:cubicBezTo>
                        <a:pt x="20612" y="16999"/>
                        <a:pt x="20617" y="16281"/>
                        <a:pt x="20725" y="16180"/>
                      </a:cubicBezTo>
                      <a:cubicBezTo>
                        <a:pt x="20833" y="16079"/>
                        <a:pt x="20941" y="15824"/>
                        <a:pt x="20848" y="15610"/>
                      </a:cubicBezTo>
                      <a:cubicBezTo>
                        <a:pt x="20756" y="15397"/>
                        <a:pt x="20809" y="15170"/>
                        <a:pt x="20972" y="15112"/>
                      </a:cubicBezTo>
                      <a:cubicBezTo>
                        <a:pt x="21176" y="15039"/>
                        <a:pt x="21121" y="14848"/>
                        <a:pt x="20848" y="14470"/>
                      </a:cubicBezTo>
                      <a:cubicBezTo>
                        <a:pt x="20432" y="13895"/>
                        <a:pt x="20691" y="13589"/>
                        <a:pt x="21342" y="13901"/>
                      </a:cubicBezTo>
                      <a:cubicBezTo>
                        <a:pt x="21376" y="13917"/>
                        <a:pt x="21429" y="13888"/>
                        <a:pt x="21465" y="13901"/>
                      </a:cubicBezTo>
                      <a:cubicBezTo>
                        <a:pt x="21499" y="13794"/>
                        <a:pt x="21546" y="13720"/>
                        <a:pt x="21589" y="13616"/>
                      </a:cubicBezTo>
                      <a:cubicBezTo>
                        <a:pt x="21600" y="13588"/>
                        <a:pt x="21584" y="13501"/>
                        <a:pt x="21589" y="13473"/>
                      </a:cubicBezTo>
                      <a:cubicBezTo>
                        <a:pt x="21578" y="13381"/>
                        <a:pt x="21475" y="13398"/>
                        <a:pt x="21465" y="13331"/>
                      </a:cubicBezTo>
                      <a:cubicBezTo>
                        <a:pt x="21443" y="13295"/>
                        <a:pt x="21505" y="13274"/>
                        <a:pt x="21465" y="13259"/>
                      </a:cubicBezTo>
                      <a:cubicBezTo>
                        <a:pt x="21346" y="13217"/>
                        <a:pt x="21270" y="13035"/>
                        <a:pt x="21342" y="12903"/>
                      </a:cubicBezTo>
                      <a:cubicBezTo>
                        <a:pt x="21366" y="12860"/>
                        <a:pt x="21347" y="12821"/>
                        <a:pt x="21342" y="12761"/>
                      </a:cubicBezTo>
                      <a:cubicBezTo>
                        <a:pt x="21328" y="12724"/>
                        <a:pt x="21355" y="12731"/>
                        <a:pt x="21342" y="12690"/>
                      </a:cubicBezTo>
                      <a:cubicBezTo>
                        <a:pt x="21287" y="12516"/>
                        <a:pt x="21030" y="12321"/>
                        <a:pt x="20848" y="12262"/>
                      </a:cubicBezTo>
                      <a:cubicBezTo>
                        <a:pt x="20667" y="12204"/>
                        <a:pt x="20660" y="12109"/>
                        <a:pt x="20725" y="12048"/>
                      </a:cubicBezTo>
                      <a:cubicBezTo>
                        <a:pt x="20812" y="11968"/>
                        <a:pt x="20674" y="11654"/>
                        <a:pt x="20478" y="11336"/>
                      </a:cubicBezTo>
                      <a:cubicBezTo>
                        <a:pt x="20438" y="11284"/>
                        <a:pt x="20398" y="11246"/>
                        <a:pt x="20355" y="11194"/>
                      </a:cubicBezTo>
                      <a:cubicBezTo>
                        <a:pt x="20086" y="10863"/>
                        <a:pt x="19774" y="10574"/>
                        <a:pt x="19615" y="10481"/>
                      </a:cubicBezTo>
                      <a:cubicBezTo>
                        <a:pt x="19421" y="10369"/>
                        <a:pt x="19349" y="10199"/>
                        <a:pt x="19368" y="10125"/>
                      </a:cubicBezTo>
                      <a:cubicBezTo>
                        <a:pt x="19251" y="9991"/>
                        <a:pt x="19137" y="9885"/>
                        <a:pt x="19121" y="9769"/>
                      </a:cubicBezTo>
                      <a:cubicBezTo>
                        <a:pt x="19110" y="9683"/>
                        <a:pt x="19057" y="9532"/>
                        <a:pt x="18998" y="9413"/>
                      </a:cubicBezTo>
                      <a:cubicBezTo>
                        <a:pt x="18953" y="9350"/>
                        <a:pt x="18926" y="9335"/>
                        <a:pt x="18875" y="9270"/>
                      </a:cubicBezTo>
                      <a:cubicBezTo>
                        <a:pt x="18784" y="9155"/>
                        <a:pt x="18823" y="9086"/>
                        <a:pt x="18751" y="8985"/>
                      </a:cubicBezTo>
                      <a:cubicBezTo>
                        <a:pt x="18550" y="8755"/>
                        <a:pt x="18389" y="8539"/>
                        <a:pt x="18381" y="8487"/>
                      </a:cubicBezTo>
                      <a:cubicBezTo>
                        <a:pt x="18379" y="8475"/>
                        <a:pt x="18267" y="8431"/>
                        <a:pt x="18258" y="8415"/>
                      </a:cubicBezTo>
                      <a:cubicBezTo>
                        <a:pt x="17670" y="8328"/>
                        <a:pt x="17184" y="8158"/>
                        <a:pt x="17024" y="7917"/>
                      </a:cubicBezTo>
                      <a:cubicBezTo>
                        <a:pt x="16906" y="7739"/>
                        <a:pt x="17203" y="7282"/>
                        <a:pt x="17518" y="7062"/>
                      </a:cubicBezTo>
                      <a:cubicBezTo>
                        <a:pt x="17156" y="6885"/>
                        <a:pt x="16776" y="6708"/>
                        <a:pt x="16901" y="6706"/>
                      </a:cubicBezTo>
                      <a:cubicBezTo>
                        <a:pt x="17041" y="6704"/>
                        <a:pt x="16959" y="6547"/>
                        <a:pt x="16654" y="6350"/>
                      </a:cubicBezTo>
                      <a:cubicBezTo>
                        <a:pt x="15843" y="5826"/>
                        <a:pt x="14864" y="4890"/>
                        <a:pt x="15050" y="4782"/>
                      </a:cubicBezTo>
                      <a:cubicBezTo>
                        <a:pt x="15139" y="4731"/>
                        <a:pt x="14954" y="4480"/>
                        <a:pt x="14680" y="4213"/>
                      </a:cubicBezTo>
                      <a:lnTo>
                        <a:pt x="14557" y="4070"/>
                      </a:lnTo>
                      <a:cubicBezTo>
                        <a:pt x="14377" y="4083"/>
                        <a:pt x="14211" y="4010"/>
                        <a:pt x="14063" y="3785"/>
                      </a:cubicBezTo>
                      <a:cubicBezTo>
                        <a:pt x="13934" y="3589"/>
                        <a:pt x="13931" y="3432"/>
                        <a:pt x="14063" y="3287"/>
                      </a:cubicBezTo>
                      <a:cubicBezTo>
                        <a:pt x="13849" y="3272"/>
                        <a:pt x="13644" y="3206"/>
                        <a:pt x="13693" y="3073"/>
                      </a:cubicBezTo>
                      <a:cubicBezTo>
                        <a:pt x="13710" y="3028"/>
                        <a:pt x="13697" y="2980"/>
                        <a:pt x="13693" y="2930"/>
                      </a:cubicBezTo>
                      <a:cubicBezTo>
                        <a:pt x="13577" y="2803"/>
                        <a:pt x="13481" y="2694"/>
                        <a:pt x="13447" y="2574"/>
                      </a:cubicBezTo>
                      <a:cubicBezTo>
                        <a:pt x="13443" y="2563"/>
                        <a:pt x="13335" y="2517"/>
                        <a:pt x="13323" y="2503"/>
                      </a:cubicBezTo>
                      <a:cubicBezTo>
                        <a:pt x="13211" y="2543"/>
                        <a:pt x="12966" y="2462"/>
                        <a:pt x="12830" y="2289"/>
                      </a:cubicBezTo>
                      <a:cubicBezTo>
                        <a:pt x="12780" y="2226"/>
                        <a:pt x="12710" y="2148"/>
                        <a:pt x="12583" y="2076"/>
                      </a:cubicBezTo>
                      <a:cubicBezTo>
                        <a:pt x="12321" y="1959"/>
                        <a:pt x="12021" y="1827"/>
                        <a:pt x="11720" y="1719"/>
                      </a:cubicBezTo>
                      <a:cubicBezTo>
                        <a:pt x="11261" y="1593"/>
                        <a:pt x="10562" y="1344"/>
                        <a:pt x="10239" y="1149"/>
                      </a:cubicBezTo>
                      <a:cubicBezTo>
                        <a:pt x="9904" y="947"/>
                        <a:pt x="9509" y="793"/>
                        <a:pt x="9252" y="793"/>
                      </a:cubicBezTo>
                      <a:cubicBezTo>
                        <a:pt x="8977" y="793"/>
                        <a:pt x="8522" y="578"/>
                        <a:pt x="8142" y="366"/>
                      </a:cubicBezTo>
                      <a:cubicBezTo>
                        <a:pt x="7611" y="504"/>
                        <a:pt x="7108" y="352"/>
                        <a:pt x="7032" y="10"/>
                      </a:cubicBezTo>
                      <a:cubicBezTo>
                        <a:pt x="6931" y="39"/>
                        <a:pt x="6810" y="32"/>
                        <a:pt x="6662" y="10"/>
                      </a:cubicBezTo>
                      <a:cubicBezTo>
                        <a:pt x="6558" y="-6"/>
                        <a:pt x="6504" y="1"/>
                        <a:pt x="6415" y="10"/>
                      </a:cubicBezTo>
                      <a:close/>
                    </a:path>
                  </a:pathLst>
                </a:custGeom>
                <a:ln>
                  <a:noFill/>
                </a:ln>
                <a:effectLst/>
              </p:spPr>
            </p:pic>
            <p:pic>
              <p:nvPicPr>
                <p:cNvPr id="1034" name="Image" descr="Image"/>
                <p:cNvPicPr>
                  <a:picLocks/>
                </p:cNvPicPr>
                <p:nvPr/>
              </p:nvPicPr>
              <p:blipFill>
                <a:blip r:embed="rId63"/>
                <a:stretch>
                  <a:fillRect/>
                </a:stretch>
              </p:blipFill>
              <p:spPr>
                <a:xfrm>
                  <a:off x="-1" y="-1"/>
                  <a:ext cx="87415" cy="145233"/>
                </a:xfrm>
                <a:prstGeom prst="rect">
                  <a:avLst/>
                </a:prstGeom>
                <a:effectLst/>
              </p:spPr>
            </p:pic>
          </p:grpSp>
          <p:grpSp>
            <p:nvGrpSpPr>
              <p:cNvPr id="1039" name="Image"/>
              <p:cNvGrpSpPr/>
              <p:nvPr/>
            </p:nvGrpSpPr>
            <p:grpSpPr>
              <a:xfrm rot="17311923">
                <a:off x="179705" y="124762"/>
                <a:ext cx="63999" cy="105148"/>
                <a:chOff x="0" y="0"/>
                <a:chExt cx="63998" cy="105146"/>
              </a:xfrm>
            </p:grpSpPr>
            <p:pic>
              <p:nvPicPr>
                <p:cNvPr id="1038" name="Image" descr="Image"/>
                <p:cNvPicPr>
                  <a:picLocks noChangeAspect="1"/>
                </p:cNvPicPr>
                <p:nvPr/>
              </p:nvPicPr>
              <p:blipFill>
                <a:blip r:embed="rId52" cstate="print">
                  <a:extLst>
                    <a:ext uri="{28A0092B-C50C-407E-A947-70E740481C1C}">
                      <a14:useLocalDpi xmlns:a14="http://schemas.microsoft.com/office/drawing/2010/main"/>
                    </a:ext>
                  </a:extLst>
                </a:blip>
                <a:srcRect/>
                <a:stretch>
                  <a:fillRect/>
                </a:stretch>
              </p:blipFill>
              <p:spPr>
                <a:xfrm>
                  <a:off x="8980" y="9698"/>
                  <a:ext cx="46067" cy="80205"/>
                </a:xfrm>
                <a:custGeom>
                  <a:avLst/>
                  <a:gdLst/>
                  <a:ahLst/>
                  <a:cxnLst>
                    <a:cxn ang="0">
                      <a:pos x="wd2" y="hd2"/>
                    </a:cxn>
                    <a:cxn ang="5400000">
                      <a:pos x="wd2" y="hd2"/>
                    </a:cxn>
                    <a:cxn ang="10800000">
                      <a:pos x="wd2" y="hd2"/>
                    </a:cxn>
                    <a:cxn ang="16200000">
                      <a:pos x="wd2" y="hd2"/>
                    </a:cxn>
                  </a:cxnLst>
                  <a:rect l="0" t="0" r="r" b="b"/>
                  <a:pathLst>
                    <a:path w="21574" h="21594" extrusionOk="0">
                      <a:moveTo>
                        <a:pt x="6319" y="10"/>
                      </a:moveTo>
                      <a:cubicBezTo>
                        <a:pt x="6230" y="19"/>
                        <a:pt x="6165" y="87"/>
                        <a:pt x="6134" y="117"/>
                      </a:cubicBezTo>
                      <a:cubicBezTo>
                        <a:pt x="6101" y="147"/>
                        <a:pt x="5993" y="208"/>
                        <a:pt x="5762" y="223"/>
                      </a:cubicBezTo>
                      <a:cubicBezTo>
                        <a:pt x="5544" y="238"/>
                        <a:pt x="5312" y="229"/>
                        <a:pt x="5018" y="223"/>
                      </a:cubicBezTo>
                      <a:cubicBezTo>
                        <a:pt x="4413" y="212"/>
                        <a:pt x="3837" y="262"/>
                        <a:pt x="3717" y="330"/>
                      </a:cubicBezTo>
                      <a:cubicBezTo>
                        <a:pt x="3598" y="399"/>
                        <a:pt x="3296" y="360"/>
                        <a:pt x="3160" y="330"/>
                      </a:cubicBezTo>
                      <a:cubicBezTo>
                        <a:pt x="3024" y="300"/>
                        <a:pt x="2792" y="484"/>
                        <a:pt x="2602" y="651"/>
                      </a:cubicBezTo>
                      <a:cubicBezTo>
                        <a:pt x="2581" y="679"/>
                        <a:pt x="2466" y="723"/>
                        <a:pt x="2416" y="758"/>
                      </a:cubicBezTo>
                      <a:cubicBezTo>
                        <a:pt x="2353" y="801"/>
                        <a:pt x="2284" y="742"/>
                        <a:pt x="2230" y="758"/>
                      </a:cubicBezTo>
                      <a:cubicBezTo>
                        <a:pt x="2193" y="749"/>
                        <a:pt x="2088" y="778"/>
                        <a:pt x="2045" y="758"/>
                      </a:cubicBezTo>
                      <a:cubicBezTo>
                        <a:pt x="1950" y="716"/>
                        <a:pt x="1736" y="766"/>
                        <a:pt x="1673" y="758"/>
                      </a:cubicBezTo>
                      <a:cubicBezTo>
                        <a:pt x="1548" y="749"/>
                        <a:pt x="1507" y="763"/>
                        <a:pt x="1301" y="865"/>
                      </a:cubicBezTo>
                      <a:cubicBezTo>
                        <a:pt x="1239" y="923"/>
                        <a:pt x="1074" y="1040"/>
                        <a:pt x="1115" y="1078"/>
                      </a:cubicBezTo>
                      <a:cubicBezTo>
                        <a:pt x="1179" y="1137"/>
                        <a:pt x="1249" y="1199"/>
                        <a:pt x="1115" y="1292"/>
                      </a:cubicBezTo>
                      <a:cubicBezTo>
                        <a:pt x="829" y="1490"/>
                        <a:pt x="551" y="1468"/>
                        <a:pt x="0" y="1185"/>
                      </a:cubicBezTo>
                      <a:cubicBezTo>
                        <a:pt x="576" y="1491"/>
                        <a:pt x="733" y="1638"/>
                        <a:pt x="558" y="1826"/>
                      </a:cubicBezTo>
                      <a:cubicBezTo>
                        <a:pt x="433" y="1960"/>
                        <a:pt x="399" y="2342"/>
                        <a:pt x="372" y="2788"/>
                      </a:cubicBezTo>
                      <a:cubicBezTo>
                        <a:pt x="396" y="2965"/>
                        <a:pt x="346" y="3066"/>
                        <a:pt x="372" y="3322"/>
                      </a:cubicBezTo>
                      <a:cubicBezTo>
                        <a:pt x="431" y="3905"/>
                        <a:pt x="461" y="4314"/>
                        <a:pt x="558" y="4711"/>
                      </a:cubicBezTo>
                      <a:cubicBezTo>
                        <a:pt x="574" y="4779"/>
                        <a:pt x="539" y="4859"/>
                        <a:pt x="558" y="4925"/>
                      </a:cubicBezTo>
                      <a:cubicBezTo>
                        <a:pt x="576" y="4940"/>
                        <a:pt x="719" y="4908"/>
                        <a:pt x="743" y="4925"/>
                      </a:cubicBezTo>
                      <a:cubicBezTo>
                        <a:pt x="879" y="5019"/>
                        <a:pt x="813" y="5098"/>
                        <a:pt x="743" y="5139"/>
                      </a:cubicBezTo>
                      <a:cubicBezTo>
                        <a:pt x="717" y="5154"/>
                        <a:pt x="714" y="5343"/>
                        <a:pt x="743" y="5459"/>
                      </a:cubicBezTo>
                      <a:cubicBezTo>
                        <a:pt x="888" y="5844"/>
                        <a:pt x="1202" y="6183"/>
                        <a:pt x="1487" y="6741"/>
                      </a:cubicBezTo>
                      <a:cubicBezTo>
                        <a:pt x="1753" y="7263"/>
                        <a:pt x="2120" y="7768"/>
                        <a:pt x="2416" y="7917"/>
                      </a:cubicBezTo>
                      <a:cubicBezTo>
                        <a:pt x="3065" y="8243"/>
                        <a:pt x="3319" y="8639"/>
                        <a:pt x="2974" y="8878"/>
                      </a:cubicBezTo>
                      <a:cubicBezTo>
                        <a:pt x="2765" y="9023"/>
                        <a:pt x="2755" y="9154"/>
                        <a:pt x="2974" y="9306"/>
                      </a:cubicBezTo>
                      <a:cubicBezTo>
                        <a:pt x="3128" y="9413"/>
                        <a:pt x="3234" y="9477"/>
                        <a:pt x="3160" y="9520"/>
                      </a:cubicBezTo>
                      <a:cubicBezTo>
                        <a:pt x="3122" y="9541"/>
                        <a:pt x="3103" y="9653"/>
                        <a:pt x="3160" y="9733"/>
                      </a:cubicBezTo>
                      <a:cubicBezTo>
                        <a:pt x="3240" y="9801"/>
                        <a:pt x="3288" y="9806"/>
                        <a:pt x="3346" y="9840"/>
                      </a:cubicBezTo>
                      <a:cubicBezTo>
                        <a:pt x="3492" y="9928"/>
                        <a:pt x="3462" y="9994"/>
                        <a:pt x="3531" y="10054"/>
                      </a:cubicBezTo>
                      <a:cubicBezTo>
                        <a:pt x="3735" y="10090"/>
                        <a:pt x="3863" y="10199"/>
                        <a:pt x="3903" y="10268"/>
                      </a:cubicBezTo>
                      <a:cubicBezTo>
                        <a:pt x="3947" y="10344"/>
                        <a:pt x="3877" y="10386"/>
                        <a:pt x="3717" y="10481"/>
                      </a:cubicBezTo>
                      <a:cubicBezTo>
                        <a:pt x="3735" y="10495"/>
                        <a:pt x="3882" y="10574"/>
                        <a:pt x="3903" y="10588"/>
                      </a:cubicBezTo>
                      <a:cubicBezTo>
                        <a:pt x="3999" y="10655"/>
                        <a:pt x="3894" y="10642"/>
                        <a:pt x="3903" y="10695"/>
                      </a:cubicBezTo>
                      <a:cubicBezTo>
                        <a:pt x="4040" y="10725"/>
                        <a:pt x="4125" y="10868"/>
                        <a:pt x="4089" y="11122"/>
                      </a:cubicBezTo>
                      <a:cubicBezTo>
                        <a:pt x="4085" y="11150"/>
                        <a:pt x="4091" y="11204"/>
                        <a:pt x="4089" y="11229"/>
                      </a:cubicBezTo>
                      <a:cubicBezTo>
                        <a:pt x="4408" y="11284"/>
                        <a:pt x="4551" y="11351"/>
                        <a:pt x="4461" y="11550"/>
                      </a:cubicBezTo>
                      <a:cubicBezTo>
                        <a:pt x="4443" y="11590"/>
                        <a:pt x="4461" y="11602"/>
                        <a:pt x="4461" y="11657"/>
                      </a:cubicBezTo>
                      <a:cubicBezTo>
                        <a:pt x="4494" y="11674"/>
                        <a:pt x="4421" y="11747"/>
                        <a:pt x="4461" y="11764"/>
                      </a:cubicBezTo>
                      <a:cubicBezTo>
                        <a:pt x="4709" y="11864"/>
                        <a:pt x="4895" y="11919"/>
                        <a:pt x="4833" y="11977"/>
                      </a:cubicBezTo>
                      <a:cubicBezTo>
                        <a:pt x="4770" y="12035"/>
                        <a:pt x="4834" y="12150"/>
                        <a:pt x="5018" y="12191"/>
                      </a:cubicBezTo>
                      <a:lnTo>
                        <a:pt x="5204" y="12191"/>
                      </a:lnTo>
                      <a:cubicBezTo>
                        <a:pt x="5476" y="11984"/>
                        <a:pt x="5686" y="11920"/>
                        <a:pt x="5948" y="11977"/>
                      </a:cubicBezTo>
                      <a:cubicBezTo>
                        <a:pt x="6256" y="12045"/>
                        <a:pt x="6160" y="12044"/>
                        <a:pt x="5948" y="12191"/>
                      </a:cubicBezTo>
                      <a:cubicBezTo>
                        <a:pt x="5802" y="12292"/>
                        <a:pt x="5865" y="12434"/>
                        <a:pt x="5948" y="12511"/>
                      </a:cubicBezTo>
                      <a:cubicBezTo>
                        <a:pt x="6031" y="12589"/>
                        <a:pt x="5968" y="12808"/>
                        <a:pt x="5762" y="12939"/>
                      </a:cubicBezTo>
                      <a:cubicBezTo>
                        <a:pt x="5673" y="12995"/>
                        <a:pt x="5620" y="13092"/>
                        <a:pt x="5576" y="13153"/>
                      </a:cubicBezTo>
                      <a:cubicBezTo>
                        <a:pt x="5597" y="13200"/>
                        <a:pt x="5610" y="13209"/>
                        <a:pt x="5576" y="13259"/>
                      </a:cubicBezTo>
                      <a:cubicBezTo>
                        <a:pt x="5511" y="13357"/>
                        <a:pt x="5511" y="13503"/>
                        <a:pt x="5762" y="13580"/>
                      </a:cubicBezTo>
                      <a:cubicBezTo>
                        <a:pt x="6011" y="13657"/>
                        <a:pt x="6201" y="13755"/>
                        <a:pt x="6134" y="13794"/>
                      </a:cubicBezTo>
                      <a:cubicBezTo>
                        <a:pt x="6067" y="13832"/>
                        <a:pt x="6202" y="13988"/>
                        <a:pt x="6319" y="14114"/>
                      </a:cubicBezTo>
                      <a:cubicBezTo>
                        <a:pt x="6459" y="14265"/>
                        <a:pt x="6464" y="14383"/>
                        <a:pt x="6319" y="14435"/>
                      </a:cubicBezTo>
                      <a:cubicBezTo>
                        <a:pt x="6030" y="14538"/>
                        <a:pt x="6029" y="15080"/>
                        <a:pt x="6319" y="15183"/>
                      </a:cubicBezTo>
                      <a:cubicBezTo>
                        <a:pt x="6443" y="15227"/>
                        <a:pt x="6394" y="15327"/>
                        <a:pt x="6319" y="15397"/>
                      </a:cubicBezTo>
                      <a:cubicBezTo>
                        <a:pt x="6243" y="15468"/>
                        <a:pt x="6462" y="15419"/>
                        <a:pt x="6691" y="15397"/>
                      </a:cubicBezTo>
                      <a:cubicBezTo>
                        <a:pt x="6976" y="15368"/>
                        <a:pt x="7061" y="15433"/>
                        <a:pt x="7063" y="15610"/>
                      </a:cubicBezTo>
                      <a:cubicBezTo>
                        <a:pt x="7064" y="15750"/>
                        <a:pt x="7091" y="16091"/>
                        <a:pt x="7249" y="16251"/>
                      </a:cubicBezTo>
                      <a:cubicBezTo>
                        <a:pt x="7407" y="16412"/>
                        <a:pt x="7658" y="16631"/>
                        <a:pt x="7620" y="16786"/>
                      </a:cubicBezTo>
                      <a:cubicBezTo>
                        <a:pt x="7567" y="17009"/>
                        <a:pt x="7554" y="17095"/>
                        <a:pt x="7992" y="17106"/>
                      </a:cubicBezTo>
                      <a:cubicBezTo>
                        <a:pt x="8906" y="17129"/>
                        <a:pt x="9013" y="17161"/>
                        <a:pt x="8736" y="17320"/>
                      </a:cubicBezTo>
                      <a:cubicBezTo>
                        <a:pt x="8397" y="17515"/>
                        <a:pt x="8400" y="18195"/>
                        <a:pt x="8736" y="18388"/>
                      </a:cubicBezTo>
                      <a:cubicBezTo>
                        <a:pt x="8923" y="18496"/>
                        <a:pt x="8913" y="18586"/>
                        <a:pt x="8736" y="18709"/>
                      </a:cubicBezTo>
                      <a:cubicBezTo>
                        <a:pt x="8454" y="18904"/>
                        <a:pt x="8648" y="19136"/>
                        <a:pt x="9107" y="19136"/>
                      </a:cubicBezTo>
                      <a:cubicBezTo>
                        <a:pt x="9472" y="19136"/>
                        <a:pt x="9783" y="19776"/>
                        <a:pt x="9479" y="19884"/>
                      </a:cubicBezTo>
                      <a:cubicBezTo>
                        <a:pt x="9193" y="19986"/>
                        <a:pt x="10726" y="20797"/>
                        <a:pt x="11710" y="21060"/>
                      </a:cubicBezTo>
                      <a:cubicBezTo>
                        <a:pt x="12161" y="21180"/>
                        <a:pt x="12803" y="21276"/>
                        <a:pt x="13011" y="21380"/>
                      </a:cubicBezTo>
                      <a:cubicBezTo>
                        <a:pt x="13257" y="21504"/>
                        <a:pt x="13560" y="21542"/>
                        <a:pt x="13940" y="21487"/>
                      </a:cubicBezTo>
                      <a:cubicBezTo>
                        <a:pt x="14390" y="21422"/>
                        <a:pt x="14532" y="21491"/>
                        <a:pt x="14683" y="21594"/>
                      </a:cubicBezTo>
                      <a:cubicBezTo>
                        <a:pt x="14696" y="21533"/>
                        <a:pt x="14891" y="21413"/>
                        <a:pt x="14869" y="21380"/>
                      </a:cubicBezTo>
                      <a:cubicBezTo>
                        <a:pt x="14707" y="21137"/>
                        <a:pt x="17235" y="20305"/>
                        <a:pt x="17471" y="20525"/>
                      </a:cubicBezTo>
                      <a:cubicBezTo>
                        <a:pt x="17637" y="20680"/>
                        <a:pt x="18427" y="20511"/>
                        <a:pt x="19330" y="20098"/>
                      </a:cubicBezTo>
                      <a:cubicBezTo>
                        <a:pt x="19372" y="20079"/>
                        <a:pt x="19472" y="20114"/>
                        <a:pt x="19516" y="20098"/>
                      </a:cubicBezTo>
                      <a:cubicBezTo>
                        <a:pt x="19306" y="19955"/>
                        <a:pt x="19372" y="19788"/>
                        <a:pt x="19888" y="19564"/>
                      </a:cubicBezTo>
                      <a:cubicBezTo>
                        <a:pt x="20535" y="19282"/>
                        <a:pt x="20613" y="19248"/>
                        <a:pt x="20631" y="17854"/>
                      </a:cubicBezTo>
                      <a:cubicBezTo>
                        <a:pt x="20642" y="17036"/>
                        <a:pt x="20709" y="16245"/>
                        <a:pt x="20817" y="16144"/>
                      </a:cubicBezTo>
                      <a:cubicBezTo>
                        <a:pt x="20925" y="16044"/>
                        <a:pt x="20910" y="15823"/>
                        <a:pt x="20817" y="15610"/>
                      </a:cubicBezTo>
                      <a:cubicBezTo>
                        <a:pt x="20724" y="15397"/>
                        <a:pt x="20840" y="15134"/>
                        <a:pt x="21003" y="15076"/>
                      </a:cubicBezTo>
                      <a:cubicBezTo>
                        <a:pt x="21208" y="15003"/>
                        <a:pt x="21091" y="14811"/>
                        <a:pt x="20817" y="14435"/>
                      </a:cubicBezTo>
                      <a:cubicBezTo>
                        <a:pt x="20400" y="13861"/>
                        <a:pt x="20722" y="13589"/>
                        <a:pt x="21375" y="13901"/>
                      </a:cubicBezTo>
                      <a:cubicBezTo>
                        <a:pt x="21409" y="13917"/>
                        <a:pt x="21524" y="13888"/>
                        <a:pt x="21560" y="13901"/>
                      </a:cubicBezTo>
                      <a:cubicBezTo>
                        <a:pt x="21595" y="13794"/>
                        <a:pt x="21518" y="13684"/>
                        <a:pt x="21560" y="13580"/>
                      </a:cubicBezTo>
                      <a:cubicBezTo>
                        <a:pt x="21572" y="13552"/>
                        <a:pt x="21556" y="13501"/>
                        <a:pt x="21560" y="13473"/>
                      </a:cubicBezTo>
                      <a:cubicBezTo>
                        <a:pt x="21550" y="13381"/>
                        <a:pt x="21570" y="13434"/>
                        <a:pt x="21560" y="13366"/>
                      </a:cubicBezTo>
                      <a:cubicBezTo>
                        <a:pt x="21539" y="13330"/>
                        <a:pt x="21600" y="13274"/>
                        <a:pt x="21560" y="13259"/>
                      </a:cubicBezTo>
                      <a:cubicBezTo>
                        <a:pt x="21441" y="13217"/>
                        <a:pt x="21302" y="13070"/>
                        <a:pt x="21375" y="12939"/>
                      </a:cubicBezTo>
                      <a:cubicBezTo>
                        <a:pt x="21399" y="12895"/>
                        <a:pt x="21379" y="12785"/>
                        <a:pt x="21375" y="12725"/>
                      </a:cubicBezTo>
                      <a:cubicBezTo>
                        <a:pt x="21361" y="12689"/>
                        <a:pt x="21388" y="12660"/>
                        <a:pt x="21375" y="12618"/>
                      </a:cubicBezTo>
                      <a:cubicBezTo>
                        <a:pt x="21319" y="12445"/>
                        <a:pt x="21185" y="12356"/>
                        <a:pt x="21003" y="12298"/>
                      </a:cubicBezTo>
                      <a:cubicBezTo>
                        <a:pt x="20821" y="12239"/>
                        <a:pt x="20752" y="12038"/>
                        <a:pt x="20817" y="11977"/>
                      </a:cubicBezTo>
                      <a:cubicBezTo>
                        <a:pt x="20904" y="11897"/>
                        <a:pt x="20642" y="11653"/>
                        <a:pt x="20445" y="11336"/>
                      </a:cubicBezTo>
                      <a:cubicBezTo>
                        <a:pt x="20405" y="11284"/>
                        <a:pt x="20488" y="11282"/>
                        <a:pt x="20445" y="11229"/>
                      </a:cubicBezTo>
                      <a:cubicBezTo>
                        <a:pt x="20176" y="10899"/>
                        <a:pt x="19862" y="10573"/>
                        <a:pt x="19702" y="10481"/>
                      </a:cubicBezTo>
                      <a:cubicBezTo>
                        <a:pt x="19508" y="10370"/>
                        <a:pt x="19311" y="10234"/>
                        <a:pt x="19330" y="10161"/>
                      </a:cubicBezTo>
                      <a:cubicBezTo>
                        <a:pt x="19212" y="10027"/>
                        <a:pt x="19160" y="9849"/>
                        <a:pt x="19144" y="9733"/>
                      </a:cubicBezTo>
                      <a:cubicBezTo>
                        <a:pt x="19132" y="9648"/>
                        <a:pt x="19204" y="9531"/>
                        <a:pt x="19144" y="9413"/>
                      </a:cubicBezTo>
                      <a:cubicBezTo>
                        <a:pt x="19099" y="9350"/>
                        <a:pt x="19009" y="9371"/>
                        <a:pt x="18958" y="9306"/>
                      </a:cubicBezTo>
                      <a:cubicBezTo>
                        <a:pt x="18867" y="9191"/>
                        <a:pt x="18845" y="9086"/>
                        <a:pt x="18772" y="8985"/>
                      </a:cubicBezTo>
                      <a:cubicBezTo>
                        <a:pt x="18571" y="8755"/>
                        <a:pt x="18408" y="8503"/>
                        <a:pt x="18401" y="8451"/>
                      </a:cubicBezTo>
                      <a:cubicBezTo>
                        <a:pt x="17812" y="8364"/>
                        <a:pt x="17260" y="8157"/>
                        <a:pt x="17100" y="7917"/>
                      </a:cubicBezTo>
                      <a:cubicBezTo>
                        <a:pt x="16981" y="7739"/>
                        <a:pt x="17156" y="7282"/>
                        <a:pt x="17471" y="7062"/>
                      </a:cubicBezTo>
                      <a:cubicBezTo>
                        <a:pt x="17109" y="6885"/>
                        <a:pt x="16788" y="6743"/>
                        <a:pt x="16914" y="6741"/>
                      </a:cubicBezTo>
                      <a:cubicBezTo>
                        <a:pt x="17054" y="6739"/>
                        <a:pt x="17034" y="6617"/>
                        <a:pt x="16728" y="6421"/>
                      </a:cubicBezTo>
                      <a:cubicBezTo>
                        <a:pt x="15915" y="5899"/>
                        <a:pt x="14868" y="4926"/>
                        <a:pt x="15055" y="4818"/>
                      </a:cubicBezTo>
                      <a:cubicBezTo>
                        <a:pt x="15144" y="4767"/>
                        <a:pt x="14958" y="4444"/>
                        <a:pt x="14683" y="4177"/>
                      </a:cubicBezTo>
                      <a:lnTo>
                        <a:pt x="14683" y="4070"/>
                      </a:lnTo>
                      <a:cubicBezTo>
                        <a:pt x="14503" y="4083"/>
                        <a:pt x="14274" y="3974"/>
                        <a:pt x="14126" y="3750"/>
                      </a:cubicBezTo>
                      <a:cubicBezTo>
                        <a:pt x="13996" y="3554"/>
                        <a:pt x="13993" y="3468"/>
                        <a:pt x="14126" y="3322"/>
                      </a:cubicBezTo>
                      <a:cubicBezTo>
                        <a:pt x="13911" y="3307"/>
                        <a:pt x="13705" y="3241"/>
                        <a:pt x="13754" y="3108"/>
                      </a:cubicBezTo>
                      <a:cubicBezTo>
                        <a:pt x="13771" y="3064"/>
                        <a:pt x="13757" y="3051"/>
                        <a:pt x="13754" y="3002"/>
                      </a:cubicBezTo>
                      <a:cubicBezTo>
                        <a:pt x="13638" y="2875"/>
                        <a:pt x="13417" y="2694"/>
                        <a:pt x="13382" y="2574"/>
                      </a:cubicBezTo>
                      <a:cubicBezTo>
                        <a:pt x="13270" y="2614"/>
                        <a:pt x="12961" y="2532"/>
                        <a:pt x="12825" y="2360"/>
                      </a:cubicBezTo>
                      <a:cubicBezTo>
                        <a:pt x="12775" y="2297"/>
                        <a:pt x="12766" y="2219"/>
                        <a:pt x="12639" y="2147"/>
                      </a:cubicBezTo>
                      <a:cubicBezTo>
                        <a:pt x="12377" y="2030"/>
                        <a:pt x="12011" y="1826"/>
                        <a:pt x="11710" y="1719"/>
                      </a:cubicBezTo>
                      <a:cubicBezTo>
                        <a:pt x="11250" y="1594"/>
                        <a:pt x="10546" y="1380"/>
                        <a:pt x="10223" y="1185"/>
                      </a:cubicBezTo>
                      <a:cubicBezTo>
                        <a:pt x="9887" y="983"/>
                        <a:pt x="9551" y="865"/>
                        <a:pt x="9293" y="865"/>
                      </a:cubicBezTo>
                      <a:cubicBezTo>
                        <a:pt x="9017" y="865"/>
                        <a:pt x="8559" y="648"/>
                        <a:pt x="8178" y="437"/>
                      </a:cubicBezTo>
                      <a:cubicBezTo>
                        <a:pt x="7646" y="575"/>
                        <a:pt x="7139" y="352"/>
                        <a:pt x="7063" y="10"/>
                      </a:cubicBezTo>
                      <a:cubicBezTo>
                        <a:pt x="6962" y="39"/>
                        <a:pt x="6840" y="32"/>
                        <a:pt x="6691" y="10"/>
                      </a:cubicBezTo>
                      <a:cubicBezTo>
                        <a:pt x="6587" y="-6"/>
                        <a:pt x="6409" y="1"/>
                        <a:pt x="6319" y="10"/>
                      </a:cubicBezTo>
                      <a:close/>
                    </a:path>
                  </a:pathLst>
                </a:custGeom>
                <a:ln>
                  <a:noFill/>
                </a:ln>
                <a:effectLst/>
              </p:spPr>
            </p:pic>
            <p:pic>
              <p:nvPicPr>
                <p:cNvPr id="1037" name="Image" descr="Image"/>
                <p:cNvPicPr>
                  <a:picLocks/>
                </p:cNvPicPr>
                <p:nvPr/>
              </p:nvPicPr>
              <p:blipFill>
                <a:blip r:embed="rId53"/>
                <a:stretch>
                  <a:fillRect/>
                </a:stretch>
              </p:blipFill>
              <p:spPr>
                <a:xfrm>
                  <a:off x="-1" y="-1"/>
                  <a:ext cx="64000" cy="105148"/>
                </a:xfrm>
                <a:prstGeom prst="rect">
                  <a:avLst/>
                </a:prstGeom>
                <a:effectLst/>
              </p:spPr>
            </p:pic>
          </p:grpSp>
          <p:grpSp>
            <p:nvGrpSpPr>
              <p:cNvPr id="1042" name="Image"/>
              <p:cNvGrpSpPr/>
              <p:nvPr/>
            </p:nvGrpSpPr>
            <p:grpSpPr>
              <a:xfrm rot="8455173">
                <a:off x="95051" y="29832"/>
                <a:ext cx="87414" cy="145233"/>
                <a:chOff x="0" y="0"/>
                <a:chExt cx="87413" cy="145231"/>
              </a:xfrm>
            </p:grpSpPr>
            <p:pic>
              <p:nvPicPr>
                <p:cNvPr id="1041" name="Image" descr="Image"/>
                <p:cNvPicPr>
                  <a:picLocks noChangeAspect="1"/>
                </p:cNvPicPr>
                <p:nvPr/>
              </p:nvPicPr>
              <p:blipFill>
                <a:blip r:embed="rId62" cstate="print">
                  <a:extLst>
                    <a:ext uri="{28A0092B-C50C-407E-A947-70E740481C1C}">
                      <a14:useLocalDpi xmlns:a14="http://schemas.microsoft.com/office/drawing/2010/main"/>
                    </a:ext>
                  </a:extLst>
                </a:blip>
                <a:srcRect/>
                <a:stretch>
                  <a:fillRect/>
                </a:stretch>
              </p:blipFill>
              <p:spPr>
                <a:xfrm>
                  <a:off x="8980" y="9681"/>
                  <a:ext cx="69467" cy="120307"/>
                </a:xfrm>
                <a:custGeom>
                  <a:avLst/>
                  <a:gdLst/>
                  <a:ahLst/>
                  <a:cxnLst>
                    <a:cxn ang="0">
                      <a:pos x="wd2" y="hd2"/>
                    </a:cxn>
                    <a:cxn ang="5400000">
                      <a:pos x="wd2" y="hd2"/>
                    </a:cxn>
                    <a:cxn ang="10800000">
                      <a:pos x="wd2" y="hd2"/>
                    </a:cxn>
                    <a:cxn ang="16200000">
                      <a:pos x="wd2" y="hd2"/>
                    </a:cxn>
                  </a:cxnLst>
                  <a:rect l="0" t="0" r="r" b="b"/>
                  <a:pathLst>
                    <a:path w="21593" h="21594" extrusionOk="0">
                      <a:moveTo>
                        <a:pt x="6415" y="10"/>
                      </a:moveTo>
                      <a:cubicBezTo>
                        <a:pt x="6325" y="19"/>
                        <a:pt x="6200" y="51"/>
                        <a:pt x="6168" y="81"/>
                      </a:cubicBezTo>
                      <a:cubicBezTo>
                        <a:pt x="6135" y="111"/>
                        <a:pt x="6029" y="137"/>
                        <a:pt x="5798" y="152"/>
                      </a:cubicBezTo>
                      <a:cubicBezTo>
                        <a:pt x="5581" y="167"/>
                        <a:pt x="5227" y="158"/>
                        <a:pt x="4935" y="152"/>
                      </a:cubicBezTo>
                      <a:cubicBezTo>
                        <a:pt x="4331" y="141"/>
                        <a:pt x="3820" y="226"/>
                        <a:pt x="3701" y="295"/>
                      </a:cubicBezTo>
                      <a:cubicBezTo>
                        <a:pt x="3582" y="363"/>
                        <a:pt x="3343" y="396"/>
                        <a:pt x="3207" y="366"/>
                      </a:cubicBezTo>
                      <a:cubicBezTo>
                        <a:pt x="3072" y="336"/>
                        <a:pt x="2780" y="413"/>
                        <a:pt x="2591" y="580"/>
                      </a:cubicBezTo>
                      <a:cubicBezTo>
                        <a:pt x="2567" y="600"/>
                        <a:pt x="2612" y="633"/>
                        <a:pt x="2591" y="651"/>
                      </a:cubicBezTo>
                      <a:cubicBezTo>
                        <a:pt x="2569" y="679"/>
                        <a:pt x="2517" y="687"/>
                        <a:pt x="2467" y="722"/>
                      </a:cubicBezTo>
                      <a:cubicBezTo>
                        <a:pt x="2404" y="766"/>
                        <a:pt x="2398" y="777"/>
                        <a:pt x="2344" y="793"/>
                      </a:cubicBezTo>
                      <a:cubicBezTo>
                        <a:pt x="2328" y="799"/>
                        <a:pt x="2236" y="790"/>
                        <a:pt x="2221" y="793"/>
                      </a:cubicBezTo>
                      <a:cubicBezTo>
                        <a:pt x="2150" y="796"/>
                        <a:pt x="2061" y="764"/>
                        <a:pt x="1974" y="722"/>
                      </a:cubicBezTo>
                      <a:cubicBezTo>
                        <a:pt x="1880" y="680"/>
                        <a:pt x="1790" y="659"/>
                        <a:pt x="1727" y="651"/>
                      </a:cubicBezTo>
                      <a:cubicBezTo>
                        <a:pt x="1603" y="642"/>
                        <a:pt x="1439" y="762"/>
                        <a:pt x="1234" y="865"/>
                      </a:cubicBezTo>
                      <a:cubicBezTo>
                        <a:pt x="1171" y="923"/>
                        <a:pt x="1193" y="969"/>
                        <a:pt x="1234" y="1007"/>
                      </a:cubicBezTo>
                      <a:cubicBezTo>
                        <a:pt x="1297" y="1066"/>
                        <a:pt x="1244" y="1199"/>
                        <a:pt x="1110" y="1292"/>
                      </a:cubicBezTo>
                      <a:cubicBezTo>
                        <a:pt x="824" y="1491"/>
                        <a:pt x="550" y="1433"/>
                        <a:pt x="0" y="1149"/>
                      </a:cubicBezTo>
                      <a:cubicBezTo>
                        <a:pt x="575" y="1456"/>
                        <a:pt x="668" y="1602"/>
                        <a:pt x="493" y="1791"/>
                      </a:cubicBezTo>
                      <a:cubicBezTo>
                        <a:pt x="369" y="1925"/>
                        <a:pt x="274" y="2341"/>
                        <a:pt x="247" y="2788"/>
                      </a:cubicBezTo>
                      <a:cubicBezTo>
                        <a:pt x="271" y="2965"/>
                        <a:pt x="344" y="3030"/>
                        <a:pt x="370" y="3287"/>
                      </a:cubicBezTo>
                      <a:cubicBezTo>
                        <a:pt x="429" y="3871"/>
                        <a:pt x="520" y="4242"/>
                        <a:pt x="617" y="4640"/>
                      </a:cubicBezTo>
                      <a:cubicBezTo>
                        <a:pt x="633" y="4708"/>
                        <a:pt x="598" y="4787"/>
                        <a:pt x="617" y="4854"/>
                      </a:cubicBezTo>
                      <a:cubicBezTo>
                        <a:pt x="636" y="4869"/>
                        <a:pt x="716" y="4908"/>
                        <a:pt x="740" y="4925"/>
                      </a:cubicBezTo>
                      <a:cubicBezTo>
                        <a:pt x="875" y="5019"/>
                        <a:pt x="810" y="5098"/>
                        <a:pt x="740" y="5139"/>
                      </a:cubicBezTo>
                      <a:cubicBezTo>
                        <a:pt x="714" y="5154"/>
                        <a:pt x="834" y="5307"/>
                        <a:pt x="864" y="5424"/>
                      </a:cubicBezTo>
                      <a:cubicBezTo>
                        <a:pt x="1008" y="5809"/>
                        <a:pt x="1072" y="6146"/>
                        <a:pt x="1357" y="6706"/>
                      </a:cubicBezTo>
                      <a:cubicBezTo>
                        <a:pt x="1623" y="7229"/>
                        <a:pt x="2048" y="7696"/>
                        <a:pt x="2344" y="7846"/>
                      </a:cubicBezTo>
                      <a:cubicBezTo>
                        <a:pt x="2991" y="8173"/>
                        <a:pt x="3306" y="8674"/>
                        <a:pt x="2961" y="8914"/>
                      </a:cubicBezTo>
                      <a:cubicBezTo>
                        <a:pt x="2753" y="9059"/>
                        <a:pt x="2742" y="9118"/>
                        <a:pt x="2961" y="9270"/>
                      </a:cubicBezTo>
                      <a:cubicBezTo>
                        <a:pt x="3114" y="9377"/>
                        <a:pt x="3159" y="9512"/>
                        <a:pt x="3084" y="9555"/>
                      </a:cubicBezTo>
                      <a:cubicBezTo>
                        <a:pt x="3047" y="9577"/>
                        <a:pt x="3027" y="9617"/>
                        <a:pt x="3084" y="9698"/>
                      </a:cubicBezTo>
                      <a:cubicBezTo>
                        <a:pt x="3094" y="9706"/>
                        <a:pt x="3074" y="9761"/>
                        <a:pt x="3084" y="9769"/>
                      </a:cubicBezTo>
                      <a:cubicBezTo>
                        <a:pt x="3139" y="9811"/>
                        <a:pt x="3273" y="9806"/>
                        <a:pt x="3331" y="9840"/>
                      </a:cubicBezTo>
                      <a:cubicBezTo>
                        <a:pt x="3477" y="9928"/>
                        <a:pt x="3508" y="9993"/>
                        <a:pt x="3578" y="10054"/>
                      </a:cubicBezTo>
                      <a:cubicBezTo>
                        <a:pt x="3781" y="10090"/>
                        <a:pt x="3908" y="10198"/>
                        <a:pt x="3948" y="10268"/>
                      </a:cubicBezTo>
                      <a:cubicBezTo>
                        <a:pt x="3992" y="10344"/>
                        <a:pt x="3860" y="10457"/>
                        <a:pt x="3701" y="10553"/>
                      </a:cubicBezTo>
                      <a:cubicBezTo>
                        <a:pt x="3718" y="10566"/>
                        <a:pt x="3803" y="10538"/>
                        <a:pt x="3824" y="10553"/>
                      </a:cubicBezTo>
                      <a:cubicBezTo>
                        <a:pt x="3920" y="10619"/>
                        <a:pt x="3938" y="10642"/>
                        <a:pt x="3948" y="10695"/>
                      </a:cubicBezTo>
                      <a:cubicBezTo>
                        <a:pt x="4084" y="10725"/>
                        <a:pt x="4107" y="10867"/>
                        <a:pt x="4071" y="11122"/>
                      </a:cubicBezTo>
                      <a:cubicBezTo>
                        <a:pt x="4067" y="11150"/>
                        <a:pt x="4073" y="11169"/>
                        <a:pt x="4071" y="11194"/>
                      </a:cubicBezTo>
                      <a:cubicBezTo>
                        <a:pt x="4390" y="11248"/>
                        <a:pt x="4531" y="11350"/>
                        <a:pt x="4441" y="11550"/>
                      </a:cubicBezTo>
                      <a:cubicBezTo>
                        <a:pt x="4423" y="11590"/>
                        <a:pt x="4441" y="11637"/>
                        <a:pt x="4441" y="11692"/>
                      </a:cubicBezTo>
                      <a:cubicBezTo>
                        <a:pt x="4474" y="11710"/>
                        <a:pt x="4401" y="11747"/>
                        <a:pt x="4441" y="11764"/>
                      </a:cubicBezTo>
                      <a:cubicBezTo>
                        <a:pt x="4689" y="11864"/>
                        <a:pt x="4873" y="11990"/>
                        <a:pt x="4811" y="12048"/>
                      </a:cubicBezTo>
                      <a:cubicBezTo>
                        <a:pt x="4749" y="12107"/>
                        <a:pt x="4874" y="12150"/>
                        <a:pt x="5058" y="12191"/>
                      </a:cubicBezTo>
                      <a:cubicBezTo>
                        <a:pt x="5329" y="11983"/>
                        <a:pt x="5661" y="11848"/>
                        <a:pt x="5921" y="11906"/>
                      </a:cubicBezTo>
                      <a:cubicBezTo>
                        <a:pt x="6229" y="11974"/>
                        <a:pt x="6256" y="12044"/>
                        <a:pt x="6045" y="12191"/>
                      </a:cubicBezTo>
                      <a:cubicBezTo>
                        <a:pt x="5899" y="12292"/>
                        <a:pt x="5838" y="12469"/>
                        <a:pt x="5921" y="12547"/>
                      </a:cubicBezTo>
                      <a:cubicBezTo>
                        <a:pt x="6004" y="12625"/>
                        <a:pt x="5881" y="12772"/>
                        <a:pt x="5675" y="12903"/>
                      </a:cubicBezTo>
                      <a:cubicBezTo>
                        <a:pt x="5586" y="12960"/>
                        <a:pt x="5595" y="13056"/>
                        <a:pt x="5551" y="13117"/>
                      </a:cubicBezTo>
                      <a:cubicBezTo>
                        <a:pt x="5573" y="13165"/>
                        <a:pt x="5462" y="13209"/>
                        <a:pt x="5428" y="13259"/>
                      </a:cubicBezTo>
                      <a:cubicBezTo>
                        <a:pt x="5363" y="13357"/>
                        <a:pt x="5548" y="13467"/>
                        <a:pt x="5798" y="13544"/>
                      </a:cubicBezTo>
                      <a:cubicBezTo>
                        <a:pt x="6047" y="13621"/>
                        <a:pt x="6235" y="13720"/>
                        <a:pt x="6168" y="13758"/>
                      </a:cubicBezTo>
                      <a:cubicBezTo>
                        <a:pt x="6101" y="13797"/>
                        <a:pt x="6174" y="13916"/>
                        <a:pt x="6292" y="14043"/>
                      </a:cubicBezTo>
                      <a:cubicBezTo>
                        <a:pt x="6431" y="14194"/>
                        <a:pt x="6436" y="14348"/>
                        <a:pt x="6292" y="14399"/>
                      </a:cubicBezTo>
                      <a:cubicBezTo>
                        <a:pt x="6003" y="14502"/>
                        <a:pt x="6002" y="15079"/>
                        <a:pt x="6292" y="15183"/>
                      </a:cubicBezTo>
                      <a:cubicBezTo>
                        <a:pt x="6415" y="15227"/>
                        <a:pt x="6366" y="15255"/>
                        <a:pt x="6292" y="15325"/>
                      </a:cubicBezTo>
                      <a:cubicBezTo>
                        <a:pt x="6215" y="15397"/>
                        <a:pt x="6310" y="15490"/>
                        <a:pt x="6538" y="15468"/>
                      </a:cubicBezTo>
                      <a:cubicBezTo>
                        <a:pt x="6822" y="15440"/>
                        <a:pt x="7030" y="15504"/>
                        <a:pt x="7032" y="15681"/>
                      </a:cubicBezTo>
                      <a:cubicBezTo>
                        <a:pt x="7033" y="15822"/>
                        <a:pt x="7121" y="16019"/>
                        <a:pt x="7278" y="16180"/>
                      </a:cubicBezTo>
                      <a:cubicBezTo>
                        <a:pt x="7436" y="16341"/>
                        <a:pt x="7562" y="16595"/>
                        <a:pt x="7525" y="16750"/>
                      </a:cubicBezTo>
                      <a:cubicBezTo>
                        <a:pt x="7472" y="16974"/>
                        <a:pt x="7581" y="17095"/>
                        <a:pt x="8019" y="17106"/>
                      </a:cubicBezTo>
                      <a:cubicBezTo>
                        <a:pt x="8930" y="17129"/>
                        <a:pt x="9035" y="17089"/>
                        <a:pt x="8759" y="17249"/>
                      </a:cubicBezTo>
                      <a:cubicBezTo>
                        <a:pt x="8421" y="17444"/>
                        <a:pt x="8301" y="18195"/>
                        <a:pt x="8635" y="18388"/>
                      </a:cubicBezTo>
                      <a:cubicBezTo>
                        <a:pt x="8822" y="18496"/>
                        <a:pt x="8936" y="18550"/>
                        <a:pt x="8759" y="18673"/>
                      </a:cubicBezTo>
                      <a:cubicBezTo>
                        <a:pt x="8478" y="18869"/>
                        <a:pt x="8670" y="19101"/>
                        <a:pt x="9129" y="19101"/>
                      </a:cubicBezTo>
                      <a:cubicBezTo>
                        <a:pt x="9493" y="19101"/>
                        <a:pt x="9802" y="19776"/>
                        <a:pt x="9499" y="19884"/>
                      </a:cubicBezTo>
                      <a:cubicBezTo>
                        <a:pt x="9214" y="19986"/>
                        <a:pt x="10738" y="20761"/>
                        <a:pt x="11720" y="21024"/>
                      </a:cubicBezTo>
                      <a:cubicBezTo>
                        <a:pt x="12170" y="21145"/>
                        <a:pt x="12746" y="21347"/>
                        <a:pt x="12953" y="21452"/>
                      </a:cubicBezTo>
                      <a:cubicBezTo>
                        <a:pt x="13199" y="21576"/>
                        <a:pt x="13438" y="21578"/>
                        <a:pt x="13817" y="21523"/>
                      </a:cubicBezTo>
                      <a:cubicBezTo>
                        <a:pt x="14265" y="21458"/>
                        <a:pt x="14653" y="21491"/>
                        <a:pt x="14804" y="21594"/>
                      </a:cubicBezTo>
                      <a:cubicBezTo>
                        <a:pt x="14816" y="21533"/>
                        <a:pt x="14826" y="21484"/>
                        <a:pt x="14804" y="21452"/>
                      </a:cubicBezTo>
                      <a:cubicBezTo>
                        <a:pt x="14642" y="21208"/>
                        <a:pt x="17281" y="20376"/>
                        <a:pt x="17518" y="20597"/>
                      </a:cubicBezTo>
                      <a:cubicBezTo>
                        <a:pt x="17683" y="20751"/>
                        <a:pt x="18467" y="20512"/>
                        <a:pt x="19368" y="20098"/>
                      </a:cubicBezTo>
                      <a:cubicBezTo>
                        <a:pt x="19410" y="20079"/>
                        <a:pt x="19447" y="20115"/>
                        <a:pt x="19491" y="20098"/>
                      </a:cubicBezTo>
                      <a:cubicBezTo>
                        <a:pt x="19282" y="19955"/>
                        <a:pt x="19347" y="19824"/>
                        <a:pt x="19862" y="19599"/>
                      </a:cubicBezTo>
                      <a:cubicBezTo>
                        <a:pt x="20508" y="19317"/>
                        <a:pt x="20584" y="19216"/>
                        <a:pt x="20602" y="17819"/>
                      </a:cubicBezTo>
                      <a:cubicBezTo>
                        <a:pt x="20612" y="16999"/>
                        <a:pt x="20617" y="16281"/>
                        <a:pt x="20725" y="16180"/>
                      </a:cubicBezTo>
                      <a:cubicBezTo>
                        <a:pt x="20833" y="16079"/>
                        <a:pt x="20941" y="15824"/>
                        <a:pt x="20848" y="15610"/>
                      </a:cubicBezTo>
                      <a:cubicBezTo>
                        <a:pt x="20756" y="15397"/>
                        <a:pt x="20809" y="15170"/>
                        <a:pt x="20972" y="15112"/>
                      </a:cubicBezTo>
                      <a:cubicBezTo>
                        <a:pt x="21176" y="15039"/>
                        <a:pt x="21121" y="14848"/>
                        <a:pt x="20848" y="14470"/>
                      </a:cubicBezTo>
                      <a:cubicBezTo>
                        <a:pt x="20432" y="13895"/>
                        <a:pt x="20691" y="13589"/>
                        <a:pt x="21342" y="13901"/>
                      </a:cubicBezTo>
                      <a:cubicBezTo>
                        <a:pt x="21376" y="13917"/>
                        <a:pt x="21429" y="13888"/>
                        <a:pt x="21465" y="13901"/>
                      </a:cubicBezTo>
                      <a:cubicBezTo>
                        <a:pt x="21499" y="13794"/>
                        <a:pt x="21546" y="13720"/>
                        <a:pt x="21589" y="13616"/>
                      </a:cubicBezTo>
                      <a:cubicBezTo>
                        <a:pt x="21600" y="13588"/>
                        <a:pt x="21584" y="13501"/>
                        <a:pt x="21589" y="13473"/>
                      </a:cubicBezTo>
                      <a:cubicBezTo>
                        <a:pt x="21578" y="13381"/>
                        <a:pt x="21475" y="13398"/>
                        <a:pt x="21465" y="13331"/>
                      </a:cubicBezTo>
                      <a:cubicBezTo>
                        <a:pt x="21443" y="13295"/>
                        <a:pt x="21505" y="13274"/>
                        <a:pt x="21465" y="13259"/>
                      </a:cubicBezTo>
                      <a:cubicBezTo>
                        <a:pt x="21346" y="13217"/>
                        <a:pt x="21270" y="13035"/>
                        <a:pt x="21342" y="12903"/>
                      </a:cubicBezTo>
                      <a:cubicBezTo>
                        <a:pt x="21366" y="12860"/>
                        <a:pt x="21347" y="12821"/>
                        <a:pt x="21342" y="12761"/>
                      </a:cubicBezTo>
                      <a:cubicBezTo>
                        <a:pt x="21328" y="12724"/>
                        <a:pt x="21355" y="12731"/>
                        <a:pt x="21342" y="12690"/>
                      </a:cubicBezTo>
                      <a:cubicBezTo>
                        <a:pt x="21287" y="12516"/>
                        <a:pt x="21030" y="12321"/>
                        <a:pt x="20848" y="12262"/>
                      </a:cubicBezTo>
                      <a:cubicBezTo>
                        <a:pt x="20667" y="12204"/>
                        <a:pt x="20660" y="12109"/>
                        <a:pt x="20725" y="12048"/>
                      </a:cubicBezTo>
                      <a:cubicBezTo>
                        <a:pt x="20812" y="11968"/>
                        <a:pt x="20674" y="11654"/>
                        <a:pt x="20478" y="11336"/>
                      </a:cubicBezTo>
                      <a:cubicBezTo>
                        <a:pt x="20438" y="11284"/>
                        <a:pt x="20398" y="11246"/>
                        <a:pt x="20355" y="11194"/>
                      </a:cubicBezTo>
                      <a:cubicBezTo>
                        <a:pt x="20086" y="10863"/>
                        <a:pt x="19774" y="10574"/>
                        <a:pt x="19615" y="10481"/>
                      </a:cubicBezTo>
                      <a:cubicBezTo>
                        <a:pt x="19421" y="10369"/>
                        <a:pt x="19349" y="10199"/>
                        <a:pt x="19368" y="10125"/>
                      </a:cubicBezTo>
                      <a:cubicBezTo>
                        <a:pt x="19251" y="9991"/>
                        <a:pt x="19137" y="9885"/>
                        <a:pt x="19121" y="9769"/>
                      </a:cubicBezTo>
                      <a:cubicBezTo>
                        <a:pt x="19110" y="9683"/>
                        <a:pt x="19057" y="9532"/>
                        <a:pt x="18998" y="9413"/>
                      </a:cubicBezTo>
                      <a:cubicBezTo>
                        <a:pt x="18953" y="9350"/>
                        <a:pt x="18926" y="9335"/>
                        <a:pt x="18875" y="9270"/>
                      </a:cubicBezTo>
                      <a:cubicBezTo>
                        <a:pt x="18784" y="9155"/>
                        <a:pt x="18823" y="9086"/>
                        <a:pt x="18751" y="8985"/>
                      </a:cubicBezTo>
                      <a:cubicBezTo>
                        <a:pt x="18550" y="8755"/>
                        <a:pt x="18389" y="8539"/>
                        <a:pt x="18381" y="8487"/>
                      </a:cubicBezTo>
                      <a:cubicBezTo>
                        <a:pt x="18379" y="8475"/>
                        <a:pt x="18267" y="8431"/>
                        <a:pt x="18258" y="8415"/>
                      </a:cubicBezTo>
                      <a:cubicBezTo>
                        <a:pt x="17670" y="8328"/>
                        <a:pt x="17184" y="8158"/>
                        <a:pt x="17024" y="7917"/>
                      </a:cubicBezTo>
                      <a:cubicBezTo>
                        <a:pt x="16906" y="7739"/>
                        <a:pt x="17203" y="7282"/>
                        <a:pt x="17518" y="7062"/>
                      </a:cubicBezTo>
                      <a:cubicBezTo>
                        <a:pt x="17156" y="6885"/>
                        <a:pt x="16776" y="6708"/>
                        <a:pt x="16901" y="6706"/>
                      </a:cubicBezTo>
                      <a:cubicBezTo>
                        <a:pt x="17041" y="6704"/>
                        <a:pt x="16959" y="6547"/>
                        <a:pt x="16654" y="6350"/>
                      </a:cubicBezTo>
                      <a:cubicBezTo>
                        <a:pt x="15843" y="5826"/>
                        <a:pt x="14864" y="4890"/>
                        <a:pt x="15050" y="4782"/>
                      </a:cubicBezTo>
                      <a:cubicBezTo>
                        <a:pt x="15139" y="4731"/>
                        <a:pt x="14954" y="4480"/>
                        <a:pt x="14680" y="4213"/>
                      </a:cubicBezTo>
                      <a:lnTo>
                        <a:pt x="14557" y="4070"/>
                      </a:lnTo>
                      <a:cubicBezTo>
                        <a:pt x="14377" y="4083"/>
                        <a:pt x="14211" y="4010"/>
                        <a:pt x="14063" y="3785"/>
                      </a:cubicBezTo>
                      <a:cubicBezTo>
                        <a:pt x="13934" y="3589"/>
                        <a:pt x="13931" y="3432"/>
                        <a:pt x="14063" y="3287"/>
                      </a:cubicBezTo>
                      <a:cubicBezTo>
                        <a:pt x="13849" y="3272"/>
                        <a:pt x="13644" y="3206"/>
                        <a:pt x="13693" y="3073"/>
                      </a:cubicBezTo>
                      <a:cubicBezTo>
                        <a:pt x="13710" y="3028"/>
                        <a:pt x="13697" y="2980"/>
                        <a:pt x="13693" y="2930"/>
                      </a:cubicBezTo>
                      <a:cubicBezTo>
                        <a:pt x="13577" y="2803"/>
                        <a:pt x="13481" y="2694"/>
                        <a:pt x="13447" y="2574"/>
                      </a:cubicBezTo>
                      <a:cubicBezTo>
                        <a:pt x="13443" y="2563"/>
                        <a:pt x="13335" y="2517"/>
                        <a:pt x="13323" y="2503"/>
                      </a:cubicBezTo>
                      <a:cubicBezTo>
                        <a:pt x="13211" y="2543"/>
                        <a:pt x="12966" y="2462"/>
                        <a:pt x="12830" y="2289"/>
                      </a:cubicBezTo>
                      <a:cubicBezTo>
                        <a:pt x="12780" y="2226"/>
                        <a:pt x="12710" y="2148"/>
                        <a:pt x="12583" y="2076"/>
                      </a:cubicBezTo>
                      <a:cubicBezTo>
                        <a:pt x="12321" y="1959"/>
                        <a:pt x="12021" y="1827"/>
                        <a:pt x="11720" y="1719"/>
                      </a:cubicBezTo>
                      <a:cubicBezTo>
                        <a:pt x="11261" y="1593"/>
                        <a:pt x="10562" y="1344"/>
                        <a:pt x="10239" y="1149"/>
                      </a:cubicBezTo>
                      <a:cubicBezTo>
                        <a:pt x="9904" y="947"/>
                        <a:pt x="9509" y="793"/>
                        <a:pt x="9252" y="793"/>
                      </a:cubicBezTo>
                      <a:cubicBezTo>
                        <a:pt x="8977" y="793"/>
                        <a:pt x="8522" y="578"/>
                        <a:pt x="8142" y="366"/>
                      </a:cubicBezTo>
                      <a:cubicBezTo>
                        <a:pt x="7611" y="504"/>
                        <a:pt x="7108" y="352"/>
                        <a:pt x="7032" y="10"/>
                      </a:cubicBezTo>
                      <a:cubicBezTo>
                        <a:pt x="6931" y="39"/>
                        <a:pt x="6810" y="32"/>
                        <a:pt x="6662" y="10"/>
                      </a:cubicBezTo>
                      <a:cubicBezTo>
                        <a:pt x="6558" y="-6"/>
                        <a:pt x="6504" y="1"/>
                        <a:pt x="6415" y="10"/>
                      </a:cubicBezTo>
                      <a:close/>
                    </a:path>
                  </a:pathLst>
                </a:custGeom>
                <a:ln>
                  <a:noFill/>
                </a:ln>
                <a:effectLst/>
              </p:spPr>
            </p:pic>
            <p:pic>
              <p:nvPicPr>
                <p:cNvPr id="1040" name="Image" descr="Image"/>
                <p:cNvPicPr>
                  <a:picLocks/>
                </p:cNvPicPr>
                <p:nvPr/>
              </p:nvPicPr>
              <p:blipFill>
                <a:blip r:embed="rId63"/>
                <a:stretch>
                  <a:fillRect/>
                </a:stretch>
              </p:blipFill>
              <p:spPr>
                <a:xfrm>
                  <a:off x="-1" y="-1"/>
                  <a:ext cx="87415" cy="145233"/>
                </a:xfrm>
                <a:prstGeom prst="rect">
                  <a:avLst/>
                </a:prstGeom>
                <a:effectLst/>
              </p:spPr>
            </p:pic>
          </p:grpSp>
          <p:grpSp>
            <p:nvGrpSpPr>
              <p:cNvPr id="1045" name="Image"/>
              <p:cNvGrpSpPr/>
              <p:nvPr/>
            </p:nvGrpSpPr>
            <p:grpSpPr>
              <a:xfrm rot="8800546">
                <a:off x="206266" y="1384"/>
                <a:ext cx="94955" cy="158730"/>
                <a:chOff x="0" y="0"/>
                <a:chExt cx="94954" cy="158728"/>
              </a:xfrm>
            </p:grpSpPr>
            <p:pic>
              <p:nvPicPr>
                <p:cNvPr id="1044" name="Image" descr="Image"/>
                <p:cNvPicPr>
                  <a:picLocks noChangeAspect="1"/>
                </p:cNvPicPr>
                <p:nvPr/>
              </p:nvPicPr>
              <p:blipFill>
                <a:blip r:embed="rId64" cstate="print">
                  <a:extLst>
                    <a:ext uri="{28A0092B-C50C-407E-A947-70E740481C1C}">
                      <a14:useLocalDpi xmlns:a14="http://schemas.microsoft.com/office/drawing/2010/main"/>
                    </a:ext>
                  </a:extLst>
                </a:blip>
                <a:srcRect/>
                <a:stretch>
                  <a:fillRect/>
                </a:stretch>
              </p:blipFill>
              <p:spPr>
                <a:xfrm>
                  <a:off x="8980" y="9735"/>
                  <a:ext cx="77009" cy="133748"/>
                </a:xfrm>
                <a:custGeom>
                  <a:avLst/>
                  <a:gdLst/>
                  <a:ahLst/>
                  <a:cxnLst>
                    <a:cxn ang="0">
                      <a:pos x="wd2" y="hd2"/>
                    </a:cxn>
                    <a:cxn ang="5400000">
                      <a:pos x="wd2" y="hd2"/>
                    </a:cxn>
                    <a:cxn ang="10800000">
                      <a:pos x="wd2" y="hd2"/>
                    </a:cxn>
                    <a:cxn ang="16200000">
                      <a:pos x="wd2" y="hd2"/>
                    </a:cxn>
                  </a:cxnLst>
                  <a:rect l="0" t="0" r="r" b="b"/>
                  <a:pathLst>
                    <a:path w="21593" h="21600" extrusionOk="0">
                      <a:moveTo>
                        <a:pt x="7122" y="0"/>
                      </a:moveTo>
                      <a:cubicBezTo>
                        <a:pt x="7022" y="29"/>
                        <a:pt x="6936" y="86"/>
                        <a:pt x="6788" y="64"/>
                      </a:cubicBezTo>
                      <a:cubicBezTo>
                        <a:pt x="6684" y="48"/>
                        <a:pt x="6544" y="55"/>
                        <a:pt x="6454" y="64"/>
                      </a:cubicBezTo>
                      <a:cubicBezTo>
                        <a:pt x="6365" y="73"/>
                        <a:pt x="6263" y="99"/>
                        <a:pt x="6232" y="128"/>
                      </a:cubicBezTo>
                      <a:cubicBezTo>
                        <a:pt x="6199" y="159"/>
                        <a:pt x="6018" y="177"/>
                        <a:pt x="5787" y="192"/>
                      </a:cubicBezTo>
                      <a:cubicBezTo>
                        <a:pt x="5569" y="207"/>
                        <a:pt x="5301" y="198"/>
                        <a:pt x="5008" y="192"/>
                      </a:cubicBezTo>
                      <a:cubicBezTo>
                        <a:pt x="4403" y="181"/>
                        <a:pt x="3903" y="252"/>
                        <a:pt x="3784" y="320"/>
                      </a:cubicBezTo>
                      <a:cubicBezTo>
                        <a:pt x="3665" y="389"/>
                        <a:pt x="3363" y="415"/>
                        <a:pt x="3227" y="385"/>
                      </a:cubicBezTo>
                      <a:cubicBezTo>
                        <a:pt x="3091" y="355"/>
                        <a:pt x="2860" y="410"/>
                        <a:pt x="2671" y="577"/>
                      </a:cubicBezTo>
                      <a:cubicBezTo>
                        <a:pt x="2647" y="597"/>
                        <a:pt x="2692" y="623"/>
                        <a:pt x="2671" y="641"/>
                      </a:cubicBezTo>
                      <a:cubicBezTo>
                        <a:pt x="2649" y="669"/>
                        <a:pt x="2609" y="670"/>
                        <a:pt x="2559" y="705"/>
                      </a:cubicBezTo>
                      <a:cubicBezTo>
                        <a:pt x="2497" y="749"/>
                        <a:pt x="2391" y="753"/>
                        <a:pt x="2337" y="769"/>
                      </a:cubicBezTo>
                      <a:cubicBezTo>
                        <a:pt x="2321" y="775"/>
                        <a:pt x="2352" y="830"/>
                        <a:pt x="2337" y="833"/>
                      </a:cubicBezTo>
                      <a:cubicBezTo>
                        <a:pt x="2321" y="835"/>
                        <a:pt x="2241" y="833"/>
                        <a:pt x="2226" y="833"/>
                      </a:cubicBezTo>
                      <a:cubicBezTo>
                        <a:pt x="2155" y="835"/>
                        <a:pt x="2090" y="811"/>
                        <a:pt x="2003" y="769"/>
                      </a:cubicBezTo>
                      <a:cubicBezTo>
                        <a:pt x="1909" y="728"/>
                        <a:pt x="1843" y="713"/>
                        <a:pt x="1781" y="705"/>
                      </a:cubicBezTo>
                      <a:cubicBezTo>
                        <a:pt x="1656" y="697"/>
                        <a:pt x="1541" y="795"/>
                        <a:pt x="1335" y="897"/>
                      </a:cubicBezTo>
                      <a:cubicBezTo>
                        <a:pt x="1273" y="956"/>
                        <a:pt x="1183" y="988"/>
                        <a:pt x="1224" y="1026"/>
                      </a:cubicBezTo>
                      <a:cubicBezTo>
                        <a:pt x="1288" y="1085"/>
                        <a:pt x="1246" y="1189"/>
                        <a:pt x="1113" y="1282"/>
                      </a:cubicBezTo>
                      <a:cubicBezTo>
                        <a:pt x="827" y="1481"/>
                        <a:pt x="662" y="1437"/>
                        <a:pt x="111" y="1154"/>
                      </a:cubicBezTo>
                      <a:cubicBezTo>
                        <a:pt x="84" y="1145"/>
                        <a:pt x="28" y="1163"/>
                        <a:pt x="0" y="1154"/>
                      </a:cubicBezTo>
                      <a:cubicBezTo>
                        <a:pt x="575" y="1459"/>
                        <a:pt x="731" y="1670"/>
                        <a:pt x="556" y="1859"/>
                      </a:cubicBezTo>
                      <a:cubicBezTo>
                        <a:pt x="432" y="1993"/>
                        <a:pt x="361" y="2374"/>
                        <a:pt x="334" y="2820"/>
                      </a:cubicBezTo>
                      <a:cubicBezTo>
                        <a:pt x="358" y="2997"/>
                        <a:pt x="419" y="3013"/>
                        <a:pt x="445" y="3269"/>
                      </a:cubicBezTo>
                      <a:cubicBezTo>
                        <a:pt x="504" y="3852"/>
                        <a:pt x="571" y="4281"/>
                        <a:pt x="668" y="4679"/>
                      </a:cubicBezTo>
                      <a:cubicBezTo>
                        <a:pt x="684" y="4746"/>
                        <a:pt x="649" y="4805"/>
                        <a:pt x="668" y="4871"/>
                      </a:cubicBezTo>
                      <a:cubicBezTo>
                        <a:pt x="686" y="4887"/>
                        <a:pt x="755" y="4918"/>
                        <a:pt x="779" y="4935"/>
                      </a:cubicBezTo>
                      <a:cubicBezTo>
                        <a:pt x="914" y="5029"/>
                        <a:pt x="960" y="5151"/>
                        <a:pt x="890" y="5192"/>
                      </a:cubicBezTo>
                      <a:cubicBezTo>
                        <a:pt x="864" y="5207"/>
                        <a:pt x="861" y="5332"/>
                        <a:pt x="890" y="5448"/>
                      </a:cubicBezTo>
                      <a:cubicBezTo>
                        <a:pt x="1035" y="5833"/>
                        <a:pt x="1162" y="6171"/>
                        <a:pt x="1447" y="6730"/>
                      </a:cubicBezTo>
                      <a:cubicBezTo>
                        <a:pt x="1713" y="7252"/>
                        <a:pt x="2152" y="7735"/>
                        <a:pt x="2448" y="7884"/>
                      </a:cubicBezTo>
                      <a:cubicBezTo>
                        <a:pt x="3096" y="8210"/>
                        <a:pt x="3350" y="8669"/>
                        <a:pt x="3005" y="8909"/>
                      </a:cubicBezTo>
                      <a:cubicBezTo>
                        <a:pt x="2796" y="9054"/>
                        <a:pt x="2786" y="9142"/>
                        <a:pt x="3005" y="9294"/>
                      </a:cubicBezTo>
                      <a:cubicBezTo>
                        <a:pt x="3158" y="9401"/>
                        <a:pt x="3190" y="9507"/>
                        <a:pt x="3116" y="9550"/>
                      </a:cubicBezTo>
                      <a:cubicBezTo>
                        <a:pt x="3079" y="9572"/>
                        <a:pt x="3170" y="9662"/>
                        <a:pt x="3227" y="9742"/>
                      </a:cubicBezTo>
                      <a:cubicBezTo>
                        <a:pt x="3282" y="9785"/>
                        <a:pt x="3281" y="9836"/>
                        <a:pt x="3338" y="9871"/>
                      </a:cubicBezTo>
                      <a:cubicBezTo>
                        <a:pt x="3485" y="9959"/>
                        <a:pt x="3603" y="10003"/>
                        <a:pt x="3672" y="10063"/>
                      </a:cubicBezTo>
                      <a:cubicBezTo>
                        <a:pt x="3876" y="10099"/>
                        <a:pt x="4077" y="10186"/>
                        <a:pt x="4117" y="10255"/>
                      </a:cubicBezTo>
                      <a:cubicBezTo>
                        <a:pt x="4162" y="10332"/>
                        <a:pt x="3943" y="10416"/>
                        <a:pt x="3784" y="10512"/>
                      </a:cubicBezTo>
                      <a:cubicBezTo>
                        <a:pt x="3801" y="10525"/>
                        <a:pt x="3874" y="10561"/>
                        <a:pt x="3895" y="10576"/>
                      </a:cubicBezTo>
                      <a:cubicBezTo>
                        <a:pt x="3991" y="10642"/>
                        <a:pt x="3997" y="10651"/>
                        <a:pt x="4006" y="10704"/>
                      </a:cubicBezTo>
                      <a:cubicBezTo>
                        <a:pt x="4143" y="10733"/>
                        <a:pt x="4153" y="10834"/>
                        <a:pt x="4117" y="11088"/>
                      </a:cubicBezTo>
                      <a:cubicBezTo>
                        <a:pt x="4114" y="11116"/>
                        <a:pt x="4119" y="11127"/>
                        <a:pt x="4117" y="11153"/>
                      </a:cubicBezTo>
                      <a:cubicBezTo>
                        <a:pt x="4436" y="11207"/>
                        <a:pt x="4541" y="11338"/>
                        <a:pt x="4451" y="11537"/>
                      </a:cubicBezTo>
                      <a:cubicBezTo>
                        <a:pt x="4433" y="11577"/>
                        <a:pt x="4451" y="11610"/>
                        <a:pt x="4451" y="11665"/>
                      </a:cubicBezTo>
                      <a:cubicBezTo>
                        <a:pt x="4485" y="11683"/>
                        <a:pt x="4523" y="11713"/>
                        <a:pt x="4563" y="11729"/>
                      </a:cubicBezTo>
                      <a:cubicBezTo>
                        <a:pt x="4810" y="11829"/>
                        <a:pt x="4958" y="11992"/>
                        <a:pt x="4896" y="12050"/>
                      </a:cubicBezTo>
                      <a:cubicBezTo>
                        <a:pt x="4834" y="12108"/>
                        <a:pt x="4934" y="12137"/>
                        <a:pt x="5119" y="12178"/>
                      </a:cubicBezTo>
                      <a:lnTo>
                        <a:pt x="5230" y="12178"/>
                      </a:lnTo>
                      <a:cubicBezTo>
                        <a:pt x="5501" y="11971"/>
                        <a:pt x="5748" y="11864"/>
                        <a:pt x="6009" y="11922"/>
                      </a:cubicBezTo>
                      <a:cubicBezTo>
                        <a:pt x="6317" y="11990"/>
                        <a:pt x="6332" y="12095"/>
                        <a:pt x="6120" y="12242"/>
                      </a:cubicBezTo>
                      <a:cubicBezTo>
                        <a:pt x="5975" y="12343"/>
                        <a:pt x="5926" y="12485"/>
                        <a:pt x="6009" y="12563"/>
                      </a:cubicBezTo>
                      <a:cubicBezTo>
                        <a:pt x="6092" y="12640"/>
                        <a:pt x="5993" y="12816"/>
                        <a:pt x="5787" y="12947"/>
                      </a:cubicBezTo>
                      <a:cubicBezTo>
                        <a:pt x="5698" y="13004"/>
                        <a:pt x="5608" y="13015"/>
                        <a:pt x="5564" y="13075"/>
                      </a:cubicBezTo>
                      <a:cubicBezTo>
                        <a:pt x="5585" y="13123"/>
                        <a:pt x="5598" y="13217"/>
                        <a:pt x="5564" y="13268"/>
                      </a:cubicBezTo>
                      <a:cubicBezTo>
                        <a:pt x="5499" y="13365"/>
                        <a:pt x="5648" y="13511"/>
                        <a:pt x="5898" y="13588"/>
                      </a:cubicBezTo>
                      <a:cubicBezTo>
                        <a:pt x="6147" y="13665"/>
                        <a:pt x="6299" y="13742"/>
                        <a:pt x="6232" y="13780"/>
                      </a:cubicBezTo>
                      <a:cubicBezTo>
                        <a:pt x="6165" y="13819"/>
                        <a:pt x="6226" y="13974"/>
                        <a:pt x="6343" y="14101"/>
                      </a:cubicBezTo>
                      <a:cubicBezTo>
                        <a:pt x="6483" y="14251"/>
                        <a:pt x="6488" y="14306"/>
                        <a:pt x="6343" y="14357"/>
                      </a:cubicBezTo>
                      <a:cubicBezTo>
                        <a:pt x="6054" y="14460"/>
                        <a:pt x="6053" y="15023"/>
                        <a:pt x="6343" y="15126"/>
                      </a:cubicBezTo>
                      <a:cubicBezTo>
                        <a:pt x="6467" y="15170"/>
                        <a:pt x="6529" y="15313"/>
                        <a:pt x="6454" y="15383"/>
                      </a:cubicBezTo>
                      <a:cubicBezTo>
                        <a:pt x="6378" y="15454"/>
                        <a:pt x="6448" y="15469"/>
                        <a:pt x="6677" y="15447"/>
                      </a:cubicBezTo>
                      <a:cubicBezTo>
                        <a:pt x="6961" y="15419"/>
                        <a:pt x="7121" y="15462"/>
                        <a:pt x="7122" y="15639"/>
                      </a:cubicBezTo>
                      <a:cubicBezTo>
                        <a:pt x="7123" y="15779"/>
                        <a:pt x="7187" y="16056"/>
                        <a:pt x="7345" y="16216"/>
                      </a:cubicBezTo>
                      <a:cubicBezTo>
                        <a:pt x="7502" y="16376"/>
                        <a:pt x="7604" y="16638"/>
                        <a:pt x="7567" y="16793"/>
                      </a:cubicBezTo>
                      <a:cubicBezTo>
                        <a:pt x="7514" y="17016"/>
                        <a:pt x="7686" y="17038"/>
                        <a:pt x="8124" y="17049"/>
                      </a:cubicBezTo>
                      <a:cubicBezTo>
                        <a:pt x="9036" y="17072"/>
                        <a:pt x="9068" y="17082"/>
                        <a:pt x="8791" y="17242"/>
                      </a:cubicBezTo>
                      <a:cubicBezTo>
                        <a:pt x="8453" y="17437"/>
                        <a:pt x="8456" y="18202"/>
                        <a:pt x="8791" y="18395"/>
                      </a:cubicBezTo>
                      <a:cubicBezTo>
                        <a:pt x="8978" y="18503"/>
                        <a:pt x="8969" y="18528"/>
                        <a:pt x="8791" y="18652"/>
                      </a:cubicBezTo>
                      <a:cubicBezTo>
                        <a:pt x="8510" y="18847"/>
                        <a:pt x="8666" y="19100"/>
                        <a:pt x="9125" y="19100"/>
                      </a:cubicBezTo>
                      <a:cubicBezTo>
                        <a:pt x="9489" y="19100"/>
                        <a:pt x="9873" y="19761"/>
                        <a:pt x="9570" y="19869"/>
                      </a:cubicBezTo>
                      <a:cubicBezTo>
                        <a:pt x="9285" y="19971"/>
                        <a:pt x="10814" y="20760"/>
                        <a:pt x="11796" y="21023"/>
                      </a:cubicBezTo>
                      <a:cubicBezTo>
                        <a:pt x="12247" y="21144"/>
                        <a:pt x="12812" y="21303"/>
                        <a:pt x="13020" y="21408"/>
                      </a:cubicBezTo>
                      <a:cubicBezTo>
                        <a:pt x="13266" y="21531"/>
                        <a:pt x="13531" y="21591"/>
                        <a:pt x="13910" y="21536"/>
                      </a:cubicBezTo>
                      <a:cubicBezTo>
                        <a:pt x="14359" y="21471"/>
                        <a:pt x="14649" y="21497"/>
                        <a:pt x="14800" y="21600"/>
                      </a:cubicBezTo>
                      <a:cubicBezTo>
                        <a:pt x="14813" y="21539"/>
                        <a:pt x="14822" y="21441"/>
                        <a:pt x="14800" y="21408"/>
                      </a:cubicBezTo>
                      <a:cubicBezTo>
                        <a:pt x="14638" y="21164"/>
                        <a:pt x="17346" y="20354"/>
                        <a:pt x="17582" y="20574"/>
                      </a:cubicBezTo>
                      <a:cubicBezTo>
                        <a:pt x="17748" y="20729"/>
                        <a:pt x="18461" y="20539"/>
                        <a:pt x="19363" y="20126"/>
                      </a:cubicBezTo>
                      <a:cubicBezTo>
                        <a:pt x="19405" y="20107"/>
                        <a:pt x="19541" y="20078"/>
                        <a:pt x="19586" y="20062"/>
                      </a:cubicBezTo>
                      <a:cubicBezTo>
                        <a:pt x="19376" y="19919"/>
                        <a:pt x="19405" y="19837"/>
                        <a:pt x="19919" y="19613"/>
                      </a:cubicBezTo>
                      <a:cubicBezTo>
                        <a:pt x="20566" y="19332"/>
                        <a:pt x="20680" y="19213"/>
                        <a:pt x="20698" y="17818"/>
                      </a:cubicBezTo>
                      <a:cubicBezTo>
                        <a:pt x="20709" y="17000"/>
                        <a:pt x="20702" y="16252"/>
                        <a:pt x="20810" y="16152"/>
                      </a:cubicBezTo>
                      <a:cubicBezTo>
                        <a:pt x="20918" y="16051"/>
                        <a:pt x="21014" y="15788"/>
                        <a:pt x="20921" y="15575"/>
                      </a:cubicBezTo>
                      <a:cubicBezTo>
                        <a:pt x="20828" y="15362"/>
                        <a:pt x="20869" y="15120"/>
                        <a:pt x="21032" y="15062"/>
                      </a:cubicBezTo>
                      <a:cubicBezTo>
                        <a:pt x="21237" y="14989"/>
                        <a:pt x="21194" y="14798"/>
                        <a:pt x="20921" y="14421"/>
                      </a:cubicBezTo>
                      <a:cubicBezTo>
                        <a:pt x="20504" y="13847"/>
                        <a:pt x="20714" y="13533"/>
                        <a:pt x="21366" y="13845"/>
                      </a:cubicBezTo>
                      <a:cubicBezTo>
                        <a:pt x="21401" y="13861"/>
                        <a:pt x="21441" y="13896"/>
                        <a:pt x="21477" y="13909"/>
                      </a:cubicBezTo>
                      <a:cubicBezTo>
                        <a:pt x="21511" y="13802"/>
                        <a:pt x="21546" y="13692"/>
                        <a:pt x="21589" y="13588"/>
                      </a:cubicBezTo>
                      <a:cubicBezTo>
                        <a:pt x="21600" y="13560"/>
                        <a:pt x="21584" y="13551"/>
                        <a:pt x="21589" y="13524"/>
                      </a:cubicBezTo>
                      <a:cubicBezTo>
                        <a:pt x="21578" y="13432"/>
                        <a:pt x="21598" y="13399"/>
                        <a:pt x="21589" y="13332"/>
                      </a:cubicBezTo>
                      <a:cubicBezTo>
                        <a:pt x="21567" y="13296"/>
                        <a:pt x="21517" y="13218"/>
                        <a:pt x="21477" y="13204"/>
                      </a:cubicBezTo>
                      <a:cubicBezTo>
                        <a:pt x="21358" y="13161"/>
                        <a:pt x="21405" y="13015"/>
                        <a:pt x="21477" y="12883"/>
                      </a:cubicBezTo>
                      <a:cubicBezTo>
                        <a:pt x="21501" y="12840"/>
                        <a:pt x="21482" y="12815"/>
                        <a:pt x="21477" y="12755"/>
                      </a:cubicBezTo>
                      <a:cubicBezTo>
                        <a:pt x="21464" y="12718"/>
                        <a:pt x="21491" y="12733"/>
                        <a:pt x="21477" y="12691"/>
                      </a:cubicBezTo>
                      <a:cubicBezTo>
                        <a:pt x="21422" y="12517"/>
                        <a:pt x="21214" y="12301"/>
                        <a:pt x="21032" y="12242"/>
                      </a:cubicBezTo>
                      <a:cubicBezTo>
                        <a:pt x="20851" y="12184"/>
                        <a:pt x="20745" y="12110"/>
                        <a:pt x="20810" y="12050"/>
                      </a:cubicBezTo>
                      <a:cubicBezTo>
                        <a:pt x="20896" y="11969"/>
                        <a:pt x="20783" y="11662"/>
                        <a:pt x="20587" y="11345"/>
                      </a:cubicBezTo>
                      <a:cubicBezTo>
                        <a:pt x="20547" y="11293"/>
                        <a:pt x="20519" y="11269"/>
                        <a:pt x="20476" y="11217"/>
                      </a:cubicBezTo>
                      <a:cubicBezTo>
                        <a:pt x="20206" y="10886"/>
                        <a:pt x="19857" y="10540"/>
                        <a:pt x="19697" y="10447"/>
                      </a:cubicBezTo>
                      <a:cubicBezTo>
                        <a:pt x="19503" y="10336"/>
                        <a:pt x="19455" y="10200"/>
                        <a:pt x="19474" y="10127"/>
                      </a:cubicBezTo>
                      <a:cubicBezTo>
                        <a:pt x="19357" y="9993"/>
                        <a:pt x="19268" y="9859"/>
                        <a:pt x="19252" y="9742"/>
                      </a:cubicBezTo>
                      <a:cubicBezTo>
                        <a:pt x="19240" y="9657"/>
                        <a:pt x="19200" y="9541"/>
                        <a:pt x="19140" y="9422"/>
                      </a:cubicBezTo>
                      <a:cubicBezTo>
                        <a:pt x="19096" y="9360"/>
                        <a:pt x="19080" y="9359"/>
                        <a:pt x="19029" y="9294"/>
                      </a:cubicBezTo>
                      <a:cubicBezTo>
                        <a:pt x="18938" y="9179"/>
                        <a:pt x="18879" y="9074"/>
                        <a:pt x="18807" y="8973"/>
                      </a:cubicBezTo>
                      <a:cubicBezTo>
                        <a:pt x="18605" y="8743"/>
                        <a:pt x="18480" y="8513"/>
                        <a:pt x="18473" y="8461"/>
                      </a:cubicBezTo>
                      <a:cubicBezTo>
                        <a:pt x="18471" y="8449"/>
                        <a:pt x="18371" y="8476"/>
                        <a:pt x="18361" y="8461"/>
                      </a:cubicBezTo>
                      <a:cubicBezTo>
                        <a:pt x="17773" y="8373"/>
                        <a:pt x="17186" y="8124"/>
                        <a:pt x="17026" y="7884"/>
                      </a:cubicBezTo>
                      <a:cubicBezTo>
                        <a:pt x="16908" y="7706"/>
                        <a:pt x="17268" y="7335"/>
                        <a:pt x="17582" y="7115"/>
                      </a:cubicBezTo>
                      <a:cubicBezTo>
                        <a:pt x="17221" y="6938"/>
                        <a:pt x="16901" y="6732"/>
                        <a:pt x="17026" y="6730"/>
                      </a:cubicBezTo>
                      <a:cubicBezTo>
                        <a:pt x="17166" y="6728"/>
                        <a:pt x="16998" y="6606"/>
                        <a:pt x="16692" y="6409"/>
                      </a:cubicBezTo>
                      <a:cubicBezTo>
                        <a:pt x="15881" y="5887"/>
                        <a:pt x="14947" y="4915"/>
                        <a:pt x="15134" y="4807"/>
                      </a:cubicBezTo>
                      <a:cubicBezTo>
                        <a:pt x="15223" y="4756"/>
                        <a:pt x="15075" y="4498"/>
                        <a:pt x="14800" y="4230"/>
                      </a:cubicBezTo>
                      <a:lnTo>
                        <a:pt x="14689" y="4102"/>
                      </a:lnTo>
                      <a:cubicBezTo>
                        <a:pt x="14509" y="4115"/>
                        <a:pt x="14281" y="4006"/>
                        <a:pt x="14133" y="3782"/>
                      </a:cubicBezTo>
                      <a:cubicBezTo>
                        <a:pt x="14003" y="3586"/>
                        <a:pt x="14000" y="3479"/>
                        <a:pt x="14133" y="3333"/>
                      </a:cubicBezTo>
                      <a:cubicBezTo>
                        <a:pt x="13918" y="3318"/>
                        <a:pt x="13750" y="3274"/>
                        <a:pt x="13799" y="3141"/>
                      </a:cubicBezTo>
                      <a:cubicBezTo>
                        <a:pt x="13816" y="3096"/>
                        <a:pt x="13802" y="2998"/>
                        <a:pt x="13799" y="2948"/>
                      </a:cubicBezTo>
                      <a:cubicBezTo>
                        <a:pt x="13683" y="2821"/>
                        <a:pt x="13500" y="2748"/>
                        <a:pt x="13465" y="2628"/>
                      </a:cubicBezTo>
                      <a:cubicBezTo>
                        <a:pt x="13462" y="2617"/>
                        <a:pt x="13477" y="2577"/>
                        <a:pt x="13465" y="2564"/>
                      </a:cubicBezTo>
                      <a:cubicBezTo>
                        <a:pt x="13434" y="2559"/>
                        <a:pt x="13384" y="2553"/>
                        <a:pt x="13354" y="2564"/>
                      </a:cubicBezTo>
                      <a:cubicBezTo>
                        <a:pt x="13242" y="2604"/>
                        <a:pt x="13045" y="2480"/>
                        <a:pt x="12909" y="2307"/>
                      </a:cubicBezTo>
                      <a:cubicBezTo>
                        <a:pt x="12859" y="2244"/>
                        <a:pt x="12702" y="2187"/>
                        <a:pt x="12575" y="2115"/>
                      </a:cubicBezTo>
                      <a:cubicBezTo>
                        <a:pt x="12313" y="1999"/>
                        <a:pt x="12097" y="1838"/>
                        <a:pt x="11796" y="1731"/>
                      </a:cubicBezTo>
                      <a:cubicBezTo>
                        <a:pt x="11337" y="1605"/>
                        <a:pt x="10673" y="1348"/>
                        <a:pt x="10349" y="1154"/>
                      </a:cubicBezTo>
                      <a:cubicBezTo>
                        <a:pt x="10014" y="952"/>
                        <a:pt x="9605" y="833"/>
                        <a:pt x="9348" y="833"/>
                      </a:cubicBezTo>
                      <a:cubicBezTo>
                        <a:pt x="9072" y="833"/>
                        <a:pt x="8615" y="596"/>
                        <a:pt x="8235" y="385"/>
                      </a:cubicBezTo>
                      <a:cubicBezTo>
                        <a:pt x="7703" y="523"/>
                        <a:pt x="7198" y="342"/>
                        <a:pt x="7122" y="0"/>
                      </a:cubicBezTo>
                      <a:close/>
                    </a:path>
                  </a:pathLst>
                </a:custGeom>
                <a:ln>
                  <a:noFill/>
                </a:ln>
                <a:effectLst/>
              </p:spPr>
            </p:pic>
            <p:pic>
              <p:nvPicPr>
                <p:cNvPr id="1043" name="Image" descr="Image"/>
                <p:cNvPicPr>
                  <a:picLocks/>
                </p:cNvPicPr>
                <p:nvPr/>
              </p:nvPicPr>
              <p:blipFill>
                <a:blip r:embed="rId65"/>
                <a:stretch>
                  <a:fillRect/>
                </a:stretch>
              </p:blipFill>
              <p:spPr>
                <a:xfrm>
                  <a:off x="-1" y="0"/>
                  <a:ext cx="94956" cy="158729"/>
                </a:xfrm>
                <a:prstGeom prst="rect">
                  <a:avLst/>
                </a:prstGeom>
                <a:effectLst/>
              </p:spPr>
            </p:pic>
          </p:grpSp>
          <p:grpSp>
            <p:nvGrpSpPr>
              <p:cNvPr id="1048" name="Image"/>
              <p:cNvGrpSpPr/>
              <p:nvPr/>
            </p:nvGrpSpPr>
            <p:grpSpPr>
              <a:xfrm rot="10810615" flipH="1">
                <a:off x="290731" y="76236"/>
                <a:ext cx="98527" cy="163397"/>
                <a:chOff x="0" y="0"/>
                <a:chExt cx="98526" cy="163396"/>
              </a:xfrm>
            </p:grpSpPr>
            <p:pic>
              <p:nvPicPr>
                <p:cNvPr id="1047" name="Image" descr="Image"/>
                <p:cNvPicPr>
                  <a:picLocks noChangeAspect="1"/>
                </p:cNvPicPr>
                <p:nvPr/>
              </p:nvPicPr>
              <p:blipFill>
                <a:blip r:embed="rId66" cstate="print">
                  <a:extLst>
                    <a:ext uri="{28A0092B-C50C-407E-A947-70E740481C1C}">
                      <a14:useLocalDpi xmlns:a14="http://schemas.microsoft.com/office/drawing/2010/main"/>
                    </a:ext>
                  </a:extLst>
                </a:blip>
                <a:srcRect/>
                <a:stretch>
                  <a:fillRect/>
                </a:stretch>
              </p:blipFill>
              <p:spPr>
                <a:xfrm>
                  <a:off x="8980" y="9648"/>
                  <a:ext cx="80566" cy="138571"/>
                </a:xfrm>
                <a:custGeom>
                  <a:avLst/>
                  <a:gdLst/>
                  <a:ahLst/>
                  <a:cxnLst>
                    <a:cxn ang="0">
                      <a:pos x="wd2" y="hd2"/>
                    </a:cxn>
                    <a:cxn ang="5400000">
                      <a:pos x="wd2" y="hd2"/>
                    </a:cxn>
                    <a:cxn ang="10800000">
                      <a:pos x="wd2" y="hd2"/>
                    </a:cxn>
                    <a:cxn ang="16200000">
                      <a:pos x="wd2" y="hd2"/>
                    </a:cxn>
                  </a:cxnLst>
                  <a:rect l="0" t="0" r="r" b="b"/>
                  <a:pathLst>
                    <a:path w="21600" h="21593" extrusionOk="0">
                      <a:moveTo>
                        <a:pt x="6384" y="10"/>
                      </a:moveTo>
                      <a:cubicBezTo>
                        <a:pt x="6295" y="19"/>
                        <a:pt x="6203" y="42"/>
                        <a:pt x="6171" y="72"/>
                      </a:cubicBezTo>
                      <a:cubicBezTo>
                        <a:pt x="6139" y="102"/>
                        <a:pt x="5977" y="118"/>
                        <a:pt x="5746" y="133"/>
                      </a:cubicBezTo>
                      <a:cubicBezTo>
                        <a:pt x="5529" y="148"/>
                        <a:pt x="5294" y="139"/>
                        <a:pt x="5001" y="133"/>
                      </a:cubicBezTo>
                      <a:cubicBezTo>
                        <a:pt x="4397" y="122"/>
                        <a:pt x="3737" y="188"/>
                        <a:pt x="3618" y="257"/>
                      </a:cubicBezTo>
                      <a:cubicBezTo>
                        <a:pt x="3499" y="326"/>
                        <a:pt x="3328" y="349"/>
                        <a:pt x="3192" y="319"/>
                      </a:cubicBezTo>
                      <a:cubicBezTo>
                        <a:pt x="3056" y="289"/>
                        <a:pt x="2743" y="399"/>
                        <a:pt x="2554" y="566"/>
                      </a:cubicBezTo>
                      <a:cubicBezTo>
                        <a:pt x="2530" y="587"/>
                        <a:pt x="2575" y="611"/>
                        <a:pt x="2554" y="628"/>
                      </a:cubicBezTo>
                      <a:cubicBezTo>
                        <a:pt x="2532" y="656"/>
                        <a:pt x="2497" y="655"/>
                        <a:pt x="2447" y="690"/>
                      </a:cubicBezTo>
                      <a:cubicBezTo>
                        <a:pt x="2384" y="734"/>
                        <a:pt x="2395" y="736"/>
                        <a:pt x="2341" y="752"/>
                      </a:cubicBezTo>
                      <a:cubicBezTo>
                        <a:pt x="2325" y="757"/>
                        <a:pt x="2250" y="811"/>
                        <a:pt x="2234" y="814"/>
                      </a:cubicBezTo>
                      <a:cubicBezTo>
                        <a:pt x="2164" y="816"/>
                        <a:pt x="2002" y="794"/>
                        <a:pt x="1915" y="752"/>
                      </a:cubicBezTo>
                      <a:cubicBezTo>
                        <a:pt x="1821" y="710"/>
                        <a:pt x="1765" y="698"/>
                        <a:pt x="1702" y="690"/>
                      </a:cubicBezTo>
                      <a:cubicBezTo>
                        <a:pt x="1578" y="682"/>
                        <a:pt x="1482" y="711"/>
                        <a:pt x="1277" y="814"/>
                      </a:cubicBezTo>
                      <a:cubicBezTo>
                        <a:pt x="1215" y="873"/>
                        <a:pt x="1130" y="961"/>
                        <a:pt x="1170" y="999"/>
                      </a:cubicBezTo>
                      <a:cubicBezTo>
                        <a:pt x="1234" y="1059"/>
                        <a:pt x="1198" y="1154"/>
                        <a:pt x="1064" y="1247"/>
                      </a:cubicBezTo>
                      <a:cubicBezTo>
                        <a:pt x="778" y="1446"/>
                        <a:pt x="550" y="1407"/>
                        <a:pt x="0" y="1123"/>
                      </a:cubicBezTo>
                      <a:cubicBezTo>
                        <a:pt x="575" y="1429"/>
                        <a:pt x="707" y="1614"/>
                        <a:pt x="532" y="1803"/>
                      </a:cubicBezTo>
                      <a:cubicBezTo>
                        <a:pt x="408" y="1938"/>
                        <a:pt x="346" y="2345"/>
                        <a:pt x="319" y="2793"/>
                      </a:cubicBezTo>
                      <a:cubicBezTo>
                        <a:pt x="343" y="2970"/>
                        <a:pt x="293" y="3031"/>
                        <a:pt x="319" y="3288"/>
                      </a:cubicBezTo>
                      <a:cubicBezTo>
                        <a:pt x="379" y="3872"/>
                        <a:pt x="542" y="4249"/>
                        <a:pt x="638" y="4648"/>
                      </a:cubicBezTo>
                      <a:cubicBezTo>
                        <a:pt x="655" y="4716"/>
                        <a:pt x="620" y="4829"/>
                        <a:pt x="638" y="4895"/>
                      </a:cubicBezTo>
                      <a:cubicBezTo>
                        <a:pt x="774" y="4990"/>
                        <a:pt x="815" y="5102"/>
                        <a:pt x="745" y="5143"/>
                      </a:cubicBezTo>
                      <a:cubicBezTo>
                        <a:pt x="719" y="5158"/>
                        <a:pt x="822" y="5274"/>
                        <a:pt x="851" y="5390"/>
                      </a:cubicBezTo>
                      <a:cubicBezTo>
                        <a:pt x="996" y="5777"/>
                        <a:pt x="1098" y="6190"/>
                        <a:pt x="1383" y="6751"/>
                      </a:cubicBezTo>
                      <a:cubicBezTo>
                        <a:pt x="1649" y="7274"/>
                        <a:pt x="2045" y="7714"/>
                        <a:pt x="2341" y="7864"/>
                      </a:cubicBezTo>
                      <a:cubicBezTo>
                        <a:pt x="2989" y="8192"/>
                        <a:pt x="3218" y="8675"/>
                        <a:pt x="2873" y="8915"/>
                      </a:cubicBezTo>
                      <a:cubicBezTo>
                        <a:pt x="2665" y="9061"/>
                        <a:pt x="2654" y="9134"/>
                        <a:pt x="2873" y="9286"/>
                      </a:cubicBezTo>
                      <a:cubicBezTo>
                        <a:pt x="3027" y="9394"/>
                        <a:pt x="3160" y="9491"/>
                        <a:pt x="3086" y="9534"/>
                      </a:cubicBezTo>
                      <a:cubicBezTo>
                        <a:pt x="3048" y="9555"/>
                        <a:pt x="3029" y="9639"/>
                        <a:pt x="3086" y="9719"/>
                      </a:cubicBezTo>
                      <a:cubicBezTo>
                        <a:pt x="3140" y="9762"/>
                        <a:pt x="3241" y="9808"/>
                        <a:pt x="3299" y="9843"/>
                      </a:cubicBezTo>
                      <a:cubicBezTo>
                        <a:pt x="3445" y="9931"/>
                        <a:pt x="3549" y="10030"/>
                        <a:pt x="3618" y="10090"/>
                      </a:cubicBezTo>
                      <a:cubicBezTo>
                        <a:pt x="3821" y="10127"/>
                        <a:pt x="3897" y="10145"/>
                        <a:pt x="3937" y="10214"/>
                      </a:cubicBezTo>
                      <a:cubicBezTo>
                        <a:pt x="3981" y="10291"/>
                        <a:pt x="3883" y="10428"/>
                        <a:pt x="3724" y="10523"/>
                      </a:cubicBezTo>
                      <a:cubicBezTo>
                        <a:pt x="3741" y="10537"/>
                        <a:pt x="3810" y="10509"/>
                        <a:pt x="3831" y="10523"/>
                      </a:cubicBezTo>
                      <a:cubicBezTo>
                        <a:pt x="3926" y="10590"/>
                        <a:pt x="3927" y="10656"/>
                        <a:pt x="3937" y="10709"/>
                      </a:cubicBezTo>
                      <a:cubicBezTo>
                        <a:pt x="4073" y="10739"/>
                        <a:pt x="4079" y="10886"/>
                        <a:pt x="4043" y="11142"/>
                      </a:cubicBezTo>
                      <a:cubicBezTo>
                        <a:pt x="4040" y="11169"/>
                        <a:pt x="4045" y="11178"/>
                        <a:pt x="4043" y="11204"/>
                      </a:cubicBezTo>
                      <a:cubicBezTo>
                        <a:pt x="4362" y="11258"/>
                        <a:pt x="4453" y="11313"/>
                        <a:pt x="4363" y="11513"/>
                      </a:cubicBezTo>
                      <a:cubicBezTo>
                        <a:pt x="4345" y="11553"/>
                        <a:pt x="4363" y="11643"/>
                        <a:pt x="4363" y="11698"/>
                      </a:cubicBezTo>
                      <a:cubicBezTo>
                        <a:pt x="4396" y="11716"/>
                        <a:pt x="4429" y="11682"/>
                        <a:pt x="4469" y="11698"/>
                      </a:cubicBezTo>
                      <a:cubicBezTo>
                        <a:pt x="4717" y="11799"/>
                        <a:pt x="4850" y="11949"/>
                        <a:pt x="4788" y="12008"/>
                      </a:cubicBezTo>
                      <a:cubicBezTo>
                        <a:pt x="4726" y="12066"/>
                        <a:pt x="4817" y="12152"/>
                        <a:pt x="5001" y="12193"/>
                      </a:cubicBezTo>
                      <a:lnTo>
                        <a:pt x="5107" y="12131"/>
                      </a:lnTo>
                      <a:cubicBezTo>
                        <a:pt x="5378" y="11924"/>
                        <a:pt x="5591" y="11888"/>
                        <a:pt x="5852" y="11946"/>
                      </a:cubicBezTo>
                      <a:cubicBezTo>
                        <a:pt x="6160" y="12014"/>
                        <a:pt x="6277" y="12046"/>
                        <a:pt x="6065" y="12193"/>
                      </a:cubicBezTo>
                      <a:cubicBezTo>
                        <a:pt x="5919" y="12295"/>
                        <a:pt x="5769" y="12424"/>
                        <a:pt x="5852" y="12502"/>
                      </a:cubicBezTo>
                      <a:cubicBezTo>
                        <a:pt x="5935" y="12580"/>
                        <a:pt x="5845" y="12804"/>
                        <a:pt x="5639" y="12935"/>
                      </a:cubicBezTo>
                      <a:cubicBezTo>
                        <a:pt x="5551" y="12992"/>
                        <a:pt x="5577" y="13060"/>
                        <a:pt x="5533" y="13121"/>
                      </a:cubicBezTo>
                      <a:cubicBezTo>
                        <a:pt x="5554" y="13168"/>
                        <a:pt x="5460" y="13194"/>
                        <a:pt x="5427" y="13245"/>
                      </a:cubicBezTo>
                      <a:cubicBezTo>
                        <a:pt x="5362" y="13342"/>
                        <a:pt x="5602" y="13476"/>
                        <a:pt x="5852" y="13554"/>
                      </a:cubicBezTo>
                      <a:cubicBezTo>
                        <a:pt x="6101" y="13631"/>
                        <a:pt x="6238" y="13762"/>
                        <a:pt x="6171" y="13801"/>
                      </a:cubicBezTo>
                      <a:cubicBezTo>
                        <a:pt x="6105" y="13840"/>
                        <a:pt x="6160" y="13921"/>
                        <a:pt x="6278" y="14048"/>
                      </a:cubicBezTo>
                      <a:cubicBezTo>
                        <a:pt x="6417" y="14199"/>
                        <a:pt x="6422" y="14306"/>
                        <a:pt x="6278" y="14358"/>
                      </a:cubicBezTo>
                      <a:cubicBezTo>
                        <a:pt x="5989" y="14461"/>
                        <a:pt x="5988" y="15058"/>
                        <a:pt x="6278" y="15162"/>
                      </a:cubicBezTo>
                      <a:cubicBezTo>
                        <a:pt x="6401" y="15206"/>
                        <a:pt x="6353" y="15277"/>
                        <a:pt x="6278" y="15347"/>
                      </a:cubicBezTo>
                      <a:cubicBezTo>
                        <a:pt x="6202" y="15419"/>
                        <a:pt x="6368" y="15494"/>
                        <a:pt x="6597" y="15471"/>
                      </a:cubicBezTo>
                      <a:cubicBezTo>
                        <a:pt x="6881" y="15443"/>
                        <a:pt x="7021" y="15479"/>
                        <a:pt x="7023" y="15656"/>
                      </a:cubicBezTo>
                      <a:cubicBezTo>
                        <a:pt x="7024" y="15797"/>
                        <a:pt x="7184" y="16052"/>
                        <a:pt x="7342" y="16213"/>
                      </a:cubicBezTo>
                      <a:cubicBezTo>
                        <a:pt x="7499" y="16374"/>
                        <a:pt x="7592" y="16614"/>
                        <a:pt x="7555" y="16770"/>
                      </a:cubicBezTo>
                      <a:cubicBezTo>
                        <a:pt x="7501" y="16993"/>
                        <a:pt x="7543" y="17068"/>
                        <a:pt x="7980" y="17079"/>
                      </a:cubicBezTo>
                      <a:cubicBezTo>
                        <a:pt x="8892" y="17102"/>
                        <a:pt x="9002" y="17105"/>
                        <a:pt x="8725" y="17264"/>
                      </a:cubicBezTo>
                      <a:cubicBezTo>
                        <a:pt x="8387" y="17460"/>
                        <a:pt x="8390" y="18184"/>
                        <a:pt x="8725" y="18378"/>
                      </a:cubicBezTo>
                      <a:cubicBezTo>
                        <a:pt x="8912" y="18486"/>
                        <a:pt x="8903" y="18563"/>
                        <a:pt x="8725" y="18687"/>
                      </a:cubicBezTo>
                      <a:cubicBezTo>
                        <a:pt x="8444" y="18883"/>
                        <a:pt x="8585" y="19120"/>
                        <a:pt x="9044" y="19120"/>
                      </a:cubicBezTo>
                      <a:cubicBezTo>
                        <a:pt x="9409" y="19120"/>
                        <a:pt x="9773" y="19754"/>
                        <a:pt x="9470" y="19862"/>
                      </a:cubicBezTo>
                      <a:cubicBezTo>
                        <a:pt x="9184" y="19964"/>
                        <a:pt x="10723" y="20773"/>
                        <a:pt x="11704" y="21037"/>
                      </a:cubicBezTo>
                      <a:cubicBezTo>
                        <a:pt x="12155" y="21158"/>
                        <a:pt x="12667" y="21365"/>
                        <a:pt x="12875" y="21470"/>
                      </a:cubicBezTo>
                      <a:cubicBezTo>
                        <a:pt x="13121" y="21594"/>
                        <a:pt x="13453" y="21587"/>
                        <a:pt x="13833" y="21532"/>
                      </a:cubicBezTo>
                      <a:cubicBezTo>
                        <a:pt x="14281" y="21467"/>
                        <a:pt x="14639" y="21490"/>
                        <a:pt x="14790" y="21594"/>
                      </a:cubicBezTo>
                      <a:cubicBezTo>
                        <a:pt x="14803" y="21532"/>
                        <a:pt x="14812" y="21503"/>
                        <a:pt x="14790" y="21470"/>
                      </a:cubicBezTo>
                      <a:cubicBezTo>
                        <a:pt x="14628" y="21226"/>
                        <a:pt x="17214" y="20383"/>
                        <a:pt x="17450" y="20604"/>
                      </a:cubicBezTo>
                      <a:cubicBezTo>
                        <a:pt x="17616" y="20759"/>
                        <a:pt x="18464" y="20585"/>
                        <a:pt x="19366" y="20171"/>
                      </a:cubicBezTo>
                      <a:cubicBezTo>
                        <a:pt x="19407" y="20152"/>
                        <a:pt x="19428" y="20126"/>
                        <a:pt x="19472" y="20109"/>
                      </a:cubicBezTo>
                      <a:cubicBezTo>
                        <a:pt x="19262" y="19966"/>
                        <a:pt x="19383" y="19839"/>
                        <a:pt x="19898" y="19615"/>
                      </a:cubicBezTo>
                      <a:cubicBezTo>
                        <a:pt x="20544" y="19332"/>
                        <a:pt x="20518" y="19220"/>
                        <a:pt x="20536" y="17821"/>
                      </a:cubicBezTo>
                      <a:cubicBezTo>
                        <a:pt x="20547" y="17000"/>
                        <a:pt x="20641" y="16252"/>
                        <a:pt x="20749" y="16151"/>
                      </a:cubicBezTo>
                      <a:cubicBezTo>
                        <a:pt x="20857" y="16050"/>
                        <a:pt x="20842" y="15808"/>
                        <a:pt x="20749" y="15595"/>
                      </a:cubicBezTo>
                      <a:cubicBezTo>
                        <a:pt x="20656" y="15381"/>
                        <a:pt x="20799" y="15158"/>
                        <a:pt x="20962" y="15100"/>
                      </a:cubicBezTo>
                      <a:cubicBezTo>
                        <a:pt x="21166" y="15027"/>
                        <a:pt x="21128" y="14797"/>
                        <a:pt x="20855" y="14420"/>
                      </a:cubicBezTo>
                      <a:cubicBezTo>
                        <a:pt x="20439" y="13843"/>
                        <a:pt x="20629" y="13550"/>
                        <a:pt x="21281" y="13863"/>
                      </a:cubicBezTo>
                      <a:cubicBezTo>
                        <a:pt x="21315" y="13879"/>
                        <a:pt x="21351" y="13912"/>
                        <a:pt x="21387" y="13925"/>
                      </a:cubicBezTo>
                      <a:cubicBezTo>
                        <a:pt x="21421" y="13818"/>
                        <a:pt x="21451" y="13720"/>
                        <a:pt x="21494" y="13616"/>
                      </a:cubicBezTo>
                      <a:cubicBezTo>
                        <a:pt x="21505" y="13588"/>
                        <a:pt x="21595" y="13519"/>
                        <a:pt x="21600" y="13492"/>
                      </a:cubicBezTo>
                      <a:cubicBezTo>
                        <a:pt x="21590" y="13400"/>
                        <a:pt x="21503" y="13374"/>
                        <a:pt x="21494" y="13306"/>
                      </a:cubicBezTo>
                      <a:cubicBezTo>
                        <a:pt x="21472" y="13270"/>
                        <a:pt x="21533" y="13259"/>
                        <a:pt x="21494" y="13245"/>
                      </a:cubicBezTo>
                      <a:cubicBezTo>
                        <a:pt x="21375" y="13202"/>
                        <a:pt x="21315" y="13067"/>
                        <a:pt x="21387" y="12935"/>
                      </a:cubicBezTo>
                      <a:cubicBezTo>
                        <a:pt x="21411" y="12892"/>
                        <a:pt x="21392" y="12810"/>
                        <a:pt x="21387" y="12750"/>
                      </a:cubicBezTo>
                      <a:cubicBezTo>
                        <a:pt x="21374" y="12713"/>
                        <a:pt x="21400" y="12730"/>
                        <a:pt x="21387" y="12688"/>
                      </a:cubicBezTo>
                      <a:cubicBezTo>
                        <a:pt x="21332" y="12514"/>
                        <a:pt x="21037" y="12314"/>
                        <a:pt x="20855" y="12255"/>
                      </a:cubicBezTo>
                      <a:cubicBezTo>
                        <a:pt x="20674" y="12196"/>
                        <a:pt x="20684" y="12068"/>
                        <a:pt x="20749" y="12008"/>
                      </a:cubicBezTo>
                      <a:cubicBezTo>
                        <a:pt x="20835" y="11927"/>
                        <a:pt x="20626" y="11646"/>
                        <a:pt x="20430" y="11327"/>
                      </a:cubicBezTo>
                      <a:cubicBezTo>
                        <a:pt x="20389" y="11275"/>
                        <a:pt x="20472" y="11256"/>
                        <a:pt x="20430" y="11204"/>
                      </a:cubicBezTo>
                      <a:cubicBezTo>
                        <a:pt x="20160" y="10872"/>
                        <a:pt x="19844" y="10554"/>
                        <a:pt x="19685" y="10462"/>
                      </a:cubicBezTo>
                      <a:cubicBezTo>
                        <a:pt x="19491" y="10349"/>
                        <a:pt x="19346" y="10226"/>
                        <a:pt x="19366" y="10152"/>
                      </a:cubicBezTo>
                      <a:cubicBezTo>
                        <a:pt x="19248" y="10018"/>
                        <a:pt x="19169" y="9898"/>
                        <a:pt x="19153" y="9781"/>
                      </a:cubicBezTo>
                      <a:cubicBezTo>
                        <a:pt x="19141" y="9695"/>
                        <a:pt x="19106" y="9529"/>
                        <a:pt x="19046" y="9410"/>
                      </a:cubicBezTo>
                      <a:cubicBezTo>
                        <a:pt x="19002" y="9348"/>
                        <a:pt x="18991" y="9290"/>
                        <a:pt x="18940" y="9225"/>
                      </a:cubicBezTo>
                      <a:cubicBezTo>
                        <a:pt x="18849" y="9109"/>
                        <a:pt x="18799" y="9078"/>
                        <a:pt x="18727" y="8977"/>
                      </a:cubicBezTo>
                      <a:cubicBezTo>
                        <a:pt x="18526" y="8746"/>
                        <a:pt x="18416" y="8535"/>
                        <a:pt x="18408" y="8482"/>
                      </a:cubicBezTo>
                      <a:cubicBezTo>
                        <a:pt x="18406" y="8471"/>
                        <a:pt x="18311" y="8436"/>
                        <a:pt x="18301" y="8421"/>
                      </a:cubicBezTo>
                      <a:cubicBezTo>
                        <a:pt x="17714" y="8333"/>
                        <a:pt x="17185" y="8167"/>
                        <a:pt x="17025" y="7926"/>
                      </a:cubicBezTo>
                      <a:cubicBezTo>
                        <a:pt x="16906" y="7748"/>
                        <a:pt x="17135" y="7281"/>
                        <a:pt x="17450" y="7060"/>
                      </a:cubicBezTo>
                      <a:cubicBezTo>
                        <a:pt x="17089" y="6883"/>
                        <a:pt x="16793" y="6753"/>
                        <a:pt x="16918" y="6751"/>
                      </a:cubicBezTo>
                      <a:cubicBezTo>
                        <a:pt x="17058" y="6749"/>
                        <a:pt x="16904" y="6577"/>
                        <a:pt x="16599" y="6380"/>
                      </a:cubicBezTo>
                      <a:cubicBezTo>
                        <a:pt x="15788" y="5856"/>
                        <a:pt x="14816" y="4880"/>
                        <a:pt x="15003" y="4772"/>
                      </a:cubicBezTo>
                      <a:cubicBezTo>
                        <a:pt x="15092" y="4721"/>
                        <a:pt x="14958" y="4421"/>
                        <a:pt x="14684" y="4153"/>
                      </a:cubicBezTo>
                      <a:lnTo>
                        <a:pt x="14577" y="4091"/>
                      </a:lnTo>
                      <a:cubicBezTo>
                        <a:pt x="14397" y="4105"/>
                        <a:pt x="14193" y="4007"/>
                        <a:pt x="14045" y="3782"/>
                      </a:cubicBezTo>
                      <a:cubicBezTo>
                        <a:pt x="13916" y="3586"/>
                        <a:pt x="13913" y="3434"/>
                        <a:pt x="14045" y="3288"/>
                      </a:cubicBezTo>
                      <a:cubicBezTo>
                        <a:pt x="13831" y="3273"/>
                        <a:pt x="13677" y="3235"/>
                        <a:pt x="13726" y="3102"/>
                      </a:cubicBezTo>
                      <a:cubicBezTo>
                        <a:pt x="13743" y="3057"/>
                        <a:pt x="13729" y="3028"/>
                        <a:pt x="13726" y="2978"/>
                      </a:cubicBezTo>
                      <a:cubicBezTo>
                        <a:pt x="13610" y="2851"/>
                        <a:pt x="13442" y="2665"/>
                        <a:pt x="13407" y="2545"/>
                      </a:cubicBezTo>
                      <a:cubicBezTo>
                        <a:pt x="13376" y="2540"/>
                        <a:pt x="13331" y="2473"/>
                        <a:pt x="13300" y="2484"/>
                      </a:cubicBezTo>
                      <a:cubicBezTo>
                        <a:pt x="13188" y="2524"/>
                        <a:pt x="13011" y="2409"/>
                        <a:pt x="12875" y="2236"/>
                      </a:cubicBezTo>
                      <a:cubicBezTo>
                        <a:pt x="12825" y="2173"/>
                        <a:pt x="12682" y="2123"/>
                        <a:pt x="12556" y="2051"/>
                      </a:cubicBezTo>
                      <a:cubicBezTo>
                        <a:pt x="12294" y="1934"/>
                        <a:pt x="12006" y="1849"/>
                        <a:pt x="11704" y="1741"/>
                      </a:cubicBezTo>
                      <a:cubicBezTo>
                        <a:pt x="11246" y="1615"/>
                        <a:pt x="10644" y="1318"/>
                        <a:pt x="10321" y="1123"/>
                      </a:cubicBezTo>
                      <a:cubicBezTo>
                        <a:pt x="9986" y="920"/>
                        <a:pt x="9514" y="752"/>
                        <a:pt x="9257" y="752"/>
                      </a:cubicBezTo>
                      <a:cubicBezTo>
                        <a:pt x="8982" y="752"/>
                        <a:pt x="8467" y="593"/>
                        <a:pt x="8087" y="381"/>
                      </a:cubicBezTo>
                      <a:cubicBezTo>
                        <a:pt x="7555" y="519"/>
                        <a:pt x="7099" y="353"/>
                        <a:pt x="7023" y="10"/>
                      </a:cubicBezTo>
                      <a:cubicBezTo>
                        <a:pt x="6922" y="39"/>
                        <a:pt x="6852" y="32"/>
                        <a:pt x="6703" y="10"/>
                      </a:cubicBezTo>
                      <a:cubicBezTo>
                        <a:pt x="6599" y="-6"/>
                        <a:pt x="6474" y="1"/>
                        <a:pt x="6384" y="10"/>
                      </a:cubicBezTo>
                      <a:close/>
                    </a:path>
                  </a:pathLst>
                </a:custGeom>
                <a:ln>
                  <a:noFill/>
                </a:ln>
                <a:effectLst/>
              </p:spPr>
            </p:pic>
            <p:pic>
              <p:nvPicPr>
                <p:cNvPr id="1046" name="Image" descr="Image"/>
                <p:cNvPicPr>
                  <a:picLocks/>
                </p:cNvPicPr>
                <p:nvPr/>
              </p:nvPicPr>
              <p:blipFill>
                <a:blip r:embed="rId67"/>
                <a:stretch>
                  <a:fillRect/>
                </a:stretch>
              </p:blipFill>
              <p:spPr>
                <a:xfrm>
                  <a:off x="-1" y="-1"/>
                  <a:ext cx="98528" cy="163398"/>
                </a:xfrm>
                <a:prstGeom prst="rect">
                  <a:avLst/>
                </a:prstGeom>
                <a:effectLst/>
              </p:spPr>
            </p:pic>
          </p:grpSp>
        </p:grpSp>
      </p:grpSp>
      <p:pic>
        <p:nvPicPr>
          <p:cNvPr id="1051" name="Line Shape" descr="Line Shape"/>
          <p:cNvPicPr>
            <a:picLocks/>
          </p:cNvPicPr>
          <p:nvPr/>
        </p:nvPicPr>
        <p:blipFill>
          <a:blip r:embed="rId68"/>
          <a:stretch>
            <a:fillRect/>
          </a:stretch>
        </p:blipFill>
        <p:spPr>
          <a:xfrm rot="20662778">
            <a:off x="19059673" y="5275788"/>
            <a:ext cx="1311616" cy="615039"/>
          </a:xfrm>
          <a:prstGeom prst="rect">
            <a:avLst/>
          </a:prstGeom>
        </p:spPr>
      </p:pic>
      <p:sp>
        <p:nvSpPr>
          <p:cNvPr id="1053" name="Soto et al., 2016"/>
          <p:cNvSpPr txBox="1"/>
          <p:nvPr/>
        </p:nvSpPr>
        <p:spPr>
          <a:xfrm>
            <a:off x="11364199" y="7466463"/>
            <a:ext cx="3128333"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2500">
                <a:solidFill>
                  <a:schemeClr val="accent1">
                    <a:hueOff val="832536"/>
                    <a:satOff val="-1337"/>
                    <a:lumOff val="-21555"/>
                  </a:schemeClr>
                </a:solidFill>
              </a:defRPr>
            </a:lvl1pPr>
          </a:lstStyle>
          <a:p>
            <a:r>
              <a:rPr dirty="0"/>
              <a:t>Soto et al., 2016</a:t>
            </a:r>
          </a:p>
        </p:txBody>
      </p:sp>
      <p:sp>
        <p:nvSpPr>
          <p:cNvPr id="2" name="Soto et al., 2016">
            <a:extLst>
              <a:ext uri="{FF2B5EF4-FFF2-40B4-BE49-F238E27FC236}">
                <a16:creationId xmlns:a16="http://schemas.microsoft.com/office/drawing/2014/main" id="{EE03ACA5-8667-FD3A-D40A-2773E87DF346}"/>
              </a:ext>
            </a:extLst>
          </p:cNvPr>
          <p:cNvSpPr txBox="1"/>
          <p:nvPr/>
        </p:nvSpPr>
        <p:spPr>
          <a:xfrm>
            <a:off x="11541951" y="11530804"/>
            <a:ext cx="3128333" cy="4873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2500">
                <a:solidFill>
                  <a:schemeClr val="accent1">
                    <a:hueOff val="832536"/>
                    <a:satOff val="-1337"/>
                    <a:lumOff val="-21555"/>
                  </a:schemeClr>
                </a:solidFill>
              </a:defRPr>
            </a:lvl1pPr>
          </a:lstStyle>
          <a:p>
            <a:r>
              <a:rPr lang="en-US" dirty="0"/>
              <a:t>Promega</a:t>
            </a:r>
            <a:r>
              <a:rPr dirty="0"/>
              <a:t>, 2016</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hueOff val="-266614"/>
            <a:satOff val="17837"/>
            <a:lumOff val="17247"/>
          </a:schemeClr>
        </a:solidFill>
        <a:effectLst/>
      </p:bgPr>
    </p:bg>
    <p:spTree>
      <p:nvGrpSpPr>
        <p:cNvPr id="1" name=""/>
        <p:cNvGrpSpPr/>
        <p:nvPr/>
      </p:nvGrpSpPr>
      <p:grpSpPr>
        <a:xfrm>
          <a:off x="0" y="0"/>
          <a:ext cx="0" cy="0"/>
          <a:chOff x="0" y="0"/>
          <a:chExt cx="0" cy="0"/>
        </a:xfrm>
      </p:grpSpPr>
      <p:sp>
        <p:nvSpPr>
          <p:cNvPr id="632" name="In-vitro cytotoxicity assay:…"/>
          <p:cNvSpPr txBox="1">
            <a:spLocks noGrp="1"/>
          </p:cNvSpPr>
          <p:nvPr>
            <p:ph type="title"/>
          </p:nvPr>
        </p:nvSpPr>
        <p:spPr>
          <a:prstGeom prst="rect">
            <a:avLst/>
          </a:prstGeom>
        </p:spPr>
        <p:txBody>
          <a:bodyPr/>
          <a:lstStyle/>
          <a:p>
            <a:pPr>
              <a:defRPr>
                <a:solidFill>
                  <a:srgbClr val="000000"/>
                </a:solidFill>
              </a:defRPr>
            </a:pPr>
            <a:r>
              <a:rPr i="1">
                <a:latin typeface="+mn-lt"/>
                <a:ea typeface="+mn-ea"/>
                <a:cs typeface="+mn-cs"/>
                <a:sym typeface="Gill Sans"/>
              </a:rPr>
              <a:t>In-vitro </a:t>
            </a:r>
            <a:r>
              <a:t>cytotoxicity assay: </a:t>
            </a:r>
          </a:p>
          <a:p>
            <a:pPr>
              <a:defRPr>
                <a:solidFill>
                  <a:srgbClr val="000000"/>
                </a:solidFill>
              </a:defRPr>
            </a:pPr>
            <a:r>
              <a:t>Testing Validation</a:t>
            </a:r>
          </a:p>
        </p:txBody>
      </p:sp>
      <p:sp>
        <p:nvSpPr>
          <p:cNvPr id="633" name="Photo by Bill Hunnewell © TMMC"/>
          <p:cNvSpPr txBox="1"/>
          <p:nvPr/>
        </p:nvSpPr>
        <p:spPr>
          <a:xfrm>
            <a:off x="20194599" y="3721100"/>
            <a:ext cx="3265030"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chemeClr val="accent1">
                    <a:hueOff val="832536"/>
                    <a:satOff val="-1337"/>
                    <a:lumOff val="-21555"/>
                  </a:schemeClr>
                </a:solidFill>
              </a:defRPr>
            </a:lvl1pPr>
          </a:lstStyle>
          <a:p>
            <a:r>
              <a:t>Photo by Bill Hunnewell © TMMC</a:t>
            </a:r>
          </a:p>
        </p:txBody>
      </p:sp>
      <p:grpSp>
        <p:nvGrpSpPr>
          <p:cNvPr id="636" name="Image"/>
          <p:cNvGrpSpPr/>
          <p:nvPr/>
        </p:nvGrpSpPr>
        <p:grpSpPr>
          <a:xfrm>
            <a:off x="18811230" y="581729"/>
            <a:ext cx="4841471" cy="3192642"/>
            <a:chOff x="0" y="0"/>
            <a:chExt cx="4841470" cy="3192641"/>
          </a:xfrm>
        </p:grpSpPr>
        <p:pic>
          <p:nvPicPr>
            <p:cNvPr id="635" name="Image" descr="Image"/>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7000" y="127000"/>
              <a:ext cx="4587471" cy="2938642"/>
            </a:xfrm>
            <a:prstGeom prst="rect">
              <a:avLst/>
            </a:prstGeom>
            <a:ln>
              <a:noFill/>
            </a:ln>
            <a:effectLst/>
          </p:spPr>
        </p:pic>
        <p:pic>
          <p:nvPicPr>
            <p:cNvPr id="634" name="Image" descr="Image"/>
            <p:cNvPicPr>
              <a:picLocks/>
            </p:cNvPicPr>
            <p:nvPr/>
          </p:nvPicPr>
          <p:blipFill>
            <a:blip r:embed="rId4"/>
            <a:stretch>
              <a:fillRect/>
            </a:stretch>
          </p:blipFill>
          <p:spPr>
            <a:xfrm>
              <a:off x="0" y="0"/>
              <a:ext cx="4841471" cy="3192642"/>
            </a:xfrm>
            <a:prstGeom prst="rect">
              <a:avLst/>
            </a:prstGeom>
            <a:effectLst/>
          </p:spPr>
        </p:pic>
      </p:grpSp>
      <p:sp>
        <p:nvSpPr>
          <p:cNvPr id="637" name="K. pneumoniae growth curve in cell media: determine need for antibiotics"/>
          <p:cNvSpPr/>
          <p:nvPr/>
        </p:nvSpPr>
        <p:spPr>
          <a:xfrm>
            <a:off x="952499" y="3997211"/>
            <a:ext cx="11237013" cy="1625044"/>
          </a:xfrm>
          <a:prstGeom prst="rect">
            <a:avLst/>
          </a:prstGeom>
          <a:solidFill>
            <a:srgbClr val="E4E2BC"/>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lnSpcReduction="10000"/>
          </a:bodyPr>
          <a:lstStyle/>
          <a:p>
            <a:pPr marL="825500" indent="-736600" algn="l">
              <a:buSzPct val="80000"/>
              <a:buBlip>
                <a:blip r:embed="rId5"/>
              </a:buBlip>
              <a:defRPr sz="4700">
                <a:solidFill>
                  <a:srgbClr val="000000"/>
                </a:solidFill>
              </a:defRPr>
            </a:pPr>
            <a:r>
              <a:rPr sz="3600" b="1" i="1" dirty="0"/>
              <a:t>K. pneumoniae g</a:t>
            </a:r>
            <a:r>
              <a:rPr sz="3600" b="1" dirty="0"/>
              <a:t>rowth curve</a:t>
            </a:r>
            <a:br>
              <a:rPr lang="en-US" sz="3600" b="1" dirty="0"/>
            </a:br>
            <a:r>
              <a:rPr lang="en-US" sz="3600" dirty="0"/>
              <a:t>Antibiotics required for assay if bacteria grows in cell culture media</a:t>
            </a:r>
            <a:endParaRPr sz="3600" dirty="0"/>
          </a:p>
        </p:txBody>
      </p:sp>
      <p:sp>
        <p:nvSpPr>
          <p:cNvPr id="638" name="Target cell concentration optimization: maximize LDH release upon lysis"/>
          <p:cNvSpPr/>
          <p:nvPr/>
        </p:nvSpPr>
        <p:spPr>
          <a:xfrm>
            <a:off x="950013" y="10113818"/>
            <a:ext cx="11239499" cy="2567640"/>
          </a:xfrm>
          <a:prstGeom prst="rect">
            <a:avLst/>
          </a:prstGeom>
          <a:solidFill>
            <a:srgbClr val="E4E2BC"/>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Autofit/>
          </a:bodyPr>
          <a:lstStyle/>
          <a:p>
            <a:pPr marL="825500" indent="-736600" algn="l">
              <a:buSzPct val="80000"/>
              <a:buBlip>
                <a:blip r:embed="rId5"/>
              </a:buBlip>
              <a:defRPr sz="4700">
                <a:solidFill>
                  <a:srgbClr val="000000"/>
                </a:solidFill>
              </a:defRPr>
            </a:pPr>
            <a:r>
              <a:rPr sz="3200" b="1" dirty="0"/>
              <a:t>Target cell concentratio</a:t>
            </a:r>
            <a:r>
              <a:rPr lang="en-US" sz="3200" b="1" dirty="0"/>
              <a:t>n &amp; incubation </a:t>
            </a:r>
            <a:r>
              <a:rPr sz="3200" b="1" dirty="0"/>
              <a:t>optimization</a:t>
            </a:r>
            <a:br>
              <a:rPr lang="en-US" sz="3200" dirty="0"/>
            </a:br>
            <a:r>
              <a:rPr lang="en-US" sz="3200" dirty="0"/>
              <a:t>M</a:t>
            </a:r>
            <a:r>
              <a:rPr sz="3200" dirty="0"/>
              <a:t>aximize LDH release</a:t>
            </a:r>
            <a:r>
              <a:rPr lang="en-US" sz="3200" dirty="0"/>
              <a:t> from positive control cells</a:t>
            </a:r>
            <a:r>
              <a:rPr sz="3200" dirty="0"/>
              <a:t> upon lysis</a:t>
            </a:r>
          </a:p>
        </p:txBody>
      </p:sp>
      <p:sp>
        <p:nvSpPr>
          <p:cNvPr id="639" name="Minimum bactericidal concentration (MBC) assay: no growth"/>
          <p:cNvSpPr/>
          <p:nvPr/>
        </p:nvSpPr>
        <p:spPr>
          <a:xfrm>
            <a:off x="952500" y="7601518"/>
            <a:ext cx="11239500" cy="1625044"/>
          </a:xfrm>
          <a:prstGeom prst="rect">
            <a:avLst/>
          </a:prstGeom>
          <a:solidFill>
            <a:srgbClr val="E4E2BC"/>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marL="825500" indent="-736600" algn="l">
              <a:buSzPct val="80000"/>
              <a:buBlip>
                <a:blip r:embed="rId5"/>
              </a:buBlip>
              <a:defRPr sz="4700">
                <a:solidFill>
                  <a:srgbClr val="000000"/>
                </a:solidFill>
              </a:defRPr>
            </a:pPr>
            <a:r>
              <a:rPr sz="3600" b="1" dirty="0"/>
              <a:t>Minimum bactericidal concentration (MBC)</a:t>
            </a:r>
            <a:br>
              <a:rPr lang="en-US" sz="3600" b="1" dirty="0"/>
            </a:br>
            <a:r>
              <a:rPr lang="en-US" sz="3600" dirty="0"/>
              <a:t>Concentration yielding no growth</a:t>
            </a:r>
            <a:endParaRPr sz="3600" dirty="0"/>
          </a:p>
        </p:txBody>
      </p:sp>
      <p:sp>
        <p:nvSpPr>
          <p:cNvPr id="640" name="Minimum inhibitory concentration (MIC) assay: no proliferation"/>
          <p:cNvSpPr/>
          <p:nvPr/>
        </p:nvSpPr>
        <p:spPr>
          <a:xfrm>
            <a:off x="950013" y="5799364"/>
            <a:ext cx="11239500" cy="1625045"/>
          </a:xfrm>
          <a:prstGeom prst="rect">
            <a:avLst/>
          </a:prstGeom>
          <a:solidFill>
            <a:srgbClr val="E4E2BC"/>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marL="825500" indent="-736600" algn="l">
              <a:buSzPct val="80000"/>
              <a:buBlip>
                <a:blip r:embed="rId5"/>
              </a:buBlip>
              <a:defRPr sz="4700">
                <a:solidFill>
                  <a:srgbClr val="000000"/>
                </a:solidFill>
              </a:defRPr>
            </a:pPr>
            <a:r>
              <a:rPr sz="3600" b="1" dirty="0"/>
              <a:t>Minimum inhibitory concentration (MIC)</a:t>
            </a:r>
            <a:br>
              <a:rPr lang="en-US" sz="3600" b="1" dirty="0"/>
            </a:br>
            <a:r>
              <a:rPr lang="en-US" sz="3600" dirty="0"/>
              <a:t>Concentration yielding </a:t>
            </a:r>
            <a:r>
              <a:rPr sz="3600" dirty="0"/>
              <a:t>no proliferation</a:t>
            </a:r>
          </a:p>
        </p:txBody>
      </p:sp>
      <p:grpSp>
        <p:nvGrpSpPr>
          <p:cNvPr id="4" name="Group 3">
            <a:extLst>
              <a:ext uri="{FF2B5EF4-FFF2-40B4-BE49-F238E27FC236}">
                <a16:creationId xmlns:a16="http://schemas.microsoft.com/office/drawing/2014/main" id="{EAD64305-8B1E-C0BD-1BF0-F970990E98E3}"/>
              </a:ext>
            </a:extLst>
          </p:cNvPr>
          <p:cNvGrpSpPr/>
          <p:nvPr/>
        </p:nvGrpSpPr>
        <p:grpSpPr>
          <a:xfrm>
            <a:off x="12399189" y="5228823"/>
            <a:ext cx="11336190" cy="2994729"/>
            <a:chOff x="1464152" y="3712254"/>
            <a:chExt cx="20540187" cy="5074682"/>
          </a:xfrm>
        </p:grpSpPr>
        <p:grpSp>
          <p:nvGrpSpPr>
            <p:cNvPr id="2" name="Group 1">
              <a:extLst>
                <a:ext uri="{FF2B5EF4-FFF2-40B4-BE49-F238E27FC236}">
                  <a16:creationId xmlns:a16="http://schemas.microsoft.com/office/drawing/2014/main" id="{474A89E3-4B0B-5CE7-0EA8-82D6A512D637}"/>
                </a:ext>
              </a:extLst>
            </p:cNvPr>
            <p:cNvGrpSpPr/>
            <p:nvPr/>
          </p:nvGrpSpPr>
          <p:grpSpPr>
            <a:xfrm>
              <a:off x="1464152" y="3712254"/>
              <a:ext cx="20540187" cy="5074682"/>
              <a:chOff x="1464152" y="3712254"/>
              <a:chExt cx="20540187" cy="5074682"/>
            </a:xfrm>
          </p:grpSpPr>
          <p:pic>
            <p:nvPicPr>
              <p:cNvPr id="641" name="Image" descr="Image"/>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15224404" y="5946695"/>
                <a:ext cx="1983185" cy="1432801"/>
              </a:xfrm>
              <a:custGeom>
                <a:avLst/>
                <a:gdLst/>
                <a:ahLst/>
                <a:cxnLst>
                  <a:cxn ang="0">
                    <a:pos x="wd2" y="hd2"/>
                  </a:cxn>
                  <a:cxn ang="5400000">
                    <a:pos x="wd2" y="hd2"/>
                  </a:cxn>
                  <a:cxn ang="10800000">
                    <a:pos x="wd2" y="hd2"/>
                  </a:cxn>
                  <a:cxn ang="16200000">
                    <a:pos x="wd2" y="hd2"/>
                  </a:cxn>
                </a:cxnLst>
                <a:rect l="0" t="0" r="r" b="b"/>
                <a:pathLst>
                  <a:path w="21600" h="21593" extrusionOk="0">
                    <a:moveTo>
                      <a:pt x="10863" y="0"/>
                    </a:moveTo>
                    <a:cubicBezTo>
                      <a:pt x="5411" y="0"/>
                      <a:pt x="725" y="3299"/>
                      <a:pt x="87" y="7590"/>
                    </a:cubicBezTo>
                    <a:cubicBezTo>
                      <a:pt x="29" y="7977"/>
                      <a:pt x="0" y="9394"/>
                      <a:pt x="0" y="10808"/>
                    </a:cubicBezTo>
                    <a:cubicBezTo>
                      <a:pt x="0" y="12221"/>
                      <a:pt x="29" y="13634"/>
                      <a:pt x="87" y="14020"/>
                    </a:cubicBezTo>
                    <a:cubicBezTo>
                      <a:pt x="410" y="16182"/>
                      <a:pt x="1854" y="18311"/>
                      <a:pt x="3912" y="19660"/>
                    </a:cubicBezTo>
                    <a:cubicBezTo>
                      <a:pt x="5239" y="20530"/>
                      <a:pt x="6959" y="21196"/>
                      <a:pt x="8615" y="21484"/>
                    </a:cubicBezTo>
                    <a:cubicBezTo>
                      <a:pt x="9089" y="21566"/>
                      <a:pt x="9938" y="21600"/>
                      <a:pt x="10807" y="21592"/>
                    </a:cubicBezTo>
                    <a:cubicBezTo>
                      <a:pt x="11675" y="21583"/>
                      <a:pt x="12563" y="21534"/>
                      <a:pt x="13110" y="21442"/>
                    </a:cubicBezTo>
                    <a:cubicBezTo>
                      <a:pt x="15375" y="21061"/>
                      <a:pt x="17383" y="20107"/>
                      <a:pt x="19054" y="18619"/>
                    </a:cubicBezTo>
                    <a:cubicBezTo>
                      <a:pt x="19828" y="17930"/>
                      <a:pt x="20768" y="16572"/>
                      <a:pt x="21099" y="15670"/>
                    </a:cubicBezTo>
                    <a:cubicBezTo>
                      <a:pt x="21560" y="14410"/>
                      <a:pt x="21600" y="14018"/>
                      <a:pt x="21600" y="10802"/>
                    </a:cubicBezTo>
                    <a:cubicBezTo>
                      <a:pt x="21600" y="7651"/>
                      <a:pt x="21559" y="7198"/>
                      <a:pt x="21155" y="6125"/>
                    </a:cubicBezTo>
                    <a:cubicBezTo>
                      <a:pt x="19806" y="2539"/>
                      <a:pt x="15540" y="0"/>
                      <a:pt x="10863" y="0"/>
                    </a:cubicBezTo>
                    <a:close/>
                  </a:path>
                </a:pathLst>
              </a:custGeom>
              <a:ln w="12700">
                <a:miter lim="400000"/>
              </a:ln>
            </p:spPr>
          </p:pic>
          <p:pic>
            <p:nvPicPr>
              <p:cNvPr id="644" name="Image" descr="Image"/>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17625861" y="5946695"/>
                <a:ext cx="1983185" cy="1432801"/>
              </a:xfrm>
              <a:custGeom>
                <a:avLst/>
                <a:gdLst/>
                <a:ahLst/>
                <a:cxnLst>
                  <a:cxn ang="0">
                    <a:pos x="wd2" y="hd2"/>
                  </a:cxn>
                  <a:cxn ang="5400000">
                    <a:pos x="wd2" y="hd2"/>
                  </a:cxn>
                  <a:cxn ang="10800000">
                    <a:pos x="wd2" y="hd2"/>
                  </a:cxn>
                  <a:cxn ang="16200000">
                    <a:pos x="wd2" y="hd2"/>
                  </a:cxn>
                </a:cxnLst>
                <a:rect l="0" t="0" r="r" b="b"/>
                <a:pathLst>
                  <a:path w="21600" h="21593" extrusionOk="0">
                    <a:moveTo>
                      <a:pt x="10863" y="0"/>
                    </a:moveTo>
                    <a:cubicBezTo>
                      <a:pt x="5411" y="0"/>
                      <a:pt x="725" y="3299"/>
                      <a:pt x="87" y="7590"/>
                    </a:cubicBezTo>
                    <a:cubicBezTo>
                      <a:pt x="29" y="7977"/>
                      <a:pt x="0" y="9394"/>
                      <a:pt x="0" y="10808"/>
                    </a:cubicBezTo>
                    <a:cubicBezTo>
                      <a:pt x="0" y="12221"/>
                      <a:pt x="29" y="13634"/>
                      <a:pt x="87" y="14020"/>
                    </a:cubicBezTo>
                    <a:cubicBezTo>
                      <a:pt x="410" y="16182"/>
                      <a:pt x="1854" y="18305"/>
                      <a:pt x="3912" y="19654"/>
                    </a:cubicBezTo>
                    <a:cubicBezTo>
                      <a:pt x="5239" y="20524"/>
                      <a:pt x="6959" y="21196"/>
                      <a:pt x="8615" y="21484"/>
                    </a:cubicBezTo>
                    <a:cubicBezTo>
                      <a:pt x="9089" y="21566"/>
                      <a:pt x="9938" y="21600"/>
                      <a:pt x="10807" y="21592"/>
                    </a:cubicBezTo>
                    <a:cubicBezTo>
                      <a:pt x="11675" y="21583"/>
                      <a:pt x="12563" y="21528"/>
                      <a:pt x="13110" y="21436"/>
                    </a:cubicBezTo>
                    <a:cubicBezTo>
                      <a:pt x="15375" y="21055"/>
                      <a:pt x="17383" y="20101"/>
                      <a:pt x="19054" y="18613"/>
                    </a:cubicBezTo>
                    <a:cubicBezTo>
                      <a:pt x="19828" y="17924"/>
                      <a:pt x="20768" y="16572"/>
                      <a:pt x="21099" y="15670"/>
                    </a:cubicBezTo>
                    <a:cubicBezTo>
                      <a:pt x="21560" y="14411"/>
                      <a:pt x="21600" y="14018"/>
                      <a:pt x="21600" y="10802"/>
                    </a:cubicBezTo>
                    <a:cubicBezTo>
                      <a:pt x="21600" y="7651"/>
                      <a:pt x="21559" y="7198"/>
                      <a:pt x="21155" y="6125"/>
                    </a:cubicBezTo>
                    <a:cubicBezTo>
                      <a:pt x="19806" y="2539"/>
                      <a:pt x="15540" y="0"/>
                      <a:pt x="10863" y="0"/>
                    </a:cubicBezTo>
                    <a:close/>
                  </a:path>
                </a:pathLst>
              </a:custGeom>
              <a:ln w="12700">
                <a:miter lim="400000"/>
              </a:ln>
            </p:spPr>
          </p:pic>
          <p:sp>
            <p:nvSpPr>
              <p:cNvPr id="648" name="MBC"/>
              <p:cNvSpPr/>
              <p:nvPr/>
            </p:nvSpPr>
            <p:spPr>
              <a:xfrm>
                <a:off x="15400995" y="7173302"/>
                <a:ext cx="1642332" cy="144528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0206" y="0"/>
                      <a:pt x="9725" y="547"/>
                      <a:pt x="9725" y="1222"/>
                    </a:cubicBezTo>
                    <a:cubicBezTo>
                      <a:pt x="9725" y="1729"/>
                      <a:pt x="9996" y="2163"/>
                      <a:pt x="10383" y="2348"/>
                    </a:cubicBezTo>
                    <a:lnTo>
                      <a:pt x="7244" y="10951"/>
                    </a:lnTo>
                    <a:cubicBezTo>
                      <a:pt x="7156" y="11239"/>
                      <a:pt x="6826" y="11311"/>
                      <a:pt x="6648" y="11081"/>
                    </a:cubicBezTo>
                    <a:lnTo>
                      <a:pt x="1891" y="6438"/>
                    </a:lnTo>
                    <a:cubicBezTo>
                      <a:pt x="2053" y="6225"/>
                      <a:pt x="2151" y="5946"/>
                      <a:pt x="2151" y="5642"/>
                    </a:cubicBezTo>
                    <a:cubicBezTo>
                      <a:pt x="2151" y="4967"/>
                      <a:pt x="1669" y="4420"/>
                      <a:pt x="1075" y="4420"/>
                    </a:cubicBezTo>
                    <a:cubicBezTo>
                      <a:pt x="482" y="4420"/>
                      <a:pt x="0" y="4967"/>
                      <a:pt x="0" y="5642"/>
                    </a:cubicBezTo>
                    <a:cubicBezTo>
                      <a:pt x="0" y="6317"/>
                      <a:pt x="482" y="6864"/>
                      <a:pt x="1075" y="6864"/>
                    </a:cubicBezTo>
                    <a:cubicBezTo>
                      <a:pt x="1126" y="6864"/>
                      <a:pt x="1174" y="6858"/>
                      <a:pt x="1222" y="6851"/>
                    </a:cubicBezTo>
                    <a:lnTo>
                      <a:pt x="2938" y="20929"/>
                    </a:lnTo>
                    <a:cubicBezTo>
                      <a:pt x="2985" y="21312"/>
                      <a:pt x="3274" y="21600"/>
                      <a:pt x="3615" y="21600"/>
                    </a:cubicBezTo>
                    <a:lnTo>
                      <a:pt x="17987" y="21600"/>
                    </a:lnTo>
                    <a:cubicBezTo>
                      <a:pt x="18327" y="21600"/>
                      <a:pt x="18616" y="21316"/>
                      <a:pt x="18664" y="20934"/>
                    </a:cubicBezTo>
                    <a:lnTo>
                      <a:pt x="20378" y="6851"/>
                    </a:lnTo>
                    <a:cubicBezTo>
                      <a:pt x="20426" y="6858"/>
                      <a:pt x="20475" y="6864"/>
                      <a:pt x="20525" y="6864"/>
                    </a:cubicBezTo>
                    <a:cubicBezTo>
                      <a:pt x="21118" y="6864"/>
                      <a:pt x="21600" y="6317"/>
                      <a:pt x="21600" y="5642"/>
                    </a:cubicBezTo>
                    <a:cubicBezTo>
                      <a:pt x="21600" y="4967"/>
                      <a:pt x="21118" y="4420"/>
                      <a:pt x="20525" y="4420"/>
                    </a:cubicBezTo>
                    <a:cubicBezTo>
                      <a:pt x="19931" y="4420"/>
                      <a:pt x="19449" y="4967"/>
                      <a:pt x="19449" y="5642"/>
                    </a:cubicBezTo>
                    <a:cubicBezTo>
                      <a:pt x="19449" y="5953"/>
                      <a:pt x="19551" y="6234"/>
                      <a:pt x="19719" y="6450"/>
                    </a:cubicBezTo>
                    <a:lnTo>
                      <a:pt x="14952" y="11081"/>
                    </a:lnTo>
                    <a:cubicBezTo>
                      <a:pt x="14772" y="11298"/>
                      <a:pt x="14445" y="11230"/>
                      <a:pt x="14356" y="10951"/>
                    </a:cubicBezTo>
                    <a:lnTo>
                      <a:pt x="11200" y="2356"/>
                    </a:lnTo>
                    <a:cubicBezTo>
                      <a:pt x="11596" y="2176"/>
                      <a:pt x="11875" y="1736"/>
                      <a:pt x="11875" y="1222"/>
                    </a:cubicBezTo>
                    <a:cubicBezTo>
                      <a:pt x="11875" y="547"/>
                      <a:pt x="11394" y="0"/>
                      <a:pt x="10800" y="0"/>
                    </a:cubicBezTo>
                    <a:close/>
                  </a:path>
                </a:pathLst>
              </a:custGeom>
              <a:blipFill>
                <a:blip r:embed="rId7"/>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3900">
                    <a:solidFill>
                      <a:srgbClr val="000000"/>
                    </a:solidFill>
                    <a:effectLst>
                      <a:outerShdw blurRad="25400" dist="12700" dir="5400000" rotWithShape="0">
                        <a:srgbClr val="000000">
                          <a:alpha val="50000"/>
                        </a:srgbClr>
                      </a:outerShdw>
                    </a:effectLst>
                  </a:defRPr>
                </a:lvl1pPr>
              </a:lstStyle>
              <a:p>
                <a:endParaRPr lang="en-US" dirty="0"/>
              </a:p>
              <a:p>
                <a:r>
                  <a:rPr sz="2400" dirty="0"/>
                  <a:t>MBC</a:t>
                </a:r>
              </a:p>
            </p:txBody>
          </p:sp>
          <p:pic>
            <p:nvPicPr>
              <p:cNvPr id="649" name="Image" descr="Image"/>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20021153" y="5942893"/>
                <a:ext cx="1983186" cy="1432801"/>
              </a:xfrm>
              <a:custGeom>
                <a:avLst/>
                <a:gdLst/>
                <a:ahLst/>
                <a:cxnLst>
                  <a:cxn ang="0">
                    <a:pos x="wd2" y="hd2"/>
                  </a:cxn>
                  <a:cxn ang="5400000">
                    <a:pos x="wd2" y="hd2"/>
                  </a:cxn>
                  <a:cxn ang="10800000">
                    <a:pos x="wd2" y="hd2"/>
                  </a:cxn>
                  <a:cxn ang="16200000">
                    <a:pos x="wd2" y="hd2"/>
                  </a:cxn>
                </a:cxnLst>
                <a:rect l="0" t="0" r="r" b="b"/>
                <a:pathLst>
                  <a:path w="21600" h="21593" extrusionOk="0">
                    <a:moveTo>
                      <a:pt x="10863" y="0"/>
                    </a:moveTo>
                    <a:cubicBezTo>
                      <a:pt x="5411" y="0"/>
                      <a:pt x="725" y="3299"/>
                      <a:pt x="87" y="7590"/>
                    </a:cubicBezTo>
                    <a:cubicBezTo>
                      <a:pt x="29" y="7977"/>
                      <a:pt x="0" y="9394"/>
                      <a:pt x="0" y="10808"/>
                    </a:cubicBezTo>
                    <a:cubicBezTo>
                      <a:pt x="0" y="12221"/>
                      <a:pt x="29" y="13634"/>
                      <a:pt x="87" y="14020"/>
                    </a:cubicBezTo>
                    <a:cubicBezTo>
                      <a:pt x="410" y="16182"/>
                      <a:pt x="1854" y="18305"/>
                      <a:pt x="3912" y="19654"/>
                    </a:cubicBezTo>
                    <a:cubicBezTo>
                      <a:pt x="5239" y="20524"/>
                      <a:pt x="6959" y="21196"/>
                      <a:pt x="8615" y="21484"/>
                    </a:cubicBezTo>
                    <a:cubicBezTo>
                      <a:pt x="9089" y="21566"/>
                      <a:pt x="9938" y="21600"/>
                      <a:pt x="10807" y="21592"/>
                    </a:cubicBezTo>
                    <a:cubicBezTo>
                      <a:pt x="11675" y="21583"/>
                      <a:pt x="12563" y="21528"/>
                      <a:pt x="13110" y="21436"/>
                    </a:cubicBezTo>
                    <a:cubicBezTo>
                      <a:pt x="15375" y="21055"/>
                      <a:pt x="17383" y="20101"/>
                      <a:pt x="19054" y="18613"/>
                    </a:cubicBezTo>
                    <a:cubicBezTo>
                      <a:pt x="19828" y="17924"/>
                      <a:pt x="20768" y="16572"/>
                      <a:pt x="21099" y="15670"/>
                    </a:cubicBezTo>
                    <a:cubicBezTo>
                      <a:pt x="21560" y="14411"/>
                      <a:pt x="21600" y="14018"/>
                      <a:pt x="21600" y="10802"/>
                    </a:cubicBezTo>
                    <a:cubicBezTo>
                      <a:pt x="21600" y="7651"/>
                      <a:pt x="21559" y="7198"/>
                      <a:pt x="21155" y="6125"/>
                    </a:cubicBezTo>
                    <a:cubicBezTo>
                      <a:pt x="19806" y="2539"/>
                      <a:pt x="15540" y="0"/>
                      <a:pt x="10863" y="0"/>
                    </a:cubicBezTo>
                    <a:close/>
                  </a:path>
                </a:pathLst>
              </a:custGeom>
              <a:ln w="12700">
                <a:miter lim="400000"/>
              </a:ln>
            </p:spPr>
          </p:pic>
          <p:pic>
            <p:nvPicPr>
              <p:cNvPr id="652" name="Image" descr="Image"/>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9494035" y="4642962"/>
                <a:ext cx="3590052" cy="2610662"/>
              </a:xfrm>
              <a:custGeom>
                <a:avLst/>
                <a:gdLst/>
                <a:ahLst/>
                <a:cxnLst>
                  <a:cxn ang="0">
                    <a:pos x="wd2" y="hd2"/>
                  </a:cxn>
                  <a:cxn ang="5400000">
                    <a:pos x="wd2" y="hd2"/>
                  </a:cxn>
                  <a:cxn ang="10800000">
                    <a:pos x="wd2" y="hd2"/>
                  </a:cxn>
                  <a:cxn ang="16200000">
                    <a:pos x="wd2" y="hd2"/>
                  </a:cxn>
                </a:cxnLst>
                <a:rect l="0" t="0" r="r" b="b"/>
                <a:pathLst>
                  <a:path w="21596" h="21595" extrusionOk="0">
                    <a:moveTo>
                      <a:pt x="4999" y="0"/>
                    </a:moveTo>
                    <a:cubicBezTo>
                      <a:pt x="4876" y="-5"/>
                      <a:pt x="4829" y="105"/>
                      <a:pt x="4517" y="880"/>
                    </a:cubicBezTo>
                    <a:cubicBezTo>
                      <a:pt x="4388" y="1200"/>
                      <a:pt x="4234" y="1576"/>
                      <a:pt x="4173" y="1713"/>
                    </a:cubicBezTo>
                    <a:cubicBezTo>
                      <a:pt x="4113" y="1851"/>
                      <a:pt x="4014" y="2084"/>
                      <a:pt x="3956" y="2229"/>
                    </a:cubicBezTo>
                    <a:cubicBezTo>
                      <a:pt x="3777" y="2675"/>
                      <a:pt x="3661" y="2962"/>
                      <a:pt x="2963" y="4658"/>
                    </a:cubicBezTo>
                    <a:cubicBezTo>
                      <a:pt x="2048" y="6881"/>
                      <a:pt x="1070" y="9263"/>
                      <a:pt x="728" y="10105"/>
                    </a:cubicBezTo>
                    <a:cubicBezTo>
                      <a:pt x="573" y="10487"/>
                      <a:pt x="415" y="10862"/>
                      <a:pt x="377" y="10939"/>
                    </a:cubicBezTo>
                    <a:cubicBezTo>
                      <a:pt x="330" y="11033"/>
                      <a:pt x="315" y="11148"/>
                      <a:pt x="327" y="11306"/>
                    </a:cubicBezTo>
                    <a:cubicBezTo>
                      <a:pt x="342" y="11502"/>
                      <a:pt x="317" y="11601"/>
                      <a:pt x="172" y="11943"/>
                    </a:cubicBezTo>
                    <a:lnTo>
                      <a:pt x="0" y="12347"/>
                    </a:lnTo>
                    <a:lnTo>
                      <a:pt x="69" y="13128"/>
                    </a:lnTo>
                    <a:cubicBezTo>
                      <a:pt x="107" y="13557"/>
                      <a:pt x="158" y="13940"/>
                      <a:pt x="181" y="13979"/>
                    </a:cubicBezTo>
                    <a:cubicBezTo>
                      <a:pt x="205" y="14017"/>
                      <a:pt x="259" y="14051"/>
                      <a:pt x="301" y="14051"/>
                    </a:cubicBezTo>
                    <a:cubicBezTo>
                      <a:pt x="428" y="14051"/>
                      <a:pt x="524" y="14238"/>
                      <a:pt x="554" y="14546"/>
                    </a:cubicBezTo>
                    <a:cubicBezTo>
                      <a:pt x="576" y="14780"/>
                      <a:pt x="594" y="14829"/>
                      <a:pt x="645" y="14803"/>
                    </a:cubicBezTo>
                    <a:cubicBezTo>
                      <a:pt x="679" y="14784"/>
                      <a:pt x="1037" y="14908"/>
                      <a:pt x="1437" y="15078"/>
                    </a:cubicBezTo>
                    <a:cubicBezTo>
                      <a:pt x="1837" y="15249"/>
                      <a:pt x="2172" y="15378"/>
                      <a:pt x="2182" y="15364"/>
                    </a:cubicBezTo>
                    <a:cubicBezTo>
                      <a:pt x="2193" y="15350"/>
                      <a:pt x="2039" y="15271"/>
                      <a:pt x="1843" y="15190"/>
                    </a:cubicBezTo>
                    <a:cubicBezTo>
                      <a:pt x="1647" y="15109"/>
                      <a:pt x="1306" y="14960"/>
                      <a:pt x="1084" y="14862"/>
                    </a:cubicBezTo>
                    <a:cubicBezTo>
                      <a:pt x="691" y="14687"/>
                      <a:pt x="679" y="14679"/>
                      <a:pt x="688" y="14524"/>
                    </a:cubicBezTo>
                    <a:cubicBezTo>
                      <a:pt x="692" y="14436"/>
                      <a:pt x="713" y="14341"/>
                      <a:pt x="733" y="14313"/>
                    </a:cubicBezTo>
                    <a:cubicBezTo>
                      <a:pt x="755" y="14282"/>
                      <a:pt x="983" y="14356"/>
                      <a:pt x="1311" y="14497"/>
                    </a:cubicBezTo>
                    <a:cubicBezTo>
                      <a:pt x="1608" y="14625"/>
                      <a:pt x="1970" y="14769"/>
                      <a:pt x="2115" y="14822"/>
                    </a:cubicBezTo>
                    <a:cubicBezTo>
                      <a:pt x="2507" y="14966"/>
                      <a:pt x="2558" y="15017"/>
                      <a:pt x="2564" y="15259"/>
                    </a:cubicBezTo>
                    <a:cubicBezTo>
                      <a:pt x="2567" y="15372"/>
                      <a:pt x="2566" y="15484"/>
                      <a:pt x="2564" y="15505"/>
                    </a:cubicBezTo>
                    <a:cubicBezTo>
                      <a:pt x="2559" y="15553"/>
                      <a:pt x="3081" y="15792"/>
                      <a:pt x="3108" y="15755"/>
                    </a:cubicBezTo>
                    <a:cubicBezTo>
                      <a:pt x="3120" y="15739"/>
                      <a:pt x="3075" y="15709"/>
                      <a:pt x="3008" y="15689"/>
                    </a:cubicBezTo>
                    <a:cubicBezTo>
                      <a:pt x="2860" y="15644"/>
                      <a:pt x="2811" y="15570"/>
                      <a:pt x="2793" y="15354"/>
                    </a:cubicBezTo>
                    <a:cubicBezTo>
                      <a:pt x="2780" y="15201"/>
                      <a:pt x="2789" y="15188"/>
                      <a:pt x="2901" y="15193"/>
                    </a:cubicBezTo>
                    <a:cubicBezTo>
                      <a:pt x="3042" y="15200"/>
                      <a:pt x="3727" y="15483"/>
                      <a:pt x="3801" y="15564"/>
                    </a:cubicBezTo>
                    <a:cubicBezTo>
                      <a:pt x="3864" y="15634"/>
                      <a:pt x="3868" y="15896"/>
                      <a:pt x="3806" y="15981"/>
                    </a:cubicBezTo>
                    <a:cubicBezTo>
                      <a:pt x="3756" y="16050"/>
                      <a:pt x="3861" y="16127"/>
                      <a:pt x="4085" y="16188"/>
                    </a:cubicBezTo>
                    <a:cubicBezTo>
                      <a:pt x="4186" y="16215"/>
                      <a:pt x="4188" y="16216"/>
                      <a:pt x="4104" y="16165"/>
                    </a:cubicBezTo>
                    <a:cubicBezTo>
                      <a:pt x="4054" y="16135"/>
                      <a:pt x="4013" y="16094"/>
                      <a:pt x="4013" y="16076"/>
                    </a:cubicBezTo>
                    <a:cubicBezTo>
                      <a:pt x="4013" y="15999"/>
                      <a:pt x="4139" y="15715"/>
                      <a:pt x="4173" y="15715"/>
                    </a:cubicBezTo>
                    <a:cubicBezTo>
                      <a:pt x="4194" y="15715"/>
                      <a:pt x="5154" y="16122"/>
                      <a:pt x="6305" y="16615"/>
                    </a:cubicBezTo>
                    <a:cubicBezTo>
                      <a:pt x="7456" y="17108"/>
                      <a:pt x="8460" y="17535"/>
                      <a:pt x="8537" y="17567"/>
                    </a:cubicBezTo>
                    <a:cubicBezTo>
                      <a:pt x="8615" y="17599"/>
                      <a:pt x="8703" y="17650"/>
                      <a:pt x="8731" y="17678"/>
                    </a:cubicBezTo>
                    <a:cubicBezTo>
                      <a:pt x="8800" y="17750"/>
                      <a:pt x="8794" y="17938"/>
                      <a:pt x="8719" y="18053"/>
                    </a:cubicBezTo>
                    <a:cubicBezTo>
                      <a:pt x="8661" y="18141"/>
                      <a:pt x="8668" y="18157"/>
                      <a:pt x="8845" y="18240"/>
                    </a:cubicBezTo>
                    <a:cubicBezTo>
                      <a:pt x="9046" y="18334"/>
                      <a:pt x="9190" y="18356"/>
                      <a:pt x="9034" y="18269"/>
                    </a:cubicBezTo>
                    <a:cubicBezTo>
                      <a:pt x="8924" y="18208"/>
                      <a:pt x="8918" y="18106"/>
                      <a:pt x="9017" y="17938"/>
                    </a:cubicBezTo>
                    <a:lnTo>
                      <a:pt x="9091" y="17810"/>
                    </a:lnTo>
                    <a:lnTo>
                      <a:pt x="9755" y="18092"/>
                    </a:lnTo>
                    <a:cubicBezTo>
                      <a:pt x="10120" y="18247"/>
                      <a:pt x="11091" y="18667"/>
                      <a:pt x="11913" y="19024"/>
                    </a:cubicBezTo>
                    <a:cubicBezTo>
                      <a:pt x="12735" y="19382"/>
                      <a:pt x="13471" y="19700"/>
                      <a:pt x="13548" y="19730"/>
                    </a:cubicBezTo>
                    <a:cubicBezTo>
                      <a:pt x="13626" y="19760"/>
                      <a:pt x="13712" y="19807"/>
                      <a:pt x="13739" y="19839"/>
                    </a:cubicBezTo>
                    <a:cubicBezTo>
                      <a:pt x="13816" y="19924"/>
                      <a:pt x="13802" y="20144"/>
                      <a:pt x="13713" y="20229"/>
                    </a:cubicBezTo>
                    <a:cubicBezTo>
                      <a:pt x="13641" y="20299"/>
                      <a:pt x="13662" y="20321"/>
                      <a:pt x="13978" y="20462"/>
                    </a:cubicBezTo>
                    <a:cubicBezTo>
                      <a:pt x="14160" y="20544"/>
                      <a:pt x="14337" y="20599"/>
                      <a:pt x="14389" y="20590"/>
                    </a:cubicBezTo>
                    <a:cubicBezTo>
                      <a:pt x="13993" y="20413"/>
                      <a:pt x="13973" y="20393"/>
                      <a:pt x="13981" y="20246"/>
                    </a:cubicBezTo>
                    <a:cubicBezTo>
                      <a:pt x="13985" y="20159"/>
                      <a:pt x="14008" y="20063"/>
                      <a:pt x="14031" y="20032"/>
                    </a:cubicBezTo>
                    <a:cubicBezTo>
                      <a:pt x="14079" y="19966"/>
                      <a:pt x="14940" y="20305"/>
                      <a:pt x="15007" y="20416"/>
                    </a:cubicBezTo>
                    <a:cubicBezTo>
                      <a:pt x="15023" y="20442"/>
                      <a:pt x="15030" y="20499"/>
                      <a:pt x="15033" y="20558"/>
                    </a:cubicBezTo>
                    <a:cubicBezTo>
                      <a:pt x="15064" y="20484"/>
                      <a:pt x="15118" y="20440"/>
                      <a:pt x="15181" y="20466"/>
                    </a:cubicBezTo>
                    <a:cubicBezTo>
                      <a:pt x="15227" y="20484"/>
                      <a:pt x="15294" y="20507"/>
                      <a:pt x="15327" y="20518"/>
                    </a:cubicBezTo>
                    <a:cubicBezTo>
                      <a:pt x="15618" y="20614"/>
                      <a:pt x="16896" y="21193"/>
                      <a:pt x="16941" y="21250"/>
                    </a:cubicBezTo>
                    <a:cubicBezTo>
                      <a:pt x="16991" y="21313"/>
                      <a:pt x="16978" y="21338"/>
                      <a:pt x="16860" y="21405"/>
                    </a:cubicBezTo>
                    <a:cubicBezTo>
                      <a:pt x="16608" y="21546"/>
                      <a:pt x="16552" y="21540"/>
                      <a:pt x="16000" y="21296"/>
                    </a:cubicBezTo>
                    <a:cubicBezTo>
                      <a:pt x="16001" y="21298"/>
                      <a:pt x="16003" y="21298"/>
                      <a:pt x="16003" y="21300"/>
                    </a:cubicBezTo>
                    <a:cubicBezTo>
                      <a:pt x="16005" y="21330"/>
                      <a:pt x="16130" y="21408"/>
                      <a:pt x="16282" y="21474"/>
                    </a:cubicBezTo>
                    <a:lnTo>
                      <a:pt x="16559" y="21595"/>
                    </a:lnTo>
                    <a:lnTo>
                      <a:pt x="16817" y="21460"/>
                    </a:lnTo>
                    <a:cubicBezTo>
                      <a:pt x="17050" y="21340"/>
                      <a:pt x="17099" y="21331"/>
                      <a:pt x="17313" y="21385"/>
                    </a:cubicBezTo>
                    <a:cubicBezTo>
                      <a:pt x="17540" y="21441"/>
                      <a:pt x="17715" y="21421"/>
                      <a:pt x="17703" y="21339"/>
                    </a:cubicBezTo>
                    <a:cubicBezTo>
                      <a:pt x="17699" y="21318"/>
                      <a:pt x="17710" y="21263"/>
                      <a:pt x="17724" y="21217"/>
                    </a:cubicBezTo>
                    <a:cubicBezTo>
                      <a:pt x="17786" y="21016"/>
                      <a:pt x="17840" y="20605"/>
                      <a:pt x="17848" y="20272"/>
                    </a:cubicBezTo>
                    <a:cubicBezTo>
                      <a:pt x="17858" y="19880"/>
                      <a:pt x="18031" y="19231"/>
                      <a:pt x="18118" y="19261"/>
                    </a:cubicBezTo>
                    <a:cubicBezTo>
                      <a:pt x="18146" y="19270"/>
                      <a:pt x="18154" y="19240"/>
                      <a:pt x="18139" y="19189"/>
                    </a:cubicBezTo>
                    <a:cubicBezTo>
                      <a:pt x="18111" y="19086"/>
                      <a:pt x="18258" y="18509"/>
                      <a:pt x="18350" y="18365"/>
                    </a:cubicBezTo>
                    <a:cubicBezTo>
                      <a:pt x="18385" y="18309"/>
                      <a:pt x="18445" y="18276"/>
                      <a:pt x="18481" y="18289"/>
                    </a:cubicBezTo>
                    <a:cubicBezTo>
                      <a:pt x="18537" y="18309"/>
                      <a:pt x="18542" y="18271"/>
                      <a:pt x="18526" y="18046"/>
                    </a:cubicBezTo>
                    <a:cubicBezTo>
                      <a:pt x="18509" y="17799"/>
                      <a:pt x="18586" y="17526"/>
                      <a:pt x="19627" y="14097"/>
                    </a:cubicBezTo>
                    <a:cubicBezTo>
                      <a:pt x="20242" y="12069"/>
                      <a:pt x="20773" y="10352"/>
                      <a:pt x="20806" y="10282"/>
                    </a:cubicBezTo>
                    <a:cubicBezTo>
                      <a:pt x="20839" y="10212"/>
                      <a:pt x="20883" y="10172"/>
                      <a:pt x="20904" y="10190"/>
                    </a:cubicBezTo>
                    <a:cubicBezTo>
                      <a:pt x="20947" y="10227"/>
                      <a:pt x="21002" y="9972"/>
                      <a:pt x="20973" y="9868"/>
                    </a:cubicBezTo>
                    <a:cubicBezTo>
                      <a:pt x="20946" y="9770"/>
                      <a:pt x="21116" y="9129"/>
                      <a:pt x="21164" y="9149"/>
                    </a:cubicBezTo>
                    <a:cubicBezTo>
                      <a:pt x="21186" y="9159"/>
                      <a:pt x="21202" y="9244"/>
                      <a:pt x="21195" y="9340"/>
                    </a:cubicBezTo>
                    <a:cubicBezTo>
                      <a:pt x="21180" y="9581"/>
                      <a:pt x="21200" y="9539"/>
                      <a:pt x="21405" y="8893"/>
                    </a:cubicBezTo>
                    <a:cubicBezTo>
                      <a:pt x="21555" y="8422"/>
                      <a:pt x="21585" y="8262"/>
                      <a:pt x="21594" y="7925"/>
                    </a:cubicBezTo>
                    <a:cubicBezTo>
                      <a:pt x="21600" y="7702"/>
                      <a:pt x="21591" y="7488"/>
                      <a:pt x="21575" y="7452"/>
                    </a:cubicBezTo>
                    <a:cubicBezTo>
                      <a:pt x="21559" y="7416"/>
                      <a:pt x="21439" y="7345"/>
                      <a:pt x="21307" y="7294"/>
                    </a:cubicBezTo>
                    <a:cubicBezTo>
                      <a:pt x="21077" y="7205"/>
                      <a:pt x="21061" y="7188"/>
                      <a:pt x="20863" y="6779"/>
                    </a:cubicBezTo>
                    <a:cubicBezTo>
                      <a:pt x="20751" y="6546"/>
                      <a:pt x="20633" y="6311"/>
                      <a:pt x="20603" y="6257"/>
                    </a:cubicBezTo>
                    <a:cubicBezTo>
                      <a:pt x="20568" y="6193"/>
                      <a:pt x="20139" y="5995"/>
                      <a:pt x="19362" y="5686"/>
                    </a:cubicBezTo>
                    <a:cubicBezTo>
                      <a:pt x="18709" y="5426"/>
                      <a:pt x="18138" y="5201"/>
                      <a:pt x="18094" y="5187"/>
                    </a:cubicBezTo>
                    <a:cubicBezTo>
                      <a:pt x="18050" y="5173"/>
                      <a:pt x="17832" y="5087"/>
                      <a:pt x="17609" y="4993"/>
                    </a:cubicBezTo>
                    <a:cubicBezTo>
                      <a:pt x="17115" y="4784"/>
                      <a:pt x="8710" y="1421"/>
                      <a:pt x="8437" y="1323"/>
                    </a:cubicBezTo>
                    <a:cubicBezTo>
                      <a:pt x="8370" y="1299"/>
                      <a:pt x="7617" y="999"/>
                      <a:pt x="6761" y="656"/>
                    </a:cubicBezTo>
                    <a:cubicBezTo>
                      <a:pt x="5906" y="314"/>
                      <a:pt x="5139" y="20"/>
                      <a:pt x="5059" y="6"/>
                    </a:cubicBezTo>
                    <a:cubicBezTo>
                      <a:pt x="5037" y="2"/>
                      <a:pt x="5017" y="0"/>
                      <a:pt x="4999" y="0"/>
                    </a:cubicBezTo>
                    <a:close/>
                    <a:moveTo>
                      <a:pt x="4536" y="16336"/>
                    </a:moveTo>
                    <a:cubicBezTo>
                      <a:pt x="4522" y="16335"/>
                      <a:pt x="4505" y="16338"/>
                      <a:pt x="4491" y="16346"/>
                    </a:cubicBezTo>
                    <a:cubicBezTo>
                      <a:pt x="4458" y="16363"/>
                      <a:pt x="4467" y="16376"/>
                      <a:pt x="4515" y="16378"/>
                    </a:cubicBezTo>
                    <a:cubicBezTo>
                      <a:pt x="4557" y="16381"/>
                      <a:pt x="4581" y="16367"/>
                      <a:pt x="4567" y="16349"/>
                    </a:cubicBezTo>
                    <a:cubicBezTo>
                      <a:pt x="4560" y="16340"/>
                      <a:pt x="4550" y="16336"/>
                      <a:pt x="4536" y="16336"/>
                    </a:cubicBezTo>
                    <a:close/>
                    <a:moveTo>
                      <a:pt x="5023" y="16559"/>
                    </a:moveTo>
                    <a:cubicBezTo>
                      <a:pt x="4985" y="16559"/>
                      <a:pt x="4991" y="16575"/>
                      <a:pt x="5042" y="16605"/>
                    </a:cubicBezTo>
                    <a:cubicBezTo>
                      <a:pt x="5087" y="16631"/>
                      <a:pt x="5152" y="16654"/>
                      <a:pt x="5185" y="16654"/>
                    </a:cubicBezTo>
                    <a:cubicBezTo>
                      <a:pt x="5224" y="16654"/>
                      <a:pt x="5215" y="16635"/>
                      <a:pt x="5164" y="16605"/>
                    </a:cubicBezTo>
                    <a:cubicBezTo>
                      <a:pt x="5119" y="16579"/>
                      <a:pt x="5056" y="16559"/>
                      <a:pt x="5023" y="16559"/>
                    </a:cubicBezTo>
                    <a:close/>
                    <a:moveTo>
                      <a:pt x="5706" y="16835"/>
                    </a:moveTo>
                    <a:cubicBezTo>
                      <a:pt x="5692" y="16834"/>
                      <a:pt x="5677" y="16837"/>
                      <a:pt x="5663" y="16845"/>
                    </a:cubicBezTo>
                    <a:cubicBezTo>
                      <a:pt x="5631" y="16862"/>
                      <a:pt x="5640" y="16875"/>
                      <a:pt x="5687" y="16877"/>
                    </a:cubicBezTo>
                    <a:cubicBezTo>
                      <a:pt x="5729" y="16880"/>
                      <a:pt x="5753" y="16866"/>
                      <a:pt x="5739" y="16848"/>
                    </a:cubicBezTo>
                    <a:cubicBezTo>
                      <a:pt x="5733" y="16839"/>
                      <a:pt x="5720" y="16835"/>
                      <a:pt x="5706" y="16835"/>
                    </a:cubicBezTo>
                    <a:close/>
                    <a:moveTo>
                      <a:pt x="6353" y="17114"/>
                    </a:moveTo>
                    <a:cubicBezTo>
                      <a:pt x="6339" y="17113"/>
                      <a:pt x="6322" y="17116"/>
                      <a:pt x="6307" y="17124"/>
                    </a:cubicBezTo>
                    <a:cubicBezTo>
                      <a:pt x="6275" y="17141"/>
                      <a:pt x="6287" y="17154"/>
                      <a:pt x="6334" y="17156"/>
                    </a:cubicBezTo>
                    <a:cubicBezTo>
                      <a:pt x="6376" y="17159"/>
                      <a:pt x="6400" y="17145"/>
                      <a:pt x="6386" y="17127"/>
                    </a:cubicBezTo>
                    <a:cubicBezTo>
                      <a:pt x="6380" y="17118"/>
                      <a:pt x="6367" y="17115"/>
                      <a:pt x="6353" y="17114"/>
                    </a:cubicBezTo>
                    <a:close/>
                    <a:moveTo>
                      <a:pt x="10354" y="18834"/>
                    </a:moveTo>
                    <a:cubicBezTo>
                      <a:pt x="10340" y="18833"/>
                      <a:pt x="10323" y="18836"/>
                      <a:pt x="10309" y="18844"/>
                    </a:cubicBezTo>
                    <a:cubicBezTo>
                      <a:pt x="10277" y="18862"/>
                      <a:pt x="10286" y="18877"/>
                      <a:pt x="10333" y="18880"/>
                    </a:cubicBezTo>
                    <a:cubicBezTo>
                      <a:pt x="10375" y="18882"/>
                      <a:pt x="10399" y="18869"/>
                      <a:pt x="10385" y="18850"/>
                    </a:cubicBezTo>
                    <a:cubicBezTo>
                      <a:pt x="10378" y="18841"/>
                      <a:pt x="10368" y="18835"/>
                      <a:pt x="10354" y="18834"/>
                    </a:cubicBezTo>
                    <a:close/>
                    <a:moveTo>
                      <a:pt x="11120" y="19169"/>
                    </a:moveTo>
                    <a:cubicBezTo>
                      <a:pt x="11106" y="19168"/>
                      <a:pt x="11090" y="19171"/>
                      <a:pt x="11075" y="19179"/>
                    </a:cubicBezTo>
                    <a:cubicBezTo>
                      <a:pt x="11043" y="19196"/>
                      <a:pt x="11054" y="19209"/>
                      <a:pt x="11101" y="19212"/>
                    </a:cubicBezTo>
                    <a:cubicBezTo>
                      <a:pt x="11144" y="19214"/>
                      <a:pt x="11167" y="19200"/>
                      <a:pt x="11154" y="19182"/>
                    </a:cubicBezTo>
                    <a:cubicBezTo>
                      <a:pt x="11147" y="19173"/>
                      <a:pt x="11135" y="19170"/>
                      <a:pt x="11120" y="19169"/>
                    </a:cubicBezTo>
                    <a:close/>
                    <a:moveTo>
                      <a:pt x="11739" y="19441"/>
                    </a:moveTo>
                    <a:cubicBezTo>
                      <a:pt x="11683" y="19445"/>
                      <a:pt x="11685" y="19455"/>
                      <a:pt x="11751" y="19494"/>
                    </a:cubicBezTo>
                    <a:cubicBezTo>
                      <a:pt x="11859" y="19558"/>
                      <a:pt x="11861" y="19558"/>
                      <a:pt x="11832" y="19494"/>
                    </a:cubicBezTo>
                    <a:cubicBezTo>
                      <a:pt x="11818" y="19463"/>
                      <a:pt x="11776" y="19439"/>
                      <a:pt x="11739" y="19441"/>
                    </a:cubicBezTo>
                    <a:close/>
                    <a:moveTo>
                      <a:pt x="12536" y="19780"/>
                    </a:moveTo>
                    <a:cubicBezTo>
                      <a:pt x="12522" y="19779"/>
                      <a:pt x="12505" y="19781"/>
                      <a:pt x="12491" y="19789"/>
                    </a:cubicBezTo>
                    <a:cubicBezTo>
                      <a:pt x="12459" y="19807"/>
                      <a:pt x="12468" y="19820"/>
                      <a:pt x="12515" y="19822"/>
                    </a:cubicBezTo>
                    <a:cubicBezTo>
                      <a:pt x="12557" y="19825"/>
                      <a:pt x="12581" y="19811"/>
                      <a:pt x="12567" y="19793"/>
                    </a:cubicBezTo>
                    <a:cubicBezTo>
                      <a:pt x="12561" y="19783"/>
                      <a:pt x="12550" y="19780"/>
                      <a:pt x="12536" y="19780"/>
                    </a:cubicBezTo>
                    <a:close/>
                    <a:moveTo>
                      <a:pt x="13061" y="20003"/>
                    </a:moveTo>
                    <a:cubicBezTo>
                      <a:pt x="13047" y="20002"/>
                      <a:pt x="13031" y="20005"/>
                      <a:pt x="13016" y="20013"/>
                    </a:cubicBezTo>
                    <a:cubicBezTo>
                      <a:pt x="12984" y="20030"/>
                      <a:pt x="12993" y="20043"/>
                      <a:pt x="13040" y="20045"/>
                    </a:cubicBezTo>
                    <a:cubicBezTo>
                      <a:pt x="13083" y="20048"/>
                      <a:pt x="13106" y="20034"/>
                      <a:pt x="13092" y="20016"/>
                    </a:cubicBezTo>
                    <a:cubicBezTo>
                      <a:pt x="13086" y="20007"/>
                      <a:pt x="13075" y="20004"/>
                      <a:pt x="13061" y="20003"/>
                    </a:cubicBezTo>
                    <a:close/>
                    <a:moveTo>
                      <a:pt x="15014" y="20741"/>
                    </a:moveTo>
                    <a:cubicBezTo>
                      <a:pt x="15000" y="20779"/>
                      <a:pt x="14981" y="20807"/>
                      <a:pt x="14962" y="20810"/>
                    </a:cubicBezTo>
                    <a:cubicBezTo>
                      <a:pt x="14944" y="20813"/>
                      <a:pt x="14870" y="20787"/>
                      <a:pt x="14768" y="20748"/>
                    </a:cubicBezTo>
                    <a:cubicBezTo>
                      <a:pt x="14770" y="20752"/>
                      <a:pt x="14774" y="20757"/>
                      <a:pt x="14773" y="20761"/>
                    </a:cubicBezTo>
                    <a:cubicBezTo>
                      <a:pt x="14763" y="20824"/>
                      <a:pt x="15525" y="21150"/>
                      <a:pt x="15640" y="21135"/>
                    </a:cubicBezTo>
                    <a:cubicBezTo>
                      <a:pt x="15103" y="20894"/>
                      <a:pt x="15031" y="20846"/>
                      <a:pt x="15014" y="20741"/>
                    </a:cubicBezTo>
                    <a:close/>
                  </a:path>
                </a:pathLst>
              </a:custGeom>
              <a:ln w="12700">
                <a:miter lim="400000"/>
              </a:ln>
            </p:spPr>
          </p:pic>
          <p:pic>
            <p:nvPicPr>
              <p:cNvPr id="653" name="Line Line" descr="Line Line"/>
              <p:cNvPicPr>
                <a:picLocks/>
              </p:cNvPicPr>
              <p:nvPr/>
            </p:nvPicPr>
            <p:blipFill>
              <a:blip r:embed="rId9"/>
              <a:stretch>
                <a:fillRect/>
              </a:stretch>
            </p:blipFill>
            <p:spPr>
              <a:xfrm>
                <a:off x="3916085" y="5422324"/>
                <a:ext cx="2055008" cy="394137"/>
              </a:xfrm>
              <a:prstGeom prst="rect">
                <a:avLst/>
              </a:prstGeom>
            </p:spPr>
          </p:pic>
          <p:pic>
            <p:nvPicPr>
              <p:cNvPr id="655" name="Line Shape" descr="Line Shape"/>
              <p:cNvPicPr>
                <a:picLocks/>
              </p:cNvPicPr>
              <p:nvPr/>
            </p:nvPicPr>
            <p:blipFill>
              <a:blip r:embed="rId10"/>
              <a:stretch>
                <a:fillRect/>
              </a:stretch>
            </p:blipFill>
            <p:spPr>
              <a:xfrm>
                <a:off x="7235516" y="4665392"/>
                <a:ext cx="2593108" cy="671601"/>
              </a:xfrm>
              <a:prstGeom prst="rect">
                <a:avLst/>
              </a:prstGeom>
            </p:spPr>
          </p:pic>
          <p:pic>
            <p:nvPicPr>
              <p:cNvPr id="657" name="Line Shape" descr="Line Shape"/>
              <p:cNvPicPr>
                <a:picLocks/>
              </p:cNvPicPr>
              <p:nvPr/>
            </p:nvPicPr>
            <p:blipFill>
              <a:blip r:embed="rId11"/>
              <a:stretch>
                <a:fillRect/>
              </a:stretch>
            </p:blipFill>
            <p:spPr>
              <a:xfrm rot="10800000">
                <a:off x="8842117" y="6600044"/>
                <a:ext cx="1482491" cy="935715"/>
              </a:xfrm>
              <a:prstGeom prst="rect">
                <a:avLst/>
              </a:prstGeom>
            </p:spPr>
          </p:pic>
          <p:grpSp>
            <p:nvGrpSpPr>
              <p:cNvPr id="663" name="Group"/>
              <p:cNvGrpSpPr/>
              <p:nvPr/>
            </p:nvGrpSpPr>
            <p:grpSpPr>
              <a:xfrm>
                <a:off x="1464152" y="4868376"/>
                <a:ext cx="2176464" cy="1603446"/>
                <a:chOff x="0" y="40570"/>
                <a:chExt cx="2176462" cy="1603445"/>
              </a:xfrm>
            </p:grpSpPr>
            <p:pic>
              <p:nvPicPr>
                <p:cNvPr id="661" name="Image" descr="Image"/>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1" y="71510"/>
                  <a:ext cx="2176464" cy="1572507"/>
                </a:xfrm>
                <a:custGeom>
                  <a:avLst/>
                  <a:gdLst/>
                  <a:ahLst/>
                  <a:cxnLst>
                    <a:cxn ang="0">
                      <a:pos x="wd2" y="hd2"/>
                    </a:cxn>
                    <a:cxn ang="5400000">
                      <a:pos x="wd2" y="hd2"/>
                    </a:cxn>
                    <a:cxn ang="10800000">
                      <a:pos x="wd2" y="hd2"/>
                    </a:cxn>
                    <a:cxn ang="16200000">
                      <a:pos x="wd2" y="hd2"/>
                    </a:cxn>
                  </a:cxnLst>
                  <a:rect l="0" t="0" r="r" b="b"/>
                  <a:pathLst>
                    <a:path w="21600" h="21593" extrusionOk="0">
                      <a:moveTo>
                        <a:pt x="10863" y="0"/>
                      </a:moveTo>
                      <a:cubicBezTo>
                        <a:pt x="5411" y="0"/>
                        <a:pt x="725" y="3301"/>
                        <a:pt x="87" y="7591"/>
                      </a:cubicBezTo>
                      <a:cubicBezTo>
                        <a:pt x="29" y="7979"/>
                        <a:pt x="0" y="9393"/>
                        <a:pt x="0" y="10807"/>
                      </a:cubicBezTo>
                      <a:cubicBezTo>
                        <a:pt x="0" y="12220"/>
                        <a:pt x="29" y="13631"/>
                        <a:pt x="87" y="14017"/>
                      </a:cubicBezTo>
                      <a:cubicBezTo>
                        <a:pt x="410" y="16179"/>
                        <a:pt x="1853" y="18308"/>
                        <a:pt x="3911" y="19657"/>
                      </a:cubicBezTo>
                      <a:cubicBezTo>
                        <a:pt x="5238" y="20527"/>
                        <a:pt x="6958" y="21195"/>
                        <a:pt x="8614" y="21483"/>
                      </a:cubicBezTo>
                      <a:cubicBezTo>
                        <a:pt x="9088" y="21565"/>
                        <a:pt x="9940" y="21600"/>
                        <a:pt x="10808" y="21592"/>
                      </a:cubicBezTo>
                      <a:cubicBezTo>
                        <a:pt x="11676" y="21583"/>
                        <a:pt x="12561" y="21531"/>
                        <a:pt x="13108" y="21439"/>
                      </a:cubicBezTo>
                      <a:cubicBezTo>
                        <a:pt x="15373" y="21058"/>
                        <a:pt x="17385" y="20104"/>
                        <a:pt x="19056" y="18616"/>
                      </a:cubicBezTo>
                      <a:cubicBezTo>
                        <a:pt x="19830" y="17927"/>
                        <a:pt x="20769" y="16570"/>
                        <a:pt x="21100" y="15668"/>
                      </a:cubicBezTo>
                      <a:cubicBezTo>
                        <a:pt x="21561" y="14408"/>
                        <a:pt x="21600" y="14023"/>
                        <a:pt x="21600" y="10807"/>
                      </a:cubicBezTo>
                      <a:cubicBezTo>
                        <a:pt x="21600" y="7656"/>
                        <a:pt x="21559" y="7198"/>
                        <a:pt x="21155" y="6125"/>
                      </a:cubicBezTo>
                      <a:cubicBezTo>
                        <a:pt x="19806" y="2540"/>
                        <a:pt x="15540" y="0"/>
                        <a:pt x="10863" y="0"/>
                      </a:cubicBezTo>
                      <a:close/>
                    </a:path>
                  </a:pathLst>
                </a:custGeom>
                <a:ln w="12700" cap="flat">
                  <a:noFill/>
                  <a:miter lim="400000"/>
                </a:ln>
                <a:effectLst/>
              </p:spPr>
            </p:pic>
            <p:pic>
              <p:nvPicPr>
                <p:cNvPr id="662" name="Image" descr="Image"/>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a:xfrm rot="18300580">
                  <a:off x="628668" y="159473"/>
                  <a:ext cx="882260" cy="1137295"/>
                </a:xfrm>
                <a:custGeom>
                  <a:avLst/>
                  <a:gdLst/>
                  <a:ahLst/>
                  <a:cxnLst>
                    <a:cxn ang="0">
                      <a:pos x="wd2" y="hd2"/>
                    </a:cxn>
                    <a:cxn ang="5400000">
                      <a:pos x="wd2" y="hd2"/>
                    </a:cxn>
                    <a:cxn ang="10800000">
                      <a:pos x="wd2" y="hd2"/>
                    </a:cxn>
                    <a:cxn ang="16200000">
                      <a:pos x="wd2" y="hd2"/>
                    </a:cxn>
                  </a:cxnLst>
                  <a:rect l="0" t="0" r="r" b="b"/>
                  <a:pathLst>
                    <a:path w="21597" h="21522" extrusionOk="0">
                      <a:moveTo>
                        <a:pt x="7238" y="1"/>
                      </a:moveTo>
                      <a:cubicBezTo>
                        <a:pt x="7143" y="-7"/>
                        <a:pt x="7022" y="37"/>
                        <a:pt x="6937" y="143"/>
                      </a:cubicBezTo>
                      <a:cubicBezTo>
                        <a:pt x="6775" y="347"/>
                        <a:pt x="5808" y="338"/>
                        <a:pt x="5538" y="128"/>
                      </a:cubicBezTo>
                      <a:cubicBezTo>
                        <a:pt x="5286" y="-67"/>
                        <a:pt x="4254" y="86"/>
                        <a:pt x="4420" y="294"/>
                      </a:cubicBezTo>
                      <a:cubicBezTo>
                        <a:pt x="4480" y="369"/>
                        <a:pt x="4238" y="536"/>
                        <a:pt x="3876" y="669"/>
                      </a:cubicBezTo>
                      <a:cubicBezTo>
                        <a:pt x="3029" y="981"/>
                        <a:pt x="2443" y="1473"/>
                        <a:pt x="2361" y="1946"/>
                      </a:cubicBezTo>
                      <a:cubicBezTo>
                        <a:pt x="2325" y="2152"/>
                        <a:pt x="2176" y="2314"/>
                        <a:pt x="2021" y="2314"/>
                      </a:cubicBezTo>
                      <a:cubicBezTo>
                        <a:pt x="1610" y="2314"/>
                        <a:pt x="1305" y="3240"/>
                        <a:pt x="1243" y="4364"/>
                      </a:cubicBezTo>
                      <a:cubicBezTo>
                        <a:pt x="1295" y="4388"/>
                        <a:pt x="1311" y="4387"/>
                        <a:pt x="1379" y="4424"/>
                      </a:cubicBezTo>
                      <a:cubicBezTo>
                        <a:pt x="1621" y="4555"/>
                        <a:pt x="1762" y="4733"/>
                        <a:pt x="1690" y="4822"/>
                      </a:cubicBezTo>
                      <a:cubicBezTo>
                        <a:pt x="1610" y="4923"/>
                        <a:pt x="1652" y="4945"/>
                        <a:pt x="1797" y="4875"/>
                      </a:cubicBezTo>
                      <a:cubicBezTo>
                        <a:pt x="1947" y="4803"/>
                        <a:pt x="2072" y="4878"/>
                        <a:pt x="2137" y="5070"/>
                      </a:cubicBezTo>
                      <a:cubicBezTo>
                        <a:pt x="2194" y="5238"/>
                        <a:pt x="2370" y="5407"/>
                        <a:pt x="2526" y="5453"/>
                      </a:cubicBezTo>
                      <a:cubicBezTo>
                        <a:pt x="2682" y="5500"/>
                        <a:pt x="2759" y="5597"/>
                        <a:pt x="2701" y="5671"/>
                      </a:cubicBezTo>
                      <a:cubicBezTo>
                        <a:pt x="2659" y="5723"/>
                        <a:pt x="2728" y="5781"/>
                        <a:pt x="2837" y="5829"/>
                      </a:cubicBezTo>
                      <a:cubicBezTo>
                        <a:pt x="2815" y="5761"/>
                        <a:pt x="2856" y="5705"/>
                        <a:pt x="2992" y="5588"/>
                      </a:cubicBezTo>
                      <a:cubicBezTo>
                        <a:pt x="3293" y="5332"/>
                        <a:pt x="3551" y="5356"/>
                        <a:pt x="3556" y="5649"/>
                      </a:cubicBezTo>
                      <a:cubicBezTo>
                        <a:pt x="3558" y="5776"/>
                        <a:pt x="3642" y="5846"/>
                        <a:pt x="3779" y="5829"/>
                      </a:cubicBezTo>
                      <a:cubicBezTo>
                        <a:pt x="3901" y="5813"/>
                        <a:pt x="4081" y="5874"/>
                        <a:pt x="4177" y="5964"/>
                      </a:cubicBezTo>
                      <a:cubicBezTo>
                        <a:pt x="4274" y="6054"/>
                        <a:pt x="4466" y="6122"/>
                        <a:pt x="4605" y="6122"/>
                      </a:cubicBezTo>
                      <a:cubicBezTo>
                        <a:pt x="4744" y="6122"/>
                        <a:pt x="4894" y="6167"/>
                        <a:pt x="4935" y="6219"/>
                      </a:cubicBezTo>
                      <a:cubicBezTo>
                        <a:pt x="5054" y="6368"/>
                        <a:pt x="5762" y="6442"/>
                        <a:pt x="5946" y="6324"/>
                      </a:cubicBezTo>
                      <a:cubicBezTo>
                        <a:pt x="6055" y="6255"/>
                        <a:pt x="6214" y="6257"/>
                        <a:pt x="6412" y="6339"/>
                      </a:cubicBezTo>
                      <a:cubicBezTo>
                        <a:pt x="6577" y="6408"/>
                        <a:pt x="6854" y="6434"/>
                        <a:pt x="7034" y="6400"/>
                      </a:cubicBezTo>
                      <a:cubicBezTo>
                        <a:pt x="7213" y="6365"/>
                        <a:pt x="7402" y="6390"/>
                        <a:pt x="7452" y="6452"/>
                      </a:cubicBezTo>
                      <a:cubicBezTo>
                        <a:pt x="7514" y="6531"/>
                        <a:pt x="7603" y="6528"/>
                        <a:pt x="7733" y="6445"/>
                      </a:cubicBezTo>
                      <a:cubicBezTo>
                        <a:pt x="7739" y="6441"/>
                        <a:pt x="7747" y="6440"/>
                        <a:pt x="7753" y="6437"/>
                      </a:cubicBezTo>
                      <a:cubicBezTo>
                        <a:pt x="7817" y="6380"/>
                        <a:pt x="7926" y="6339"/>
                        <a:pt x="8064" y="6339"/>
                      </a:cubicBezTo>
                      <a:cubicBezTo>
                        <a:pt x="8255" y="6339"/>
                        <a:pt x="8350" y="6383"/>
                        <a:pt x="8384" y="6445"/>
                      </a:cubicBezTo>
                      <a:cubicBezTo>
                        <a:pt x="8490" y="6388"/>
                        <a:pt x="8589" y="6340"/>
                        <a:pt x="8695" y="6294"/>
                      </a:cubicBezTo>
                      <a:cubicBezTo>
                        <a:pt x="8735" y="6226"/>
                        <a:pt x="8773" y="6157"/>
                        <a:pt x="8773" y="6054"/>
                      </a:cubicBezTo>
                      <a:cubicBezTo>
                        <a:pt x="8773" y="5757"/>
                        <a:pt x="9236" y="5526"/>
                        <a:pt x="9433" y="5724"/>
                      </a:cubicBezTo>
                      <a:cubicBezTo>
                        <a:pt x="9469" y="5759"/>
                        <a:pt x="9502" y="5852"/>
                        <a:pt x="9531" y="5971"/>
                      </a:cubicBezTo>
                      <a:cubicBezTo>
                        <a:pt x="9606" y="5974"/>
                        <a:pt x="9681" y="6007"/>
                        <a:pt x="9744" y="6077"/>
                      </a:cubicBezTo>
                      <a:cubicBezTo>
                        <a:pt x="9731" y="5928"/>
                        <a:pt x="9789" y="5798"/>
                        <a:pt x="9910" y="5739"/>
                      </a:cubicBezTo>
                      <a:cubicBezTo>
                        <a:pt x="9987" y="5646"/>
                        <a:pt x="10127" y="5585"/>
                        <a:pt x="10240" y="5664"/>
                      </a:cubicBezTo>
                      <a:cubicBezTo>
                        <a:pt x="10303" y="5707"/>
                        <a:pt x="10305" y="5685"/>
                        <a:pt x="10250" y="5611"/>
                      </a:cubicBezTo>
                      <a:cubicBezTo>
                        <a:pt x="10191" y="5532"/>
                        <a:pt x="10239" y="5446"/>
                        <a:pt x="10366" y="5408"/>
                      </a:cubicBezTo>
                      <a:cubicBezTo>
                        <a:pt x="10486" y="5373"/>
                        <a:pt x="10580" y="5240"/>
                        <a:pt x="10580" y="5108"/>
                      </a:cubicBezTo>
                      <a:cubicBezTo>
                        <a:pt x="10580" y="4975"/>
                        <a:pt x="10698" y="4781"/>
                        <a:pt x="10842" y="4680"/>
                      </a:cubicBezTo>
                      <a:cubicBezTo>
                        <a:pt x="11003" y="4567"/>
                        <a:pt x="11116" y="4338"/>
                        <a:pt x="11124" y="4094"/>
                      </a:cubicBezTo>
                      <a:cubicBezTo>
                        <a:pt x="11131" y="3875"/>
                        <a:pt x="11165" y="3581"/>
                        <a:pt x="11211" y="3433"/>
                      </a:cubicBezTo>
                      <a:cubicBezTo>
                        <a:pt x="11257" y="3285"/>
                        <a:pt x="11314" y="3063"/>
                        <a:pt x="11328" y="2945"/>
                      </a:cubicBezTo>
                      <a:cubicBezTo>
                        <a:pt x="11336" y="2880"/>
                        <a:pt x="11360" y="2847"/>
                        <a:pt x="11396" y="2817"/>
                      </a:cubicBezTo>
                      <a:cubicBezTo>
                        <a:pt x="11391" y="2621"/>
                        <a:pt x="11382" y="2431"/>
                        <a:pt x="11357" y="2284"/>
                      </a:cubicBezTo>
                      <a:cubicBezTo>
                        <a:pt x="11348" y="2251"/>
                        <a:pt x="11339" y="2221"/>
                        <a:pt x="11338" y="2186"/>
                      </a:cubicBezTo>
                      <a:cubicBezTo>
                        <a:pt x="11318" y="2101"/>
                        <a:pt x="11309" y="1974"/>
                        <a:pt x="11279" y="1931"/>
                      </a:cubicBezTo>
                      <a:cubicBezTo>
                        <a:pt x="11111" y="1686"/>
                        <a:pt x="10856" y="1436"/>
                        <a:pt x="10560" y="1195"/>
                      </a:cubicBezTo>
                      <a:cubicBezTo>
                        <a:pt x="10338" y="1140"/>
                        <a:pt x="10040" y="1034"/>
                        <a:pt x="9715" y="849"/>
                      </a:cubicBezTo>
                      <a:cubicBezTo>
                        <a:pt x="9102" y="501"/>
                        <a:pt x="8671" y="369"/>
                        <a:pt x="8102" y="369"/>
                      </a:cubicBezTo>
                      <a:cubicBezTo>
                        <a:pt x="7584" y="369"/>
                        <a:pt x="7342" y="306"/>
                        <a:pt x="7374" y="181"/>
                      </a:cubicBezTo>
                      <a:cubicBezTo>
                        <a:pt x="7403" y="69"/>
                        <a:pt x="7332" y="9"/>
                        <a:pt x="7238" y="1"/>
                      </a:cubicBezTo>
                      <a:close/>
                      <a:moveTo>
                        <a:pt x="10930" y="4777"/>
                      </a:moveTo>
                      <a:cubicBezTo>
                        <a:pt x="10921" y="4797"/>
                        <a:pt x="10952" y="4852"/>
                        <a:pt x="10998" y="4920"/>
                      </a:cubicBezTo>
                      <a:cubicBezTo>
                        <a:pt x="11012" y="4870"/>
                        <a:pt x="11038" y="4835"/>
                        <a:pt x="11066" y="4792"/>
                      </a:cubicBezTo>
                      <a:cubicBezTo>
                        <a:pt x="10979" y="4767"/>
                        <a:pt x="10939" y="4755"/>
                        <a:pt x="10930" y="4777"/>
                      </a:cubicBezTo>
                      <a:close/>
                      <a:moveTo>
                        <a:pt x="5372" y="8112"/>
                      </a:moveTo>
                      <a:cubicBezTo>
                        <a:pt x="5330" y="8108"/>
                        <a:pt x="5256" y="8128"/>
                        <a:pt x="5149" y="8172"/>
                      </a:cubicBezTo>
                      <a:cubicBezTo>
                        <a:pt x="5079" y="8194"/>
                        <a:pt x="5004" y="8216"/>
                        <a:pt x="4955" y="8232"/>
                      </a:cubicBezTo>
                      <a:cubicBezTo>
                        <a:pt x="4869" y="8259"/>
                        <a:pt x="4760" y="8229"/>
                        <a:pt x="4654" y="8180"/>
                      </a:cubicBezTo>
                      <a:cubicBezTo>
                        <a:pt x="4649" y="8178"/>
                        <a:pt x="4648" y="8181"/>
                        <a:pt x="4644" y="8180"/>
                      </a:cubicBezTo>
                      <a:cubicBezTo>
                        <a:pt x="4527" y="8264"/>
                        <a:pt x="4271" y="8265"/>
                        <a:pt x="3847" y="8202"/>
                      </a:cubicBezTo>
                      <a:cubicBezTo>
                        <a:pt x="3586" y="8163"/>
                        <a:pt x="3410" y="8187"/>
                        <a:pt x="3459" y="8247"/>
                      </a:cubicBezTo>
                      <a:cubicBezTo>
                        <a:pt x="3507" y="8307"/>
                        <a:pt x="3204" y="8535"/>
                        <a:pt x="2788" y="8758"/>
                      </a:cubicBezTo>
                      <a:cubicBezTo>
                        <a:pt x="2373" y="8981"/>
                        <a:pt x="1996" y="9252"/>
                        <a:pt x="1943" y="9359"/>
                      </a:cubicBezTo>
                      <a:cubicBezTo>
                        <a:pt x="1883" y="9479"/>
                        <a:pt x="1616" y="9528"/>
                        <a:pt x="1234" y="9494"/>
                      </a:cubicBezTo>
                      <a:cubicBezTo>
                        <a:pt x="671" y="9443"/>
                        <a:pt x="624" y="9472"/>
                        <a:pt x="729" y="9794"/>
                      </a:cubicBezTo>
                      <a:cubicBezTo>
                        <a:pt x="807" y="10037"/>
                        <a:pt x="722" y="10232"/>
                        <a:pt x="457" y="10418"/>
                      </a:cubicBezTo>
                      <a:cubicBezTo>
                        <a:pt x="245" y="10566"/>
                        <a:pt x="79" y="10756"/>
                        <a:pt x="97" y="10846"/>
                      </a:cubicBezTo>
                      <a:cubicBezTo>
                        <a:pt x="104" y="10880"/>
                        <a:pt x="73" y="10978"/>
                        <a:pt x="68" y="11033"/>
                      </a:cubicBezTo>
                      <a:cubicBezTo>
                        <a:pt x="100" y="11041"/>
                        <a:pt x="138" y="11035"/>
                        <a:pt x="165" y="11056"/>
                      </a:cubicBezTo>
                      <a:cubicBezTo>
                        <a:pt x="296" y="11157"/>
                        <a:pt x="295" y="11211"/>
                        <a:pt x="165" y="11311"/>
                      </a:cubicBezTo>
                      <a:cubicBezTo>
                        <a:pt x="60" y="11392"/>
                        <a:pt x="3" y="11702"/>
                        <a:pt x="0" y="12002"/>
                      </a:cubicBezTo>
                      <a:cubicBezTo>
                        <a:pt x="-3" y="12303"/>
                        <a:pt x="42" y="12599"/>
                        <a:pt x="146" y="12648"/>
                      </a:cubicBezTo>
                      <a:cubicBezTo>
                        <a:pt x="230" y="12688"/>
                        <a:pt x="275" y="12861"/>
                        <a:pt x="243" y="13031"/>
                      </a:cubicBezTo>
                      <a:cubicBezTo>
                        <a:pt x="197" y="13275"/>
                        <a:pt x="241" y="13339"/>
                        <a:pt x="437" y="13339"/>
                      </a:cubicBezTo>
                      <a:cubicBezTo>
                        <a:pt x="714" y="13339"/>
                        <a:pt x="971" y="13640"/>
                        <a:pt x="874" y="13850"/>
                      </a:cubicBezTo>
                      <a:cubicBezTo>
                        <a:pt x="840" y="13924"/>
                        <a:pt x="918" y="14014"/>
                        <a:pt x="1059" y="14053"/>
                      </a:cubicBezTo>
                      <a:cubicBezTo>
                        <a:pt x="1355" y="14134"/>
                        <a:pt x="2130" y="14727"/>
                        <a:pt x="2691" y="15307"/>
                      </a:cubicBezTo>
                      <a:cubicBezTo>
                        <a:pt x="2728" y="15329"/>
                        <a:pt x="2746" y="15356"/>
                        <a:pt x="2778" y="15382"/>
                      </a:cubicBezTo>
                      <a:cubicBezTo>
                        <a:pt x="2816" y="15413"/>
                        <a:pt x="2865" y="15436"/>
                        <a:pt x="2895" y="15472"/>
                      </a:cubicBezTo>
                      <a:cubicBezTo>
                        <a:pt x="3075" y="15612"/>
                        <a:pt x="3250" y="15705"/>
                        <a:pt x="3410" y="15705"/>
                      </a:cubicBezTo>
                      <a:cubicBezTo>
                        <a:pt x="3844" y="15705"/>
                        <a:pt x="3998" y="15903"/>
                        <a:pt x="3643" y="16005"/>
                      </a:cubicBezTo>
                      <a:cubicBezTo>
                        <a:pt x="3628" y="16010"/>
                        <a:pt x="3628" y="16016"/>
                        <a:pt x="3614" y="16020"/>
                      </a:cubicBezTo>
                      <a:cubicBezTo>
                        <a:pt x="3671" y="16068"/>
                        <a:pt x="3705" y="16119"/>
                        <a:pt x="3672" y="16186"/>
                      </a:cubicBezTo>
                      <a:cubicBezTo>
                        <a:pt x="3612" y="16308"/>
                        <a:pt x="3682" y="16351"/>
                        <a:pt x="3944" y="16351"/>
                      </a:cubicBezTo>
                      <a:cubicBezTo>
                        <a:pt x="4210" y="16351"/>
                        <a:pt x="4388" y="16433"/>
                        <a:pt x="4401" y="16516"/>
                      </a:cubicBezTo>
                      <a:cubicBezTo>
                        <a:pt x="5109" y="16639"/>
                        <a:pt x="5996" y="16700"/>
                        <a:pt x="6189" y="16576"/>
                      </a:cubicBezTo>
                      <a:cubicBezTo>
                        <a:pt x="6274" y="16521"/>
                        <a:pt x="6736" y="16483"/>
                        <a:pt x="7218" y="16494"/>
                      </a:cubicBezTo>
                      <a:cubicBezTo>
                        <a:pt x="7926" y="16509"/>
                        <a:pt x="8118" y="16480"/>
                        <a:pt x="8229" y="16328"/>
                      </a:cubicBezTo>
                      <a:cubicBezTo>
                        <a:pt x="8304" y="16225"/>
                        <a:pt x="8462" y="16141"/>
                        <a:pt x="8569" y="16141"/>
                      </a:cubicBezTo>
                      <a:cubicBezTo>
                        <a:pt x="8875" y="16141"/>
                        <a:pt x="8971" y="15906"/>
                        <a:pt x="8715" y="15795"/>
                      </a:cubicBezTo>
                      <a:cubicBezTo>
                        <a:pt x="8510" y="15706"/>
                        <a:pt x="8539" y="15655"/>
                        <a:pt x="8928" y="15374"/>
                      </a:cubicBezTo>
                      <a:cubicBezTo>
                        <a:pt x="9097" y="15253"/>
                        <a:pt x="9154" y="15199"/>
                        <a:pt x="9200" y="15142"/>
                      </a:cubicBezTo>
                      <a:cubicBezTo>
                        <a:pt x="9200" y="15141"/>
                        <a:pt x="9200" y="15135"/>
                        <a:pt x="9200" y="15134"/>
                      </a:cubicBezTo>
                      <a:cubicBezTo>
                        <a:pt x="9211" y="15120"/>
                        <a:pt x="9264" y="15093"/>
                        <a:pt x="9268" y="15082"/>
                      </a:cubicBezTo>
                      <a:cubicBezTo>
                        <a:pt x="9292" y="15020"/>
                        <a:pt x="9239" y="14973"/>
                        <a:pt x="9113" y="14901"/>
                      </a:cubicBezTo>
                      <a:cubicBezTo>
                        <a:pt x="8866" y="14761"/>
                        <a:pt x="8857" y="14752"/>
                        <a:pt x="9084" y="14684"/>
                      </a:cubicBezTo>
                      <a:cubicBezTo>
                        <a:pt x="9217" y="14643"/>
                        <a:pt x="9289" y="14558"/>
                        <a:pt x="9239" y="14496"/>
                      </a:cubicBezTo>
                      <a:cubicBezTo>
                        <a:pt x="9190" y="14434"/>
                        <a:pt x="9264" y="14320"/>
                        <a:pt x="9404" y="14240"/>
                      </a:cubicBezTo>
                      <a:cubicBezTo>
                        <a:pt x="9545" y="14161"/>
                        <a:pt x="9621" y="14062"/>
                        <a:pt x="9569" y="14023"/>
                      </a:cubicBezTo>
                      <a:cubicBezTo>
                        <a:pt x="9522" y="13986"/>
                        <a:pt x="9548" y="13891"/>
                        <a:pt x="9628" y="13805"/>
                      </a:cubicBezTo>
                      <a:cubicBezTo>
                        <a:pt x="9618" y="13754"/>
                        <a:pt x="9610" y="13729"/>
                        <a:pt x="9599" y="13692"/>
                      </a:cubicBezTo>
                      <a:cubicBezTo>
                        <a:pt x="9407" y="13708"/>
                        <a:pt x="9144" y="13486"/>
                        <a:pt x="9249" y="13354"/>
                      </a:cubicBezTo>
                      <a:cubicBezTo>
                        <a:pt x="9294" y="13298"/>
                        <a:pt x="9463" y="13276"/>
                        <a:pt x="9628" y="13309"/>
                      </a:cubicBezTo>
                      <a:cubicBezTo>
                        <a:pt x="9830" y="13350"/>
                        <a:pt x="9897" y="13331"/>
                        <a:pt x="9832" y="13249"/>
                      </a:cubicBezTo>
                      <a:cubicBezTo>
                        <a:pt x="9778" y="13182"/>
                        <a:pt x="9850" y="12998"/>
                        <a:pt x="9987" y="12836"/>
                      </a:cubicBezTo>
                      <a:cubicBezTo>
                        <a:pt x="10124" y="12674"/>
                        <a:pt x="10165" y="12575"/>
                        <a:pt x="10075" y="12618"/>
                      </a:cubicBezTo>
                      <a:cubicBezTo>
                        <a:pt x="9842" y="12729"/>
                        <a:pt x="9690" y="12495"/>
                        <a:pt x="9880" y="12318"/>
                      </a:cubicBezTo>
                      <a:cubicBezTo>
                        <a:pt x="9978" y="12227"/>
                        <a:pt x="9992" y="12147"/>
                        <a:pt x="9910" y="12107"/>
                      </a:cubicBezTo>
                      <a:cubicBezTo>
                        <a:pt x="9681" y="11998"/>
                        <a:pt x="9821" y="11720"/>
                        <a:pt x="10123" y="11634"/>
                      </a:cubicBezTo>
                      <a:cubicBezTo>
                        <a:pt x="10042" y="11549"/>
                        <a:pt x="10045" y="11457"/>
                        <a:pt x="10133" y="11371"/>
                      </a:cubicBezTo>
                      <a:cubicBezTo>
                        <a:pt x="10209" y="11297"/>
                        <a:pt x="10300" y="11072"/>
                        <a:pt x="10337" y="10868"/>
                      </a:cubicBezTo>
                      <a:cubicBezTo>
                        <a:pt x="10355" y="10771"/>
                        <a:pt x="10344" y="10688"/>
                        <a:pt x="10327" y="10605"/>
                      </a:cubicBezTo>
                      <a:cubicBezTo>
                        <a:pt x="10295" y="10523"/>
                        <a:pt x="10257" y="10433"/>
                        <a:pt x="10201" y="10342"/>
                      </a:cubicBezTo>
                      <a:cubicBezTo>
                        <a:pt x="10180" y="10310"/>
                        <a:pt x="10151" y="10266"/>
                        <a:pt x="10123" y="10230"/>
                      </a:cubicBezTo>
                      <a:cubicBezTo>
                        <a:pt x="10041" y="10111"/>
                        <a:pt x="9913" y="9990"/>
                        <a:pt x="9803" y="9869"/>
                      </a:cubicBezTo>
                      <a:cubicBezTo>
                        <a:pt x="9542" y="9612"/>
                        <a:pt x="9342" y="9472"/>
                        <a:pt x="9220" y="9509"/>
                      </a:cubicBezTo>
                      <a:cubicBezTo>
                        <a:pt x="8976" y="9581"/>
                        <a:pt x="8459" y="9267"/>
                        <a:pt x="8579" y="9118"/>
                      </a:cubicBezTo>
                      <a:cubicBezTo>
                        <a:pt x="8699" y="8968"/>
                        <a:pt x="8200" y="8717"/>
                        <a:pt x="7772" y="8713"/>
                      </a:cubicBezTo>
                      <a:cubicBezTo>
                        <a:pt x="7512" y="8710"/>
                        <a:pt x="7365" y="8666"/>
                        <a:pt x="7325" y="8585"/>
                      </a:cubicBezTo>
                      <a:cubicBezTo>
                        <a:pt x="6538" y="8591"/>
                        <a:pt x="5697" y="8551"/>
                        <a:pt x="5586" y="8465"/>
                      </a:cubicBezTo>
                      <a:cubicBezTo>
                        <a:pt x="5500" y="8399"/>
                        <a:pt x="5431" y="8274"/>
                        <a:pt x="5431" y="8195"/>
                      </a:cubicBezTo>
                      <a:cubicBezTo>
                        <a:pt x="5431" y="8139"/>
                        <a:pt x="5415" y="8116"/>
                        <a:pt x="5372" y="8112"/>
                      </a:cubicBezTo>
                      <a:close/>
                      <a:moveTo>
                        <a:pt x="18420" y="12858"/>
                      </a:moveTo>
                      <a:cubicBezTo>
                        <a:pt x="18381" y="12863"/>
                        <a:pt x="18336" y="12866"/>
                        <a:pt x="18265" y="12896"/>
                      </a:cubicBezTo>
                      <a:cubicBezTo>
                        <a:pt x="18258" y="12899"/>
                        <a:pt x="18261" y="12901"/>
                        <a:pt x="18255" y="12904"/>
                      </a:cubicBezTo>
                      <a:cubicBezTo>
                        <a:pt x="18267" y="12904"/>
                        <a:pt x="18273" y="12911"/>
                        <a:pt x="18284" y="12911"/>
                      </a:cubicBezTo>
                      <a:cubicBezTo>
                        <a:pt x="18310" y="12911"/>
                        <a:pt x="18383" y="12940"/>
                        <a:pt x="18420" y="12949"/>
                      </a:cubicBezTo>
                      <a:cubicBezTo>
                        <a:pt x="18409" y="12918"/>
                        <a:pt x="18398" y="12888"/>
                        <a:pt x="18420" y="12858"/>
                      </a:cubicBezTo>
                      <a:close/>
                      <a:moveTo>
                        <a:pt x="16331" y="13189"/>
                      </a:moveTo>
                      <a:cubicBezTo>
                        <a:pt x="16127" y="13182"/>
                        <a:pt x="15967" y="13192"/>
                        <a:pt x="15884" y="13226"/>
                      </a:cubicBezTo>
                      <a:cubicBezTo>
                        <a:pt x="15736" y="13288"/>
                        <a:pt x="15384" y="13339"/>
                        <a:pt x="15097" y="13339"/>
                      </a:cubicBezTo>
                      <a:cubicBezTo>
                        <a:pt x="14811" y="13339"/>
                        <a:pt x="14361" y="13396"/>
                        <a:pt x="14107" y="13467"/>
                      </a:cubicBezTo>
                      <a:cubicBezTo>
                        <a:pt x="13644" y="13596"/>
                        <a:pt x="13363" y="13527"/>
                        <a:pt x="13407" y="13347"/>
                      </a:cubicBezTo>
                      <a:cubicBezTo>
                        <a:pt x="13410" y="13367"/>
                        <a:pt x="13401" y="13368"/>
                        <a:pt x="13407" y="13392"/>
                      </a:cubicBezTo>
                      <a:cubicBezTo>
                        <a:pt x="13460" y="13608"/>
                        <a:pt x="13395" y="13690"/>
                        <a:pt x="13057" y="13820"/>
                      </a:cubicBezTo>
                      <a:cubicBezTo>
                        <a:pt x="12853" y="13899"/>
                        <a:pt x="12697" y="13948"/>
                        <a:pt x="12640" y="13963"/>
                      </a:cubicBezTo>
                      <a:cubicBezTo>
                        <a:pt x="12631" y="13969"/>
                        <a:pt x="12620" y="13972"/>
                        <a:pt x="12610" y="13978"/>
                      </a:cubicBezTo>
                      <a:cubicBezTo>
                        <a:pt x="12608" y="13978"/>
                        <a:pt x="12592" y="13985"/>
                        <a:pt x="12591" y="13985"/>
                      </a:cubicBezTo>
                      <a:cubicBezTo>
                        <a:pt x="12510" y="14026"/>
                        <a:pt x="12413" y="14050"/>
                        <a:pt x="12319" y="14023"/>
                      </a:cubicBezTo>
                      <a:cubicBezTo>
                        <a:pt x="12217" y="13992"/>
                        <a:pt x="11851" y="14150"/>
                        <a:pt x="11503" y="14376"/>
                      </a:cubicBezTo>
                      <a:cubicBezTo>
                        <a:pt x="11252" y="14537"/>
                        <a:pt x="11093" y="14654"/>
                        <a:pt x="10998" y="14766"/>
                      </a:cubicBezTo>
                      <a:cubicBezTo>
                        <a:pt x="10951" y="14821"/>
                        <a:pt x="10911" y="14876"/>
                        <a:pt x="10891" y="14931"/>
                      </a:cubicBezTo>
                      <a:cubicBezTo>
                        <a:pt x="10876" y="14991"/>
                        <a:pt x="10862" y="15058"/>
                        <a:pt x="10862" y="15119"/>
                      </a:cubicBezTo>
                      <a:cubicBezTo>
                        <a:pt x="10862" y="15303"/>
                        <a:pt x="10808" y="15498"/>
                        <a:pt x="10735" y="15555"/>
                      </a:cubicBezTo>
                      <a:cubicBezTo>
                        <a:pt x="10663" y="15611"/>
                        <a:pt x="10579" y="15821"/>
                        <a:pt x="10551" y="16028"/>
                      </a:cubicBezTo>
                      <a:cubicBezTo>
                        <a:pt x="10550" y="16034"/>
                        <a:pt x="10542" y="16044"/>
                        <a:pt x="10541" y="16050"/>
                      </a:cubicBezTo>
                      <a:cubicBezTo>
                        <a:pt x="10575" y="16152"/>
                        <a:pt x="10583" y="16228"/>
                        <a:pt x="10551" y="16253"/>
                      </a:cubicBezTo>
                      <a:cubicBezTo>
                        <a:pt x="10363" y="16399"/>
                        <a:pt x="10279" y="16946"/>
                        <a:pt x="10230" y="18236"/>
                      </a:cubicBezTo>
                      <a:cubicBezTo>
                        <a:pt x="10191" y="19262"/>
                        <a:pt x="10241" y="19512"/>
                        <a:pt x="10531" y="19715"/>
                      </a:cubicBezTo>
                      <a:cubicBezTo>
                        <a:pt x="10723" y="19850"/>
                        <a:pt x="10965" y="19922"/>
                        <a:pt x="11066" y="19873"/>
                      </a:cubicBezTo>
                      <a:cubicBezTo>
                        <a:pt x="11283" y="19769"/>
                        <a:pt x="11729" y="20141"/>
                        <a:pt x="11551" y="20279"/>
                      </a:cubicBezTo>
                      <a:cubicBezTo>
                        <a:pt x="11484" y="20331"/>
                        <a:pt x="11648" y="20439"/>
                        <a:pt x="11921" y="20519"/>
                      </a:cubicBezTo>
                      <a:cubicBezTo>
                        <a:pt x="12274" y="20623"/>
                        <a:pt x="12397" y="20746"/>
                        <a:pt x="12329" y="20947"/>
                      </a:cubicBezTo>
                      <a:cubicBezTo>
                        <a:pt x="12280" y="21091"/>
                        <a:pt x="12409" y="21243"/>
                        <a:pt x="12630" y="21413"/>
                      </a:cubicBezTo>
                      <a:cubicBezTo>
                        <a:pt x="12606" y="21339"/>
                        <a:pt x="12619" y="21275"/>
                        <a:pt x="12737" y="21240"/>
                      </a:cubicBezTo>
                      <a:cubicBezTo>
                        <a:pt x="12855" y="21205"/>
                        <a:pt x="13112" y="21250"/>
                        <a:pt x="13300" y="21345"/>
                      </a:cubicBezTo>
                      <a:cubicBezTo>
                        <a:pt x="13488" y="21440"/>
                        <a:pt x="13746" y="21503"/>
                        <a:pt x="14009" y="21518"/>
                      </a:cubicBezTo>
                      <a:cubicBezTo>
                        <a:pt x="14273" y="21533"/>
                        <a:pt x="14539" y="21502"/>
                        <a:pt x="14728" y="21428"/>
                      </a:cubicBezTo>
                      <a:cubicBezTo>
                        <a:pt x="15532" y="21112"/>
                        <a:pt x="15693" y="21083"/>
                        <a:pt x="16050" y="21187"/>
                      </a:cubicBezTo>
                      <a:cubicBezTo>
                        <a:pt x="16329" y="21270"/>
                        <a:pt x="16448" y="21260"/>
                        <a:pt x="16574" y="21142"/>
                      </a:cubicBezTo>
                      <a:cubicBezTo>
                        <a:pt x="16665" y="21057"/>
                        <a:pt x="16817" y="21025"/>
                        <a:pt x="16905" y="21067"/>
                      </a:cubicBezTo>
                      <a:cubicBezTo>
                        <a:pt x="17086" y="21156"/>
                        <a:pt x="17555" y="21108"/>
                        <a:pt x="17759" y="20985"/>
                      </a:cubicBezTo>
                      <a:cubicBezTo>
                        <a:pt x="17836" y="20939"/>
                        <a:pt x="18193" y="20874"/>
                        <a:pt x="18546" y="20835"/>
                      </a:cubicBezTo>
                      <a:cubicBezTo>
                        <a:pt x="18900" y="20795"/>
                        <a:pt x="19305" y="20694"/>
                        <a:pt x="19450" y="20609"/>
                      </a:cubicBezTo>
                      <a:cubicBezTo>
                        <a:pt x="19594" y="20525"/>
                        <a:pt x="19810" y="20453"/>
                        <a:pt x="19936" y="20451"/>
                      </a:cubicBezTo>
                      <a:cubicBezTo>
                        <a:pt x="20062" y="20450"/>
                        <a:pt x="20202" y="20375"/>
                        <a:pt x="20247" y="20286"/>
                      </a:cubicBezTo>
                      <a:cubicBezTo>
                        <a:pt x="20291" y="20197"/>
                        <a:pt x="20428" y="20121"/>
                        <a:pt x="20548" y="20121"/>
                      </a:cubicBezTo>
                      <a:cubicBezTo>
                        <a:pt x="20676" y="20121"/>
                        <a:pt x="20747" y="20165"/>
                        <a:pt x="20791" y="20226"/>
                      </a:cubicBezTo>
                      <a:cubicBezTo>
                        <a:pt x="20796" y="20221"/>
                        <a:pt x="20804" y="20216"/>
                        <a:pt x="20810" y="20211"/>
                      </a:cubicBezTo>
                      <a:cubicBezTo>
                        <a:pt x="20816" y="20162"/>
                        <a:pt x="20772" y="20112"/>
                        <a:pt x="20674" y="20083"/>
                      </a:cubicBezTo>
                      <a:cubicBezTo>
                        <a:pt x="20520" y="20038"/>
                        <a:pt x="20487" y="19948"/>
                        <a:pt x="20557" y="19776"/>
                      </a:cubicBezTo>
                      <a:cubicBezTo>
                        <a:pt x="20612" y="19642"/>
                        <a:pt x="20671" y="19459"/>
                        <a:pt x="20684" y="19370"/>
                      </a:cubicBezTo>
                      <a:cubicBezTo>
                        <a:pt x="20697" y="19281"/>
                        <a:pt x="20750" y="19136"/>
                        <a:pt x="20800" y="19047"/>
                      </a:cubicBezTo>
                      <a:cubicBezTo>
                        <a:pt x="20851" y="18958"/>
                        <a:pt x="20864" y="18813"/>
                        <a:pt x="20839" y="18724"/>
                      </a:cubicBezTo>
                      <a:cubicBezTo>
                        <a:pt x="20603" y="17862"/>
                        <a:pt x="20599" y="17739"/>
                        <a:pt x="20742" y="17605"/>
                      </a:cubicBezTo>
                      <a:cubicBezTo>
                        <a:pt x="20828" y="17525"/>
                        <a:pt x="20916" y="17272"/>
                        <a:pt x="20936" y="17042"/>
                      </a:cubicBezTo>
                      <a:cubicBezTo>
                        <a:pt x="20979" y="16562"/>
                        <a:pt x="21124" y="16322"/>
                        <a:pt x="21325" y="16418"/>
                      </a:cubicBezTo>
                      <a:cubicBezTo>
                        <a:pt x="21390" y="16449"/>
                        <a:pt x="21504" y="16404"/>
                        <a:pt x="21597" y="16328"/>
                      </a:cubicBezTo>
                      <a:cubicBezTo>
                        <a:pt x="21582" y="16155"/>
                        <a:pt x="21586" y="15788"/>
                        <a:pt x="21568" y="15765"/>
                      </a:cubicBezTo>
                      <a:cubicBezTo>
                        <a:pt x="21550" y="15743"/>
                        <a:pt x="21552" y="15676"/>
                        <a:pt x="21558" y="15615"/>
                      </a:cubicBezTo>
                      <a:cubicBezTo>
                        <a:pt x="21535" y="15413"/>
                        <a:pt x="21330" y="15131"/>
                        <a:pt x="21063" y="14834"/>
                      </a:cubicBezTo>
                      <a:cubicBezTo>
                        <a:pt x="21054" y="14874"/>
                        <a:pt x="21063" y="14912"/>
                        <a:pt x="21034" y="14954"/>
                      </a:cubicBezTo>
                      <a:cubicBezTo>
                        <a:pt x="20844" y="15228"/>
                        <a:pt x="20774" y="15225"/>
                        <a:pt x="20625" y="14924"/>
                      </a:cubicBezTo>
                      <a:cubicBezTo>
                        <a:pt x="20451" y="14569"/>
                        <a:pt x="19433" y="13885"/>
                        <a:pt x="18692" y="13632"/>
                      </a:cubicBezTo>
                      <a:cubicBezTo>
                        <a:pt x="17982" y="13389"/>
                        <a:pt x="16944" y="13209"/>
                        <a:pt x="16331" y="13189"/>
                      </a:cubicBezTo>
                      <a:close/>
                      <a:moveTo>
                        <a:pt x="11940" y="14458"/>
                      </a:moveTo>
                      <a:cubicBezTo>
                        <a:pt x="11979" y="14465"/>
                        <a:pt x="12015" y="14483"/>
                        <a:pt x="12037" y="14511"/>
                      </a:cubicBezTo>
                      <a:cubicBezTo>
                        <a:pt x="12082" y="14567"/>
                        <a:pt x="12061" y="14641"/>
                        <a:pt x="11989" y="14676"/>
                      </a:cubicBezTo>
                      <a:cubicBezTo>
                        <a:pt x="11916" y="14711"/>
                        <a:pt x="11820" y="14695"/>
                        <a:pt x="11775" y="14638"/>
                      </a:cubicBezTo>
                      <a:cubicBezTo>
                        <a:pt x="11730" y="14582"/>
                        <a:pt x="11751" y="14508"/>
                        <a:pt x="11823" y="14473"/>
                      </a:cubicBezTo>
                      <a:cubicBezTo>
                        <a:pt x="11860" y="14456"/>
                        <a:pt x="11901" y="14451"/>
                        <a:pt x="11940" y="14458"/>
                      </a:cubicBezTo>
                      <a:close/>
                    </a:path>
                  </a:pathLst>
                </a:custGeom>
                <a:ln w="12700" cap="flat">
                  <a:noFill/>
                  <a:miter lim="400000"/>
                </a:ln>
                <a:effectLst>
                  <a:outerShdw blurRad="50800" dist="63500" dir="2700000" rotWithShape="0">
                    <a:srgbClr val="000000">
                      <a:alpha val="50000"/>
                    </a:srgbClr>
                  </a:outerShdw>
                </a:effectLst>
              </p:spPr>
            </p:pic>
          </p:grpSp>
          <p:grpSp>
            <p:nvGrpSpPr>
              <p:cNvPr id="745" name="Group"/>
              <p:cNvGrpSpPr/>
              <p:nvPr/>
            </p:nvGrpSpPr>
            <p:grpSpPr>
              <a:xfrm>
                <a:off x="6122258" y="4903165"/>
                <a:ext cx="890236" cy="2090340"/>
                <a:chOff x="-29" y="8"/>
                <a:chExt cx="890234" cy="2090339"/>
              </a:xfrm>
            </p:grpSpPr>
            <p:pic>
              <p:nvPicPr>
                <p:cNvPr id="664" name="Image" descr="Image"/>
                <p:cNvPicPr>
                  <a:picLocks noChangeAspect="1"/>
                </p:cNvPicPr>
                <p:nvPr/>
              </p:nvPicPr>
              <p:blipFill>
                <a:blip r:embed="rId13" cstate="print">
                  <a:extLst>
                    <a:ext uri="{28A0092B-C50C-407E-A947-70E740481C1C}">
                      <a14:useLocalDpi xmlns:a14="http://schemas.microsoft.com/office/drawing/2010/main"/>
                    </a:ext>
                  </a:extLst>
                </a:blip>
                <a:srcRect/>
                <a:stretch>
                  <a:fillRect/>
                </a:stretch>
              </p:blipFill>
              <p:spPr>
                <a:xfrm>
                  <a:off x="-30" y="8"/>
                  <a:ext cx="890235" cy="2090340"/>
                </a:xfrm>
                <a:custGeom>
                  <a:avLst/>
                  <a:gdLst/>
                  <a:ahLst/>
                  <a:cxnLst>
                    <a:cxn ang="0">
                      <a:pos x="wd2" y="hd2"/>
                    </a:cxn>
                    <a:cxn ang="5400000">
                      <a:pos x="wd2" y="hd2"/>
                    </a:cxn>
                    <a:cxn ang="10800000">
                      <a:pos x="wd2" y="hd2"/>
                    </a:cxn>
                    <a:cxn ang="16200000">
                      <a:pos x="wd2" y="hd2"/>
                    </a:cxn>
                  </a:cxnLst>
                  <a:rect l="0" t="0" r="r" b="b"/>
                  <a:pathLst>
                    <a:path w="21586" h="21586" extrusionOk="0">
                      <a:moveTo>
                        <a:pt x="11944" y="8"/>
                      </a:moveTo>
                      <a:cubicBezTo>
                        <a:pt x="2690" y="-10"/>
                        <a:pt x="2549" y="-8"/>
                        <a:pt x="2368" y="136"/>
                      </a:cubicBezTo>
                      <a:cubicBezTo>
                        <a:pt x="2228" y="247"/>
                        <a:pt x="2009" y="279"/>
                        <a:pt x="1435" y="279"/>
                      </a:cubicBezTo>
                      <a:cubicBezTo>
                        <a:pt x="830" y="279"/>
                        <a:pt x="623" y="317"/>
                        <a:pt x="338" y="472"/>
                      </a:cubicBezTo>
                      <a:cubicBezTo>
                        <a:pt x="104" y="598"/>
                        <a:pt x="-10" y="724"/>
                        <a:pt x="1" y="845"/>
                      </a:cubicBezTo>
                      <a:cubicBezTo>
                        <a:pt x="12" y="965"/>
                        <a:pt x="150" y="1080"/>
                        <a:pt x="405" y="1189"/>
                      </a:cubicBezTo>
                      <a:cubicBezTo>
                        <a:pt x="775" y="1346"/>
                        <a:pt x="962" y="1369"/>
                        <a:pt x="2108" y="1369"/>
                      </a:cubicBezTo>
                      <a:cubicBezTo>
                        <a:pt x="3264" y="1369"/>
                        <a:pt x="3471" y="1388"/>
                        <a:pt x="3995" y="1566"/>
                      </a:cubicBezTo>
                      <a:lnTo>
                        <a:pt x="4582" y="1767"/>
                      </a:lnTo>
                      <a:lnTo>
                        <a:pt x="4582" y="6004"/>
                      </a:lnTo>
                      <a:cubicBezTo>
                        <a:pt x="4589" y="11432"/>
                        <a:pt x="4675" y="12075"/>
                        <a:pt x="5573" y="13545"/>
                      </a:cubicBezTo>
                      <a:cubicBezTo>
                        <a:pt x="5950" y="14163"/>
                        <a:pt x="7110" y="16103"/>
                        <a:pt x="8152" y="17856"/>
                      </a:cubicBezTo>
                      <a:cubicBezTo>
                        <a:pt x="9194" y="19610"/>
                        <a:pt x="10167" y="21120"/>
                        <a:pt x="10308" y="21213"/>
                      </a:cubicBezTo>
                      <a:cubicBezTo>
                        <a:pt x="10448" y="21306"/>
                        <a:pt x="10800" y="21428"/>
                        <a:pt x="11097" y="21483"/>
                      </a:cubicBezTo>
                      <a:cubicBezTo>
                        <a:pt x="11394" y="21538"/>
                        <a:pt x="11777" y="21584"/>
                        <a:pt x="11944" y="21586"/>
                      </a:cubicBezTo>
                      <a:cubicBezTo>
                        <a:pt x="12392" y="21590"/>
                        <a:pt x="13303" y="21410"/>
                        <a:pt x="13628" y="21254"/>
                      </a:cubicBezTo>
                      <a:cubicBezTo>
                        <a:pt x="13916" y="21115"/>
                        <a:pt x="14267" y="20553"/>
                        <a:pt x="17333" y="15410"/>
                      </a:cubicBezTo>
                      <a:cubicBezTo>
                        <a:pt x="18481" y="13482"/>
                        <a:pt x="19101" y="12298"/>
                        <a:pt x="19209" y="11824"/>
                      </a:cubicBezTo>
                      <a:cubicBezTo>
                        <a:pt x="19298" y="11434"/>
                        <a:pt x="19380" y="9009"/>
                        <a:pt x="19382" y="6435"/>
                      </a:cubicBezTo>
                      <a:cubicBezTo>
                        <a:pt x="19387" y="1890"/>
                        <a:pt x="19398" y="1747"/>
                        <a:pt x="19719" y="1623"/>
                      </a:cubicBezTo>
                      <a:cubicBezTo>
                        <a:pt x="19901" y="1553"/>
                        <a:pt x="20066" y="1382"/>
                        <a:pt x="20095" y="1242"/>
                      </a:cubicBezTo>
                      <a:cubicBezTo>
                        <a:pt x="20139" y="1022"/>
                        <a:pt x="20230" y="976"/>
                        <a:pt x="20739" y="906"/>
                      </a:cubicBezTo>
                      <a:cubicBezTo>
                        <a:pt x="21269" y="833"/>
                        <a:pt x="21575" y="663"/>
                        <a:pt x="21586" y="451"/>
                      </a:cubicBezTo>
                      <a:cubicBezTo>
                        <a:pt x="21590" y="381"/>
                        <a:pt x="21563" y="303"/>
                        <a:pt x="21500" y="226"/>
                      </a:cubicBezTo>
                      <a:lnTo>
                        <a:pt x="21336" y="29"/>
                      </a:lnTo>
                      <a:lnTo>
                        <a:pt x="11944" y="8"/>
                      </a:lnTo>
                      <a:close/>
                    </a:path>
                  </a:pathLst>
                </a:custGeom>
                <a:ln w="12700" cap="flat">
                  <a:noFill/>
                  <a:miter lim="400000"/>
                </a:ln>
                <a:effectLst/>
              </p:spPr>
            </p:pic>
            <p:grpSp>
              <p:nvGrpSpPr>
                <p:cNvPr id="704" name="Group"/>
                <p:cNvGrpSpPr/>
                <p:nvPr/>
              </p:nvGrpSpPr>
              <p:grpSpPr>
                <a:xfrm rot="1175420">
                  <a:off x="287972" y="720916"/>
                  <a:ext cx="405005" cy="397451"/>
                  <a:chOff x="1128" y="-11214"/>
                  <a:chExt cx="405003" cy="397450"/>
                </a:xfrm>
              </p:grpSpPr>
              <p:grpSp>
                <p:nvGrpSpPr>
                  <p:cNvPr id="667" name="Image"/>
                  <p:cNvGrpSpPr/>
                  <p:nvPr/>
                </p:nvGrpSpPr>
                <p:grpSpPr>
                  <a:xfrm rot="15509495" flipH="1">
                    <a:off x="256089" y="231940"/>
                    <a:ext cx="65984" cy="108725"/>
                    <a:chOff x="0" y="0"/>
                    <a:chExt cx="65982" cy="108724"/>
                  </a:xfrm>
                </p:grpSpPr>
                <p:pic>
                  <p:nvPicPr>
                    <p:cNvPr id="666" name="Image" descr="Image"/>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a:xfrm>
                      <a:off x="8980" y="9734"/>
                      <a:ext cx="48053" cy="83744"/>
                    </a:xfrm>
                    <a:custGeom>
                      <a:avLst/>
                      <a:gdLst/>
                      <a:ahLst/>
                      <a:cxnLst>
                        <a:cxn ang="0">
                          <a:pos x="wd2" y="hd2"/>
                        </a:cxn>
                        <a:cxn ang="5400000">
                          <a:pos x="wd2" y="hd2"/>
                        </a:cxn>
                        <a:cxn ang="10800000">
                          <a:pos x="wd2" y="hd2"/>
                        </a:cxn>
                        <a:cxn ang="16200000">
                          <a:pos x="wd2" y="hd2"/>
                        </a:cxn>
                      </a:cxnLst>
                      <a:rect l="0" t="0" r="r" b="b"/>
                      <a:pathLst>
                        <a:path w="21574" h="21591" extrusionOk="0">
                          <a:moveTo>
                            <a:pt x="6415" y="0"/>
                          </a:moveTo>
                          <a:cubicBezTo>
                            <a:pt x="6325" y="9"/>
                            <a:pt x="6268" y="73"/>
                            <a:pt x="6236" y="102"/>
                          </a:cubicBezTo>
                          <a:cubicBezTo>
                            <a:pt x="6204" y="133"/>
                            <a:pt x="6112" y="189"/>
                            <a:pt x="5880" y="205"/>
                          </a:cubicBezTo>
                          <a:cubicBezTo>
                            <a:pt x="5662" y="219"/>
                            <a:pt x="5283" y="210"/>
                            <a:pt x="4989" y="205"/>
                          </a:cubicBezTo>
                          <a:cubicBezTo>
                            <a:pt x="4383" y="193"/>
                            <a:pt x="3861" y="239"/>
                            <a:pt x="3742" y="307"/>
                          </a:cubicBezTo>
                          <a:cubicBezTo>
                            <a:pt x="3623" y="376"/>
                            <a:pt x="3344" y="439"/>
                            <a:pt x="3207" y="409"/>
                          </a:cubicBezTo>
                          <a:cubicBezTo>
                            <a:pt x="3071" y="379"/>
                            <a:pt x="2863" y="448"/>
                            <a:pt x="2673" y="614"/>
                          </a:cubicBezTo>
                          <a:cubicBezTo>
                            <a:pt x="2649" y="635"/>
                            <a:pt x="2516" y="597"/>
                            <a:pt x="2495" y="614"/>
                          </a:cubicBezTo>
                          <a:cubicBezTo>
                            <a:pt x="2473" y="642"/>
                            <a:pt x="2545" y="682"/>
                            <a:pt x="2495" y="716"/>
                          </a:cubicBezTo>
                          <a:cubicBezTo>
                            <a:pt x="2432" y="760"/>
                            <a:pt x="2370" y="803"/>
                            <a:pt x="2316" y="819"/>
                          </a:cubicBezTo>
                          <a:cubicBezTo>
                            <a:pt x="2246" y="821"/>
                            <a:pt x="2047" y="860"/>
                            <a:pt x="1960" y="819"/>
                          </a:cubicBezTo>
                          <a:cubicBezTo>
                            <a:pt x="1866" y="777"/>
                            <a:pt x="1845" y="725"/>
                            <a:pt x="1782" y="716"/>
                          </a:cubicBezTo>
                          <a:cubicBezTo>
                            <a:pt x="1657" y="708"/>
                            <a:pt x="1453" y="819"/>
                            <a:pt x="1247" y="921"/>
                          </a:cubicBezTo>
                          <a:cubicBezTo>
                            <a:pt x="1185" y="980"/>
                            <a:pt x="1207" y="986"/>
                            <a:pt x="1247" y="1023"/>
                          </a:cubicBezTo>
                          <a:cubicBezTo>
                            <a:pt x="1311" y="1083"/>
                            <a:pt x="1203" y="1238"/>
                            <a:pt x="1069" y="1330"/>
                          </a:cubicBezTo>
                          <a:cubicBezTo>
                            <a:pt x="782" y="1529"/>
                            <a:pt x="552" y="1511"/>
                            <a:pt x="0" y="1228"/>
                          </a:cubicBezTo>
                          <a:cubicBezTo>
                            <a:pt x="415" y="1472"/>
                            <a:pt x="689" y="1676"/>
                            <a:pt x="535" y="1842"/>
                          </a:cubicBezTo>
                          <a:cubicBezTo>
                            <a:pt x="410" y="1976"/>
                            <a:pt x="383" y="2419"/>
                            <a:pt x="356" y="2865"/>
                          </a:cubicBezTo>
                          <a:cubicBezTo>
                            <a:pt x="380" y="3042"/>
                            <a:pt x="330" y="3019"/>
                            <a:pt x="356" y="3275"/>
                          </a:cubicBezTo>
                          <a:cubicBezTo>
                            <a:pt x="416" y="3857"/>
                            <a:pt x="616" y="4310"/>
                            <a:pt x="713" y="4707"/>
                          </a:cubicBezTo>
                          <a:cubicBezTo>
                            <a:pt x="729" y="4775"/>
                            <a:pt x="694" y="4846"/>
                            <a:pt x="713" y="4912"/>
                          </a:cubicBezTo>
                          <a:cubicBezTo>
                            <a:pt x="848" y="5006"/>
                            <a:pt x="961" y="5179"/>
                            <a:pt x="891" y="5219"/>
                          </a:cubicBezTo>
                          <a:cubicBezTo>
                            <a:pt x="865" y="5234"/>
                            <a:pt x="861" y="5307"/>
                            <a:pt x="891" y="5423"/>
                          </a:cubicBezTo>
                          <a:cubicBezTo>
                            <a:pt x="1036" y="5808"/>
                            <a:pt x="1140" y="6195"/>
                            <a:pt x="1425" y="6754"/>
                          </a:cubicBezTo>
                          <a:cubicBezTo>
                            <a:pt x="1692" y="7275"/>
                            <a:pt x="2020" y="7730"/>
                            <a:pt x="2316" y="7879"/>
                          </a:cubicBezTo>
                          <a:cubicBezTo>
                            <a:pt x="2966" y="8206"/>
                            <a:pt x="3375" y="8663"/>
                            <a:pt x="3029" y="8903"/>
                          </a:cubicBezTo>
                          <a:cubicBezTo>
                            <a:pt x="2820" y="9047"/>
                            <a:pt x="2810" y="9160"/>
                            <a:pt x="3029" y="9312"/>
                          </a:cubicBezTo>
                          <a:cubicBezTo>
                            <a:pt x="3183" y="9419"/>
                            <a:pt x="3104" y="9474"/>
                            <a:pt x="3029" y="9516"/>
                          </a:cubicBezTo>
                          <a:cubicBezTo>
                            <a:pt x="2992" y="9538"/>
                            <a:pt x="3150" y="9641"/>
                            <a:pt x="3207" y="9721"/>
                          </a:cubicBezTo>
                          <a:cubicBezTo>
                            <a:pt x="3287" y="9789"/>
                            <a:pt x="3328" y="9891"/>
                            <a:pt x="3386" y="9926"/>
                          </a:cubicBezTo>
                          <a:cubicBezTo>
                            <a:pt x="3532" y="10014"/>
                            <a:pt x="3494" y="10070"/>
                            <a:pt x="3564" y="10130"/>
                          </a:cubicBezTo>
                          <a:cubicBezTo>
                            <a:pt x="3767" y="10166"/>
                            <a:pt x="4058" y="10164"/>
                            <a:pt x="4098" y="10233"/>
                          </a:cubicBezTo>
                          <a:cubicBezTo>
                            <a:pt x="4143" y="10309"/>
                            <a:pt x="3901" y="10445"/>
                            <a:pt x="3742" y="10540"/>
                          </a:cubicBezTo>
                          <a:cubicBezTo>
                            <a:pt x="3759" y="10553"/>
                            <a:pt x="3899" y="10525"/>
                            <a:pt x="3920" y="10540"/>
                          </a:cubicBezTo>
                          <a:cubicBezTo>
                            <a:pt x="4016" y="10606"/>
                            <a:pt x="3911" y="10692"/>
                            <a:pt x="3920" y="10744"/>
                          </a:cubicBezTo>
                          <a:cubicBezTo>
                            <a:pt x="4057" y="10774"/>
                            <a:pt x="4134" y="10899"/>
                            <a:pt x="4098" y="11154"/>
                          </a:cubicBezTo>
                          <a:cubicBezTo>
                            <a:pt x="4418" y="11208"/>
                            <a:pt x="4545" y="11364"/>
                            <a:pt x="4455" y="11563"/>
                          </a:cubicBezTo>
                          <a:cubicBezTo>
                            <a:pt x="4437" y="11603"/>
                            <a:pt x="4455" y="11610"/>
                            <a:pt x="4455" y="11665"/>
                          </a:cubicBezTo>
                          <a:cubicBezTo>
                            <a:pt x="4488" y="11683"/>
                            <a:pt x="4415" y="11752"/>
                            <a:pt x="4455" y="11768"/>
                          </a:cubicBezTo>
                          <a:cubicBezTo>
                            <a:pt x="4703" y="11868"/>
                            <a:pt x="4873" y="11914"/>
                            <a:pt x="4811" y="11972"/>
                          </a:cubicBezTo>
                          <a:cubicBezTo>
                            <a:pt x="4749" y="12030"/>
                            <a:pt x="4804" y="12136"/>
                            <a:pt x="4989" y="12177"/>
                          </a:cubicBezTo>
                          <a:lnTo>
                            <a:pt x="5167" y="12177"/>
                          </a:lnTo>
                          <a:cubicBezTo>
                            <a:pt x="5439" y="11970"/>
                            <a:pt x="5618" y="11915"/>
                            <a:pt x="5880" y="11972"/>
                          </a:cubicBezTo>
                          <a:cubicBezTo>
                            <a:pt x="6188" y="12040"/>
                            <a:pt x="6270" y="12030"/>
                            <a:pt x="6058" y="12177"/>
                          </a:cubicBezTo>
                          <a:cubicBezTo>
                            <a:pt x="5912" y="12278"/>
                            <a:pt x="5797" y="12509"/>
                            <a:pt x="5880" y="12586"/>
                          </a:cubicBezTo>
                          <a:cubicBezTo>
                            <a:pt x="5963" y="12664"/>
                            <a:pt x="5908" y="12762"/>
                            <a:pt x="5702" y="12893"/>
                          </a:cubicBezTo>
                          <a:cubicBezTo>
                            <a:pt x="5613" y="12950"/>
                            <a:pt x="5568" y="13037"/>
                            <a:pt x="5524" y="13098"/>
                          </a:cubicBezTo>
                          <a:cubicBezTo>
                            <a:pt x="5545" y="13145"/>
                            <a:pt x="5557" y="13150"/>
                            <a:pt x="5524" y="13200"/>
                          </a:cubicBezTo>
                          <a:cubicBezTo>
                            <a:pt x="5459" y="13298"/>
                            <a:pt x="5629" y="13532"/>
                            <a:pt x="5880" y="13610"/>
                          </a:cubicBezTo>
                          <a:cubicBezTo>
                            <a:pt x="6130" y="13686"/>
                            <a:pt x="6303" y="13776"/>
                            <a:pt x="6236" y="13814"/>
                          </a:cubicBezTo>
                          <a:cubicBezTo>
                            <a:pt x="6169" y="13853"/>
                            <a:pt x="6119" y="13995"/>
                            <a:pt x="6236" y="14121"/>
                          </a:cubicBezTo>
                          <a:cubicBezTo>
                            <a:pt x="6376" y="14271"/>
                            <a:pt x="6381" y="14377"/>
                            <a:pt x="6236" y="14428"/>
                          </a:cubicBezTo>
                          <a:cubicBezTo>
                            <a:pt x="5947" y="14531"/>
                            <a:pt x="5946" y="15041"/>
                            <a:pt x="6236" y="15144"/>
                          </a:cubicBezTo>
                          <a:cubicBezTo>
                            <a:pt x="6360" y="15188"/>
                            <a:pt x="6490" y="15279"/>
                            <a:pt x="6415" y="15349"/>
                          </a:cubicBezTo>
                          <a:cubicBezTo>
                            <a:pt x="6338" y="15420"/>
                            <a:pt x="6363" y="15474"/>
                            <a:pt x="6593" y="15451"/>
                          </a:cubicBezTo>
                          <a:cubicBezTo>
                            <a:pt x="6878" y="15423"/>
                            <a:pt x="7126" y="15479"/>
                            <a:pt x="7127" y="15656"/>
                          </a:cubicBezTo>
                          <a:cubicBezTo>
                            <a:pt x="7129" y="15796"/>
                            <a:pt x="7148" y="16007"/>
                            <a:pt x="7306" y="16168"/>
                          </a:cubicBezTo>
                          <a:cubicBezTo>
                            <a:pt x="7464" y="16328"/>
                            <a:pt x="7521" y="16627"/>
                            <a:pt x="7484" y="16782"/>
                          </a:cubicBezTo>
                          <a:cubicBezTo>
                            <a:pt x="7430" y="17005"/>
                            <a:pt x="7580" y="17078"/>
                            <a:pt x="8018" y="17089"/>
                          </a:cubicBezTo>
                          <a:cubicBezTo>
                            <a:pt x="8932" y="17111"/>
                            <a:pt x="9008" y="17134"/>
                            <a:pt x="8731" y="17293"/>
                          </a:cubicBezTo>
                          <a:cubicBezTo>
                            <a:pt x="8392" y="17488"/>
                            <a:pt x="8396" y="18124"/>
                            <a:pt x="8731" y="18317"/>
                          </a:cubicBezTo>
                          <a:cubicBezTo>
                            <a:pt x="8918" y="18424"/>
                            <a:pt x="8909" y="18603"/>
                            <a:pt x="8731" y="18726"/>
                          </a:cubicBezTo>
                          <a:cubicBezTo>
                            <a:pt x="8449" y="18921"/>
                            <a:pt x="8627" y="19135"/>
                            <a:pt x="9087" y="19135"/>
                          </a:cubicBezTo>
                          <a:cubicBezTo>
                            <a:pt x="9453" y="19135"/>
                            <a:pt x="9926" y="19744"/>
                            <a:pt x="9622" y="19851"/>
                          </a:cubicBezTo>
                          <a:cubicBezTo>
                            <a:pt x="9336" y="19953"/>
                            <a:pt x="10776" y="20714"/>
                            <a:pt x="11760" y="20977"/>
                          </a:cubicBezTo>
                          <a:cubicBezTo>
                            <a:pt x="12212" y="21098"/>
                            <a:pt x="12799" y="21282"/>
                            <a:pt x="13008" y="21386"/>
                          </a:cubicBezTo>
                          <a:cubicBezTo>
                            <a:pt x="13254" y="21510"/>
                            <a:pt x="13518" y="21544"/>
                            <a:pt x="13898" y="21489"/>
                          </a:cubicBezTo>
                          <a:cubicBezTo>
                            <a:pt x="14349" y="21424"/>
                            <a:pt x="14638" y="21488"/>
                            <a:pt x="14789" y="21591"/>
                          </a:cubicBezTo>
                          <a:cubicBezTo>
                            <a:pt x="14802" y="21530"/>
                            <a:pt x="14811" y="21419"/>
                            <a:pt x="14789" y="21386"/>
                          </a:cubicBezTo>
                          <a:cubicBezTo>
                            <a:pt x="14627" y="21143"/>
                            <a:pt x="17403" y="20348"/>
                            <a:pt x="17640" y="20568"/>
                          </a:cubicBezTo>
                          <a:cubicBezTo>
                            <a:pt x="17806" y="20722"/>
                            <a:pt x="18518" y="20571"/>
                            <a:pt x="19422" y="20158"/>
                          </a:cubicBezTo>
                          <a:cubicBezTo>
                            <a:pt x="19464" y="20139"/>
                            <a:pt x="19556" y="20073"/>
                            <a:pt x="19600" y="20056"/>
                          </a:cubicBezTo>
                          <a:cubicBezTo>
                            <a:pt x="19390" y="19914"/>
                            <a:pt x="19441" y="19871"/>
                            <a:pt x="19957" y="19647"/>
                          </a:cubicBezTo>
                          <a:cubicBezTo>
                            <a:pt x="20605" y="19366"/>
                            <a:pt x="20651" y="19199"/>
                            <a:pt x="20669" y="17805"/>
                          </a:cubicBezTo>
                          <a:cubicBezTo>
                            <a:pt x="20680" y="16987"/>
                            <a:pt x="20740" y="16268"/>
                            <a:pt x="20848" y="16168"/>
                          </a:cubicBezTo>
                          <a:cubicBezTo>
                            <a:pt x="20956" y="16067"/>
                            <a:pt x="20941" y="15767"/>
                            <a:pt x="20848" y="15554"/>
                          </a:cubicBezTo>
                          <a:cubicBezTo>
                            <a:pt x="20755" y="15341"/>
                            <a:pt x="20863" y="15100"/>
                            <a:pt x="21026" y="15042"/>
                          </a:cubicBezTo>
                          <a:cubicBezTo>
                            <a:pt x="21231" y="14969"/>
                            <a:pt x="21121" y="14804"/>
                            <a:pt x="20848" y="14428"/>
                          </a:cubicBezTo>
                          <a:cubicBezTo>
                            <a:pt x="20430" y="13854"/>
                            <a:pt x="20729" y="13605"/>
                            <a:pt x="21382" y="13917"/>
                          </a:cubicBezTo>
                          <a:cubicBezTo>
                            <a:pt x="21417" y="13933"/>
                            <a:pt x="21524" y="13904"/>
                            <a:pt x="21560" y="13917"/>
                          </a:cubicBezTo>
                          <a:cubicBezTo>
                            <a:pt x="21595" y="13810"/>
                            <a:pt x="21518" y="13714"/>
                            <a:pt x="21560" y="13610"/>
                          </a:cubicBezTo>
                          <a:cubicBezTo>
                            <a:pt x="21572" y="13582"/>
                            <a:pt x="21556" y="13535"/>
                            <a:pt x="21560" y="13507"/>
                          </a:cubicBezTo>
                          <a:cubicBezTo>
                            <a:pt x="21550" y="13416"/>
                            <a:pt x="21570" y="13370"/>
                            <a:pt x="21560" y="13303"/>
                          </a:cubicBezTo>
                          <a:cubicBezTo>
                            <a:pt x="21538" y="13267"/>
                            <a:pt x="21600" y="13214"/>
                            <a:pt x="21560" y="13200"/>
                          </a:cubicBezTo>
                          <a:cubicBezTo>
                            <a:pt x="21441" y="13158"/>
                            <a:pt x="21310" y="13025"/>
                            <a:pt x="21382" y="12893"/>
                          </a:cubicBezTo>
                          <a:cubicBezTo>
                            <a:pt x="21406" y="12850"/>
                            <a:pt x="21387" y="12851"/>
                            <a:pt x="21382" y="12791"/>
                          </a:cubicBezTo>
                          <a:cubicBezTo>
                            <a:pt x="21369" y="12754"/>
                            <a:pt x="21396" y="12730"/>
                            <a:pt x="21382" y="12689"/>
                          </a:cubicBezTo>
                          <a:cubicBezTo>
                            <a:pt x="21327" y="12515"/>
                            <a:pt x="21208" y="12338"/>
                            <a:pt x="21026" y="12279"/>
                          </a:cubicBezTo>
                          <a:cubicBezTo>
                            <a:pt x="20844" y="12221"/>
                            <a:pt x="20783" y="12135"/>
                            <a:pt x="20848" y="12075"/>
                          </a:cubicBezTo>
                          <a:cubicBezTo>
                            <a:pt x="20934" y="11994"/>
                            <a:pt x="20688" y="11676"/>
                            <a:pt x="20491" y="11358"/>
                          </a:cubicBezTo>
                          <a:cubicBezTo>
                            <a:pt x="20451" y="11306"/>
                            <a:pt x="20534" y="11308"/>
                            <a:pt x="20491" y="11256"/>
                          </a:cubicBezTo>
                          <a:cubicBezTo>
                            <a:pt x="20221" y="10926"/>
                            <a:pt x="19939" y="10530"/>
                            <a:pt x="19779" y="10437"/>
                          </a:cubicBezTo>
                          <a:cubicBezTo>
                            <a:pt x="19584" y="10326"/>
                            <a:pt x="19403" y="10204"/>
                            <a:pt x="19422" y="10130"/>
                          </a:cubicBezTo>
                          <a:cubicBezTo>
                            <a:pt x="19304" y="9997"/>
                            <a:pt x="19260" y="9837"/>
                            <a:pt x="19244" y="9721"/>
                          </a:cubicBezTo>
                          <a:cubicBezTo>
                            <a:pt x="19232" y="9636"/>
                            <a:pt x="19125" y="9533"/>
                            <a:pt x="19066" y="9414"/>
                          </a:cubicBezTo>
                          <a:cubicBezTo>
                            <a:pt x="19021" y="9352"/>
                            <a:pt x="19117" y="9377"/>
                            <a:pt x="19066" y="9312"/>
                          </a:cubicBezTo>
                          <a:cubicBezTo>
                            <a:pt x="18975" y="9197"/>
                            <a:pt x="18960" y="9105"/>
                            <a:pt x="18888" y="9005"/>
                          </a:cubicBezTo>
                          <a:cubicBezTo>
                            <a:pt x="18686" y="8775"/>
                            <a:pt x="18361" y="8545"/>
                            <a:pt x="18353" y="8493"/>
                          </a:cubicBezTo>
                          <a:cubicBezTo>
                            <a:pt x="17764" y="8406"/>
                            <a:pt x="17266" y="8119"/>
                            <a:pt x="17106" y="7879"/>
                          </a:cubicBezTo>
                          <a:cubicBezTo>
                            <a:pt x="16987" y="7702"/>
                            <a:pt x="17325" y="7383"/>
                            <a:pt x="17640" y="7163"/>
                          </a:cubicBezTo>
                          <a:cubicBezTo>
                            <a:pt x="17278" y="6986"/>
                            <a:pt x="16802" y="6755"/>
                            <a:pt x="16928" y="6754"/>
                          </a:cubicBezTo>
                          <a:cubicBezTo>
                            <a:pt x="17068" y="6752"/>
                            <a:pt x="17056" y="6541"/>
                            <a:pt x="16749" y="6344"/>
                          </a:cubicBezTo>
                          <a:cubicBezTo>
                            <a:pt x="15936" y="5822"/>
                            <a:pt x="14959" y="4917"/>
                            <a:pt x="15146" y="4809"/>
                          </a:cubicBezTo>
                          <a:cubicBezTo>
                            <a:pt x="15235" y="4758"/>
                            <a:pt x="15064" y="4463"/>
                            <a:pt x="14789" y="4196"/>
                          </a:cubicBezTo>
                          <a:lnTo>
                            <a:pt x="14611" y="4093"/>
                          </a:lnTo>
                          <a:cubicBezTo>
                            <a:pt x="14431" y="4106"/>
                            <a:pt x="14225" y="4010"/>
                            <a:pt x="14077" y="3786"/>
                          </a:cubicBezTo>
                          <a:cubicBezTo>
                            <a:pt x="13947" y="3591"/>
                            <a:pt x="13944" y="3522"/>
                            <a:pt x="14077" y="3377"/>
                          </a:cubicBezTo>
                          <a:cubicBezTo>
                            <a:pt x="13862" y="3362"/>
                            <a:pt x="13671" y="3305"/>
                            <a:pt x="13720" y="3172"/>
                          </a:cubicBezTo>
                          <a:cubicBezTo>
                            <a:pt x="13737" y="3127"/>
                            <a:pt x="13724" y="3017"/>
                            <a:pt x="13720" y="2968"/>
                          </a:cubicBezTo>
                          <a:cubicBezTo>
                            <a:pt x="13604" y="2841"/>
                            <a:pt x="13577" y="2678"/>
                            <a:pt x="13542" y="2558"/>
                          </a:cubicBezTo>
                          <a:cubicBezTo>
                            <a:pt x="13539" y="2548"/>
                            <a:pt x="13376" y="2572"/>
                            <a:pt x="13364" y="2558"/>
                          </a:cubicBezTo>
                          <a:cubicBezTo>
                            <a:pt x="13251" y="2598"/>
                            <a:pt x="12966" y="2526"/>
                            <a:pt x="12829" y="2354"/>
                          </a:cubicBezTo>
                          <a:cubicBezTo>
                            <a:pt x="12779" y="2291"/>
                            <a:pt x="12778" y="2221"/>
                            <a:pt x="12651" y="2149"/>
                          </a:cubicBezTo>
                          <a:cubicBezTo>
                            <a:pt x="12389" y="2033"/>
                            <a:pt x="12062" y="1847"/>
                            <a:pt x="11760" y="1740"/>
                          </a:cubicBezTo>
                          <a:cubicBezTo>
                            <a:pt x="11300" y="1614"/>
                            <a:pt x="10659" y="1423"/>
                            <a:pt x="10335" y="1228"/>
                          </a:cubicBezTo>
                          <a:cubicBezTo>
                            <a:pt x="9999" y="1026"/>
                            <a:pt x="9523" y="819"/>
                            <a:pt x="9266" y="819"/>
                          </a:cubicBezTo>
                          <a:cubicBezTo>
                            <a:pt x="8990" y="819"/>
                            <a:pt x="8578" y="621"/>
                            <a:pt x="8197" y="409"/>
                          </a:cubicBezTo>
                          <a:cubicBezTo>
                            <a:pt x="7664" y="547"/>
                            <a:pt x="7204" y="342"/>
                            <a:pt x="7127" y="0"/>
                          </a:cubicBezTo>
                          <a:cubicBezTo>
                            <a:pt x="7027" y="29"/>
                            <a:pt x="6920" y="125"/>
                            <a:pt x="6771" y="102"/>
                          </a:cubicBezTo>
                          <a:cubicBezTo>
                            <a:pt x="6667" y="87"/>
                            <a:pt x="6504" y="-9"/>
                            <a:pt x="6415" y="0"/>
                          </a:cubicBezTo>
                          <a:close/>
                        </a:path>
                      </a:pathLst>
                    </a:custGeom>
                    <a:ln>
                      <a:noFill/>
                    </a:ln>
                    <a:effectLst/>
                  </p:spPr>
                </p:pic>
                <p:pic>
                  <p:nvPicPr>
                    <p:cNvPr id="665" name="Image" descr="Image"/>
                    <p:cNvPicPr>
                      <a:picLocks/>
                    </p:cNvPicPr>
                    <p:nvPr/>
                  </p:nvPicPr>
                  <p:blipFill>
                    <a:blip r:embed="rId15"/>
                    <a:stretch>
                      <a:fillRect/>
                    </a:stretch>
                  </p:blipFill>
                  <p:spPr>
                    <a:xfrm>
                      <a:off x="-1" y="-1"/>
                      <a:ext cx="65984" cy="108726"/>
                    </a:xfrm>
                    <a:prstGeom prst="rect">
                      <a:avLst/>
                    </a:prstGeom>
                    <a:effectLst/>
                  </p:spPr>
                </p:pic>
              </p:grpSp>
              <p:grpSp>
                <p:nvGrpSpPr>
                  <p:cNvPr id="670" name="Image"/>
                  <p:cNvGrpSpPr/>
                  <p:nvPr/>
                </p:nvGrpSpPr>
                <p:grpSpPr>
                  <a:xfrm rot="6511922" flipH="1">
                    <a:off x="274375" y="110468"/>
                    <a:ext cx="65983" cy="108725"/>
                    <a:chOff x="0" y="0"/>
                    <a:chExt cx="65982" cy="108724"/>
                  </a:xfrm>
                </p:grpSpPr>
                <p:pic>
                  <p:nvPicPr>
                    <p:cNvPr id="669" name="Image" descr="Image"/>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a:xfrm>
                      <a:off x="8980" y="9734"/>
                      <a:ext cx="48053" cy="83744"/>
                    </a:xfrm>
                    <a:custGeom>
                      <a:avLst/>
                      <a:gdLst/>
                      <a:ahLst/>
                      <a:cxnLst>
                        <a:cxn ang="0">
                          <a:pos x="wd2" y="hd2"/>
                        </a:cxn>
                        <a:cxn ang="5400000">
                          <a:pos x="wd2" y="hd2"/>
                        </a:cxn>
                        <a:cxn ang="10800000">
                          <a:pos x="wd2" y="hd2"/>
                        </a:cxn>
                        <a:cxn ang="16200000">
                          <a:pos x="wd2" y="hd2"/>
                        </a:cxn>
                      </a:cxnLst>
                      <a:rect l="0" t="0" r="r" b="b"/>
                      <a:pathLst>
                        <a:path w="21574" h="21591" extrusionOk="0">
                          <a:moveTo>
                            <a:pt x="6415" y="0"/>
                          </a:moveTo>
                          <a:cubicBezTo>
                            <a:pt x="6325" y="9"/>
                            <a:pt x="6268" y="73"/>
                            <a:pt x="6236" y="102"/>
                          </a:cubicBezTo>
                          <a:cubicBezTo>
                            <a:pt x="6204" y="133"/>
                            <a:pt x="6112" y="189"/>
                            <a:pt x="5880" y="205"/>
                          </a:cubicBezTo>
                          <a:cubicBezTo>
                            <a:pt x="5662" y="219"/>
                            <a:pt x="5283" y="210"/>
                            <a:pt x="4989" y="205"/>
                          </a:cubicBezTo>
                          <a:cubicBezTo>
                            <a:pt x="4383" y="193"/>
                            <a:pt x="3861" y="239"/>
                            <a:pt x="3742" y="307"/>
                          </a:cubicBezTo>
                          <a:cubicBezTo>
                            <a:pt x="3623" y="376"/>
                            <a:pt x="3344" y="439"/>
                            <a:pt x="3207" y="409"/>
                          </a:cubicBezTo>
                          <a:cubicBezTo>
                            <a:pt x="3071" y="379"/>
                            <a:pt x="2863" y="448"/>
                            <a:pt x="2673" y="614"/>
                          </a:cubicBezTo>
                          <a:cubicBezTo>
                            <a:pt x="2649" y="635"/>
                            <a:pt x="2516" y="597"/>
                            <a:pt x="2495" y="614"/>
                          </a:cubicBezTo>
                          <a:cubicBezTo>
                            <a:pt x="2473" y="642"/>
                            <a:pt x="2545" y="682"/>
                            <a:pt x="2495" y="716"/>
                          </a:cubicBezTo>
                          <a:cubicBezTo>
                            <a:pt x="2432" y="760"/>
                            <a:pt x="2370" y="803"/>
                            <a:pt x="2316" y="819"/>
                          </a:cubicBezTo>
                          <a:cubicBezTo>
                            <a:pt x="2246" y="821"/>
                            <a:pt x="2047" y="860"/>
                            <a:pt x="1960" y="819"/>
                          </a:cubicBezTo>
                          <a:cubicBezTo>
                            <a:pt x="1866" y="777"/>
                            <a:pt x="1845" y="725"/>
                            <a:pt x="1782" y="716"/>
                          </a:cubicBezTo>
                          <a:cubicBezTo>
                            <a:pt x="1657" y="708"/>
                            <a:pt x="1453" y="819"/>
                            <a:pt x="1247" y="921"/>
                          </a:cubicBezTo>
                          <a:cubicBezTo>
                            <a:pt x="1185" y="980"/>
                            <a:pt x="1207" y="986"/>
                            <a:pt x="1247" y="1023"/>
                          </a:cubicBezTo>
                          <a:cubicBezTo>
                            <a:pt x="1311" y="1083"/>
                            <a:pt x="1203" y="1238"/>
                            <a:pt x="1069" y="1330"/>
                          </a:cubicBezTo>
                          <a:cubicBezTo>
                            <a:pt x="782" y="1529"/>
                            <a:pt x="552" y="1511"/>
                            <a:pt x="0" y="1228"/>
                          </a:cubicBezTo>
                          <a:cubicBezTo>
                            <a:pt x="415" y="1472"/>
                            <a:pt x="689" y="1676"/>
                            <a:pt x="535" y="1842"/>
                          </a:cubicBezTo>
                          <a:cubicBezTo>
                            <a:pt x="410" y="1976"/>
                            <a:pt x="383" y="2419"/>
                            <a:pt x="356" y="2865"/>
                          </a:cubicBezTo>
                          <a:cubicBezTo>
                            <a:pt x="380" y="3042"/>
                            <a:pt x="330" y="3019"/>
                            <a:pt x="356" y="3275"/>
                          </a:cubicBezTo>
                          <a:cubicBezTo>
                            <a:pt x="416" y="3857"/>
                            <a:pt x="616" y="4310"/>
                            <a:pt x="713" y="4707"/>
                          </a:cubicBezTo>
                          <a:cubicBezTo>
                            <a:pt x="729" y="4775"/>
                            <a:pt x="694" y="4846"/>
                            <a:pt x="713" y="4912"/>
                          </a:cubicBezTo>
                          <a:cubicBezTo>
                            <a:pt x="848" y="5006"/>
                            <a:pt x="961" y="5179"/>
                            <a:pt x="891" y="5219"/>
                          </a:cubicBezTo>
                          <a:cubicBezTo>
                            <a:pt x="865" y="5234"/>
                            <a:pt x="861" y="5307"/>
                            <a:pt x="891" y="5423"/>
                          </a:cubicBezTo>
                          <a:cubicBezTo>
                            <a:pt x="1036" y="5808"/>
                            <a:pt x="1140" y="6195"/>
                            <a:pt x="1425" y="6754"/>
                          </a:cubicBezTo>
                          <a:cubicBezTo>
                            <a:pt x="1692" y="7275"/>
                            <a:pt x="2020" y="7730"/>
                            <a:pt x="2316" y="7879"/>
                          </a:cubicBezTo>
                          <a:cubicBezTo>
                            <a:pt x="2966" y="8206"/>
                            <a:pt x="3375" y="8663"/>
                            <a:pt x="3029" y="8903"/>
                          </a:cubicBezTo>
                          <a:cubicBezTo>
                            <a:pt x="2820" y="9047"/>
                            <a:pt x="2810" y="9160"/>
                            <a:pt x="3029" y="9312"/>
                          </a:cubicBezTo>
                          <a:cubicBezTo>
                            <a:pt x="3183" y="9419"/>
                            <a:pt x="3104" y="9474"/>
                            <a:pt x="3029" y="9516"/>
                          </a:cubicBezTo>
                          <a:cubicBezTo>
                            <a:pt x="2992" y="9538"/>
                            <a:pt x="3150" y="9641"/>
                            <a:pt x="3207" y="9721"/>
                          </a:cubicBezTo>
                          <a:cubicBezTo>
                            <a:pt x="3287" y="9789"/>
                            <a:pt x="3328" y="9891"/>
                            <a:pt x="3386" y="9926"/>
                          </a:cubicBezTo>
                          <a:cubicBezTo>
                            <a:pt x="3532" y="10014"/>
                            <a:pt x="3494" y="10070"/>
                            <a:pt x="3564" y="10130"/>
                          </a:cubicBezTo>
                          <a:cubicBezTo>
                            <a:pt x="3767" y="10166"/>
                            <a:pt x="4058" y="10164"/>
                            <a:pt x="4098" y="10233"/>
                          </a:cubicBezTo>
                          <a:cubicBezTo>
                            <a:pt x="4143" y="10309"/>
                            <a:pt x="3901" y="10445"/>
                            <a:pt x="3742" y="10540"/>
                          </a:cubicBezTo>
                          <a:cubicBezTo>
                            <a:pt x="3759" y="10553"/>
                            <a:pt x="3899" y="10525"/>
                            <a:pt x="3920" y="10540"/>
                          </a:cubicBezTo>
                          <a:cubicBezTo>
                            <a:pt x="4016" y="10606"/>
                            <a:pt x="3911" y="10692"/>
                            <a:pt x="3920" y="10744"/>
                          </a:cubicBezTo>
                          <a:cubicBezTo>
                            <a:pt x="4057" y="10774"/>
                            <a:pt x="4134" y="10899"/>
                            <a:pt x="4098" y="11154"/>
                          </a:cubicBezTo>
                          <a:cubicBezTo>
                            <a:pt x="4418" y="11208"/>
                            <a:pt x="4545" y="11364"/>
                            <a:pt x="4455" y="11563"/>
                          </a:cubicBezTo>
                          <a:cubicBezTo>
                            <a:pt x="4437" y="11603"/>
                            <a:pt x="4455" y="11610"/>
                            <a:pt x="4455" y="11665"/>
                          </a:cubicBezTo>
                          <a:cubicBezTo>
                            <a:pt x="4488" y="11683"/>
                            <a:pt x="4415" y="11752"/>
                            <a:pt x="4455" y="11768"/>
                          </a:cubicBezTo>
                          <a:cubicBezTo>
                            <a:pt x="4703" y="11868"/>
                            <a:pt x="4873" y="11914"/>
                            <a:pt x="4811" y="11972"/>
                          </a:cubicBezTo>
                          <a:cubicBezTo>
                            <a:pt x="4749" y="12030"/>
                            <a:pt x="4804" y="12136"/>
                            <a:pt x="4989" y="12177"/>
                          </a:cubicBezTo>
                          <a:lnTo>
                            <a:pt x="5167" y="12177"/>
                          </a:lnTo>
                          <a:cubicBezTo>
                            <a:pt x="5439" y="11970"/>
                            <a:pt x="5618" y="11915"/>
                            <a:pt x="5880" y="11972"/>
                          </a:cubicBezTo>
                          <a:cubicBezTo>
                            <a:pt x="6188" y="12040"/>
                            <a:pt x="6270" y="12030"/>
                            <a:pt x="6058" y="12177"/>
                          </a:cubicBezTo>
                          <a:cubicBezTo>
                            <a:pt x="5912" y="12278"/>
                            <a:pt x="5797" y="12509"/>
                            <a:pt x="5880" y="12586"/>
                          </a:cubicBezTo>
                          <a:cubicBezTo>
                            <a:pt x="5963" y="12664"/>
                            <a:pt x="5908" y="12762"/>
                            <a:pt x="5702" y="12893"/>
                          </a:cubicBezTo>
                          <a:cubicBezTo>
                            <a:pt x="5613" y="12950"/>
                            <a:pt x="5568" y="13037"/>
                            <a:pt x="5524" y="13098"/>
                          </a:cubicBezTo>
                          <a:cubicBezTo>
                            <a:pt x="5545" y="13145"/>
                            <a:pt x="5557" y="13150"/>
                            <a:pt x="5524" y="13200"/>
                          </a:cubicBezTo>
                          <a:cubicBezTo>
                            <a:pt x="5459" y="13298"/>
                            <a:pt x="5629" y="13532"/>
                            <a:pt x="5880" y="13610"/>
                          </a:cubicBezTo>
                          <a:cubicBezTo>
                            <a:pt x="6130" y="13686"/>
                            <a:pt x="6303" y="13776"/>
                            <a:pt x="6236" y="13814"/>
                          </a:cubicBezTo>
                          <a:cubicBezTo>
                            <a:pt x="6169" y="13853"/>
                            <a:pt x="6119" y="13995"/>
                            <a:pt x="6236" y="14121"/>
                          </a:cubicBezTo>
                          <a:cubicBezTo>
                            <a:pt x="6376" y="14271"/>
                            <a:pt x="6381" y="14377"/>
                            <a:pt x="6236" y="14428"/>
                          </a:cubicBezTo>
                          <a:cubicBezTo>
                            <a:pt x="5947" y="14531"/>
                            <a:pt x="5946" y="15041"/>
                            <a:pt x="6236" y="15144"/>
                          </a:cubicBezTo>
                          <a:cubicBezTo>
                            <a:pt x="6360" y="15188"/>
                            <a:pt x="6490" y="15279"/>
                            <a:pt x="6415" y="15349"/>
                          </a:cubicBezTo>
                          <a:cubicBezTo>
                            <a:pt x="6338" y="15420"/>
                            <a:pt x="6363" y="15474"/>
                            <a:pt x="6593" y="15451"/>
                          </a:cubicBezTo>
                          <a:cubicBezTo>
                            <a:pt x="6878" y="15423"/>
                            <a:pt x="7126" y="15479"/>
                            <a:pt x="7127" y="15656"/>
                          </a:cubicBezTo>
                          <a:cubicBezTo>
                            <a:pt x="7129" y="15796"/>
                            <a:pt x="7148" y="16007"/>
                            <a:pt x="7306" y="16168"/>
                          </a:cubicBezTo>
                          <a:cubicBezTo>
                            <a:pt x="7464" y="16328"/>
                            <a:pt x="7521" y="16627"/>
                            <a:pt x="7484" y="16782"/>
                          </a:cubicBezTo>
                          <a:cubicBezTo>
                            <a:pt x="7430" y="17005"/>
                            <a:pt x="7580" y="17078"/>
                            <a:pt x="8018" y="17089"/>
                          </a:cubicBezTo>
                          <a:cubicBezTo>
                            <a:pt x="8932" y="17111"/>
                            <a:pt x="9008" y="17134"/>
                            <a:pt x="8731" y="17293"/>
                          </a:cubicBezTo>
                          <a:cubicBezTo>
                            <a:pt x="8392" y="17488"/>
                            <a:pt x="8396" y="18124"/>
                            <a:pt x="8731" y="18317"/>
                          </a:cubicBezTo>
                          <a:cubicBezTo>
                            <a:pt x="8918" y="18424"/>
                            <a:pt x="8909" y="18603"/>
                            <a:pt x="8731" y="18726"/>
                          </a:cubicBezTo>
                          <a:cubicBezTo>
                            <a:pt x="8449" y="18921"/>
                            <a:pt x="8627" y="19135"/>
                            <a:pt x="9087" y="19135"/>
                          </a:cubicBezTo>
                          <a:cubicBezTo>
                            <a:pt x="9453" y="19135"/>
                            <a:pt x="9926" y="19744"/>
                            <a:pt x="9622" y="19851"/>
                          </a:cubicBezTo>
                          <a:cubicBezTo>
                            <a:pt x="9336" y="19953"/>
                            <a:pt x="10776" y="20714"/>
                            <a:pt x="11760" y="20977"/>
                          </a:cubicBezTo>
                          <a:cubicBezTo>
                            <a:pt x="12212" y="21098"/>
                            <a:pt x="12799" y="21282"/>
                            <a:pt x="13008" y="21386"/>
                          </a:cubicBezTo>
                          <a:cubicBezTo>
                            <a:pt x="13254" y="21510"/>
                            <a:pt x="13518" y="21544"/>
                            <a:pt x="13898" y="21489"/>
                          </a:cubicBezTo>
                          <a:cubicBezTo>
                            <a:pt x="14349" y="21424"/>
                            <a:pt x="14638" y="21488"/>
                            <a:pt x="14789" y="21591"/>
                          </a:cubicBezTo>
                          <a:cubicBezTo>
                            <a:pt x="14802" y="21530"/>
                            <a:pt x="14811" y="21419"/>
                            <a:pt x="14789" y="21386"/>
                          </a:cubicBezTo>
                          <a:cubicBezTo>
                            <a:pt x="14627" y="21143"/>
                            <a:pt x="17403" y="20348"/>
                            <a:pt x="17640" y="20568"/>
                          </a:cubicBezTo>
                          <a:cubicBezTo>
                            <a:pt x="17806" y="20722"/>
                            <a:pt x="18518" y="20571"/>
                            <a:pt x="19422" y="20158"/>
                          </a:cubicBezTo>
                          <a:cubicBezTo>
                            <a:pt x="19464" y="20139"/>
                            <a:pt x="19556" y="20073"/>
                            <a:pt x="19600" y="20056"/>
                          </a:cubicBezTo>
                          <a:cubicBezTo>
                            <a:pt x="19390" y="19914"/>
                            <a:pt x="19441" y="19871"/>
                            <a:pt x="19957" y="19647"/>
                          </a:cubicBezTo>
                          <a:cubicBezTo>
                            <a:pt x="20605" y="19366"/>
                            <a:pt x="20651" y="19199"/>
                            <a:pt x="20669" y="17805"/>
                          </a:cubicBezTo>
                          <a:cubicBezTo>
                            <a:pt x="20680" y="16987"/>
                            <a:pt x="20740" y="16268"/>
                            <a:pt x="20848" y="16168"/>
                          </a:cubicBezTo>
                          <a:cubicBezTo>
                            <a:pt x="20956" y="16067"/>
                            <a:pt x="20941" y="15767"/>
                            <a:pt x="20848" y="15554"/>
                          </a:cubicBezTo>
                          <a:cubicBezTo>
                            <a:pt x="20755" y="15341"/>
                            <a:pt x="20863" y="15100"/>
                            <a:pt x="21026" y="15042"/>
                          </a:cubicBezTo>
                          <a:cubicBezTo>
                            <a:pt x="21231" y="14969"/>
                            <a:pt x="21121" y="14804"/>
                            <a:pt x="20848" y="14428"/>
                          </a:cubicBezTo>
                          <a:cubicBezTo>
                            <a:pt x="20430" y="13854"/>
                            <a:pt x="20729" y="13605"/>
                            <a:pt x="21382" y="13917"/>
                          </a:cubicBezTo>
                          <a:cubicBezTo>
                            <a:pt x="21417" y="13933"/>
                            <a:pt x="21524" y="13904"/>
                            <a:pt x="21560" y="13917"/>
                          </a:cubicBezTo>
                          <a:cubicBezTo>
                            <a:pt x="21595" y="13810"/>
                            <a:pt x="21518" y="13714"/>
                            <a:pt x="21560" y="13610"/>
                          </a:cubicBezTo>
                          <a:cubicBezTo>
                            <a:pt x="21572" y="13582"/>
                            <a:pt x="21556" y="13535"/>
                            <a:pt x="21560" y="13507"/>
                          </a:cubicBezTo>
                          <a:cubicBezTo>
                            <a:pt x="21550" y="13416"/>
                            <a:pt x="21570" y="13370"/>
                            <a:pt x="21560" y="13303"/>
                          </a:cubicBezTo>
                          <a:cubicBezTo>
                            <a:pt x="21538" y="13267"/>
                            <a:pt x="21600" y="13214"/>
                            <a:pt x="21560" y="13200"/>
                          </a:cubicBezTo>
                          <a:cubicBezTo>
                            <a:pt x="21441" y="13158"/>
                            <a:pt x="21310" y="13025"/>
                            <a:pt x="21382" y="12893"/>
                          </a:cubicBezTo>
                          <a:cubicBezTo>
                            <a:pt x="21406" y="12850"/>
                            <a:pt x="21387" y="12851"/>
                            <a:pt x="21382" y="12791"/>
                          </a:cubicBezTo>
                          <a:cubicBezTo>
                            <a:pt x="21369" y="12754"/>
                            <a:pt x="21396" y="12730"/>
                            <a:pt x="21382" y="12689"/>
                          </a:cubicBezTo>
                          <a:cubicBezTo>
                            <a:pt x="21327" y="12515"/>
                            <a:pt x="21208" y="12338"/>
                            <a:pt x="21026" y="12279"/>
                          </a:cubicBezTo>
                          <a:cubicBezTo>
                            <a:pt x="20844" y="12221"/>
                            <a:pt x="20783" y="12135"/>
                            <a:pt x="20848" y="12075"/>
                          </a:cubicBezTo>
                          <a:cubicBezTo>
                            <a:pt x="20934" y="11994"/>
                            <a:pt x="20688" y="11676"/>
                            <a:pt x="20491" y="11358"/>
                          </a:cubicBezTo>
                          <a:cubicBezTo>
                            <a:pt x="20451" y="11306"/>
                            <a:pt x="20534" y="11308"/>
                            <a:pt x="20491" y="11256"/>
                          </a:cubicBezTo>
                          <a:cubicBezTo>
                            <a:pt x="20221" y="10926"/>
                            <a:pt x="19939" y="10530"/>
                            <a:pt x="19779" y="10437"/>
                          </a:cubicBezTo>
                          <a:cubicBezTo>
                            <a:pt x="19584" y="10326"/>
                            <a:pt x="19403" y="10204"/>
                            <a:pt x="19422" y="10130"/>
                          </a:cubicBezTo>
                          <a:cubicBezTo>
                            <a:pt x="19304" y="9997"/>
                            <a:pt x="19260" y="9837"/>
                            <a:pt x="19244" y="9721"/>
                          </a:cubicBezTo>
                          <a:cubicBezTo>
                            <a:pt x="19232" y="9636"/>
                            <a:pt x="19125" y="9533"/>
                            <a:pt x="19066" y="9414"/>
                          </a:cubicBezTo>
                          <a:cubicBezTo>
                            <a:pt x="19021" y="9352"/>
                            <a:pt x="19117" y="9377"/>
                            <a:pt x="19066" y="9312"/>
                          </a:cubicBezTo>
                          <a:cubicBezTo>
                            <a:pt x="18975" y="9197"/>
                            <a:pt x="18960" y="9105"/>
                            <a:pt x="18888" y="9005"/>
                          </a:cubicBezTo>
                          <a:cubicBezTo>
                            <a:pt x="18686" y="8775"/>
                            <a:pt x="18361" y="8545"/>
                            <a:pt x="18353" y="8493"/>
                          </a:cubicBezTo>
                          <a:cubicBezTo>
                            <a:pt x="17764" y="8406"/>
                            <a:pt x="17266" y="8119"/>
                            <a:pt x="17106" y="7879"/>
                          </a:cubicBezTo>
                          <a:cubicBezTo>
                            <a:pt x="16987" y="7702"/>
                            <a:pt x="17325" y="7383"/>
                            <a:pt x="17640" y="7163"/>
                          </a:cubicBezTo>
                          <a:cubicBezTo>
                            <a:pt x="17278" y="6986"/>
                            <a:pt x="16802" y="6755"/>
                            <a:pt x="16928" y="6754"/>
                          </a:cubicBezTo>
                          <a:cubicBezTo>
                            <a:pt x="17068" y="6752"/>
                            <a:pt x="17056" y="6541"/>
                            <a:pt x="16749" y="6344"/>
                          </a:cubicBezTo>
                          <a:cubicBezTo>
                            <a:pt x="15936" y="5822"/>
                            <a:pt x="14959" y="4917"/>
                            <a:pt x="15146" y="4809"/>
                          </a:cubicBezTo>
                          <a:cubicBezTo>
                            <a:pt x="15235" y="4758"/>
                            <a:pt x="15064" y="4463"/>
                            <a:pt x="14789" y="4196"/>
                          </a:cubicBezTo>
                          <a:lnTo>
                            <a:pt x="14611" y="4093"/>
                          </a:lnTo>
                          <a:cubicBezTo>
                            <a:pt x="14431" y="4106"/>
                            <a:pt x="14225" y="4010"/>
                            <a:pt x="14077" y="3786"/>
                          </a:cubicBezTo>
                          <a:cubicBezTo>
                            <a:pt x="13947" y="3591"/>
                            <a:pt x="13944" y="3522"/>
                            <a:pt x="14077" y="3377"/>
                          </a:cubicBezTo>
                          <a:cubicBezTo>
                            <a:pt x="13862" y="3362"/>
                            <a:pt x="13671" y="3305"/>
                            <a:pt x="13720" y="3172"/>
                          </a:cubicBezTo>
                          <a:cubicBezTo>
                            <a:pt x="13737" y="3127"/>
                            <a:pt x="13724" y="3017"/>
                            <a:pt x="13720" y="2968"/>
                          </a:cubicBezTo>
                          <a:cubicBezTo>
                            <a:pt x="13604" y="2841"/>
                            <a:pt x="13577" y="2678"/>
                            <a:pt x="13542" y="2558"/>
                          </a:cubicBezTo>
                          <a:cubicBezTo>
                            <a:pt x="13539" y="2548"/>
                            <a:pt x="13376" y="2572"/>
                            <a:pt x="13364" y="2558"/>
                          </a:cubicBezTo>
                          <a:cubicBezTo>
                            <a:pt x="13251" y="2598"/>
                            <a:pt x="12966" y="2526"/>
                            <a:pt x="12829" y="2354"/>
                          </a:cubicBezTo>
                          <a:cubicBezTo>
                            <a:pt x="12779" y="2291"/>
                            <a:pt x="12778" y="2221"/>
                            <a:pt x="12651" y="2149"/>
                          </a:cubicBezTo>
                          <a:cubicBezTo>
                            <a:pt x="12389" y="2033"/>
                            <a:pt x="12062" y="1847"/>
                            <a:pt x="11760" y="1740"/>
                          </a:cubicBezTo>
                          <a:cubicBezTo>
                            <a:pt x="11300" y="1614"/>
                            <a:pt x="10659" y="1423"/>
                            <a:pt x="10335" y="1228"/>
                          </a:cubicBezTo>
                          <a:cubicBezTo>
                            <a:pt x="9999" y="1026"/>
                            <a:pt x="9523" y="819"/>
                            <a:pt x="9266" y="819"/>
                          </a:cubicBezTo>
                          <a:cubicBezTo>
                            <a:pt x="8990" y="819"/>
                            <a:pt x="8578" y="621"/>
                            <a:pt x="8197" y="409"/>
                          </a:cubicBezTo>
                          <a:cubicBezTo>
                            <a:pt x="7664" y="547"/>
                            <a:pt x="7204" y="342"/>
                            <a:pt x="7127" y="0"/>
                          </a:cubicBezTo>
                          <a:cubicBezTo>
                            <a:pt x="7027" y="29"/>
                            <a:pt x="6920" y="125"/>
                            <a:pt x="6771" y="102"/>
                          </a:cubicBezTo>
                          <a:cubicBezTo>
                            <a:pt x="6667" y="87"/>
                            <a:pt x="6504" y="-9"/>
                            <a:pt x="6415" y="0"/>
                          </a:cubicBezTo>
                          <a:close/>
                        </a:path>
                      </a:pathLst>
                    </a:custGeom>
                    <a:ln>
                      <a:noFill/>
                    </a:ln>
                    <a:effectLst/>
                  </p:spPr>
                </p:pic>
                <p:pic>
                  <p:nvPicPr>
                    <p:cNvPr id="668" name="Image" descr="Image"/>
                    <p:cNvPicPr>
                      <a:picLocks/>
                    </p:cNvPicPr>
                    <p:nvPr/>
                  </p:nvPicPr>
                  <p:blipFill>
                    <a:blip r:embed="rId15"/>
                    <a:stretch>
                      <a:fillRect/>
                    </a:stretch>
                  </p:blipFill>
                  <p:spPr>
                    <a:xfrm>
                      <a:off x="-1" y="-1"/>
                      <a:ext cx="65984" cy="108726"/>
                    </a:xfrm>
                    <a:prstGeom prst="rect">
                      <a:avLst/>
                    </a:prstGeom>
                    <a:effectLst/>
                  </p:spPr>
                </p:pic>
              </p:grpSp>
              <p:grpSp>
                <p:nvGrpSpPr>
                  <p:cNvPr id="673" name="Image"/>
                  <p:cNvGrpSpPr/>
                  <p:nvPr/>
                </p:nvGrpSpPr>
                <p:grpSpPr>
                  <a:xfrm rot="17311923">
                    <a:off x="180009" y="-11579"/>
                    <a:ext cx="82652" cy="137297"/>
                    <a:chOff x="0" y="0"/>
                    <a:chExt cx="82651" cy="137296"/>
                  </a:xfrm>
                </p:grpSpPr>
                <p:pic>
                  <p:nvPicPr>
                    <p:cNvPr id="672" name="Image" descr="Image"/>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a:xfrm>
                      <a:off x="8980" y="9684"/>
                      <a:ext cx="64704" cy="112366"/>
                    </a:xfrm>
                    <a:custGeom>
                      <a:avLst/>
                      <a:gdLst/>
                      <a:ahLst/>
                      <a:cxnLst>
                        <a:cxn ang="0">
                          <a:pos x="wd2" y="hd2"/>
                        </a:cxn>
                        <a:cxn ang="5400000">
                          <a:pos x="wd2" y="hd2"/>
                        </a:cxn>
                        <a:cxn ang="10800000">
                          <a:pos x="wd2" y="hd2"/>
                        </a:cxn>
                        <a:cxn ang="16200000">
                          <a:pos x="wd2" y="hd2"/>
                        </a:cxn>
                      </a:cxnLst>
                      <a:rect l="0" t="0" r="r" b="b"/>
                      <a:pathLst>
                        <a:path w="21593" h="21594" extrusionOk="0">
                          <a:moveTo>
                            <a:pt x="6357" y="10"/>
                          </a:moveTo>
                          <a:cubicBezTo>
                            <a:pt x="6268" y="19"/>
                            <a:pt x="6124" y="56"/>
                            <a:pt x="6092" y="86"/>
                          </a:cubicBezTo>
                          <a:cubicBezTo>
                            <a:pt x="6060" y="117"/>
                            <a:pt x="5927" y="70"/>
                            <a:pt x="5695" y="86"/>
                          </a:cubicBezTo>
                          <a:cubicBezTo>
                            <a:pt x="5477" y="101"/>
                            <a:pt x="5194" y="168"/>
                            <a:pt x="4900" y="162"/>
                          </a:cubicBezTo>
                          <a:cubicBezTo>
                            <a:pt x="4294" y="151"/>
                            <a:pt x="3695" y="170"/>
                            <a:pt x="3576" y="239"/>
                          </a:cubicBezTo>
                          <a:cubicBezTo>
                            <a:pt x="3457" y="307"/>
                            <a:pt x="3315" y="345"/>
                            <a:pt x="3179" y="315"/>
                          </a:cubicBezTo>
                          <a:cubicBezTo>
                            <a:pt x="3042" y="285"/>
                            <a:pt x="2706" y="377"/>
                            <a:pt x="2516" y="544"/>
                          </a:cubicBezTo>
                          <a:cubicBezTo>
                            <a:pt x="2493" y="564"/>
                            <a:pt x="2538" y="602"/>
                            <a:pt x="2516" y="620"/>
                          </a:cubicBezTo>
                          <a:cubicBezTo>
                            <a:pt x="2495" y="648"/>
                            <a:pt x="2434" y="661"/>
                            <a:pt x="2384" y="696"/>
                          </a:cubicBezTo>
                          <a:cubicBezTo>
                            <a:pt x="2321" y="740"/>
                            <a:pt x="2305" y="756"/>
                            <a:pt x="2252" y="772"/>
                          </a:cubicBezTo>
                          <a:cubicBezTo>
                            <a:pt x="2236" y="775"/>
                            <a:pt x="2135" y="772"/>
                            <a:pt x="2119" y="772"/>
                          </a:cubicBezTo>
                          <a:cubicBezTo>
                            <a:pt x="2049" y="775"/>
                            <a:pt x="2074" y="738"/>
                            <a:pt x="1987" y="696"/>
                          </a:cubicBezTo>
                          <a:cubicBezTo>
                            <a:pt x="1892" y="654"/>
                            <a:pt x="1785" y="705"/>
                            <a:pt x="1722" y="696"/>
                          </a:cubicBezTo>
                          <a:cubicBezTo>
                            <a:pt x="1597" y="688"/>
                            <a:pt x="1398" y="746"/>
                            <a:pt x="1192" y="849"/>
                          </a:cubicBezTo>
                          <a:cubicBezTo>
                            <a:pt x="1130" y="908"/>
                            <a:pt x="1151" y="963"/>
                            <a:pt x="1192" y="1001"/>
                          </a:cubicBezTo>
                          <a:cubicBezTo>
                            <a:pt x="1256" y="1061"/>
                            <a:pt x="1193" y="1137"/>
                            <a:pt x="1060" y="1230"/>
                          </a:cubicBezTo>
                          <a:cubicBezTo>
                            <a:pt x="773" y="1429"/>
                            <a:pt x="552" y="1438"/>
                            <a:pt x="0" y="1154"/>
                          </a:cubicBezTo>
                          <a:cubicBezTo>
                            <a:pt x="399" y="1392"/>
                            <a:pt x="549" y="1600"/>
                            <a:pt x="397" y="1764"/>
                          </a:cubicBezTo>
                          <a:cubicBezTo>
                            <a:pt x="273" y="1898"/>
                            <a:pt x="292" y="2308"/>
                            <a:pt x="265" y="2755"/>
                          </a:cubicBezTo>
                          <a:cubicBezTo>
                            <a:pt x="289" y="2933"/>
                            <a:pt x="239" y="3033"/>
                            <a:pt x="265" y="3289"/>
                          </a:cubicBezTo>
                          <a:cubicBezTo>
                            <a:pt x="324" y="3874"/>
                            <a:pt x="433" y="4187"/>
                            <a:pt x="530" y="4586"/>
                          </a:cubicBezTo>
                          <a:cubicBezTo>
                            <a:pt x="546" y="4654"/>
                            <a:pt x="511" y="4825"/>
                            <a:pt x="530" y="4891"/>
                          </a:cubicBezTo>
                          <a:cubicBezTo>
                            <a:pt x="549" y="4907"/>
                            <a:pt x="638" y="4874"/>
                            <a:pt x="662" y="4891"/>
                          </a:cubicBezTo>
                          <a:cubicBezTo>
                            <a:pt x="798" y="4985"/>
                            <a:pt x="865" y="5079"/>
                            <a:pt x="795" y="5120"/>
                          </a:cubicBezTo>
                          <a:cubicBezTo>
                            <a:pt x="768" y="5135"/>
                            <a:pt x="765" y="5308"/>
                            <a:pt x="795" y="5425"/>
                          </a:cubicBezTo>
                          <a:cubicBezTo>
                            <a:pt x="940" y="5811"/>
                            <a:pt x="1039" y="6161"/>
                            <a:pt x="1324" y="6721"/>
                          </a:cubicBezTo>
                          <a:cubicBezTo>
                            <a:pt x="1591" y="7245"/>
                            <a:pt x="2087" y="7716"/>
                            <a:pt x="2384" y="7865"/>
                          </a:cubicBezTo>
                          <a:cubicBezTo>
                            <a:pt x="3034" y="8193"/>
                            <a:pt x="3260" y="8617"/>
                            <a:pt x="2914" y="8857"/>
                          </a:cubicBezTo>
                          <a:cubicBezTo>
                            <a:pt x="2705" y="9002"/>
                            <a:pt x="2695" y="9086"/>
                            <a:pt x="2914" y="9238"/>
                          </a:cubicBezTo>
                          <a:cubicBezTo>
                            <a:pt x="3068" y="9345"/>
                            <a:pt x="3121" y="9500"/>
                            <a:pt x="3046" y="9543"/>
                          </a:cubicBezTo>
                          <a:cubicBezTo>
                            <a:pt x="3009" y="9565"/>
                            <a:pt x="2989" y="9616"/>
                            <a:pt x="3046" y="9696"/>
                          </a:cubicBezTo>
                          <a:cubicBezTo>
                            <a:pt x="3101" y="9738"/>
                            <a:pt x="3253" y="9814"/>
                            <a:pt x="3311" y="9848"/>
                          </a:cubicBezTo>
                          <a:cubicBezTo>
                            <a:pt x="3458" y="9937"/>
                            <a:pt x="3507" y="10017"/>
                            <a:pt x="3576" y="10077"/>
                          </a:cubicBezTo>
                          <a:cubicBezTo>
                            <a:pt x="3780" y="10113"/>
                            <a:pt x="3933" y="10161"/>
                            <a:pt x="3973" y="10230"/>
                          </a:cubicBezTo>
                          <a:cubicBezTo>
                            <a:pt x="4018" y="10307"/>
                            <a:pt x="3868" y="10439"/>
                            <a:pt x="3708" y="10535"/>
                          </a:cubicBezTo>
                          <a:cubicBezTo>
                            <a:pt x="3804" y="10602"/>
                            <a:pt x="3964" y="10635"/>
                            <a:pt x="3973" y="10687"/>
                          </a:cubicBezTo>
                          <a:cubicBezTo>
                            <a:pt x="4110" y="10717"/>
                            <a:pt x="4009" y="10814"/>
                            <a:pt x="3973" y="11069"/>
                          </a:cubicBezTo>
                          <a:cubicBezTo>
                            <a:pt x="3970" y="11096"/>
                            <a:pt x="4107" y="11120"/>
                            <a:pt x="4106" y="11145"/>
                          </a:cubicBezTo>
                          <a:cubicBezTo>
                            <a:pt x="4426" y="11200"/>
                            <a:pt x="4461" y="11327"/>
                            <a:pt x="4371" y="11526"/>
                          </a:cubicBezTo>
                          <a:cubicBezTo>
                            <a:pt x="4353" y="11566"/>
                            <a:pt x="4371" y="11624"/>
                            <a:pt x="4371" y="11679"/>
                          </a:cubicBezTo>
                          <a:cubicBezTo>
                            <a:pt x="4619" y="11779"/>
                            <a:pt x="4830" y="11926"/>
                            <a:pt x="4768" y="11984"/>
                          </a:cubicBezTo>
                          <a:cubicBezTo>
                            <a:pt x="4720" y="12029"/>
                            <a:pt x="4925" y="12093"/>
                            <a:pt x="5033" y="12137"/>
                          </a:cubicBezTo>
                          <a:cubicBezTo>
                            <a:pt x="5305" y="11929"/>
                            <a:pt x="5566" y="11850"/>
                            <a:pt x="5828" y="11908"/>
                          </a:cubicBezTo>
                          <a:cubicBezTo>
                            <a:pt x="6136" y="11976"/>
                            <a:pt x="6172" y="12066"/>
                            <a:pt x="5960" y="12213"/>
                          </a:cubicBezTo>
                          <a:cubicBezTo>
                            <a:pt x="5814" y="12314"/>
                            <a:pt x="5744" y="12440"/>
                            <a:pt x="5828" y="12518"/>
                          </a:cubicBezTo>
                          <a:cubicBezTo>
                            <a:pt x="5911" y="12596"/>
                            <a:pt x="5902" y="12768"/>
                            <a:pt x="5695" y="12899"/>
                          </a:cubicBezTo>
                          <a:cubicBezTo>
                            <a:pt x="5606" y="12956"/>
                            <a:pt x="5474" y="12991"/>
                            <a:pt x="5430" y="13052"/>
                          </a:cubicBezTo>
                          <a:cubicBezTo>
                            <a:pt x="5452" y="13099"/>
                            <a:pt x="5464" y="13154"/>
                            <a:pt x="5430" y="13204"/>
                          </a:cubicBezTo>
                          <a:cubicBezTo>
                            <a:pt x="5365" y="13302"/>
                            <a:pt x="5577" y="13432"/>
                            <a:pt x="5828" y="13509"/>
                          </a:cubicBezTo>
                          <a:cubicBezTo>
                            <a:pt x="6077" y="13586"/>
                            <a:pt x="6160" y="13700"/>
                            <a:pt x="6092" y="13738"/>
                          </a:cubicBezTo>
                          <a:cubicBezTo>
                            <a:pt x="6025" y="13777"/>
                            <a:pt x="6107" y="13916"/>
                            <a:pt x="6225" y="14043"/>
                          </a:cubicBezTo>
                          <a:cubicBezTo>
                            <a:pt x="6365" y="14194"/>
                            <a:pt x="6370" y="14297"/>
                            <a:pt x="6225" y="14348"/>
                          </a:cubicBezTo>
                          <a:cubicBezTo>
                            <a:pt x="5935" y="14452"/>
                            <a:pt x="5935" y="15008"/>
                            <a:pt x="6225" y="15111"/>
                          </a:cubicBezTo>
                          <a:cubicBezTo>
                            <a:pt x="6349" y="15155"/>
                            <a:pt x="6432" y="15270"/>
                            <a:pt x="6357" y="15340"/>
                          </a:cubicBezTo>
                          <a:cubicBezTo>
                            <a:pt x="6281" y="15411"/>
                            <a:pt x="6393" y="15439"/>
                            <a:pt x="6622" y="15416"/>
                          </a:cubicBezTo>
                          <a:cubicBezTo>
                            <a:pt x="6907" y="15388"/>
                            <a:pt x="7018" y="15467"/>
                            <a:pt x="7020" y="15645"/>
                          </a:cubicBezTo>
                          <a:cubicBezTo>
                            <a:pt x="7021" y="15785"/>
                            <a:pt x="7126" y="16018"/>
                            <a:pt x="7284" y="16179"/>
                          </a:cubicBezTo>
                          <a:cubicBezTo>
                            <a:pt x="7443" y="16340"/>
                            <a:pt x="7587" y="16634"/>
                            <a:pt x="7549" y="16789"/>
                          </a:cubicBezTo>
                          <a:cubicBezTo>
                            <a:pt x="7496" y="17013"/>
                            <a:pt x="7508" y="17083"/>
                            <a:pt x="7947" y="17094"/>
                          </a:cubicBezTo>
                          <a:cubicBezTo>
                            <a:pt x="8861" y="17117"/>
                            <a:pt x="9019" y="17087"/>
                            <a:pt x="8741" y="17247"/>
                          </a:cubicBezTo>
                          <a:cubicBezTo>
                            <a:pt x="8402" y="17442"/>
                            <a:pt x="8273" y="18197"/>
                            <a:pt x="8609" y="18391"/>
                          </a:cubicBezTo>
                          <a:cubicBezTo>
                            <a:pt x="8796" y="18499"/>
                            <a:pt x="8919" y="18572"/>
                            <a:pt x="8741" y="18696"/>
                          </a:cubicBezTo>
                          <a:cubicBezTo>
                            <a:pt x="8460" y="18892"/>
                            <a:pt x="8546" y="19077"/>
                            <a:pt x="9006" y="19077"/>
                          </a:cubicBezTo>
                          <a:cubicBezTo>
                            <a:pt x="9372" y="19077"/>
                            <a:pt x="9840" y="19732"/>
                            <a:pt x="9536" y="19840"/>
                          </a:cubicBezTo>
                          <a:cubicBezTo>
                            <a:pt x="9250" y="19942"/>
                            <a:pt x="10670" y="20720"/>
                            <a:pt x="11655" y="20984"/>
                          </a:cubicBezTo>
                          <a:cubicBezTo>
                            <a:pt x="12107" y="21105"/>
                            <a:pt x="12639" y="21337"/>
                            <a:pt x="12847" y="21441"/>
                          </a:cubicBezTo>
                          <a:cubicBezTo>
                            <a:pt x="13094" y="21566"/>
                            <a:pt x="13526" y="21573"/>
                            <a:pt x="13907" y="21518"/>
                          </a:cubicBezTo>
                          <a:cubicBezTo>
                            <a:pt x="14357" y="21453"/>
                            <a:pt x="14550" y="21491"/>
                            <a:pt x="14701" y="21594"/>
                          </a:cubicBezTo>
                          <a:cubicBezTo>
                            <a:pt x="14714" y="21533"/>
                            <a:pt x="14723" y="21474"/>
                            <a:pt x="14701" y="21441"/>
                          </a:cubicBezTo>
                          <a:cubicBezTo>
                            <a:pt x="14539" y="21197"/>
                            <a:pt x="17246" y="20382"/>
                            <a:pt x="17483" y="20602"/>
                          </a:cubicBezTo>
                          <a:cubicBezTo>
                            <a:pt x="17649" y="20757"/>
                            <a:pt x="18433" y="20559"/>
                            <a:pt x="19337" y="20145"/>
                          </a:cubicBezTo>
                          <a:cubicBezTo>
                            <a:pt x="19379" y="20126"/>
                            <a:pt x="19425" y="20085"/>
                            <a:pt x="19469" y="20069"/>
                          </a:cubicBezTo>
                          <a:cubicBezTo>
                            <a:pt x="19259" y="19926"/>
                            <a:pt x="19351" y="19835"/>
                            <a:pt x="19867" y="19611"/>
                          </a:cubicBezTo>
                          <a:cubicBezTo>
                            <a:pt x="20515" y="19329"/>
                            <a:pt x="20511" y="19179"/>
                            <a:pt x="20529" y="17781"/>
                          </a:cubicBezTo>
                          <a:cubicBezTo>
                            <a:pt x="20540" y="16960"/>
                            <a:pt x="20686" y="16280"/>
                            <a:pt x="20794" y="16179"/>
                          </a:cubicBezTo>
                          <a:cubicBezTo>
                            <a:pt x="20902" y="16078"/>
                            <a:pt x="20887" y="15782"/>
                            <a:pt x="20794" y="15569"/>
                          </a:cubicBezTo>
                          <a:cubicBezTo>
                            <a:pt x="20701" y="15355"/>
                            <a:pt x="20763" y="15169"/>
                            <a:pt x="20926" y="15111"/>
                          </a:cubicBezTo>
                          <a:cubicBezTo>
                            <a:pt x="21132" y="15038"/>
                            <a:pt x="21068" y="14802"/>
                            <a:pt x="20794" y="14425"/>
                          </a:cubicBezTo>
                          <a:cubicBezTo>
                            <a:pt x="20376" y="13849"/>
                            <a:pt x="20670" y="13578"/>
                            <a:pt x="21324" y="13891"/>
                          </a:cubicBezTo>
                          <a:cubicBezTo>
                            <a:pt x="21358" y="13907"/>
                            <a:pt x="21420" y="13878"/>
                            <a:pt x="21456" y="13891"/>
                          </a:cubicBezTo>
                          <a:cubicBezTo>
                            <a:pt x="21490" y="13784"/>
                            <a:pt x="21546" y="13690"/>
                            <a:pt x="21589" y="13586"/>
                          </a:cubicBezTo>
                          <a:cubicBezTo>
                            <a:pt x="21600" y="13558"/>
                            <a:pt x="21584" y="13537"/>
                            <a:pt x="21589" y="13509"/>
                          </a:cubicBezTo>
                          <a:cubicBezTo>
                            <a:pt x="21578" y="13417"/>
                            <a:pt x="21598" y="13348"/>
                            <a:pt x="21589" y="13281"/>
                          </a:cubicBezTo>
                          <a:cubicBezTo>
                            <a:pt x="21567" y="13245"/>
                            <a:pt x="21496" y="13218"/>
                            <a:pt x="21456" y="13204"/>
                          </a:cubicBezTo>
                          <a:cubicBezTo>
                            <a:pt x="21337" y="13162"/>
                            <a:pt x="21251" y="13031"/>
                            <a:pt x="21324" y="12899"/>
                          </a:cubicBezTo>
                          <a:cubicBezTo>
                            <a:pt x="21348" y="12856"/>
                            <a:pt x="21328" y="12807"/>
                            <a:pt x="21324" y="12747"/>
                          </a:cubicBezTo>
                          <a:cubicBezTo>
                            <a:pt x="21310" y="12710"/>
                            <a:pt x="21337" y="12712"/>
                            <a:pt x="21324" y="12670"/>
                          </a:cubicBezTo>
                          <a:cubicBezTo>
                            <a:pt x="21268" y="12497"/>
                            <a:pt x="21108" y="12272"/>
                            <a:pt x="20926" y="12213"/>
                          </a:cubicBezTo>
                          <a:cubicBezTo>
                            <a:pt x="20744" y="12154"/>
                            <a:pt x="20596" y="12045"/>
                            <a:pt x="20661" y="11984"/>
                          </a:cubicBezTo>
                          <a:cubicBezTo>
                            <a:pt x="20748" y="11903"/>
                            <a:pt x="20726" y="11616"/>
                            <a:pt x="20529" y="11298"/>
                          </a:cubicBezTo>
                          <a:cubicBezTo>
                            <a:pt x="20488" y="11245"/>
                            <a:pt x="20440" y="11198"/>
                            <a:pt x="20397" y="11145"/>
                          </a:cubicBezTo>
                          <a:cubicBezTo>
                            <a:pt x="20127" y="10814"/>
                            <a:pt x="19762" y="10551"/>
                            <a:pt x="19602" y="10459"/>
                          </a:cubicBezTo>
                          <a:cubicBezTo>
                            <a:pt x="19407" y="10347"/>
                            <a:pt x="19318" y="10227"/>
                            <a:pt x="19337" y="10154"/>
                          </a:cubicBezTo>
                          <a:cubicBezTo>
                            <a:pt x="19219" y="10019"/>
                            <a:pt x="19221" y="9889"/>
                            <a:pt x="19205" y="9772"/>
                          </a:cubicBezTo>
                          <a:cubicBezTo>
                            <a:pt x="19193" y="9686"/>
                            <a:pt x="19132" y="9510"/>
                            <a:pt x="19072" y="9391"/>
                          </a:cubicBezTo>
                          <a:cubicBezTo>
                            <a:pt x="19027" y="9328"/>
                            <a:pt x="18991" y="9303"/>
                            <a:pt x="18940" y="9238"/>
                          </a:cubicBezTo>
                          <a:cubicBezTo>
                            <a:pt x="18849" y="9123"/>
                            <a:pt x="18879" y="9034"/>
                            <a:pt x="18807" y="8933"/>
                          </a:cubicBezTo>
                          <a:cubicBezTo>
                            <a:pt x="18605" y="8702"/>
                            <a:pt x="18418" y="8528"/>
                            <a:pt x="18410" y="8476"/>
                          </a:cubicBezTo>
                          <a:cubicBezTo>
                            <a:pt x="18408" y="8464"/>
                            <a:pt x="18287" y="8415"/>
                            <a:pt x="18277" y="8399"/>
                          </a:cubicBezTo>
                          <a:cubicBezTo>
                            <a:pt x="17688" y="8312"/>
                            <a:pt x="17114" y="8106"/>
                            <a:pt x="16953" y="7865"/>
                          </a:cubicBezTo>
                          <a:cubicBezTo>
                            <a:pt x="16834" y="7687"/>
                            <a:pt x="17167" y="7323"/>
                            <a:pt x="17483" y="7103"/>
                          </a:cubicBezTo>
                          <a:cubicBezTo>
                            <a:pt x="17120" y="6925"/>
                            <a:pt x="16827" y="6723"/>
                            <a:pt x="16953" y="6721"/>
                          </a:cubicBezTo>
                          <a:cubicBezTo>
                            <a:pt x="17094" y="6720"/>
                            <a:pt x="16994" y="6537"/>
                            <a:pt x="16688" y="6340"/>
                          </a:cubicBezTo>
                          <a:cubicBezTo>
                            <a:pt x="15874" y="5816"/>
                            <a:pt x="14911" y="4846"/>
                            <a:pt x="15099" y="4738"/>
                          </a:cubicBezTo>
                          <a:cubicBezTo>
                            <a:pt x="15188" y="4687"/>
                            <a:pt x="14976" y="4396"/>
                            <a:pt x="14701" y="4128"/>
                          </a:cubicBezTo>
                          <a:lnTo>
                            <a:pt x="14569" y="4052"/>
                          </a:lnTo>
                          <a:cubicBezTo>
                            <a:pt x="14388" y="4065"/>
                            <a:pt x="14188" y="3972"/>
                            <a:pt x="14039" y="3747"/>
                          </a:cubicBezTo>
                          <a:cubicBezTo>
                            <a:pt x="13910" y="3551"/>
                            <a:pt x="13906" y="3435"/>
                            <a:pt x="14039" y="3289"/>
                          </a:cubicBezTo>
                          <a:cubicBezTo>
                            <a:pt x="13824" y="3274"/>
                            <a:pt x="13592" y="3194"/>
                            <a:pt x="13642" y="3061"/>
                          </a:cubicBezTo>
                          <a:cubicBezTo>
                            <a:pt x="13659" y="3016"/>
                            <a:pt x="13645" y="2958"/>
                            <a:pt x="13642" y="2908"/>
                          </a:cubicBezTo>
                          <a:cubicBezTo>
                            <a:pt x="13525" y="2781"/>
                            <a:pt x="13412" y="2647"/>
                            <a:pt x="13377" y="2527"/>
                          </a:cubicBezTo>
                          <a:cubicBezTo>
                            <a:pt x="13346" y="2522"/>
                            <a:pt x="13275" y="2516"/>
                            <a:pt x="13245" y="2527"/>
                          </a:cubicBezTo>
                          <a:cubicBezTo>
                            <a:pt x="13132" y="2567"/>
                            <a:pt x="12984" y="2394"/>
                            <a:pt x="12847" y="2222"/>
                          </a:cubicBezTo>
                          <a:cubicBezTo>
                            <a:pt x="12797" y="2158"/>
                            <a:pt x="12709" y="2141"/>
                            <a:pt x="12582" y="2069"/>
                          </a:cubicBezTo>
                          <a:cubicBezTo>
                            <a:pt x="12320" y="1952"/>
                            <a:pt x="11957" y="1795"/>
                            <a:pt x="11655" y="1688"/>
                          </a:cubicBezTo>
                          <a:cubicBezTo>
                            <a:pt x="11195" y="1562"/>
                            <a:pt x="10655" y="1349"/>
                            <a:pt x="10331" y="1154"/>
                          </a:cubicBezTo>
                          <a:cubicBezTo>
                            <a:pt x="9994" y="951"/>
                            <a:pt x="9397" y="772"/>
                            <a:pt x="9139" y="772"/>
                          </a:cubicBezTo>
                          <a:cubicBezTo>
                            <a:pt x="8863" y="772"/>
                            <a:pt x="8461" y="603"/>
                            <a:pt x="8079" y="391"/>
                          </a:cubicBezTo>
                          <a:cubicBezTo>
                            <a:pt x="7546" y="529"/>
                            <a:pt x="7096" y="353"/>
                            <a:pt x="7020" y="10"/>
                          </a:cubicBezTo>
                          <a:cubicBezTo>
                            <a:pt x="6919" y="39"/>
                            <a:pt x="6771" y="32"/>
                            <a:pt x="6622" y="10"/>
                          </a:cubicBezTo>
                          <a:cubicBezTo>
                            <a:pt x="6518" y="-6"/>
                            <a:pt x="6447" y="1"/>
                            <a:pt x="6357" y="10"/>
                          </a:cubicBezTo>
                          <a:close/>
                        </a:path>
                      </a:pathLst>
                    </a:custGeom>
                    <a:ln>
                      <a:noFill/>
                    </a:ln>
                    <a:effectLst/>
                  </p:spPr>
                </p:pic>
                <p:pic>
                  <p:nvPicPr>
                    <p:cNvPr id="671" name="Image" descr="Image"/>
                    <p:cNvPicPr>
                      <a:picLocks/>
                    </p:cNvPicPr>
                    <p:nvPr/>
                  </p:nvPicPr>
                  <p:blipFill>
                    <a:blip r:embed="rId17"/>
                    <a:stretch>
                      <a:fillRect/>
                    </a:stretch>
                  </p:blipFill>
                  <p:spPr>
                    <a:xfrm>
                      <a:off x="-1" y="0"/>
                      <a:ext cx="82653" cy="137297"/>
                    </a:xfrm>
                    <a:prstGeom prst="rect">
                      <a:avLst/>
                    </a:prstGeom>
                    <a:effectLst/>
                  </p:spPr>
                </p:pic>
              </p:grpSp>
              <p:grpSp>
                <p:nvGrpSpPr>
                  <p:cNvPr id="676" name="Image"/>
                  <p:cNvGrpSpPr/>
                  <p:nvPr/>
                </p:nvGrpSpPr>
                <p:grpSpPr>
                  <a:xfrm rot="14062231">
                    <a:off x="205133" y="87646"/>
                    <a:ext cx="65983" cy="108726"/>
                    <a:chOff x="0" y="0"/>
                    <a:chExt cx="65982" cy="108724"/>
                  </a:xfrm>
                </p:grpSpPr>
                <p:pic>
                  <p:nvPicPr>
                    <p:cNvPr id="675" name="Image" descr="Image"/>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a:xfrm>
                      <a:off x="8980" y="9734"/>
                      <a:ext cx="48053" cy="83744"/>
                    </a:xfrm>
                    <a:custGeom>
                      <a:avLst/>
                      <a:gdLst/>
                      <a:ahLst/>
                      <a:cxnLst>
                        <a:cxn ang="0">
                          <a:pos x="wd2" y="hd2"/>
                        </a:cxn>
                        <a:cxn ang="5400000">
                          <a:pos x="wd2" y="hd2"/>
                        </a:cxn>
                        <a:cxn ang="10800000">
                          <a:pos x="wd2" y="hd2"/>
                        </a:cxn>
                        <a:cxn ang="16200000">
                          <a:pos x="wd2" y="hd2"/>
                        </a:cxn>
                      </a:cxnLst>
                      <a:rect l="0" t="0" r="r" b="b"/>
                      <a:pathLst>
                        <a:path w="21574" h="21591" extrusionOk="0">
                          <a:moveTo>
                            <a:pt x="6415" y="0"/>
                          </a:moveTo>
                          <a:cubicBezTo>
                            <a:pt x="6325" y="9"/>
                            <a:pt x="6268" y="73"/>
                            <a:pt x="6236" y="102"/>
                          </a:cubicBezTo>
                          <a:cubicBezTo>
                            <a:pt x="6204" y="133"/>
                            <a:pt x="6112" y="189"/>
                            <a:pt x="5880" y="205"/>
                          </a:cubicBezTo>
                          <a:cubicBezTo>
                            <a:pt x="5662" y="219"/>
                            <a:pt x="5283" y="210"/>
                            <a:pt x="4989" y="205"/>
                          </a:cubicBezTo>
                          <a:cubicBezTo>
                            <a:pt x="4383" y="193"/>
                            <a:pt x="3861" y="239"/>
                            <a:pt x="3742" y="307"/>
                          </a:cubicBezTo>
                          <a:cubicBezTo>
                            <a:pt x="3623" y="376"/>
                            <a:pt x="3344" y="439"/>
                            <a:pt x="3207" y="409"/>
                          </a:cubicBezTo>
                          <a:cubicBezTo>
                            <a:pt x="3071" y="379"/>
                            <a:pt x="2863" y="448"/>
                            <a:pt x="2673" y="614"/>
                          </a:cubicBezTo>
                          <a:cubicBezTo>
                            <a:pt x="2649" y="635"/>
                            <a:pt x="2516" y="597"/>
                            <a:pt x="2495" y="614"/>
                          </a:cubicBezTo>
                          <a:cubicBezTo>
                            <a:pt x="2473" y="642"/>
                            <a:pt x="2545" y="682"/>
                            <a:pt x="2495" y="716"/>
                          </a:cubicBezTo>
                          <a:cubicBezTo>
                            <a:pt x="2432" y="760"/>
                            <a:pt x="2370" y="803"/>
                            <a:pt x="2316" y="819"/>
                          </a:cubicBezTo>
                          <a:cubicBezTo>
                            <a:pt x="2246" y="821"/>
                            <a:pt x="2047" y="860"/>
                            <a:pt x="1960" y="819"/>
                          </a:cubicBezTo>
                          <a:cubicBezTo>
                            <a:pt x="1866" y="777"/>
                            <a:pt x="1845" y="725"/>
                            <a:pt x="1782" y="716"/>
                          </a:cubicBezTo>
                          <a:cubicBezTo>
                            <a:pt x="1657" y="708"/>
                            <a:pt x="1453" y="819"/>
                            <a:pt x="1247" y="921"/>
                          </a:cubicBezTo>
                          <a:cubicBezTo>
                            <a:pt x="1185" y="980"/>
                            <a:pt x="1207" y="986"/>
                            <a:pt x="1247" y="1023"/>
                          </a:cubicBezTo>
                          <a:cubicBezTo>
                            <a:pt x="1311" y="1083"/>
                            <a:pt x="1203" y="1238"/>
                            <a:pt x="1069" y="1330"/>
                          </a:cubicBezTo>
                          <a:cubicBezTo>
                            <a:pt x="782" y="1529"/>
                            <a:pt x="552" y="1511"/>
                            <a:pt x="0" y="1228"/>
                          </a:cubicBezTo>
                          <a:cubicBezTo>
                            <a:pt x="415" y="1472"/>
                            <a:pt x="689" y="1676"/>
                            <a:pt x="535" y="1842"/>
                          </a:cubicBezTo>
                          <a:cubicBezTo>
                            <a:pt x="410" y="1976"/>
                            <a:pt x="383" y="2419"/>
                            <a:pt x="356" y="2865"/>
                          </a:cubicBezTo>
                          <a:cubicBezTo>
                            <a:pt x="380" y="3042"/>
                            <a:pt x="330" y="3019"/>
                            <a:pt x="356" y="3275"/>
                          </a:cubicBezTo>
                          <a:cubicBezTo>
                            <a:pt x="416" y="3857"/>
                            <a:pt x="616" y="4310"/>
                            <a:pt x="713" y="4707"/>
                          </a:cubicBezTo>
                          <a:cubicBezTo>
                            <a:pt x="729" y="4775"/>
                            <a:pt x="694" y="4846"/>
                            <a:pt x="713" y="4912"/>
                          </a:cubicBezTo>
                          <a:cubicBezTo>
                            <a:pt x="848" y="5006"/>
                            <a:pt x="961" y="5179"/>
                            <a:pt x="891" y="5219"/>
                          </a:cubicBezTo>
                          <a:cubicBezTo>
                            <a:pt x="865" y="5234"/>
                            <a:pt x="861" y="5307"/>
                            <a:pt x="891" y="5423"/>
                          </a:cubicBezTo>
                          <a:cubicBezTo>
                            <a:pt x="1036" y="5808"/>
                            <a:pt x="1140" y="6195"/>
                            <a:pt x="1425" y="6754"/>
                          </a:cubicBezTo>
                          <a:cubicBezTo>
                            <a:pt x="1692" y="7275"/>
                            <a:pt x="2020" y="7730"/>
                            <a:pt x="2316" y="7879"/>
                          </a:cubicBezTo>
                          <a:cubicBezTo>
                            <a:pt x="2966" y="8206"/>
                            <a:pt x="3375" y="8663"/>
                            <a:pt x="3029" y="8903"/>
                          </a:cubicBezTo>
                          <a:cubicBezTo>
                            <a:pt x="2820" y="9047"/>
                            <a:pt x="2810" y="9160"/>
                            <a:pt x="3029" y="9312"/>
                          </a:cubicBezTo>
                          <a:cubicBezTo>
                            <a:pt x="3183" y="9419"/>
                            <a:pt x="3104" y="9474"/>
                            <a:pt x="3029" y="9516"/>
                          </a:cubicBezTo>
                          <a:cubicBezTo>
                            <a:pt x="2992" y="9538"/>
                            <a:pt x="3150" y="9641"/>
                            <a:pt x="3207" y="9721"/>
                          </a:cubicBezTo>
                          <a:cubicBezTo>
                            <a:pt x="3287" y="9789"/>
                            <a:pt x="3328" y="9891"/>
                            <a:pt x="3386" y="9926"/>
                          </a:cubicBezTo>
                          <a:cubicBezTo>
                            <a:pt x="3532" y="10014"/>
                            <a:pt x="3494" y="10070"/>
                            <a:pt x="3564" y="10130"/>
                          </a:cubicBezTo>
                          <a:cubicBezTo>
                            <a:pt x="3767" y="10166"/>
                            <a:pt x="4058" y="10164"/>
                            <a:pt x="4098" y="10233"/>
                          </a:cubicBezTo>
                          <a:cubicBezTo>
                            <a:pt x="4143" y="10309"/>
                            <a:pt x="3901" y="10445"/>
                            <a:pt x="3742" y="10540"/>
                          </a:cubicBezTo>
                          <a:cubicBezTo>
                            <a:pt x="3759" y="10553"/>
                            <a:pt x="3899" y="10525"/>
                            <a:pt x="3920" y="10540"/>
                          </a:cubicBezTo>
                          <a:cubicBezTo>
                            <a:pt x="4016" y="10606"/>
                            <a:pt x="3911" y="10692"/>
                            <a:pt x="3920" y="10744"/>
                          </a:cubicBezTo>
                          <a:cubicBezTo>
                            <a:pt x="4057" y="10774"/>
                            <a:pt x="4134" y="10899"/>
                            <a:pt x="4098" y="11154"/>
                          </a:cubicBezTo>
                          <a:cubicBezTo>
                            <a:pt x="4418" y="11208"/>
                            <a:pt x="4545" y="11364"/>
                            <a:pt x="4455" y="11563"/>
                          </a:cubicBezTo>
                          <a:cubicBezTo>
                            <a:pt x="4437" y="11603"/>
                            <a:pt x="4455" y="11610"/>
                            <a:pt x="4455" y="11665"/>
                          </a:cubicBezTo>
                          <a:cubicBezTo>
                            <a:pt x="4488" y="11683"/>
                            <a:pt x="4415" y="11752"/>
                            <a:pt x="4455" y="11768"/>
                          </a:cubicBezTo>
                          <a:cubicBezTo>
                            <a:pt x="4703" y="11868"/>
                            <a:pt x="4873" y="11914"/>
                            <a:pt x="4811" y="11972"/>
                          </a:cubicBezTo>
                          <a:cubicBezTo>
                            <a:pt x="4749" y="12030"/>
                            <a:pt x="4804" y="12136"/>
                            <a:pt x="4989" y="12177"/>
                          </a:cubicBezTo>
                          <a:lnTo>
                            <a:pt x="5167" y="12177"/>
                          </a:lnTo>
                          <a:cubicBezTo>
                            <a:pt x="5439" y="11970"/>
                            <a:pt x="5618" y="11915"/>
                            <a:pt x="5880" y="11972"/>
                          </a:cubicBezTo>
                          <a:cubicBezTo>
                            <a:pt x="6188" y="12040"/>
                            <a:pt x="6270" y="12030"/>
                            <a:pt x="6058" y="12177"/>
                          </a:cubicBezTo>
                          <a:cubicBezTo>
                            <a:pt x="5912" y="12278"/>
                            <a:pt x="5797" y="12509"/>
                            <a:pt x="5880" y="12586"/>
                          </a:cubicBezTo>
                          <a:cubicBezTo>
                            <a:pt x="5963" y="12664"/>
                            <a:pt x="5908" y="12762"/>
                            <a:pt x="5702" y="12893"/>
                          </a:cubicBezTo>
                          <a:cubicBezTo>
                            <a:pt x="5613" y="12950"/>
                            <a:pt x="5568" y="13037"/>
                            <a:pt x="5524" y="13098"/>
                          </a:cubicBezTo>
                          <a:cubicBezTo>
                            <a:pt x="5545" y="13145"/>
                            <a:pt x="5557" y="13150"/>
                            <a:pt x="5524" y="13200"/>
                          </a:cubicBezTo>
                          <a:cubicBezTo>
                            <a:pt x="5459" y="13298"/>
                            <a:pt x="5629" y="13532"/>
                            <a:pt x="5880" y="13610"/>
                          </a:cubicBezTo>
                          <a:cubicBezTo>
                            <a:pt x="6130" y="13686"/>
                            <a:pt x="6303" y="13776"/>
                            <a:pt x="6236" y="13814"/>
                          </a:cubicBezTo>
                          <a:cubicBezTo>
                            <a:pt x="6169" y="13853"/>
                            <a:pt x="6119" y="13995"/>
                            <a:pt x="6236" y="14121"/>
                          </a:cubicBezTo>
                          <a:cubicBezTo>
                            <a:pt x="6376" y="14271"/>
                            <a:pt x="6381" y="14377"/>
                            <a:pt x="6236" y="14428"/>
                          </a:cubicBezTo>
                          <a:cubicBezTo>
                            <a:pt x="5947" y="14531"/>
                            <a:pt x="5946" y="15041"/>
                            <a:pt x="6236" y="15144"/>
                          </a:cubicBezTo>
                          <a:cubicBezTo>
                            <a:pt x="6360" y="15188"/>
                            <a:pt x="6490" y="15279"/>
                            <a:pt x="6415" y="15349"/>
                          </a:cubicBezTo>
                          <a:cubicBezTo>
                            <a:pt x="6338" y="15420"/>
                            <a:pt x="6363" y="15474"/>
                            <a:pt x="6593" y="15451"/>
                          </a:cubicBezTo>
                          <a:cubicBezTo>
                            <a:pt x="6878" y="15423"/>
                            <a:pt x="7126" y="15479"/>
                            <a:pt x="7127" y="15656"/>
                          </a:cubicBezTo>
                          <a:cubicBezTo>
                            <a:pt x="7129" y="15796"/>
                            <a:pt x="7148" y="16007"/>
                            <a:pt x="7306" y="16168"/>
                          </a:cubicBezTo>
                          <a:cubicBezTo>
                            <a:pt x="7464" y="16328"/>
                            <a:pt x="7521" y="16627"/>
                            <a:pt x="7484" y="16782"/>
                          </a:cubicBezTo>
                          <a:cubicBezTo>
                            <a:pt x="7430" y="17005"/>
                            <a:pt x="7580" y="17078"/>
                            <a:pt x="8018" y="17089"/>
                          </a:cubicBezTo>
                          <a:cubicBezTo>
                            <a:pt x="8932" y="17111"/>
                            <a:pt x="9008" y="17134"/>
                            <a:pt x="8731" y="17293"/>
                          </a:cubicBezTo>
                          <a:cubicBezTo>
                            <a:pt x="8392" y="17488"/>
                            <a:pt x="8396" y="18124"/>
                            <a:pt x="8731" y="18317"/>
                          </a:cubicBezTo>
                          <a:cubicBezTo>
                            <a:pt x="8918" y="18424"/>
                            <a:pt x="8909" y="18603"/>
                            <a:pt x="8731" y="18726"/>
                          </a:cubicBezTo>
                          <a:cubicBezTo>
                            <a:pt x="8449" y="18921"/>
                            <a:pt x="8627" y="19135"/>
                            <a:pt x="9087" y="19135"/>
                          </a:cubicBezTo>
                          <a:cubicBezTo>
                            <a:pt x="9453" y="19135"/>
                            <a:pt x="9926" y="19744"/>
                            <a:pt x="9622" y="19851"/>
                          </a:cubicBezTo>
                          <a:cubicBezTo>
                            <a:pt x="9336" y="19953"/>
                            <a:pt x="10776" y="20714"/>
                            <a:pt x="11760" y="20977"/>
                          </a:cubicBezTo>
                          <a:cubicBezTo>
                            <a:pt x="12212" y="21098"/>
                            <a:pt x="12799" y="21282"/>
                            <a:pt x="13008" y="21386"/>
                          </a:cubicBezTo>
                          <a:cubicBezTo>
                            <a:pt x="13254" y="21510"/>
                            <a:pt x="13518" y="21544"/>
                            <a:pt x="13898" y="21489"/>
                          </a:cubicBezTo>
                          <a:cubicBezTo>
                            <a:pt x="14349" y="21424"/>
                            <a:pt x="14638" y="21488"/>
                            <a:pt x="14789" y="21591"/>
                          </a:cubicBezTo>
                          <a:cubicBezTo>
                            <a:pt x="14802" y="21530"/>
                            <a:pt x="14811" y="21419"/>
                            <a:pt x="14789" y="21386"/>
                          </a:cubicBezTo>
                          <a:cubicBezTo>
                            <a:pt x="14627" y="21143"/>
                            <a:pt x="17403" y="20348"/>
                            <a:pt x="17640" y="20568"/>
                          </a:cubicBezTo>
                          <a:cubicBezTo>
                            <a:pt x="17806" y="20722"/>
                            <a:pt x="18518" y="20571"/>
                            <a:pt x="19422" y="20158"/>
                          </a:cubicBezTo>
                          <a:cubicBezTo>
                            <a:pt x="19464" y="20139"/>
                            <a:pt x="19556" y="20073"/>
                            <a:pt x="19600" y="20056"/>
                          </a:cubicBezTo>
                          <a:cubicBezTo>
                            <a:pt x="19390" y="19914"/>
                            <a:pt x="19441" y="19871"/>
                            <a:pt x="19957" y="19647"/>
                          </a:cubicBezTo>
                          <a:cubicBezTo>
                            <a:pt x="20605" y="19366"/>
                            <a:pt x="20651" y="19199"/>
                            <a:pt x="20669" y="17805"/>
                          </a:cubicBezTo>
                          <a:cubicBezTo>
                            <a:pt x="20680" y="16987"/>
                            <a:pt x="20740" y="16268"/>
                            <a:pt x="20848" y="16168"/>
                          </a:cubicBezTo>
                          <a:cubicBezTo>
                            <a:pt x="20956" y="16067"/>
                            <a:pt x="20941" y="15767"/>
                            <a:pt x="20848" y="15554"/>
                          </a:cubicBezTo>
                          <a:cubicBezTo>
                            <a:pt x="20755" y="15341"/>
                            <a:pt x="20863" y="15100"/>
                            <a:pt x="21026" y="15042"/>
                          </a:cubicBezTo>
                          <a:cubicBezTo>
                            <a:pt x="21231" y="14969"/>
                            <a:pt x="21121" y="14804"/>
                            <a:pt x="20848" y="14428"/>
                          </a:cubicBezTo>
                          <a:cubicBezTo>
                            <a:pt x="20430" y="13854"/>
                            <a:pt x="20729" y="13605"/>
                            <a:pt x="21382" y="13917"/>
                          </a:cubicBezTo>
                          <a:cubicBezTo>
                            <a:pt x="21417" y="13933"/>
                            <a:pt x="21524" y="13904"/>
                            <a:pt x="21560" y="13917"/>
                          </a:cubicBezTo>
                          <a:cubicBezTo>
                            <a:pt x="21595" y="13810"/>
                            <a:pt x="21518" y="13714"/>
                            <a:pt x="21560" y="13610"/>
                          </a:cubicBezTo>
                          <a:cubicBezTo>
                            <a:pt x="21572" y="13582"/>
                            <a:pt x="21556" y="13535"/>
                            <a:pt x="21560" y="13507"/>
                          </a:cubicBezTo>
                          <a:cubicBezTo>
                            <a:pt x="21550" y="13416"/>
                            <a:pt x="21570" y="13370"/>
                            <a:pt x="21560" y="13303"/>
                          </a:cubicBezTo>
                          <a:cubicBezTo>
                            <a:pt x="21538" y="13267"/>
                            <a:pt x="21600" y="13214"/>
                            <a:pt x="21560" y="13200"/>
                          </a:cubicBezTo>
                          <a:cubicBezTo>
                            <a:pt x="21441" y="13158"/>
                            <a:pt x="21310" y="13025"/>
                            <a:pt x="21382" y="12893"/>
                          </a:cubicBezTo>
                          <a:cubicBezTo>
                            <a:pt x="21406" y="12850"/>
                            <a:pt x="21387" y="12851"/>
                            <a:pt x="21382" y="12791"/>
                          </a:cubicBezTo>
                          <a:cubicBezTo>
                            <a:pt x="21369" y="12754"/>
                            <a:pt x="21396" y="12730"/>
                            <a:pt x="21382" y="12689"/>
                          </a:cubicBezTo>
                          <a:cubicBezTo>
                            <a:pt x="21327" y="12515"/>
                            <a:pt x="21208" y="12338"/>
                            <a:pt x="21026" y="12279"/>
                          </a:cubicBezTo>
                          <a:cubicBezTo>
                            <a:pt x="20844" y="12221"/>
                            <a:pt x="20783" y="12135"/>
                            <a:pt x="20848" y="12075"/>
                          </a:cubicBezTo>
                          <a:cubicBezTo>
                            <a:pt x="20934" y="11994"/>
                            <a:pt x="20688" y="11676"/>
                            <a:pt x="20491" y="11358"/>
                          </a:cubicBezTo>
                          <a:cubicBezTo>
                            <a:pt x="20451" y="11306"/>
                            <a:pt x="20534" y="11308"/>
                            <a:pt x="20491" y="11256"/>
                          </a:cubicBezTo>
                          <a:cubicBezTo>
                            <a:pt x="20221" y="10926"/>
                            <a:pt x="19939" y="10530"/>
                            <a:pt x="19779" y="10437"/>
                          </a:cubicBezTo>
                          <a:cubicBezTo>
                            <a:pt x="19584" y="10326"/>
                            <a:pt x="19403" y="10204"/>
                            <a:pt x="19422" y="10130"/>
                          </a:cubicBezTo>
                          <a:cubicBezTo>
                            <a:pt x="19304" y="9997"/>
                            <a:pt x="19260" y="9837"/>
                            <a:pt x="19244" y="9721"/>
                          </a:cubicBezTo>
                          <a:cubicBezTo>
                            <a:pt x="19232" y="9636"/>
                            <a:pt x="19125" y="9533"/>
                            <a:pt x="19066" y="9414"/>
                          </a:cubicBezTo>
                          <a:cubicBezTo>
                            <a:pt x="19021" y="9352"/>
                            <a:pt x="19117" y="9377"/>
                            <a:pt x="19066" y="9312"/>
                          </a:cubicBezTo>
                          <a:cubicBezTo>
                            <a:pt x="18975" y="9197"/>
                            <a:pt x="18960" y="9105"/>
                            <a:pt x="18888" y="9005"/>
                          </a:cubicBezTo>
                          <a:cubicBezTo>
                            <a:pt x="18686" y="8775"/>
                            <a:pt x="18361" y="8545"/>
                            <a:pt x="18353" y="8493"/>
                          </a:cubicBezTo>
                          <a:cubicBezTo>
                            <a:pt x="17764" y="8406"/>
                            <a:pt x="17266" y="8119"/>
                            <a:pt x="17106" y="7879"/>
                          </a:cubicBezTo>
                          <a:cubicBezTo>
                            <a:pt x="16987" y="7702"/>
                            <a:pt x="17325" y="7383"/>
                            <a:pt x="17640" y="7163"/>
                          </a:cubicBezTo>
                          <a:cubicBezTo>
                            <a:pt x="17278" y="6986"/>
                            <a:pt x="16802" y="6755"/>
                            <a:pt x="16928" y="6754"/>
                          </a:cubicBezTo>
                          <a:cubicBezTo>
                            <a:pt x="17068" y="6752"/>
                            <a:pt x="17056" y="6541"/>
                            <a:pt x="16749" y="6344"/>
                          </a:cubicBezTo>
                          <a:cubicBezTo>
                            <a:pt x="15936" y="5822"/>
                            <a:pt x="14959" y="4917"/>
                            <a:pt x="15146" y="4809"/>
                          </a:cubicBezTo>
                          <a:cubicBezTo>
                            <a:pt x="15235" y="4758"/>
                            <a:pt x="15064" y="4463"/>
                            <a:pt x="14789" y="4196"/>
                          </a:cubicBezTo>
                          <a:lnTo>
                            <a:pt x="14611" y="4093"/>
                          </a:lnTo>
                          <a:cubicBezTo>
                            <a:pt x="14431" y="4106"/>
                            <a:pt x="14225" y="4010"/>
                            <a:pt x="14077" y="3786"/>
                          </a:cubicBezTo>
                          <a:cubicBezTo>
                            <a:pt x="13947" y="3591"/>
                            <a:pt x="13944" y="3522"/>
                            <a:pt x="14077" y="3377"/>
                          </a:cubicBezTo>
                          <a:cubicBezTo>
                            <a:pt x="13862" y="3362"/>
                            <a:pt x="13671" y="3305"/>
                            <a:pt x="13720" y="3172"/>
                          </a:cubicBezTo>
                          <a:cubicBezTo>
                            <a:pt x="13737" y="3127"/>
                            <a:pt x="13724" y="3017"/>
                            <a:pt x="13720" y="2968"/>
                          </a:cubicBezTo>
                          <a:cubicBezTo>
                            <a:pt x="13604" y="2841"/>
                            <a:pt x="13577" y="2678"/>
                            <a:pt x="13542" y="2558"/>
                          </a:cubicBezTo>
                          <a:cubicBezTo>
                            <a:pt x="13539" y="2548"/>
                            <a:pt x="13376" y="2572"/>
                            <a:pt x="13364" y="2558"/>
                          </a:cubicBezTo>
                          <a:cubicBezTo>
                            <a:pt x="13251" y="2598"/>
                            <a:pt x="12966" y="2526"/>
                            <a:pt x="12829" y="2354"/>
                          </a:cubicBezTo>
                          <a:cubicBezTo>
                            <a:pt x="12779" y="2291"/>
                            <a:pt x="12778" y="2221"/>
                            <a:pt x="12651" y="2149"/>
                          </a:cubicBezTo>
                          <a:cubicBezTo>
                            <a:pt x="12389" y="2033"/>
                            <a:pt x="12062" y="1847"/>
                            <a:pt x="11760" y="1740"/>
                          </a:cubicBezTo>
                          <a:cubicBezTo>
                            <a:pt x="11300" y="1614"/>
                            <a:pt x="10659" y="1423"/>
                            <a:pt x="10335" y="1228"/>
                          </a:cubicBezTo>
                          <a:cubicBezTo>
                            <a:pt x="9999" y="1026"/>
                            <a:pt x="9523" y="819"/>
                            <a:pt x="9266" y="819"/>
                          </a:cubicBezTo>
                          <a:cubicBezTo>
                            <a:pt x="8990" y="819"/>
                            <a:pt x="8578" y="621"/>
                            <a:pt x="8197" y="409"/>
                          </a:cubicBezTo>
                          <a:cubicBezTo>
                            <a:pt x="7664" y="547"/>
                            <a:pt x="7204" y="342"/>
                            <a:pt x="7127" y="0"/>
                          </a:cubicBezTo>
                          <a:cubicBezTo>
                            <a:pt x="7027" y="29"/>
                            <a:pt x="6920" y="125"/>
                            <a:pt x="6771" y="102"/>
                          </a:cubicBezTo>
                          <a:cubicBezTo>
                            <a:pt x="6667" y="87"/>
                            <a:pt x="6504" y="-9"/>
                            <a:pt x="6415" y="0"/>
                          </a:cubicBezTo>
                          <a:close/>
                        </a:path>
                      </a:pathLst>
                    </a:custGeom>
                    <a:ln>
                      <a:noFill/>
                    </a:ln>
                    <a:effectLst/>
                  </p:spPr>
                </p:pic>
                <p:pic>
                  <p:nvPicPr>
                    <p:cNvPr id="674" name="Image" descr="Image"/>
                    <p:cNvPicPr>
                      <a:picLocks/>
                    </p:cNvPicPr>
                    <p:nvPr/>
                  </p:nvPicPr>
                  <p:blipFill>
                    <a:blip r:embed="rId15"/>
                    <a:stretch>
                      <a:fillRect/>
                    </a:stretch>
                  </p:blipFill>
                  <p:spPr>
                    <a:xfrm>
                      <a:off x="-1" y="-1"/>
                      <a:ext cx="65984" cy="108726"/>
                    </a:xfrm>
                    <a:prstGeom prst="rect">
                      <a:avLst/>
                    </a:prstGeom>
                    <a:effectLst/>
                  </p:spPr>
                </p:pic>
              </p:grpSp>
              <p:grpSp>
                <p:nvGrpSpPr>
                  <p:cNvPr id="679" name="Image"/>
                  <p:cNvGrpSpPr/>
                  <p:nvPr/>
                </p:nvGrpSpPr>
                <p:grpSpPr>
                  <a:xfrm rot="11634259">
                    <a:off x="171294" y="205292"/>
                    <a:ext cx="74318" cy="123010"/>
                    <a:chOff x="0" y="0"/>
                    <a:chExt cx="74316" cy="123008"/>
                  </a:xfrm>
                </p:grpSpPr>
                <p:pic>
                  <p:nvPicPr>
                    <p:cNvPr id="678" name="Image" descr="Image"/>
                    <p:cNvPicPr>
                      <a:picLocks noChangeAspect="1"/>
                    </p:cNvPicPr>
                    <p:nvPr/>
                  </p:nvPicPr>
                  <p:blipFill>
                    <a:blip r:embed="rId18" cstate="print">
                      <a:extLst>
                        <a:ext uri="{28A0092B-C50C-407E-A947-70E740481C1C}">
                          <a14:useLocalDpi xmlns:a14="http://schemas.microsoft.com/office/drawing/2010/main"/>
                        </a:ext>
                      </a:extLst>
                    </a:blip>
                    <a:srcRect/>
                    <a:stretch>
                      <a:fillRect/>
                    </a:stretch>
                  </p:blipFill>
                  <p:spPr>
                    <a:xfrm>
                      <a:off x="8980" y="9691"/>
                      <a:ext cx="56368" cy="98072"/>
                    </a:xfrm>
                    <a:custGeom>
                      <a:avLst/>
                      <a:gdLst/>
                      <a:ahLst/>
                      <a:cxnLst>
                        <a:cxn ang="0">
                          <a:pos x="wd2" y="hd2"/>
                        </a:cxn>
                        <a:cxn ang="5400000">
                          <a:pos x="wd2" y="hd2"/>
                        </a:cxn>
                        <a:cxn ang="10800000">
                          <a:pos x="wd2" y="hd2"/>
                        </a:cxn>
                        <a:cxn ang="16200000">
                          <a:pos x="wd2" y="hd2"/>
                        </a:cxn>
                      </a:cxnLst>
                      <a:rect l="0" t="0" r="r" b="b"/>
                      <a:pathLst>
                        <a:path w="21593" h="21594" extrusionOk="0">
                          <a:moveTo>
                            <a:pt x="6385" y="10"/>
                          </a:moveTo>
                          <a:cubicBezTo>
                            <a:pt x="6296" y="19"/>
                            <a:pt x="6265" y="68"/>
                            <a:pt x="6233" y="97"/>
                          </a:cubicBezTo>
                          <a:cubicBezTo>
                            <a:pt x="6201" y="128"/>
                            <a:pt x="6009" y="169"/>
                            <a:pt x="5777" y="184"/>
                          </a:cubicBezTo>
                          <a:cubicBezTo>
                            <a:pt x="5560" y="199"/>
                            <a:pt x="5310" y="190"/>
                            <a:pt x="5017" y="184"/>
                          </a:cubicBezTo>
                          <a:cubicBezTo>
                            <a:pt x="4412" y="173"/>
                            <a:pt x="3768" y="203"/>
                            <a:pt x="3649" y="272"/>
                          </a:cubicBezTo>
                          <a:cubicBezTo>
                            <a:pt x="3530" y="340"/>
                            <a:pt x="3329" y="389"/>
                            <a:pt x="3193" y="359"/>
                          </a:cubicBezTo>
                          <a:cubicBezTo>
                            <a:pt x="3057" y="329"/>
                            <a:pt x="2774" y="455"/>
                            <a:pt x="2585" y="621"/>
                          </a:cubicBezTo>
                          <a:cubicBezTo>
                            <a:pt x="2563" y="649"/>
                            <a:pt x="2483" y="674"/>
                            <a:pt x="2433" y="709"/>
                          </a:cubicBezTo>
                          <a:cubicBezTo>
                            <a:pt x="2369" y="752"/>
                            <a:pt x="2334" y="780"/>
                            <a:pt x="2280" y="796"/>
                          </a:cubicBezTo>
                          <a:cubicBezTo>
                            <a:pt x="2265" y="798"/>
                            <a:pt x="2144" y="796"/>
                            <a:pt x="2128" y="796"/>
                          </a:cubicBezTo>
                          <a:cubicBezTo>
                            <a:pt x="2058" y="798"/>
                            <a:pt x="2064" y="750"/>
                            <a:pt x="1976" y="709"/>
                          </a:cubicBezTo>
                          <a:cubicBezTo>
                            <a:pt x="1882" y="667"/>
                            <a:pt x="1735" y="717"/>
                            <a:pt x="1672" y="709"/>
                          </a:cubicBezTo>
                          <a:cubicBezTo>
                            <a:pt x="1548" y="700"/>
                            <a:pt x="1422" y="782"/>
                            <a:pt x="1216" y="884"/>
                          </a:cubicBezTo>
                          <a:cubicBezTo>
                            <a:pt x="1154" y="942"/>
                            <a:pt x="1175" y="933"/>
                            <a:pt x="1216" y="971"/>
                          </a:cubicBezTo>
                          <a:cubicBezTo>
                            <a:pt x="1280" y="1030"/>
                            <a:pt x="1198" y="1228"/>
                            <a:pt x="1064" y="1320"/>
                          </a:cubicBezTo>
                          <a:cubicBezTo>
                            <a:pt x="777" y="1519"/>
                            <a:pt x="551" y="1429"/>
                            <a:pt x="0" y="1146"/>
                          </a:cubicBezTo>
                          <a:cubicBezTo>
                            <a:pt x="576" y="1451"/>
                            <a:pt x="631" y="1656"/>
                            <a:pt x="456" y="1845"/>
                          </a:cubicBezTo>
                          <a:cubicBezTo>
                            <a:pt x="332" y="1979"/>
                            <a:pt x="331" y="2360"/>
                            <a:pt x="304" y="2806"/>
                          </a:cubicBezTo>
                          <a:cubicBezTo>
                            <a:pt x="328" y="2983"/>
                            <a:pt x="278" y="2987"/>
                            <a:pt x="304" y="3243"/>
                          </a:cubicBezTo>
                          <a:cubicBezTo>
                            <a:pt x="364" y="3826"/>
                            <a:pt x="511" y="4243"/>
                            <a:pt x="608" y="4641"/>
                          </a:cubicBezTo>
                          <a:cubicBezTo>
                            <a:pt x="625" y="4709"/>
                            <a:pt x="589" y="4837"/>
                            <a:pt x="608" y="4903"/>
                          </a:cubicBezTo>
                          <a:cubicBezTo>
                            <a:pt x="744" y="4997"/>
                            <a:pt x="830" y="5125"/>
                            <a:pt x="760" y="5165"/>
                          </a:cubicBezTo>
                          <a:cubicBezTo>
                            <a:pt x="734" y="5181"/>
                            <a:pt x="731" y="5311"/>
                            <a:pt x="760" y="5428"/>
                          </a:cubicBezTo>
                          <a:cubicBezTo>
                            <a:pt x="905" y="5813"/>
                            <a:pt x="1083" y="6180"/>
                            <a:pt x="1368" y="6738"/>
                          </a:cubicBezTo>
                          <a:cubicBezTo>
                            <a:pt x="1635" y="7260"/>
                            <a:pt x="1984" y="7725"/>
                            <a:pt x="2280" y="7874"/>
                          </a:cubicBezTo>
                          <a:cubicBezTo>
                            <a:pt x="2930" y="8201"/>
                            <a:pt x="3234" y="8683"/>
                            <a:pt x="2889" y="8923"/>
                          </a:cubicBezTo>
                          <a:cubicBezTo>
                            <a:pt x="2680" y="9068"/>
                            <a:pt x="2670" y="9121"/>
                            <a:pt x="2889" y="9273"/>
                          </a:cubicBezTo>
                          <a:cubicBezTo>
                            <a:pt x="3043" y="9379"/>
                            <a:pt x="3115" y="9492"/>
                            <a:pt x="3041" y="9535"/>
                          </a:cubicBezTo>
                          <a:cubicBezTo>
                            <a:pt x="3003" y="9556"/>
                            <a:pt x="2983" y="9629"/>
                            <a:pt x="3041" y="9710"/>
                          </a:cubicBezTo>
                          <a:cubicBezTo>
                            <a:pt x="3121" y="9777"/>
                            <a:pt x="3287" y="9850"/>
                            <a:pt x="3345" y="9884"/>
                          </a:cubicBezTo>
                          <a:cubicBezTo>
                            <a:pt x="3491" y="9972"/>
                            <a:pt x="3427" y="9999"/>
                            <a:pt x="3497" y="10059"/>
                          </a:cubicBezTo>
                          <a:cubicBezTo>
                            <a:pt x="3700" y="10095"/>
                            <a:pt x="3913" y="10165"/>
                            <a:pt x="3953" y="10234"/>
                          </a:cubicBezTo>
                          <a:cubicBezTo>
                            <a:pt x="3997" y="10310"/>
                            <a:pt x="3960" y="10401"/>
                            <a:pt x="3801" y="10496"/>
                          </a:cubicBezTo>
                          <a:cubicBezTo>
                            <a:pt x="3818" y="10510"/>
                            <a:pt x="3780" y="10569"/>
                            <a:pt x="3801" y="10583"/>
                          </a:cubicBezTo>
                          <a:cubicBezTo>
                            <a:pt x="3897" y="10650"/>
                            <a:pt x="3943" y="10618"/>
                            <a:pt x="3953" y="10671"/>
                          </a:cubicBezTo>
                          <a:cubicBezTo>
                            <a:pt x="4090" y="10700"/>
                            <a:pt x="4140" y="10853"/>
                            <a:pt x="4105" y="11108"/>
                          </a:cubicBezTo>
                          <a:cubicBezTo>
                            <a:pt x="4101" y="11135"/>
                            <a:pt x="4106" y="11170"/>
                            <a:pt x="4105" y="11195"/>
                          </a:cubicBezTo>
                          <a:cubicBezTo>
                            <a:pt x="4424" y="11250"/>
                            <a:pt x="4499" y="11258"/>
                            <a:pt x="4409" y="11457"/>
                          </a:cubicBezTo>
                          <a:cubicBezTo>
                            <a:pt x="4391" y="11497"/>
                            <a:pt x="4409" y="11577"/>
                            <a:pt x="4409" y="11632"/>
                          </a:cubicBezTo>
                          <a:cubicBezTo>
                            <a:pt x="4442" y="11649"/>
                            <a:pt x="4369" y="11703"/>
                            <a:pt x="4409" y="11719"/>
                          </a:cubicBezTo>
                          <a:cubicBezTo>
                            <a:pt x="4657" y="11819"/>
                            <a:pt x="4927" y="11924"/>
                            <a:pt x="4865" y="11982"/>
                          </a:cubicBezTo>
                          <a:cubicBezTo>
                            <a:pt x="4803" y="12039"/>
                            <a:pt x="4832" y="12116"/>
                            <a:pt x="5017" y="12156"/>
                          </a:cubicBezTo>
                          <a:lnTo>
                            <a:pt x="5169" y="12156"/>
                          </a:lnTo>
                          <a:cubicBezTo>
                            <a:pt x="5441" y="11949"/>
                            <a:pt x="5668" y="11836"/>
                            <a:pt x="5929" y="11894"/>
                          </a:cubicBezTo>
                          <a:cubicBezTo>
                            <a:pt x="6237" y="11962"/>
                            <a:pt x="6293" y="12009"/>
                            <a:pt x="6081" y="12156"/>
                          </a:cubicBezTo>
                          <a:cubicBezTo>
                            <a:pt x="5935" y="12257"/>
                            <a:pt x="5846" y="12428"/>
                            <a:pt x="5929" y="12506"/>
                          </a:cubicBezTo>
                          <a:cubicBezTo>
                            <a:pt x="6013" y="12583"/>
                            <a:pt x="5832" y="12724"/>
                            <a:pt x="5625" y="12855"/>
                          </a:cubicBezTo>
                          <a:cubicBezTo>
                            <a:pt x="5536" y="12912"/>
                            <a:pt x="5517" y="12970"/>
                            <a:pt x="5473" y="13030"/>
                          </a:cubicBezTo>
                          <a:cubicBezTo>
                            <a:pt x="5495" y="13078"/>
                            <a:pt x="5507" y="13155"/>
                            <a:pt x="5473" y="13205"/>
                          </a:cubicBezTo>
                          <a:cubicBezTo>
                            <a:pt x="5408" y="13302"/>
                            <a:pt x="5526" y="13477"/>
                            <a:pt x="5777" y="13554"/>
                          </a:cubicBezTo>
                          <a:cubicBezTo>
                            <a:pt x="6027" y="13631"/>
                            <a:pt x="6148" y="13691"/>
                            <a:pt x="6081" y="13729"/>
                          </a:cubicBezTo>
                          <a:cubicBezTo>
                            <a:pt x="6014" y="13768"/>
                            <a:pt x="6116" y="13952"/>
                            <a:pt x="6233" y="14079"/>
                          </a:cubicBezTo>
                          <a:cubicBezTo>
                            <a:pt x="6373" y="14229"/>
                            <a:pt x="6378" y="14289"/>
                            <a:pt x="6233" y="14341"/>
                          </a:cubicBezTo>
                          <a:cubicBezTo>
                            <a:pt x="5944" y="14444"/>
                            <a:pt x="5943" y="15024"/>
                            <a:pt x="6233" y="15127"/>
                          </a:cubicBezTo>
                          <a:cubicBezTo>
                            <a:pt x="6357" y="15171"/>
                            <a:pt x="6460" y="15232"/>
                            <a:pt x="6385" y="15302"/>
                          </a:cubicBezTo>
                          <a:cubicBezTo>
                            <a:pt x="6309" y="15373"/>
                            <a:pt x="6308" y="15412"/>
                            <a:pt x="6537" y="15390"/>
                          </a:cubicBezTo>
                          <a:cubicBezTo>
                            <a:pt x="6822" y="15362"/>
                            <a:pt x="6992" y="15475"/>
                            <a:pt x="6993" y="15652"/>
                          </a:cubicBezTo>
                          <a:cubicBezTo>
                            <a:pt x="6995" y="15792"/>
                            <a:pt x="7140" y="16016"/>
                            <a:pt x="7298" y="16176"/>
                          </a:cubicBezTo>
                          <a:cubicBezTo>
                            <a:pt x="7455" y="16336"/>
                            <a:pt x="7487" y="16633"/>
                            <a:pt x="7450" y="16788"/>
                          </a:cubicBezTo>
                          <a:cubicBezTo>
                            <a:pt x="7396" y="17011"/>
                            <a:pt x="7619" y="17039"/>
                            <a:pt x="8058" y="17050"/>
                          </a:cubicBezTo>
                          <a:cubicBezTo>
                            <a:pt x="8971" y="17073"/>
                            <a:pt x="8943" y="17065"/>
                            <a:pt x="8666" y="17225"/>
                          </a:cubicBezTo>
                          <a:cubicBezTo>
                            <a:pt x="8327" y="17420"/>
                            <a:pt x="8330" y="18168"/>
                            <a:pt x="8666" y="18361"/>
                          </a:cubicBezTo>
                          <a:cubicBezTo>
                            <a:pt x="8853" y="18468"/>
                            <a:pt x="8844" y="18500"/>
                            <a:pt x="8666" y="18623"/>
                          </a:cubicBezTo>
                          <a:cubicBezTo>
                            <a:pt x="8384" y="18818"/>
                            <a:pt x="8662" y="19060"/>
                            <a:pt x="9122" y="19060"/>
                          </a:cubicBezTo>
                          <a:cubicBezTo>
                            <a:pt x="9487" y="19060"/>
                            <a:pt x="9882" y="19738"/>
                            <a:pt x="9578" y="19846"/>
                          </a:cubicBezTo>
                          <a:cubicBezTo>
                            <a:pt x="9292" y="19948"/>
                            <a:pt x="10723" y="20719"/>
                            <a:pt x="11706" y="20982"/>
                          </a:cubicBezTo>
                          <a:cubicBezTo>
                            <a:pt x="12158" y="21103"/>
                            <a:pt x="12715" y="21315"/>
                            <a:pt x="12923" y="21419"/>
                          </a:cubicBezTo>
                          <a:cubicBezTo>
                            <a:pt x="13169" y="21543"/>
                            <a:pt x="13455" y="21562"/>
                            <a:pt x="13835" y="21507"/>
                          </a:cubicBezTo>
                          <a:cubicBezTo>
                            <a:pt x="14285" y="21442"/>
                            <a:pt x="14596" y="21491"/>
                            <a:pt x="14747" y="21594"/>
                          </a:cubicBezTo>
                          <a:cubicBezTo>
                            <a:pt x="14760" y="21533"/>
                            <a:pt x="14769" y="21452"/>
                            <a:pt x="14747" y="21419"/>
                          </a:cubicBezTo>
                          <a:cubicBezTo>
                            <a:pt x="14585" y="21176"/>
                            <a:pt x="17247" y="20325"/>
                            <a:pt x="17484" y="20545"/>
                          </a:cubicBezTo>
                          <a:cubicBezTo>
                            <a:pt x="17650" y="20700"/>
                            <a:pt x="18405" y="20521"/>
                            <a:pt x="19308" y="20108"/>
                          </a:cubicBezTo>
                          <a:cubicBezTo>
                            <a:pt x="19350" y="20089"/>
                            <a:pt x="19416" y="20037"/>
                            <a:pt x="19460" y="20021"/>
                          </a:cubicBezTo>
                          <a:cubicBezTo>
                            <a:pt x="19250" y="19878"/>
                            <a:pt x="19401" y="19808"/>
                            <a:pt x="19916" y="19584"/>
                          </a:cubicBezTo>
                          <a:cubicBezTo>
                            <a:pt x="20564" y="19303"/>
                            <a:pt x="20506" y="19231"/>
                            <a:pt x="20524" y="17836"/>
                          </a:cubicBezTo>
                          <a:cubicBezTo>
                            <a:pt x="20535" y="17018"/>
                            <a:pt x="20720" y="16189"/>
                            <a:pt x="20828" y="16089"/>
                          </a:cubicBezTo>
                          <a:cubicBezTo>
                            <a:pt x="20936" y="15988"/>
                            <a:pt x="20921" y="15777"/>
                            <a:pt x="20828" y="15564"/>
                          </a:cubicBezTo>
                          <a:cubicBezTo>
                            <a:pt x="20735" y="15351"/>
                            <a:pt x="20817" y="15098"/>
                            <a:pt x="20980" y="15040"/>
                          </a:cubicBezTo>
                          <a:cubicBezTo>
                            <a:pt x="21186" y="14967"/>
                            <a:pt x="21102" y="14805"/>
                            <a:pt x="20828" y="14428"/>
                          </a:cubicBezTo>
                          <a:cubicBezTo>
                            <a:pt x="20456" y="13916"/>
                            <a:pt x="20931" y="13741"/>
                            <a:pt x="21437" y="13904"/>
                          </a:cubicBezTo>
                          <a:cubicBezTo>
                            <a:pt x="21400" y="13892"/>
                            <a:pt x="21471" y="13833"/>
                            <a:pt x="21437" y="13817"/>
                          </a:cubicBezTo>
                          <a:cubicBezTo>
                            <a:pt x="21462" y="13735"/>
                            <a:pt x="21556" y="13634"/>
                            <a:pt x="21589" y="13554"/>
                          </a:cubicBezTo>
                          <a:cubicBezTo>
                            <a:pt x="21600" y="13527"/>
                            <a:pt x="21584" y="13494"/>
                            <a:pt x="21589" y="13467"/>
                          </a:cubicBezTo>
                          <a:cubicBezTo>
                            <a:pt x="21578" y="13375"/>
                            <a:pt x="21598" y="13360"/>
                            <a:pt x="21589" y="13292"/>
                          </a:cubicBezTo>
                          <a:cubicBezTo>
                            <a:pt x="21567" y="13256"/>
                            <a:pt x="21476" y="13219"/>
                            <a:pt x="21437" y="13205"/>
                          </a:cubicBezTo>
                          <a:cubicBezTo>
                            <a:pt x="21317" y="13163"/>
                            <a:pt x="21364" y="12987"/>
                            <a:pt x="21437" y="12855"/>
                          </a:cubicBezTo>
                          <a:cubicBezTo>
                            <a:pt x="21461" y="12812"/>
                            <a:pt x="21441" y="12741"/>
                            <a:pt x="21437" y="12681"/>
                          </a:cubicBezTo>
                          <a:cubicBezTo>
                            <a:pt x="21381" y="12507"/>
                            <a:pt x="21162" y="12302"/>
                            <a:pt x="20980" y="12244"/>
                          </a:cubicBezTo>
                          <a:cubicBezTo>
                            <a:pt x="20799" y="12185"/>
                            <a:pt x="20611" y="12042"/>
                            <a:pt x="20676" y="11982"/>
                          </a:cubicBezTo>
                          <a:cubicBezTo>
                            <a:pt x="20763" y="11901"/>
                            <a:pt x="20721" y="11600"/>
                            <a:pt x="20524" y="11282"/>
                          </a:cubicBezTo>
                          <a:cubicBezTo>
                            <a:pt x="20484" y="11230"/>
                            <a:pt x="20415" y="11247"/>
                            <a:pt x="20372" y="11195"/>
                          </a:cubicBezTo>
                          <a:cubicBezTo>
                            <a:pt x="20103" y="10865"/>
                            <a:pt x="19772" y="10501"/>
                            <a:pt x="19612" y="10409"/>
                          </a:cubicBezTo>
                          <a:cubicBezTo>
                            <a:pt x="19418" y="10297"/>
                            <a:pt x="19441" y="10220"/>
                            <a:pt x="19460" y="10146"/>
                          </a:cubicBezTo>
                          <a:cubicBezTo>
                            <a:pt x="19342" y="10013"/>
                            <a:pt x="19172" y="9826"/>
                            <a:pt x="19156" y="9710"/>
                          </a:cubicBezTo>
                          <a:cubicBezTo>
                            <a:pt x="19144" y="9624"/>
                            <a:pt x="19064" y="9566"/>
                            <a:pt x="19004" y="9447"/>
                          </a:cubicBezTo>
                          <a:cubicBezTo>
                            <a:pt x="18959" y="9385"/>
                            <a:pt x="19055" y="9337"/>
                            <a:pt x="19004" y="9273"/>
                          </a:cubicBezTo>
                          <a:cubicBezTo>
                            <a:pt x="18913" y="9158"/>
                            <a:pt x="18772" y="9111"/>
                            <a:pt x="18700" y="9010"/>
                          </a:cubicBezTo>
                          <a:cubicBezTo>
                            <a:pt x="18498" y="8780"/>
                            <a:pt x="18404" y="8538"/>
                            <a:pt x="18396" y="8486"/>
                          </a:cubicBezTo>
                          <a:cubicBezTo>
                            <a:pt x="18394" y="8474"/>
                            <a:pt x="18406" y="8414"/>
                            <a:pt x="18396" y="8399"/>
                          </a:cubicBezTo>
                          <a:cubicBezTo>
                            <a:pt x="17807" y="8312"/>
                            <a:pt x="17188" y="8115"/>
                            <a:pt x="17028" y="7874"/>
                          </a:cubicBezTo>
                          <a:cubicBezTo>
                            <a:pt x="16909" y="7697"/>
                            <a:pt x="17168" y="7308"/>
                            <a:pt x="17484" y="7088"/>
                          </a:cubicBezTo>
                          <a:cubicBezTo>
                            <a:pt x="17121" y="6911"/>
                            <a:pt x="16902" y="6740"/>
                            <a:pt x="17028" y="6738"/>
                          </a:cubicBezTo>
                          <a:cubicBezTo>
                            <a:pt x="17168" y="6736"/>
                            <a:pt x="17030" y="6586"/>
                            <a:pt x="16724" y="6389"/>
                          </a:cubicBezTo>
                          <a:cubicBezTo>
                            <a:pt x="15911" y="5867"/>
                            <a:pt x="14864" y="4836"/>
                            <a:pt x="15051" y="4729"/>
                          </a:cubicBezTo>
                          <a:cubicBezTo>
                            <a:pt x="15140" y="4677"/>
                            <a:pt x="15022" y="4471"/>
                            <a:pt x="14747" y="4204"/>
                          </a:cubicBezTo>
                          <a:lnTo>
                            <a:pt x="14595" y="4029"/>
                          </a:lnTo>
                          <a:cubicBezTo>
                            <a:pt x="14415" y="4043"/>
                            <a:pt x="14287" y="3991"/>
                            <a:pt x="14139" y="3767"/>
                          </a:cubicBezTo>
                          <a:cubicBezTo>
                            <a:pt x="14009" y="3571"/>
                            <a:pt x="13854" y="3476"/>
                            <a:pt x="13987" y="3330"/>
                          </a:cubicBezTo>
                          <a:cubicBezTo>
                            <a:pt x="13772" y="3315"/>
                            <a:pt x="13633" y="3201"/>
                            <a:pt x="13683" y="3068"/>
                          </a:cubicBezTo>
                          <a:cubicBezTo>
                            <a:pt x="13700" y="3023"/>
                            <a:pt x="13686" y="3031"/>
                            <a:pt x="13683" y="2981"/>
                          </a:cubicBezTo>
                          <a:cubicBezTo>
                            <a:pt x="13566" y="2854"/>
                            <a:pt x="13414" y="2664"/>
                            <a:pt x="13379" y="2544"/>
                          </a:cubicBezTo>
                          <a:cubicBezTo>
                            <a:pt x="13347" y="2539"/>
                            <a:pt x="13257" y="2533"/>
                            <a:pt x="13227" y="2544"/>
                          </a:cubicBezTo>
                          <a:cubicBezTo>
                            <a:pt x="13114" y="2584"/>
                            <a:pt x="13059" y="2454"/>
                            <a:pt x="12923" y="2282"/>
                          </a:cubicBezTo>
                          <a:cubicBezTo>
                            <a:pt x="12873" y="2219"/>
                            <a:pt x="12594" y="2179"/>
                            <a:pt x="12467" y="2107"/>
                          </a:cubicBezTo>
                          <a:cubicBezTo>
                            <a:pt x="12204" y="1991"/>
                            <a:pt x="12009" y="1865"/>
                            <a:pt x="11706" y="1757"/>
                          </a:cubicBezTo>
                          <a:cubicBezTo>
                            <a:pt x="11247" y="1632"/>
                            <a:pt x="10662" y="1340"/>
                            <a:pt x="10338" y="1146"/>
                          </a:cubicBezTo>
                          <a:cubicBezTo>
                            <a:pt x="10002" y="944"/>
                            <a:pt x="9532" y="796"/>
                            <a:pt x="9274" y="796"/>
                          </a:cubicBezTo>
                          <a:cubicBezTo>
                            <a:pt x="8998" y="796"/>
                            <a:pt x="8439" y="571"/>
                            <a:pt x="8058" y="359"/>
                          </a:cubicBezTo>
                          <a:cubicBezTo>
                            <a:pt x="7525" y="497"/>
                            <a:pt x="7070" y="352"/>
                            <a:pt x="6993" y="10"/>
                          </a:cubicBezTo>
                          <a:cubicBezTo>
                            <a:pt x="6893" y="39"/>
                            <a:pt x="6838" y="32"/>
                            <a:pt x="6689" y="10"/>
                          </a:cubicBezTo>
                          <a:cubicBezTo>
                            <a:pt x="6585" y="-6"/>
                            <a:pt x="6475" y="1"/>
                            <a:pt x="6385" y="10"/>
                          </a:cubicBezTo>
                          <a:close/>
                        </a:path>
                      </a:pathLst>
                    </a:custGeom>
                    <a:ln>
                      <a:noFill/>
                    </a:ln>
                    <a:effectLst/>
                  </p:spPr>
                </p:pic>
                <p:pic>
                  <p:nvPicPr>
                    <p:cNvPr id="677" name="Image" descr="Image"/>
                    <p:cNvPicPr>
                      <a:picLocks/>
                    </p:cNvPicPr>
                    <p:nvPr/>
                  </p:nvPicPr>
                  <p:blipFill>
                    <a:blip r:embed="rId19"/>
                    <a:stretch>
                      <a:fillRect/>
                    </a:stretch>
                  </p:blipFill>
                  <p:spPr>
                    <a:xfrm>
                      <a:off x="-1" y="0"/>
                      <a:ext cx="74318" cy="123009"/>
                    </a:xfrm>
                    <a:prstGeom prst="rect">
                      <a:avLst/>
                    </a:prstGeom>
                    <a:effectLst/>
                  </p:spPr>
                </p:pic>
              </p:grpSp>
              <p:grpSp>
                <p:nvGrpSpPr>
                  <p:cNvPr id="682" name="Image"/>
                  <p:cNvGrpSpPr/>
                  <p:nvPr/>
                </p:nvGrpSpPr>
                <p:grpSpPr>
                  <a:xfrm rot="14599565">
                    <a:off x="84981" y="132676"/>
                    <a:ext cx="74318" cy="139717"/>
                    <a:chOff x="0" y="0"/>
                    <a:chExt cx="74316" cy="139715"/>
                  </a:xfrm>
                </p:grpSpPr>
                <p:pic>
                  <p:nvPicPr>
                    <p:cNvPr id="681" name="Image" descr="Image"/>
                    <p:cNvPicPr>
                      <a:picLocks noChangeAspect="1"/>
                    </p:cNvPicPr>
                    <p:nvPr/>
                  </p:nvPicPr>
                  <p:blipFill>
                    <a:blip r:embed="rId20" cstate="print">
                      <a:extLst>
                        <a:ext uri="{28A0092B-C50C-407E-A947-70E740481C1C}">
                          <a14:useLocalDpi xmlns:a14="http://schemas.microsoft.com/office/drawing/2010/main"/>
                        </a:ext>
                      </a:extLst>
                    </a:blip>
                    <a:srcRect/>
                    <a:stretch>
                      <a:fillRect/>
                    </a:stretch>
                  </p:blipFill>
                  <p:spPr>
                    <a:xfrm>
                      <a:off x="8842" y="8973"/>
                      <a:ext cx="56521" cy="115574"/>
                    </a:xfrm>
                    <a:custGeom>
                      <a:avLst/>
                      <a:gdLst/>
                      <a:ahLst/>
                      <a:cxnLst>
                        <a:cxn ang="0">
                          <a:pos x="wd2" y="hd2"/>
                        </a:cxn>
                        <a:cxn ang="5400000">
                          <a:pos x="wd2" y="hd2"/>
                        </a:cxn>
                        <a:cxn ang="10800000">
                          <a:pos x="wd2" y="hd2"/>
                        </a:cxn>
                        <a:cxn ang="16200000">
                          <a:pos x="wd2" y="hd2"/>
                        </a:cxn>
                      </a:cxnLst>
                      <a:rect l="0" t="0" r="r" b="b"/>
                      <a:pathLst>
                        <a:path w="21443" h="21566" extrusionOk="0">
                          <a:moveTo>
                            <a:pt x="4117" y="2"/>
                          </a:moveTo>
                          <a:cubicBezTo>
                            <a:pt x="3822" y="3"/>
                            <a:pt x="3381" y="35"/>
                            <a:pt x="3063" y="76"/>
                          </a:cubicBezTo>
                          <a:cubicBezTo>
                            <a:pt x="2726" y="125"/>
                            <a:pt x="2436" y="127"/>
                            <a:pt x="2009" y="224"/>
                          </a:cubicBezTo>
                          <a:cubicBezTo>
                            <a:pt x="1338" y="395"/>
                            <a:pt x="865" y="603"/>
                            <a:pt x="654" y="816"/>
                          </a:cubicBezTo>
                          <a:cubicBezTo>
                            <a:pt x="220" y="1254"/>
                            <a:pt x="-138" y="2194"/>
                            <a:pt x="52" y="2520"/>
                          </a:cubicBezTo>
                          <a:cubicBezTo>
                            <a:pt x="88" y="2581"/>
                            <a:pt x="194" y="2621"/>
                            <a:pt x="202" y="2668"/>
                          </a:cubicBezTo>
                          <a:cubicBezTo>
                            <a:pt x="246" y="2743"/>
                            <a:pt x="289" y="2789"/>
                            <a:pt x="353" y="2890"/>
                          </a:cubicBezTo>
                          <a:cubicBezTo>
                            <a:pt x="491" y="3108"/>
                            <a:pt x="583" y="3303"/>
                            <a:pt x="654" y="3482"/>
                          </a:cubicBezTo>
                          <a:cubicBezTo>
                            <a:pt x="767" y="3546"/>
                            <a:pt x="695" y="3627"/>
                            <a:pt x="654" y="3704"/>
                          </a:cubicBezTo>
                          <a:cubicBezTo>
                            <a:pt x="634" y="3743"/>
                            <a:pt x="652" y="3805"/>
                            <a:pt x="654" y="3853"/>
                          </a:cubicBezTo>
                          <a:cubicBezTo>
                            <a:pt x="672" y="3940"/>
                            <a:pt x="764" y="4049"/>
                            <a:pt x="805" y="4075"/>
                          </a:cubicBezTo>
                          <a:cubicBezTo>
                            <a:pt x="864" y="4111"/>
                            <a:pt x="913" y="4212"/>
                            <a:pt x="955" y="4371"/>
                          </a:cubicBezTo>
                          <a:cubicBezTo>
                            <a:pt x="995" y="4472"/>
                            <a:pt x="1103" y="4612"/>
                            <a:pt x="1256" y="4667"/>
                          </a:cubicBezTo>
                          <a:cubicBezTo>
                            <a:pt x="1540" y="4770"/>
                            <a:pt x="1537" y="4762"/>
                            <a:pt x="1256" y="4815"/>
                          </a:cubicBezTo>
                          <a:cubicBezTo>
                            <a:pt x="1009" y="4862"/>
                            <a:pt x="1012" y="4872"/>
                            <a:pt x="1106" y="5186"/>
                          </a:cubicBezTo>
                          <a:cubicBezTo>
                            <a:pt x="1167" y="5390"/>
                            <a:pt x="1327" y="5673"/>
                            <a:pt x="1407" y="5778"/>
                          </a:cubicBezTo>
                          <a:cubicBezTo>
                            <a:pt x="1505" y="5907"/>
                            <a:pt x="1397" y="5989"/>
                            <a:pt x="1256" y="6074"/>
                          </a:cubicBezTo>
                          <a:cubicBezTo>
                            <a:pt x="1125" y="6154"/>
                            <a:pt x="1136" y="6184"/>
                            <a:pt x="1256" y="6148"/>
                          </a:cubicBezTo>
                          <a:cubicBezTo>
                            <a:pt x="1512" y="6073"/>
                            <a:pt x="2608" y="6693"/>
                            <a:pt x="3214" y="7259"/>
                          </a:cubicBezTo>
                          <a:cubicBezTo>
                            <a:pt x="3480" y="7508"/>
                            <a:pt x="3852" y="7819"/>
                            <a:pt x="3967" y="7926"/>
                          </a:cubicBezTo>
                          <a:cubicBezTo>
                            <a:pt x="4081" y="8032"/>
                            <a:pt x="4490" y="8228"/>
                            <a:pt x="4870" y="8370"/>
                          </a:cubicBezTo>
                          <a:cubicBezTo>
                            <a:pt x="5918" y="8763"/>
                            <a:pt x="6108" y="8942"/>
                            <a:pt x="5924" y="9111"/>
                          </a:cubicBezTo>
                          <a:cubicBezTo>
                            <a:pt x="5832" y="9195"/>
                            <a:pt x="5793" y="9421"/>
                            <a:pt x="5773" y="9703"/>
                          </a:cubicBezTo>
                          <a:cubicBezTo>
                            <a:pt x="5791" y="9815"/>
                            <a:pt x="5754" y="9838"/>
                            <a:pt x="5773" y="9999"/>
                          </a:cubicBezTo>
                          <a:cubicBezTo>
                            <a:pt x="5817" y="10367"/>
                            <a:pt x="5853" y="10637"/>
                            <a:pt x="5924" y="10888"/>
                          </a:cubicBezTo>
                          <a:cubicBezTo>
                            <a:pt x="5936" y="10931"/>
                            <a:pt x="6061" y="10994"/>
                            <a:pt x="6075" y="11036"/>
                          </a:cubicBezTo>
                          <a:cubicBezTo>
                            <a:pt x="6175" y="11095"/>
                            <a:pt x="6126" y="11159"/>
                            <a:pt x="6075" y="11184"/>
                          </a:cubicBezTo>
                          <a:cubicBezTo>
                            <a:pt x="6055" y="11194"/>
                            <a:pt x="6203" y="11259"/>
                            <a:pt x="6225" y="11332"/>
                          </a:cubicBezTo>
                          <a:cubicBezTo>
                            <a:pt x="6332" y="11575"/>
                            <a:pt x="6316" y="11868"/>
                            <a:pt x="6526" y="12221"/>
                          </a:cubicBezTo>
                          <a:cubicBezTo>
                            <a:pt x="6723" y="12550"/>
                            <a:pt x="7061" y="12793"/>
                            <a:pt x="7279" y="12888"/>
                          </a:cubicBezTo>
                          <a:cubicBezTo>
                            <a:pt x="7758" y="13094"/>
                            <a:pt x="7986" y="13403"/>
                            <a:pt x="7731" y="13554"/>
                          </a:cubicBezTo>
                          <a:cubicBezTo>
                            <a:pt x="7577" y="13645"/>
                            <a:pt x="7569" y="13680"/>
                            <a:pt x="7731" y="13776"/>
                          </a:cubicBezTo>
                          <a:cubicBezTo>
                            <a:pt x="7844" y="13844"/>
                            <a:pt x="7786" y="13971"/>
                            <a:pt x="7731" y="13998"/>
                          </a:cubicBezTo>
                          <a:cubicBezTo>
                            <a:pt x="7703" y="14012"/>
                            <a:pt x="7839" y="14022"/>
                            <a:pt x="7881" y="14073"/>
                          </a:cubicBezTo>
                          <a:cubicBezTo>
                            <a:pt x="7940" y="14115"/>
                            <a:pt x="7990" y="14125"/>
                            <a:pt x="8032" y="14147"/>
                          </a:cubicBezTo>
                          <a:cubicBezTo>
                            <a:pt x="8140" y="14202"/>
                            <a:pt x="8132" y="14257"/>
                            <a:pt x="8183" y="14295"/>
                          </a:cubicBezTo>
                          <a:cubicBezTo>
                            <a:pt x="8333" y="14317"/>
                            <a:pt x="8454" y="14325"/>
                            <a:pt x="8484" y="14369"/>
                          </a:cubicBezTo>
                          <a:cubicBezTo>
                            <a:pt x="8516" y="14417"/>
                            <a:pt x="8451" y="14531"/>
                            <a:pt x="8333" y="14591"/>
                          </a:cubicBezTo>
                          <a:cubicBezTo>
                            <a:pt x="8436" y="14656"/>
                            <a:pt x="8477" y="14706"/>
                            <a:pt x="8484" y="14739"/>
                          </a:cubicBezTo>
                          <a:cubicBezTo>
                            <a:pt x="8585" y="14758"/>
                            <a:pt x="8510" y="14800"/>
                            <a:pt x="8484" y="14961"/>
                          </a:cubicBezTo>
                          <a:cubicBezTo>
                            <a:pt x="8719" y="14996"/>
                            <a:pt x="8852" y="15058"/>
                            <a:pt x="8785" y="15183"/>
                          </a:cubicBezTo>
                          <a:cubicBezTo>
                            <a:pt x="8772" y="15208"/>
                            <a:pt x="8785" y="15297"/>
                            <a:pt x="8785" y="15331"/>
                          </a:cubicBezTo>
                          <a:cubicBezTo>
                            <a:pt x="8968" y="15395"/>
                            <a:pt x="9132" y="15517"/>
                            <a:pt x="9086" y="15554"/>
                          </a:cubicBezTo>
                          <a:cubicBezTo>
                            <a:pt x="9040" y="15590"/>
                            <a:pt x="9100" y="15602"/>
                            <a:pt x="9237" y="15628"/>
                          </a:cubicBezTo>
                          <a:lnTo>
                            <a:pt x="9387" y="15628"/>
                          </a:lnTo>
                          <a:cubicBezTo>
                            <a:pt x="9587" y="15497"/>
                            <a:pt x="9646" y="15443"/>
                            <a:pt x="9839" y="15480"/>
                          </a:cubicBezTo>
                          <a:cubicBezTo>
                            <a:pt x="10066" y="15523"/>
                            <a:pt x="10146" y="15535"/>
                            <a:pt x="9989" y="15628"/>
                          </a:cubicBezTo>
                          <a:cubicBezTo>
                            <a:pt x="9882" y="15692"/>
                            <a:pt x="9777" y="15801"/>
                            <a:pt x="9839" y="15850"/>
                          </a:cubicBezTo>
                          <a:cubicBezTo>
                            <a:pt x="9900" y="15899"/>
                            <a:pt x="9841" y="15989"/>
                            <a:pt x="9688" y="16072"/>
                          </a:cubicBezTo>
                          <a:cubicBezTo>
                            <a:pt x="9623" y="16108"/>
                            <a:pt x="9570" y="16182"/>
                            <a:pt x="9538" y="16220"/>
                          </a:cubicBezTo>
                          <a:cubicBezTo>
                            <a:pt x="9554" y="16250"/>
                            <a:pt x="9563" y="16262"/>
                            <a:pt x="9538" y="16294"/>
                          </a:cubicBezTo>
                          <a:cubicBezTo>
                            <a:pt x="9490" y="16356"/>
                            <a:pt x="9654" y="16468"/>
                            <a:pt x="9839" y="16516"/>
                          </a:cubicBezTo>
                          <a:cubicBezTo>
                            <a:pt x="10023" y="16565"/>
                            <a:pt x="10189" y="16566"/>
                            <a:pt x="10140" y="16590"/>
                          </a:cubicBezTo>
                          <a:cubicBezTo>
                            <a:pt x="10091" y="16615"/>
                            <a:pt x="10053" y="16733"/>
                            <a:pt x="10140" y="16813"/>
                          </a:cubicBezTo>
                          <a:cubicBezTo>
                            <a:pt x="10243" y="16908"/>
                            <a:pt x="10247" y="17002"/>
                            <a:pt x="10140" y="17035"/>
                          </a:cubicBezTo>
                          <a:cubicBezTo>
                            <a:pt x="9927" y="17100"/>
                            <a:pt x="9926" y="17414"/>
                            <a:pt x="10140" y="17479"/>
                          </a:cubicBezTo>
                          <a:cubicBezTo>
                            <a:pt x="10231" y="17507"/>
                            <a:pt x="10195" y="17583"/>
                            <a:pt x="10140" y="17627"/>
                          </a:cubicBezTo>
                          <a:cubicBezTo>
                            <a:pt x="10084" y="17672"/>
                            <a:pt x="10272" y="17716"/>
                            <a:pt x="10441" y="17701"/>
                          </a:cubicBezTo>
                          <a:cubicBezTo>
                            <a:pt x="10651" y="17684"/>
                            <a:pt x="10741" y="17738"/>
                            <a:pt x="10742" y="17849"/>
                          </a:cubicBezTo>
                          <a:cubicBezTo>
                            <a:pt x="10743" y="17938"/>
                            <a:pt x="10776" y="18044"/>
                            <a:pt x="10893" y="18146"/>
                          </a:cubicBezTo>
                          <a:cubicBezTo>
                            <a:pt x="11009" y="18247"/>
                            <a:pt x="11071" y="18418"/>
                            <a:pt x="11043" y="18516"/>
                          </a:cubicBezTo>
                          <a:cubicBezTo>
                            <a:pt x="11004" y="18657"/>
                            <a:pt x="11172" y="18731"/>
                            <a:pt x="11495" y="18738"/>
                          </a:cubicBezTo>
                          <a:cubicBezTo>
                            <a:pt x="12169" y="18753"/>
                            <a:pt x="12151" y="18712"/>
                            <a:pt x="11947" y="18812"/>
                          </a:cubicBezTo>
                          <a:cubicBezTo>
                            <a:pt x="11697" y="18935"/>
                            <a:pt x="11699" y="19431"/>
                            <a:pt x="11947" y="19553"/>
                          </a:cubicBezTo>
                          <a:cubicBezTo>
                            <a:pt x="12085" y="19621"/>
                            <a:pt x="12078" y="19623"/>
                            <a:pt x="11947" y="19701"/>
                          </a:cubicBezTo>
                          <a:cubicBezTo>
                            <a:pt x="11739" y="19824"/>
                            <a:pt x="11909" y="19997"/>
                            <a:pt x="12248" y="19997"/>
                          </a:cubicBezTo>
                          <a:cubicBezTo>
                            <a:pt x="12517" y="19997"/>
                            <a:pt x="12773" y="20373"/>
                            <a:pt x="12549" y="20441"/>
                          </a:cubicBezTo>
                          <a:cubicBezTo>
                            <a:pt x="12338" y="20506"/>
                            <a:pt x="13480" y="21016"/>
                            <a:pt x="14205" y="21182"/>
                          </a:cubicBezTo>
                          <a:cubicBezTo>
                            <a:pt x="14539" y="21258"/>
                            <a:pt x="14955" y="21412"/>
                            <a:pt x="15109" y="21478"/>
                          </a:cubicBezTo>
                          <a:cubicBezTo>
                            <a:pt x="15291" y="21556"/>
                            <a:pt x="15581" y="21587"/>
                            <a:pt x="15862" y="21552"/>
                          </a:cubicBezTo>
                          <a:cubicBezTo>
                            <a:pt x="16194" y="21511"/>
                            <a:pt x="16352" y="21487"/>
                            <a:pt x="16464" y="21552"/>
                          </a:cubicBezTo>
                          <a:cubicBezTo>
                            <a:pt x="16473" y="21514"/>
                            <a:pt x="16480" y="21499"/>
                            <a:pt x="16464" y="21478"/>
                          </a:cubicBezTo>
                          <a:cubicBezTo>
                            <a:pt x="16344" y="21325"/>
                            <a:pt x="18247" y="20747"/>
                            <a:pt x="18421" y="20886"/>
                          </a:cubicBezTo>
                          <a:cubicBezTo>
                            <a:pt x="18544" y="20983"/>
                            <a:pt x="19110" y="20924"/>
                            <a:pt x="19777" y="20664"/>
                          </a:cubicBezTo>
                          <a:cubicBezTo>
                            <a:pt x="19807" y="20652"/>
                            <a:pt x="19894" y="20600"/>
                            <a:pt x="19927" y="20590"/>
                          </a:cubicBezTo>
                          <a:cubicBezTo>
                            <a:pt x="19772" y="20500"/>
                            <a:pt x="19848" y="20435"/>
                            <a:pt x="20228" y="20293"/>
                          </a:cubicBezTo>
                          <a:cubicBezTo>
                            <a:pt x="20706" y="20116"/>
                            <a:pt x="20667" y="20063"/>
                            <a:pt x="20680" y="19182"/>
                          </a:cubicBezTo>
                          <a:cubicBezTo>
                            <a:pt x="20688" y="18666"/>
                            <a:pt x="20751" y="18209"/>
                            <a:pt x="20831" y="18146"/>
                          </a:cubicBezTo>
                          <a:cubicBezTo>
                            <a:pt x="20910" y="18082"/>
                            <a:pt x="21050" y="17910"/>
                            <a:pt x="20981" y="17775"/>
                          </a:cubicBezTo>
                          <a:cubicBezTo>
                            <a:pt x="20912" y="17641"/>
                            <a:pt x="20861" y="17516"/>
                            <a:pt x="20981" y="17479"/>
                          </a:cubicBezTo>
                          <a:cubicBezTo>
                            <a:pt x="21132" y="17433"/>
                            <a:pt x="21183" y="17272"/>
                            <a:pt x="20981" y="17035"/>
                          </a:cubicBezTo>
                          <a:cubicBezTo>
                            <a:pt x="20673" y="16672"/>
                            <a:pt x="20801" y="16468"/>
                            <a:pt x="21282" y="16665"/>
                          </a:cubicBezTo>
                          <a:cubicBezTo>
                            <a:pt x="21308" y="16675"/>
                            <a:pt x="21406" y="16731"/>
                            <a:pt x="21433" y="16739"/>
                          </a:cubicBezTo>
                          <a:cubicBezTo>
                            <a:pt x="21458" y="16671"/>
                            <a:pt x="21401" y="16582"/>
                            <a:pt x="21433" y="16516"/>
                          </a:cubicBezTo>
                          <a:cubicBezTo>
                            <a:pt x="21441" y="16499"/>
                            <a:pt x="21429" y="16460"/>
                            <a:pt x="21433" y="16442"/>
                          </a:cubicBezTo>
                          <a:cubicBezTo>
                            <a:pt x="21425" y="16384"/>
                            <a:pt x="21440" y="16411"/>
                            <a:pt x="21433" y="16368"/>
                          </a:cubicBezTo>
                          <a:cubicBezTo>
                            <a:pt x="21417" y="16346"/>
                            <a:pt x="21462" y="16303"/>
                            <a:pt x="21433" y="16294"/>
                          </a:cubicBezTo>
                          <a:cubicBezTo>
                            <a:pt x="21345" y="16267"/>
                            <a:pt x="21229" y="16155"/>
                            <a:pt x="21282" y="16072"/>
                          </a:cubicBezTo>
                          <a:cubicBezTo>
                            <a:pt x="21300" y="16045"/>
                            <a:pt x="21286" y="16036"/>
                            <a:pt x="21282" y="15998"/>
                          </a:cubicBezTo>
                          <a:cubicBezTo>
                            <a:pt x="21272" y="15975"/>
                            <a:pt x="21292" y="15950"/>
                            <a:pt x="21282" y="15924"/>
                          </a:cubicBezTo>
                          <a:cubicBezTo>
                            <a:pt x="21241" y="15814"/>
                            <a:pt x="21115" y="15665"/>
                            <a:pt x="20981" y="15628"/>
                          </a:cubicBezTo>
                          <a:cubicBezTo>
                            <a:pt x="20847" y="15591"/>
                            <a:pt x="20783" y="15592"/>
                            <a:pt x="20831" y="15554"/>
                          </a:cubicBezTo>
                          <a:cubicBezTo>
                            <a:pt x="20894" y="15503"/>
                            <a:pt x="20825" y="15310"/>
                            <a:pt x="20680" y="15109"/>
                          </a:cubicBezTo>
                          <a:cubicBezTo>
                            <a:pt x="20650" y="15076"/>
                            <a:pt x="20561" y="15068"/>
                            <a:pt x="20529" y="15035"/>
                          </a:cubicBezTo>
                          <a:cubicBezTo>
                            <a:pt x="20330" y="14827"/>
                            <a:pt x="20196" y="14575"/>
                            <a:pt x="20078" y="14517"/>
                          </a:cubicBezTo>
                          <a:cubicBezTo>
                            <a:pt x="19934" y="14446"/>
                            <a:pt x="19913" y="14415"/>
                            <a:pt x="19927" y="14369"/>
                          </a:cubicBezTo>
                          <a:cubicBezTo>
                            <a:pt x="19840" y="14284"/>
                            <a:pt x="19638" y="14146"/>
                            <a:pt x="19626" y="14073"/>
                          </a:cubicBezTo>
                          <a:cubicBezTo>
                            <a:pt x="19617" y="14019"/>
                            <a:pt x="19670" y="13999"/>
                            <a:pt x="19626" y="13924"/>
                          </a:cubicBezTo>
                          <a:cubicBezTo>
                            <a:pt x="19593" y="13885"/>
                            <a:pt x="19513" y="13817"/>
                            <a:pt x="19475" y="13776"/>
                          </a:cubicBezTo>
                          <a:cubicBezTo>
                            <a:pt x="19408" y="13704"/>
                            <a:pt x="19378" y="13692"/>
                            <a:pt x="19325" y="13628"/>
                          </a:cubicBezTo>
                          <a:cubicBezTo>
                            <a:pt x="19176" y="13483"/>
                            <a:pt x="19180" y="13291"/>
                            <a:pt x="19174" y="13258"/>
                          </a:cubicBezTo>
                          <a:cubicBezTo>
                            <a:pt x="19173" y="13250"/>
                            <a:pt x="19031" y="13268"/>
                            <a:pt x="19024" y="13258"/>
                          </a:cubicBezTo>
                          <a:cubicBezTo>
                            <a:pt x="18589" y="13203"/>
                            <a:pt x="18239" y="13113"/>
                            <a:pt x="18120" y="12962"/>
                          </a:cubicBezTo>
                          <a:cubicBezTo>
                            <a:pt x="18033" y="12850"/>
                            <a:pt x="18189" y="12582"/>
                            <a:pt x="18421" y="12443"/>
                          </a:cubicBezTo>
                          <a:cubicBezTo>
                            <a:pt x="18154" y="12332"/>
                            <a:pt x="18028" y="12222"/>
                            <a:pt x="18120" y="12221"/>
                          </a:cubicBezTo>
                          <a:cubicBezTo>
                            <a:pt x="18224" y="12220"/>
                            <a:pt x="18045" y="12049"/>
                            <a:pt x="17819" y="11925"/>
                          </a:cubicBezTo>
                          <a:cubicBezTo>
                            <a:pt x="17219" y="11595"/>
                            <a:pt x="16477" y="11030"/>
                            <a:pt x="16615" y="10962"/>
                          </a:cubicBezTo>
                          <a:cubicBezTo>
                            <a:pt x="16680" y="10930"/>
                            <a:pt x="16667" y="10760"/>
                            <a:pt x="16464" y="10592"/>
                          </a:cubicBezTo>
                          <a:lnTo>
                            <a:pt x="16313" y="10518"/>
                          </a:lnTo>
                          <a:cubicBezTo>
                            <a:pt x="16180" y="10526"/>
                            <a:pt x="15971" y="10437"/>
                            <a:pt x="15862" y="10296"/>
                          </a:cubicBezTo>
                          <a:cubicBezTo>
                            <a:pt x="15766" y="10172"/>
                            <a:pt x="15764" y="10091"/>
                            <a:pt x="15862" y="9999"/>
                          </a:cubicBezTo>
                          <a:cubicBezTo>
                            <a:pt x="15703" y="9990"/>
                            <a:pt x="15675" y="10009"/>
                            <a:pt x="15711" y="9925"/>
                          </a:cubicBezTo>
                          <a:cubicBezTo>
                            <a:pt x="15723" y="9897"/>
                            <a:pt x="15714" y="9883"/>
                            <a:pt x="15711" y="9851"/>
                          </a:cubicBezTo>
                          <a:cubicBezTo>
                            <a:pt x="15625" y="9771"/>
                            <a:pt x="15436" y="9631"/>
                            <a:pt x="15410" y="9555"/>
                          </a:cubicBezTo>
                          <a:cubicBezTo>
                            <a:pt x="15327" y="9580"/>
                            <a:pt x="15059" y="9515"/>
                            <a:pt x="14958" y="9407"/>
                          </a:cubicBezTo>
                          <a:cubicBezTo>
                            <a:pt x="14921" y="9367"/>
                            <a:pt x="14901" y="9304"/>
                            <a:pt x="14808" y="9259"/>
                          </a:cubicBezTo>
                          <a:cubicBezTo>
                            <a:pt x="14614" y="9185"/>
                            <a:pt x="14428" y="9104"/>
                            <a:pt x="14205" y="9037"/>
                          </a:cubicBezTo>
                          <a:cubicBezTo>
                            <a:pt x="13866" y="8957"/>
                            <a:pt x="13390" y="8789"/>
                            <a:pt x="13151" y="8666"/>
                          </a:cubicBezTo>
                          <a:cubicBezTo>
                            <a:pt x="12904" y="8539"/>
                            <a:pt x="12589" y="8444"/>
                            <a:pt x="12399" y="8444"/>
                          </a:cubicBezTo>
                          <a:cubicBezTo>
                            <a:pt x="12176" y="8444"/>
                            <a:pt x="11791" y="8297"/>
                            <a:pt x="11495" y="8148"/>
                          </a:cubicBezTo>
                          <a:cubicBezTo>
                            <a:pt x="11474" y="8138"/>
                            <a:pt x="11364" y="8158"/>
                            <a:pt x="11345" y="8148"/>
                          </a:cubicBezTo>
                          <a:cubicBezTo>
                            <a:pt x="11238" y="8093"/>
                            <a:pt x="11250" y="8042"/>
                            <a:pt x="11194" y="8000"/>
                          </a:cubicBezTo>
                          <a:cubicBezTo>
                            <a:pt x="11168" y="7981"/>
                            <a:pt x="11063" y="7943"/>
                            <a:pt x="11043" y="7926"/>
                          </a:cubicBezTo>
                          <a:cubicBezTo>
                            <a:pt x="11029" y="7905"/>
                            <a:pt x="11042" y="7868"/>
                            <a:pt x="11043" y="7852"/>
                          </a:cubicBezTo>
                          <a:cubicBezTo>
                            <a:pt x="11043" y="7841"/>
                            <a:pt x="11040" y="7789"/>
                            <a:pt x="11043" y="7778"/>
                          </a:cubicBezTo>
                          <a:cubicBezTo>
                            <a:pt x="11092" y="7739"/>
                            <a:pt x="11183" y="7644"/>
                            <a:pt x="11194" y="7481"/>
                          </a:cubicBezTo>
                          <a:cubicBezTo>
                            <a:pt x="11196" y="7470"/>
                            <a:pt x="11192" y="7419"/>
                            <a:pt x="11194" y="7407"/>
                          </a:cubicBezTo>
                          <a:cubicBezTo>
                            <a:pt x="11219" y="6837"/>
                            <a:pt x="11078" y="5888"/>
                            <a:pt x="10893" y="5778"/>
                          </a:cubicBezTo>
                          <a:cubicBezTo>
                            <a:pt x="10787" y="5715"/>
                            <a:pt x="10687" y="5657"/>
                            <a:pt x="10742" y="5630"/>
                          </a:cubicBezTo>
                          <a:cubicBezTo>
                            <a:pt x="10808" y="5598"/>
                            <a:pt x="10697" y="5391"/>
                            <a:pt x="10592" y="5186"/>
                          </a:cubicBezTo>
                          <a:cubicBezTo>
                            <a:pt x="10567" y="5137"/>
                            <a:pt x="10620" y="5085"/>
                            <a:pt x="10592" y="5037"/>
                          </a:cubicBezTo>
                          <a:cubicBezTo>
                            <a:pt x="10559" y="4985"/>
                            <a:pt x="10477" y="4941"/>
                            <a:pt x="10441" y="4889"/>
                          </a:cubicBezTo>
                          <a:cubicBezTo>
                            <a:pt x="10373" y="4798"/>
                            <a:pt x="10347" y="4701"/>
                            <a:pt x="10291" y="4667"/>
                          </a:cubicBezTo>
                          <a:cubicBezTo>
                            <a:pt x="10124" y="4568"/>
                            <a:pt x="9860" y="4291"/>
                            <a:pt x="9086" y="3186"/>
                          </a:cubicBezTo>
                          <a:cubicBezTo>
                            <a:pt x="8965" y="3026"/>
                            <a:pt x="8893" y="2894"/>
                            <a:pt x="8785" y="2742"/>
                          </a:cubicBezTo>
                          <a:cubicBezTo>
                            <a:pt x="8199" y="1915"/>
                            <a:pt x="7842" y="1494"/>
                            <a:pt x="7580" y="1186"/>
                          </a:cubicBezTo>
                          <a:cubicBezTo>
                            <a:pt x="7536" y="1126"/>
                            <a:pt x="7465" y="1092"/>
                            <a:pt x="7430" y="1038"/>
                          </a:cubicBezTo>
                          <a:cubicBezTo>
                            <a:pt x="7399" y="1005"/>
                            <a:pt x="7458" y="993"/>
                            <a:pt x="7430" y="964"/>
                          </a:cubicBezTo>
                          <a:cubicBezTo>
                            <a:pt x="7306" y="856"/>
                            <a:pt x="7114" y="757"/>
                            <a:pt x="6978" y="668"/>
                          </a:cubicBezTo>
                          <a:cubicBezTo>
                            <a:pt x="6901" y="626"/>
                            <a:pt x="6769" y="558"/>
                            <a:pt x="6677" y="520"/>
                          </a:cubicBezTo>
                          <a:cubicBezTo>
                            <a:pt x="6276" y="356"/>
                            <a:pt x="6211" y="305"/>
                            <a:pt x="6075" y="372"/>
                          </a:cubicBezTo>
                          <a:cubicBezTo>
                            <a:pt x="5938" y="439"/>
                            <a:pt x="5649" y="417"/>
                            <a:pt x="5322" y="224"/>
                          </a:cubicBezTo>
                          <a:cubicBezTo>
                            <a:pt x="4920" y="-13"/>
                            <a:pt x="4932" y="-2"/>
                            <a:pt x="4117" y="2"/>
                          </a:cubicBezTo>
                          <a:close/>
                        </a:path>
                      </a:pathLst>
                    </a:custGeom>
                    <a:ln>
                      <a:noFill/>
                    </a:ln>
                    <a:effectLst/>
                  </p:spPr>
                </p:pic>
                <p:pic>
                  <p:nvPicPr>
                    <p:cNvPr id="680" name="Image" descr="Image"/>
                    <p:cNvPicPr>
                      <a:picLocks/>
                    </p:cNvPicPr>
                    <p:nvPr/>
                  </p:nvPicPr>
                  <p:blipFill>
                    <a:blip r:embed="rId21"/>
                    <a:stretch>
                      <a:fillRect/>
                    </a:stretch>
                  </p:blipFill>
                  <p:spPr>
                    <a:xfrm>
                      <a:off x="-1" y="-1"/>
                      <a:ext cx="74318" cy="139717"/>
                    </a:xfrm>
                    <a:prstGeom prst="rect">
                      <a:avLst/>
                    </a:prstGeom>
                    <a:effectLst/>
                  </p:spPr>
                </p:pic>
              </p:grpSp>
              <p:grpSp>
                <p:nvGrpSpPr>
                  <p:cNvPr id="685" name="Image"/>
                  <p:cNvGrpSpPr/>
                  <p:nvPr/>
                </p:nvGrpSpPr>
                <p:grpSpPr>
                  <a:xfrm rot="10379877">
                    <a:off x="12711" y="69198"/>
                    <a:ext cx="117577" cy="197224"/>
                    <a:chOff x="0" y="0"/>
                    <a:chExt cx="117576" cy="197223"/>
                  </a:xfrm>
                </p:grpSpPr>
                <p:pic>
                  <p:nvPicPr>
                    <p:cNvPr id="684" name="Image" descr="Image"/>
                    <p:cNvPicPr>
                      <a:picLocks noChangeAspect="1"/>
                    </p:cNvPicPr>
                    <p:nvPr/>
                  </p:nvPicPr>
                  <p:blipFill>
                    <a:blip r:embed="rId22" cstate="print">
                      <a:extLst>
                        <a:ext uri="{28A0092B-C50C-407E-A947-70E740481C1C}">
                          <a14:useLocalDpi xmlns:a14="http://schemas.microsoft.com/office/drawing/2010/main"/>
                        </a:ext>
                      </a:extLst>
                    </a:blip>
                    <a:srcRect/>
                    <a:stretch>
                      <a:fillRect/>
                    </a:stretch>
                  </p:blipFill>
                  <p:spPr>
                    <a:xfrm>
                      <a:off x="8980" y="9658"/>
                      <a:ext cx="99635" cy="172320"/>
                    </a:xfrm>
                    <a:custGeom>
                      <a:avLst/>
                      <a:gdLst/>
                      <a:ahLst/>
                      <a:cxnLst>
                        <a:cxn ang="0">
                          <a:pos x="wd2" y="hd2"/>
                        </a:cxn>
                        <a:cxn ang="5400000">
                          <a:pos x="wd2" y="hd2"/>
                        </a:cxn>
                        <a:cxn ang="10800000">
                          <a:pos x="wd2" y="hd2"/>
                        </a:cxn>
                        <a:cxn ang="16200000">
                          <a:pos x="wd2" y="hd2"/>
                        </a:cxn>
                      </a:cxnLst>
                      <a:rect l="0" t="0" r="r" b="b"/>
                      <a:pathLst>
                        <a:path w="21593" h="21588" extrusionOk="0">
                          <a:moveTo>
                            <a:pt x="6451" y="10"/>
                          </a:moveTo>
                          <a:cubicBezTo>
                            <a:pt x="6361" y="19"/>
                            <a:pt x="6224" y="30"/>
                            <a:pt x="6193" y="59"/>
                          </a:cubicBezTo>
                          <a:cubicBezTo>
                            <a:pt x="6160" y="90"/>
                            <a:pt x="5993" y="143"/>
                            <a:pt x="5763" y="159"/>
                          </a:cubicBezTo>
                          <a:cubicBezTo>
                            <a:pt x="5546" y="174"/>
                            <a:pt x="5281" y="164"/>
                            <a:pt x="4989" y="159"/>
                          </a:cubicBezTo>
                          <a:cubicBezTo>
                            <a:pt x="4386" y="147"/>
                            <a:pt x="3817" y="190"/>
                            <a:pt x="3698" y="258"/>
                          </a:cubicBezTo>
                          <a:cubicBezTo>
                            <a:pt x="3580" y="327"/>
                            <a:pt x="3404" y="388"/>
                            <a:pt x="3268" y="358"/>
                          </a:cubicBezTo>
                          <a:cubicBezTo>
                            <a:pt x="3133" y="328"/>
                            <a:pt x="2855" y="440"/>
                            <a:pt x="2666" y="606"/>
                          </a:cubicBezTo>
                          <a:cubicBezTo>
                            <a:pt x="2643" y="627"/>
                            <a:pt x="2602" y="589"/>
                            <a:pt x="2580" y="606"/>
                          </a:cubicBezTo>
                          <a:cubicBezTo>
                            <a:pt x="2559" y="634"/>
                            <a:pt x="2544" y="671"/>
                            <a:pt x="2494" y="706"/>
                          </a:cubicBezTo>
                          <a:cubicBezTo>
                            <a:pt x="2432" y="750"/>
                            <a:pt x="2376" y="789"/>
                            <a:pt x="2322" y="805"/>
                          </a:cubicBezTo>
                          <a:cubicBezTo>
                            <a:pt x="2307" y="807"/>
                            <a:pt x="2252" y="805"/>
                            <a:pt x="2236" y="805"/>
                          </a:cubicBezTo>
                          <a:cubicBezTo>
                            <a:pt x="2166" y="807"/>
                            <a:pt x="2065" y="797"/>
                            <a:pt x="1978" y="756"/>
                          </a:cubicBezTo>
                          <a:cubicBezTo>
                            <a:pt x="1884" y="714"/>
                            <a:pt x="1869" y="714"/>
                            <a:pt x="1806" y="706"/>
                          </a:cubicBezTo>
                          <a:cubicBezTo>
                            <a:pt x="1682" y="697"/>
                            <a:pt x="1495" y="753"/>
                            <a:pt x="1290" y="855"/>
                          </a:cubicBezTo>
                          <a:cubicBezTo>
                            <a:pt x="1228" y="914"/>
                            <a:pt x="1164" y="966"/>
                            <a:pt x="1204" y="1004"/>
                          </a:cubicBezTo>
                          <a:cubicBezTo>
                            <a:pt x="1268" y="1063"/>
                            <a:pt x="1251" y="1210"/>
                            <a:pt x="1118" y="1302"/>
                          </a:cubicBezTo>
                          <a:cubicBezTo>
                            <a:pt x="833" y="1501"/>
                            <a:pt x="635" y="1437"/>
                            <a:pt x="86" y="1153"/>
                          </a:cubicBezTo>
                          <a:cubicBezTo>
                            <a:pt x="59" y="1145"/>
                            <a:pt x="28" y="1163"/>
                            <a:pt x="0" y="1153"/>
                          </a:cubicBezTo>
                          <a:cubicBezTo>
                            <a:pt x="574" y="1459"/>
                            <a:pt x="691" y="1611"/>
                            <a:pt x="516" y="1800"/>
                          </a:cubicBezTo>
                          <a:cubicBezTo>
                            <a:pt x="392" y="1934"/>
                            <a:pt x="371" y="2347"/>
                            <a:pt x="344" y="2794"/>
                          </a:cubicBezTo>
                          <a:cubicBezTo>
                            <a:pt x="368" y="2971"/>
                            <a:pt x="404" y="3035"/>
                            <a:pt x="430" y="3291"/>
                          </a:cubicBezTo>
                          <a:cubicBezTo>
                            <a:pt x="489" y="3875"/>
                            <a:pt x="506" y="4235"/>
                            <a:pt x="602" y="4634"/>
                          </a:cubicBezTo>
                          <a:cubicBezTo>
                            <a:pt x="618" y="4701"/>
                            <a:pt x="669" y="4816"/>
                            <a:pt x="688" y="4882"/>
                          </a:cubicBezTo>
                          <a:cubicBezTo>
                            <a:pt x="707" y="4898"/>
                            <a:pt x="750" y="4915"/>
                            <a:pt x="774" y="4932"/>
                          </a:cubicBezTo>
                          <a:cubicBezTo>
                            <a:pt x="909" y="5026"/>
                            <a:pt x="930" y="5140"/>
                            <a:pt x="860" y="5181"/>
                          </a:cubicBezTo>
                          <a:cubicBezTo>
                            <a:pt x="834" y="5196"/>
                            <a:pt x="831" y="5313"/>
                            <a:pt x="860" y="5429"/>
                          </a:cubicBezTo>
                          <a:cubicBezTo>
                            <a:pt x="1004" y="5815"/>
                            <a:pt x="1178" y="6162"/>
                            <a:pt x="1462" y="6722"/>
                          </a:cubicBezTo>
                          <a:cubicBezTo>
                            <a:pt x="1728" y="7245"/>
                            <a:pt x="2113" y="7716"/>
                            <a:pt x="2408" y="7866"/>
                          </a:cubicBezTo>
                          <a:cubicBezTo>
                            <a:pt x="3055" y="8193"/>
                            <a:pt x="3269" y="8670"/>
                            <a:pt x="2924" y="8910"/>
                          </a:cubicBezTo>
                          <a:cubicBezTo>
                            <a:pt x="2717" y="9055"/>
                            <a:pt x="2792" y="9155"/>
                            <a:pt x="3010" y="9308"/>
                          </a:cubicBezTo>
                          <a:cubicBezTo>
                            <a:pt x="3164" y="9414"/>
                            <a:pt x="3171" y="9513"/>
                            <a:pt x="3096" y="9556"/>
                          </a:cubicBezTo>
                          <a:cubicBezTo>
                            <a:pt x="3059" y="9578"/>
                            <a:pt x="3125" y="9625"/>
                            <a:pt x="3182" y="9705"/>
                          </a:cubicBezTo>
                          <a:cubicBezTo>
                            <a:pt x="3192" y="9713"/>
                            <a:pt x="3172" y="9747"/>
                            <a:pt x="3182" y="9755"/>
                          </a:cubicBezTo>
                          <a:cubicBezTo>
                            <a:pt x="3237" y="9798"/>
                            <a:pt x="3297" y="9820"/>
                            <a:pt x="3354" y="9855"/>
                          </a:cubicBezTo>
                          <a:cubicBezTo>
                            <a:pt x="3500" y="9943"/>
                            <a:pt x="3543" y="10043"/>
                            <a:pt x="3612" y="10103"/>
                          </a:cubicBezTo>
                          <a:cubicBezTo>
                            <a:pt x="3815" y="10139"/>
                            <a:pt x="4003" y="10183"/>
                            <a:pt x="4042" y="10252"/>
                          </a:cubicBezTo>
                          <a:cubicBezTo>
                            <a:pt x="4087" y="10329"/>
                            <a:pt x="3943" y="10406"/>
                            <a:pt x="3784" y="10501"/>
                          </a:cubicBezTo>
                          <a:cubicBezTo>
                            <a:pt x="3802" y="10515"/>
                            <a:pt x="3850" y="10536"/>
                            <a:pt x="3870" y="10551"/>
                          </a:cubicBezTo>
                          <a:cubicBezTo>
                            <a:pt x="3966" y="10617"/>
                            <a:pt x="3947" y="10697"/>
                            <a:pt x="3956" y="10749"/>
                          </a:cubicBezTo>
                          <a:cubicBezTo>
                            <a:pt x="4093" y="10779"/>
                            <a:pt x="4164" y="10843"/>
                            <a:pt x="4129" y="11098"/>
                          </a:cubicBezTo>
                          <a:cubicBezTo>
                            <a:pt x="4125" y="11125"/>
                            <a:pt x="4130" y="11172"/>
                            <a:pt x="4129" y="11197"/>
                          </a:cubicBezTo>
                          <a:cubicBezTo>
                            <a:pt x="4447" y="11252"/>
                            <a:pt x="4563" y="11296"/>
                            <a:pt x="4473" y="11495"/>
                          </a:cubicBezTo>
                          <a:cubicBezTo>
                            <a:pt x="4455" y="11535"/>
                            <a:pt x="4387" y="11639"/>
                            <a:pt x="4387" y="11694"/>
                          </a:cubicBezTo>
                          <a:cubicBezTo>
                            <a:pt x="4420" y="11711"/>
                            <a:pt x="4433" y="11728"/>
                            <a:pt x="4473" y="11744"/>
                          </a:cubicBezTo>
                          <a:cubicBezTo>
                            <a:pt x="4720" y="11844"/>
                            <a:pt x="4879" y="11984"/>
                            <a:pt x="4817" y="12042"/>
                          </a:cubicBezTo>
                          <a:cubicBezTo>
                            <a:pt x="4755" y="12100"/>
                            <a:pt x="4891" y="12151"/>
                            <a:pt x="5075" y="12191"/>
                          </a:cubicBezTo>
                          <a:lnTo>
                            <a:pt x="5161" y="12142"/>
                          </a:lnTo>
                          <a:cubicBezTo>
                            <a:pt x="5431" y="11934"/>
                            <a:pt x="5674" y="11885"/>
                            <a:pt x="5935" y="11943"/>
                          </a:cubicBezTo>
                          <a:cubicBezTo>
                            <a:pt x="6241" y="12011"/>
                            <a:pt x="6232" y="12044"/>
                            <a:pt x="6021" y="12191"/>
                          </a:cubicBezTo>
                          <a:cubicBezTo>
                            <a:pt x="5875" y="12293"/>
                            <a:pt x="5852" y="12462"/>
                            <a:pt x="5935" y="12539"/>
                          </a:cubicBezTo>
                          <a:cubicBezTo>
                            <a:pt x="6018" y="12617"/>
                            <a:pt x="5968" y="12806"/>
                            <a:pt x="5763" y="12937"/>
                          </a:cubicBezTo>
                          <a:cubicBezTo>
                            <a:pt x="5674" y="12994"/>
                            <a:pt x="5548" y="13026"/>
                            <a:pt x="5505" y="13086"/>
                          </a:cubicBezTo>
                          <a:cubicBezTo>
                            <a:pt x="5526" y="13134"/>
                            <a:pt x="5538" y="13185"/>
                            <a:pt x="5505" y="13236"/>
                          </a:cubicBezTo>
                          <a:cubicBezTo>
                            <a:pt x="5440" y="13333"/>
                            <a:pt x="5599" y="13506"/>
                            <a:pt x="5849" y="13584"/>
                          </a:cubicBezTo>
                          <a:cubicBezTo>
                            <a:pt x="6097" y="13661"/>
                            <a:pt x="6259" y="13744"/>
                            <a:pt x="6193" y="13782"/>
                          </a:cubicBezTo>
                          <a:cubicBezTo>
                            <a:pt x="6126" y="13821"/>
                            <a:pt x="6162" y="13954"/>
                            <a:pt x="6279" y="14081"/>
                          </a:cubicBezTo>
                          <a:cubicBezTo>
                            <a:pt x="6418" y="14231"/>
                            <a:pt x="6423" y="14328"/>
                            <a:pt x="6279" y="14379"/>
                          </a:cubicBezTo>
                          <a:cubicBezTo>
                            <a:pt x="5991" y="14482"/>
                            <a:pt x="5990" y="15022"/>
                            <a:pt x="6279" y="15125"/>
                          </a:cubicBezTo>
                          <a:cubicBezTo>
                            <a:pt x="6402" y="15169"/>
                            <a:pt x="6439" y="15303"/>
                            <a:pt x="6365" y="15374"/>
                          </a:cubicBezTo>
                          <a:cubicBezTo>
                            <a:pt x="6289" y="15445"/>
                            <a:pt x="6394" y="15446"/>
                            <a:pt x="6623" y="15423"/>
                          </a:cubicBezTo>
                          <a:cubicBezTo>
                            <a:pt x="6907" y="15395"/>
                            <a:pt x="7051" y="15494"/>
                            <a:pt x="7053" y="15672"/>
                          </a:cubicBezTo>
                          <a:cubicBezTo>
                            <a:pt x="7054" y="15812"/>
                            <a:pt x="7154" y="16058"/>
                            <a:pt x="7311" y="16219"/>
                          </a:cubicBezTo>
                          <a:cubicBezTo>
                            <a:pt x="7468" y="16379"/>
                            <a:pt x="7606" y="16611"/>
                            <a:pt x="7569" y="16766"/>
                          </a:cubicBezTo>
                          <a:cubicBezTo>
                            <a:pt x="7515" y="16989"/>
                            <a:pt x="7562" y="17053"/>
                            <a:pt x="7999" y="17064"/>
                          </a:cubicBezTo>
                          <a:cubicBezTo>
                            <a:pt x="8909" y="17087"/>
                            <a:pt x="9049" y="17103"/>
                            <a:pt x="8773" y="17263"/>
                          </a:cubicBezTo>
                          <a:cubicBezTo>
                            <a:pt x="8436" y="17458"/>
                            <a:pt x="8353" y="18163"/>
                            <a:pt x="8687" y="18357"/>
                          </a:cubicBezTo>
                          <a:cubicBezTo>
                            <a:pt x="8873" y="18465"/>
                            <a:pt x="8950" y="18581"/>
                            <a:pt x="8773" y="18705"/>
                          </a:cubicBezTo>
                          <a:cubicBezTo>
                            <a:pt x="8493" y="18900"/>
                            <a:pt x="8659" y="19103"/>
                            <a:pt x="9117" y="19103"/>
                          </a:cubicBezTo>
                          <a:cubicBezTo>
                            <a:pt x="9481" y="19103"/>
                            <a:pt x="9850" y="19790"/>
                            <a:pt x="9547" y="19898"/>
                          </a:cubicBezTo>
                          <a:cubicBezTo>
                            <a:pt x="9262" y="20000"/>
                            <a:pt x="10718" y="20778"/>
                            <a:pt x="11697" y="21042"/>
                          </a:cubicBezTo>
                          <a:cubicBezTo>
                            <a:pt x="12147" y="21163"/>
                            <a:pt x="12694" y="21335"/>
                            <a:pt x="12902" y="21440"/>
                          </a:cubicBezTo>
                          <a:cubicBezTo>
                            <a:pt x="13147" y="21563"/>
                            <a:pt x="13555" y="21594"/>
                            <a:pt x="13934" y="21539"/>
                          </a:cubicBezTo>
                          <a:cubicBezTo>
                            <a:pt x="14382" y="21474"/>
                            <a:pt x="14643" y="21486"/>
                            <a:pt x="14794" y="21589"/>
                          </a:cubicBezTo>
                          <a:cubicBezTo>
                            <a:pt x="14806" y="21527"/>
                            <a:pt x="14816" y="21472"/>
                            <a:pt x="14794" y="21440"/>
                          </a:cubicBezTo>
                          <a:cubicBezTo>
                            <a:pt x="14632" y="21196"/>
                            <a:pt x="17310" y="20374"/>
                            <a:pt x="17546" y="20594"/>
                          </a:cubicBezTo>
                          <a:cubicBezTo>
                            <a:pt x="17711" y="20749"/>
                            <a:pt x="18453" y="20560"/>
                            <a:pt x="19352" y="20147"/>
                          </a:cubicBezTo>
                          <a:cubicBezTo>
                            <a:pt x="19394" y="20128"/>
                            <a:pt x="19394" y="20114"/>
                            <a:pt x="19438" y="20097"/>
                          </a:cubicBezTo>
                          <a:cubicBezTo>
                            <a:pt x="19229" y="19954"/>
                            <a:pt x="19355" y="19824"/>
                            <a:pt x="19868" y="19600"/>
                          </a:cubicBezTo>
                          <a:cubicBezTo>
                            <a:pt x="20514" y="19318"/>
                            <a:pt x="20538" y="19207"/>
                            <a:pt x="20557" y="17810"/>
                          </a:cubicBezTo>
                          <a:cubicBezTo>
                            <a:pt x="20567" y="16990"/>
                            <a:pt x="20707" y="16270"/>
                            <a:pt x="20815" y="16169"/>
                          </a:cubicBezTo>
                          <a:cubicBezTo>
                            <a:pt x="20922" y="16068"/>
                            <a:pt x="20907" y="15786"/>
                            <a:pt x="20815" y="15572"/>
                          </a:cubicBezTo>
                          <a:cubicBezTo>
                            <a:pt x="20722" y="15359"/>
                            <a:pt x="20738" y="15133"/>
                            <a:pt x="20901" y="15075"/>
                          </a:cubicBezTo>
                          <a:cubicBezTo>
                            <a:pt x="21105" y="15002"/>
                            <a:pt x="21087" y="14806"/>
                            <a:pt x="20815" y="14429"/>
                          </a:cubicBezTo>
                          <a:cubicBezTo>
                            <a:pt x="20399" y="13854"/>
                            <a:pt x="20680" y="13570"/>
                            <a:pt x="21331" y="13882"/>
                          </a:cubicBezTo>
                          <a:cubicBezTo>
                            <a:pt x="21365" y="13898"/>
                            <a:pt x="21381" y="13919"/>
                            <a:pt x="21417" y="13932"/>
                          </a:cubicBezTo>
                          <a:cubicBezTo>
                            <a:pt x="21451" y="13825"/>
                            <a:pt x="21546" y="13688"/>
                            <a:pt x="21589" y="13584"/>
                          </a:cubicBezTo>
                          <a:cubicBezTo>
                            <a:pt x="21600" y="13556"/>
                            <a:pt x="21584" y="13561"/>
                            <a:pt x="21589" y="13534"/>
                          </a:cubicBezTo>
                          <a:cubicBezTo>
                            <a:pt x="21578" y="13442"/>
                            <a:pt x="21512" y="13402"/>
                            <a:pt x="21503" y="13335"/>
                          </a:cubicBezTo>
                          <a:cubicBezTo>
                            <a:pt x="21481" y="13299"/>
                            <a:pt x="21456" y="13250"/>
                            <a:pt x="21417" y="13236"/>
                          </a:cubicBezTo>
                          <a:cubicBezTo>
                            <a:pt x="21298" y="13193"/>
                            <a:pt x="21344" y="13019"/>
                            <a:pt x="21417" y="12887"/>
                          </a:cubicBezTo>
                          <a:cubicBezTo>
                            <a:pt x="21441" y="12844"/>
                            <a:pt x="21421" y="12799"/>
                            <a:pt x="21417" y="12738"/>
                          </a:cubicBezTo>
                          <a:cubicBezTo>
                            <a:pt x="21403" y="12702"/>
                            <a:pt x="21344" y="12730"/>
                            <a:pt x="21331" y="12689"/>
                          </a:cubicBezTo>
                          <a:cubicBezTo>
                            <a:pt x="21276" y="12515"/>
                            <a:pt x="21082" y="12300"/>
                            <a:pt x="20901" y="12241"/>
                          </a:cubicBezTo>
                          <a:cubicBezTo>
                            <a:pt x="20720" y="12183"/>
                            <a:pt x="20664" y="12103"/>
                            <a:pt x="20729" y="12042"/>
                          </a:cubicBezTo>
                          <a:cubicBezTo>
                            <a:pt x="20815" y="11961"/>
                            <a:pt x="20666" y="11664"/>
                            <a:pt x="20471" y="11346"/>
                          </a:cubicBezTo>
                          <a:cubicBezTo>
                            <a:pt x="20430" y="11294"/>
                            <a:pt x="20427" y="11249"/>
                            <a:pt x="20384" y="11197"/>
                          </a:cubicBezTo>
                          <a:cubicBezTo>
                            <a:pt x="20116" y="10866"/>
                            <a:pt x="19856" y="10543"/>
                            <a:pt x="19696" y="10451"/>
                          </a:cubicBezTo>
                          <a:cubicBezTo>
                            <a:pt x="19503" y="10339"/>
                            <a:pt x="19333" y="10226"/>
                            <a:pt x="19352" y="10153"/>
                          </a:cubicBezTo>
                          <a:cubicBezTo>
                            <a:pt x="19235" y="10019"/>
                            <a:pt x="19196" y="9871"/>
                            <a:pt x="19180" y="9755"/>
                          </a:cubicBezTo>
                          <a:cubicBezTo>
                            <a:pt x="19169" y="9669"/>
                            <a:pt x="19068" y="9576"/>
                            <a:pt x="19008" y="9457"/>
                          </a:cubicBezTo>
                          <a:cubicBezTo>
                            <a:pt x="18964" y="9394"/>
                            <a:pt x="18973" y="9323"/>
                            <a:pt x="18922" y="9258"/>
                          </a:cubicBezTo>
                          <a:cubicBezTo>
                            <a:pt x="18832" y="9143"/>
                            <a:pt x="18822" y="9110"/>
                            <a:pt x="18750" y="9009"/>
                          </a:cubicBezTo>
                          <a:cubicBezTo>
                            <a:pt x="18549" y="8779"/>
                            <a:pt x="18414" y="8515"/>
                            <a:pt x="18406" y="8462"/>
                          </a:cubicBezTo>
                          <a:cubicBezTo>
                            <a:pt x="18405" y="8450"/>
                            <a:pt x="18330" y="8428"/>
                            <a:pt x="18320" y="8413"/>
                          </a:cubicBezTo>
                          <a:cubicBezTo>
                            <a:pt x="17733" y="8325"/>
                            <a:pt x="17190" y="8156"/>
                            <a:pt x="17030" y="7915"/>
                          </a:cubicBezTo>
                          <a:cubicBezTo>
                            <a:pt x="16912" y="7738"/>
                            <a:pt x="17232" y="7340"/>
                            <a:pt x="17546" y="7120"/>
                          </a:cubicBezTo>
                          <a:cubicBezTo>
                            <a:pt x="17185" y="6943"/>
                            <a:pt x="16819" y="6724"/>
                            <a:pt x="16944" y="6722"/>
                          </a:cubicBezTo>
                          <a:cubicBezTo>
                            <a:pt x="17084" y="6720"/>
                            <a:pt x="16991" y="6571"/>
                            <a:pt x="16686" y="6374"/>
                          </a:cubicBezTo>
                          <a:cubicBezTo>
                            <a:pt x="15877" y="5851"/>
                            <a:pt x="14865" y="4891"/>
                            <a:pt x="15052" y="4783"/>
                          </a:cubicBezTo>
                          <a:cubicBezTo>
                            <a:pt x="15140" y="4732"/>
                            <a:pt x="14981" y="4454"/>
                            <a:pt x="14708" y="4186"/>
                          </a:cubicBezTo>
                          <a:lnTo>
                            <a:pt x="14622" y="4087"/>
                          </a:lnTo>
                          <a:cubicBezTo>
                            <a:pt x="14442" y="4100"/>
                            <a:pt x="14253" y="4013"/>
                            <a:pt x="14106" y="3789"/>
                          </a:cubicBezTo>
                          <a:cubicBezTo>
                            <a:pt x="13977" y="3592"/>
                            <a:pt x="13887" y="3437"/>
                            <a:pt x="14020" y="3291"/>
                          </a:cubicBezTo>
                          <a:cubicBezTo>
                            <a:pt x="13806" y="3276"/>
                            <a:pt x="13712" y="3226"/>
                            <a:pt x="13762" y="3092"/>
                          </a:cubicBezTo>
                          <a:cubicBezTo>
                            <a:pt x="13778" y="3048"/>
                            <a:pt x="13765" y="2993"/>
                            <a:pt x="13762" y="2943"/>
                          </a:cubicBezTo>
                          <a:cubicBezTo>
                            <a:pt x="13646" y="2816"/>
                            <a:pt x="13452" y="2715"/>
                            <a:pt x="13418" y="2595"/>
                          </a:cubicBezTo>
                          <a:cubicBezTo>
                            <a:pt x="13415" y="2584"/>
                            <a:pt x="13430" y="2559"/>
                            <a:pt x="13418" y="2545"/>
                          </a:cubicBezTo>
                          <a:cubicBezTo>
                            <a:pt x="13386" y="2541"/>
                            <a:pt x="13362" y="2535"/>
                            <a:pt x="13332" y="2545"/>
                          </a:cubicBezTo>
                          <a:cubicBezTo>
                            <a:pt x="13220" y="2586"/>
                            <a:pt x="13037" y="2469"/>
                            <a:pt x="12902" y="2297"/>
                          </a:cubicBezTo>
                          <a:cubicBezTo>
                            <a:pt x="12852" y="2234"/>
                            <a:pt x="12684" y="2170"/>
                            <a:pt x="12558" y="2098"/>
                          </a:cubicBezTo>
                          <a:cubicBezTo>
                            <a:pt x="12296" y="1981"/>
                            <a:pt x="11998" y="1857"/>
                            <a:pt x="11697" y="1750"/>
                          </a:cubicBezTo>
                          <a:cubicBezTo>
                            <a:pt x="11240" y="1624"/>
                            <a:pt x="10644" y="1348"/>
                            <a:pt x="10321" y="1153"/>
                          </a:cubicBezTo>
                          <a:cubicBezTo>
                            <a:pt x="9987" y="951"/>
                            <a:pt x="9546" y="805"/>
                            <a:pt x="9289" y="805"/>
                          </a:cubicBezTo>
                          <a:cubicBezTo>
                            <a:pt x="9014" y="805"/>
                            <a:pt x="8551" y="619"/>
                            <a:pt x="8171" y="407"/>
                          </a:cubicBezTo>
                          <a:cubicBezTo>
                            <a:pt x="7641" y="546"/>
                            <a:pt x="7129" y="352"/>
                            <a:pt x="7053" y="10"/>
                          </a:cubicBezTo>
                          <a:cubicBezTo>
                            <a:pt x="6953" y="39"/>
                            <a:pt x="6857" y="32"/>
                            <a:pt x="6709" y="10"/>
                          </a:cubicBezTo>
                          <a:cubicBezTo>
                            <a:pt x="6605" y="-6"/>
                            <a:pt x="6540" y="1"/>
                            <a:pt x="6451" y="10"/>
                          </a:cubicBezTo>
                          <a:close/>
                        </a:path>
                      </a:pathLst>
                    </a:custGeom>
                    <a:ln>
                      <a:noFill/>
                    </a:ln>
                    <a:effectLst/>
                  </p:spPr>
                </p:pic>
                <p:pic>
                  <p:nvPicPr>
                    <p:cNvPr id="683" name="Image" descr="Image"/>
                    <p:cNvPicPr>
                      <a:picLocks/>
                    </p:cNvPicPr>
                    <p:nvPr/>
                  </p:nvPicPr>
                  <p:blipFill>
                    <a:blip r:embed="rId23"/>
                    <a:stretch>
                      <a:fillRect/>
                    </a:stretch>
                  </p:blipFill>
                  <p:spPr>
                    <a:xfrm>
                      <a:off x="0" y="0"/>
                      <a:ext cx="117577" cy="197224"/>
                    </a:xfrm>
                    <a:prstGeom prst="rect">
                      <a:avLst/>
                    </a:prstGeom>
                    <a:effectLst/>
                  </p:spPr>
                </p:pic>
              </p:grpSp>
              <p:grpSp>
                <p:nvGrpSpPr>
                  <p:cNvPr id="688" name="Image"/>
                  <p:cNvGrpSpPr/>
                  <p:nvPr/>
                </p:nvGrpSpPr>
                <p:grpSpPr>
                  <a:xfrm rot="15553597">
                    <a:off x="64422" y="211439"/>
                    <a:ext cx="117577" cy="197224"/>
                    <a:chOff x="0" y="0"/>
                    <a:chExt cx="117576" cy="197223"/>
                  </a:xfrm>
                </p:grpSpPr>
                <p:pic>
                  <p:nvPicPr>
                    <p:cNvPr id="687" name="Image" descr="Image"/>
                    <p:cNvPicPr>
                      <a:picLocks noChangeAspect="1"/>
                    </p:cNvPicPr>
                    <p:nvPr/>
                  </p:nvPicPr>
                  <p:blipFill>
                    <a:blip r:embed="rId22" cstate="print">
                      <a:extLst>
                        <a:ext uri="{28A0092B-C50C-407E-A947-70E740481C1C}">
                          <a14:useLocalDpi xmlns:a14="http://schemas.microsoft.com/office/drawing/2010/main"/>
                        </a:ext>
                      </a:extLst>
                    </a:blip>
                    <a:srcRect/>
                    <a:stretch>
                      <a:fillRect/>
                    </a:stretch>
                  </p:blipFill>
                  <p:spPr>
                    <a:xfrm>
                      <a:off x="8980" y="9658"/>
                      <a:ext cx="99635" cy="172320"/>
                    </a:xfrm>
                    <a:custGeom>
                      <a:avLst/>
                      <a:gdLst/>
                      <a:ahLst/>
                      <a:cxnLst>
                        <a:cxn ang="0">
                          <a:pos x="wd2" y="hd2"/>
                        </a:cxn>
                        <a:cxn ang="5400000">
                          <a:pos x="wd2" y="hd2"/>
                        </a:cxn>
                        <a:cxn ang="10800000">
                          <a:pos x="wd2" y="hd2"/>
                        </a:cxn>
                        <a:cxn ang="16200000">
                          <a:pos x="wd2" y="hd2"/>
                        </a:cxn>
                      </a:cxnLst>
                      <a:rect l="0" t="0" r="r" b="b"/>
                      <a:pathLst>
                        <a:path w="21593" h="21588" extrusionOk="0">
                          <a:moveTo>
                            <a:pt x="6451" y="10"/>
                          </a:moveTo>
                          <a:cubicBezTo>
                            <a:pt x="6361" y="19"/>
                            <a:pt x="6224" y="30"/>
                            <a:pt x="6193" y="59"/>
                          </a:cubicBezTo>
                          <a:cubicBezTo>
                            <a:pt x="6160" y="90"/>
                            <a:pt x="5993" y="143"/>
                            <a:pt x="5763" y="159"/>
                          </a:cubicBezTo>
                          <a:cubicBezTo>
                            <a:pt x="5546" y="174"/>
                            <a:pt x="5281" y="164"/>
                            <a:pt x="4989" y="159"/>
                          </a:cubicBezTo>
                          <a:cubicBezTo>
                            <a:pt x="4386" y="147"/>
                            <a:pt x="3817" y="190"/>
                            <a:pt x="3698" y="258"/>
                          </a:cubicBezTo>
                          <a:cubicBezTo>
                            <a:pt x="3580" y="327"/>
                            <a:pt x="3404" y="388"/>
                            <a:pt x="3268" y="358"/>
                          </a:cubicBezTo>
                          <a:cubicBezTo>
                            <a:pt x="3133" y="328"/>
                            <a:pt x="2855" y="440"/>
                            <a:pt x="2666" y="606"/>
                          </a:cubicBezTo>
                          <a:cubicBezTo>
                            <a:pt x="2643" y="627"/>
                            <a:pt x="2602" y="589"/>
                            <a:pt x="2580" y="606"/>
                          </a:cubicBezTo>
                          <a:cubicBezTo>
                            <a:pt x="2559" y="634"/>
                            <a:pt x="2544" y="671"/>
                            <a:pt x="2494" y="706"/>
                          </a:cubicBezTo>
                          <a:cubicBezTo>
                            <a:pt x="2432" y="750"/>
                            <a:pt x="2376" y="789"/>
                            <a:pt x="2322" y="805"/>
                          </a:cubicBezTo>
                          <a:cubicBezTo>
                            <a:pt x="2307" y="807"/>
                            <a:pt x="2252" y="805"/>
                            <a:pt x="2236" y="805"/>
                          </a:cubicBezTo>
                          <a:cubicBezTo>
                            <a:pt x="2166" y="807"/>
                            <a:pt x="2065" y="797"/>
                            <a:pt x="1978" y="756"/>
                          </a:cubicBezTo>
                          <a:cubicBezTo>
                            <a:pt x="1884" y="714"/>
                            <a:pt x="1869" y="714"/>
                            <a:pt x="1806" y="706"/>
                          </a:cubicBezTo>
                          <a:cubicBezTo>
                            <a:pt x="1682" y="697"/>
                            <a:pt x="1495" y="753"/>
                            <a:pt x="1290" y="855"/>
                          </a:cubicBezTo>
                          <a:cubicBezTo>
                            <a:pt x="1228" y="914"/>
                            <a:pt x="1164" y="966"/>
                            <a:pt x="1204" y="1004"/>
                          </a:cubicBezTo>
                          <a:cubicBezTo>
                            <a:pt x="1268" y="1063"/>
                            <a:pt x="1251" y="1210"/>
                            <a:pt x="1118" y="1302"/>
                          </a:cubicBezTo>
                          <a:cubicBezTo>
                            <a:pt x="833" y="1501"/>
                            <a:pt x="635" y="1437"/>
                            <a:pt x="86" y="1153"/>
                          </a:cubicBezTo>
                          <a:cubicBezTo>
                            <a:pt x="59" y="1145"/>
                            <a:pt x="28" y="1163"/>
                            <a:pt x="0" y="1153"/>
                          </a:cubicBezTo>
                          <a:cubicBezTo>
                            <a:pt x="574" y="1459"/>
                            <a:pt x="691" y="1611"/>
                            <a:pt x="516" y="1800"/>
                          </a:cubicBezTo>
                          <a:cubicBezTo>
                            <a:pt x="392" y="1934"/>
                            <a:pt x="371" y="2347"/>
                            <a:pt x="344" y="2794"/>
                          </a:cubicBezTo>
                          <a:cubicBezTo>
                            <a:pt x="368" y="2971"/>
                            <a:pt x="404" y="3035"/>
                            <a:pt x="430" y="3291"/>
                          </a:cubicBezTo>
                          <a:cubicBezTo>
                            <a:pt x="489" y="3875"/>
                            <a:pt x="506" y="4235"/>
                            <a:pt x="602" y="4634"/>
                          </a:cubicBezTo>
                          <a:cubicBezTo>
                            <a:pt x="618" y="4701"/>
                            <a:pt x="669" y="4816"/>
                            <a:pt x="688" y="4882"/>
                          </a:cubicBezTo>
                          <a:cubicBezTo>
                            <a:pt x="707" y="4898"/>
                            <a:pt x="750" y="4915"/>
                            <a:pt x="774" y="4932"/>
                          </a:cubicBezTo>
                          <a:cubicBezTo>
                            <a:pt x="909" y="5026"/>
                            <a:pt x="930" y="5140"/>
                            <a:pt x="860" y="5181"/>
                          </a:cubicBezTo>
                          <a:cubicBezTo>
                            <a:pt x="834" y="5196"/>
                            <a:pt x="831" y="5313"/>
                            <a:pt x="860" y="5429"/>
                          </a:cubicBezTo>
                          <a:cubicBezTo>
                            <a:pt x="1004" y="5815"/>
                            <a:pt x="1178" y="6162"/>
                            <a:pt x="1462" y="6722"/>
                          </a:cubicBezTo>
                          <a:cubicBezTo>
                            <a:pt x="1728" y="7245"/>
                            <a:pt x="2113" y="7716"/>
                            <a:pt x="2408" y="7866"/>
                          </a:cubicBezTo>
                          <a:cubicBezTo>
                            <a:pt x="3055" y="8193"/>
                            <a:pt x="3269" y="8670"/>
                            <a:pt x="2924" y="8910"/>
                          </a:cubicBezTo>
                          <a:cubicBezTo>
                            <a:pt x="2717" y="9055"/>
                            <a:pt x="2792" y="9155"/>
                            <a:pt x="3010" y="9308"/>
                          </a:cubicBezTo>
                          <a:cubicBezTo>
                            <a:pt x="3164" y="9415"/>
                            <a:pt x="3171" y="9513"/>
                            <a:pt x="3096" y="9556"/>
                          </a:cubicBezTo>
                          <a:cubicBezTo>
                            <a:pt x="3059" y="9578"/>
                            <a:pt x="3125" y="9625"/>
                            <a:pt x="3182" y="9705"/>
                          </a:cubicBezTo>
                          <a:cubicBezTo>
                            <a:pt x="3192" y="9713"/>
                            <a:pt x="3172" y="9747"/>
                            <a:pt x="3182" y="9755"/>
                          </a:cubicBezTo>
                          <a:cubicBezTo>
                            <a:pt x="3237" y="9798"/>
                            <a:pt x="3297" y="9820"/>
                            <a:pt x="3354" y="9855"/>
                          </a:cubicBezTo>
                          <a:cubicBezTo>
                            <a:pt x="3500" y="9943"/>
                            <a:pt x="3543" y="10043"/>
                            <a:pt x="3612" y="10103"/>
                          </a:cubicBezTo>
                          <a:cubicBezTo>
                            <a:pt x="3815" y="10139"/>
                            <a:pt x="4003" y="10183"/>
                            <a:pt x="4042" y="10252"/>
                          </a:cubicBezTo>
                          <a:cubicBezTo>
                            <a:pt x="4087" y="10329"/>
                            <a:pt x="3943" y="10406"/>
                            <a:pt x="3784" y="10501"/>
                          </a:cubicBezTo>
                          <a:cubicBezTo>
                            <a:pt x="3802" y="10515"/>
                            <a:pt x="3850" y="10536"/>
                            <a:pt x="3870" y="10551"/>
                          </a:cubicBezTo>
                          <a:cubicBezTo>
                            <a:pt x="3966" y="10617"/>
                            <a:pt x="3947" y="10697"/>
                            <a:pt x="3956" y="10749"/>
                          </a:cubicBezTo>
                          <a:cubicBezTo>
                            <a:pt x="4093" y="10779"/>
                            <a:pt x="4164" y="10843"/>
                            <a:pt x="4129" y="11098"/>
                          </a:cubicBezTo>
                          <a:cubicBezTo>
                            <a:pt x="4125" y="11125"/>
                            <a:pt x="4130" y="11172"/>
                            <a:pt x="4129" y="11197"/>
                          </a:cubicBezTo>
                          <a:cubicBezTo>
                            <a:pt x="4447" y="11252"/>
                            <a:pt x="4563" y="11296"/>
                            <a:pt x="4473" y="11495"/>
                          </a:cubicBezTo>
                          <a:cubicBezTo>
                            <a:pt x="4455" y="11535"/>
                            <a:pt x="4387" y="11639"/>
                            <a:pt x="4387" y="11694"/>
                          </a:cubicBezTo>
                          <a:cubicBezTo>
                            <a:pt x="4420" y="11711"/>
                            <a:pt x="4433" y="11728"/>
                            <a:pt x="4473" y="11744"/>
                          </a:cubicBezTo>
                          <a:cubicBezTo>
                            <a:pt x="4720" y="11844"/>
                            <a:pt x="4879" y="11984"/>
                            <a:pt x="4817" y="12042"/>
                          </a:cubicBezTo>
                          <a:cubicBezTo>
                            <a:pt x="4755" y="12100"/>
                            <a:pt x="4891" y="12151"/>
                            <a:pt x="5075" y="12191"/>
                          </a:cubicBezTo>
                          <a:lnTo>
                            <a:pt x="5161" y="12142"/>
                          </a:lnTo>
                          <a:cubicBezTo>
                            <a:pt x="5431" y="11934"/>
                            <a:pt x="5674" y="11885"/>
                            <a:pt x="5935" y="11943"/>
                          </a:cubicBezTo>
                          <a:cubicBezTo>
                            <a:pt x="6241" y="12011"/>
                            <a:pt x="6232" y="12044"/>
                            <a:pt x="6021" y="12191"/>
                          </a:cubicBezTo>
                          <a:cubicBezTo>
                            <a:pt x="5875" y="12293"/>
                            <a:pt x="5852" y="12462"/>
                            <a:pt x="5935" y="12539"/>
                          </a:cubicBezTo>
                          <a:cubicBezTo>
                            <a:pt x="6018" y="12617"/>
                            <a:pt x="5968" y="12806"/>
                            <a:pt x="5763" y="12937"/>
                          </a:cubicBezTo>
                          <a:cubicBezTo>
                            <a:pt x="5674" y="12994"/>
                            <a:pt x="5548" y="13026"/>
                            <a:pt x="5505" y="13086"/>
                          </a:cubicBezTo>
                          <a:cubicBezTo>
                            <a:pt x="5526" y="13134"/>
                            <a:pt x="5538" y="13185"/>
                            <a:pt x="5505" y="13236"/>
                          </a:cubicBezTo>
                          <a:cubicBezTo>
                            <a:pt x="5440" y="13333"/>
                            <a:pt x="5599" y="13506"/>
                            <a:pt x="5849" y="13584"/>
                          </a:cubicBezTo>
                          <a:cubicBezTo>
                            <a:pt x="6097" y="13661"/>
                            <a:pt x="6259" y="13744"/>
                            <a:pt x="6193" y="13782"/>
                          </a:cubicBezTo>
                          <a:cubicBezTo>
                            <a:pt x="6126" y="13821"/>
                            <a:pt x="6162" y="13954"/>
                            <a:pt x="6279" y="14081"/>
                          </a:cubicBezTo>
                          <a:cubicBezTo>
                            <a:pt x="6418" y="14231"/>
                            <a:pt x="6423" y="14328"/>
                            <a:pt x="6279" y="14379"/>
                          </a:cubicBezTo>
                          <a:cubicBezTo>
                            <a:pt x="5991" y="14482"/>
                            <a:pt x="5990" y="15022"/>
                            <a:pt x="6279" y="15125"/>
                          </a:cubicBezTo>
                          <a:cubicBezTo>
                            <a:pt x="6402" y="15169"/>
                            <a:pt x="6439" y="15303"/>
                            <a:pt x="6365" y="15374"/>
                          </a:cubicBezTo>
                          <a:cubicBezTo>
                            <a:pt x="6289" y="15445"/>
                            <a:pt x="6394" y="15446"/>
                            <a:pt x="6623" y="15423"/>
                          </a:cubicBezTo>
                          <a:cubicBezTo>
                            <a:pt x="6907" y="15395"/>
                            <a:pt x="7051" y="15494"/>
                            <a:pt x="7053" y="15672"/>
                          </a:cubicBezTo>
                          <a:cubicBezTo>
                            <a:pt x="7054" y="15812"/>
                            <a:pt x="7154" y="16058"/>
                            <a:pt x="7311" y="16219"/>
                          </a:cubicBezTo>
                          <a:cubicBezTo>
                            <a:pt x="7468" y="16379"/>
                            <a:pt x="7606" y="16611"/>
                            <a:pt x="7569" y="16766"/>
                          </a:cubicBezTo>
                          <a:cubicBezTo>
                            <a:pt x="7515" y="16989"/>
                            <a:pt x="7562" y="17053"/>
                            <a:pt x="7999" y="17064"/>
                          </a:cubicBezTo>
                          <a:cubicBezTo>
                            <a:pt x="8909" y="17087"/>
                            <a:pt x="9049" y="17103"/>
                            <a:pt x="8773" y="17263"/>
                          </a:cubicBezTo>
                          <a:cubicBezTo>
                            <a:pt x="8436" y="17458"/>
                            <a:pt x="8353" y="18163"/>
                            <a:pt x="8687" y="18357"/>
                          </a:cubicBezTo>
                          <a:cubicBezTo>
                            <a:pt x="8873" y="18465"/>
                            <a:pt x="8950" y="18581"/>
                            <a:pt x="8773" y="18705"/>
                          </a:cubicBezTo>
                          <a:cubicBezTo>
                            <a:pt x="8493" y="18900"/>
                            <a:pt x="8659" y="19103"/>
                            <a:pt x="9117" y="19103"/>
                          </a:cubicBezTo>
                          <a:cubicBezTo>
                            <a:pt x="9481" y="19103"/>
                            <a:pt x="9850" y="19790"/>
                            <a:pt x="9547" y="19898"/>
                          </a:cubicBezTo>
                          <a:cubicBezTo>
                            <a:pt x="9262" y="20000"/>
                            <a:pt x="10718" y="20778"/>
                            <a:pt x="11697" y="21042"/>
                          </a:cubicBezTo>
                          <a:cubicBezTo>
                            <a:pt x="12147" y="21163"/>
                            <a:pt x="12694" y="21335"/>
                            <a:pt x="12902" y="21440"/>
                          </a:cubicBezTo>
                          <a:cubicBezTo>
                            <a:pt x="13147" y="21563"/>
                            <a:pt x="13555" y="21594"/>
                            <a:pt x="13934" y="21539"/>
                          </a:cubicBezTo>
                          <a:cubicBezTo>
                            <a:pt x="14382" y="21474"/>
                            <a:pt x="14643" y="21486"/>
                            <a:pt x="14794" y="21589"/>
                          </a:cubicBezTo>
                          <a:cubicBezTo>
                            <a:pt x="14806" y="21527"/>
                            <a:pt x="14816" y="21472"/>
                            <a:pt x="14794" y="21440"/>
                          </a:cubicBezTo>
                          <a:cubicBezTo>
                            <a:pt x="14632" y="21196"/>
                            <a:pt x="17310" y="20374"/>
                            <a:pt x="17546" y="20594"/>
                          </a:cubicBezTo>
                          <a:cubicBezTo>
                            <a:pt x="17711" y="20749"/>
                            <a:pt x="18453" y="20560"/>
                            <a:pt x="19352" y="20147"/>
                          </a:cubicBezTo>
                          <a:cubicBezTo>
                            <a:pt x="19394" y="20128"/>
                            <a:pt x="19394" y="20114"/>
                            <a:pt x="19438" y="20097"/>
                          </a:cubicBezTo>
                          <a:cubicBezTo>
                            <a:pt x="19229" y="19954"/>
                            <a:pt x="19355" y="19824"/>
                            <a:pt x="19868" y="19600"/>
                          </a:cubicBezTo>
                          <a:cubicBezTo>
                            <a:pt x="20514" y="19318"/>
                            <a:pt x="20538" y="19207"/>
                            <a:pt x="20557" y="17810"/>
                          </a:cubicBezTo>
                          <a:cubicBezTo>
                            <a:pt x="20567" y="16990"/>
                            <a:pt x="20707" y="16270"/>
                            <a:pt x="20815" y="16169"/>
                          </a:cubicBezTo>
                          <a:cubicBezTo>
                            <a:pt x="20922" y="16068"/>
                            <a:pt x="20907" y="15786"/>
                            <a:pt x="20815" y="15572"/>
                          </a:cubicBezTo>
                          <a:cubicBezTo>
                            <a:pt x="20722" y="15359"/>
                            <a:pt x="20738" y="15133"/>
                            <a:pt x="20901" y="15075"/>
                          </a:cubicBezTo>
                          <a:cubicBezTo>
                            <a:pt x="21105" y="15002"/>
                            <a:pt x="21087" y="14806"/>
                            <a:pt x="20815" y="14429"/>
                          </a:cubicBezTo>
                          <a:cubicBezTo>
                            <a:pt x="20399" y="13854"/>
                            <a:pt x="20680" y="13570"/>
                            <a:pt x="21331" y="13882"/>
                          </a:cubicBezTo>
                          <a:cubicBezTo>
                            <a:pt x="21365" y="13898"/>
                            <a:pt x="21381" y="13919"/>
                            <a:pt x="21417" y="13932"/>
                          </a:cubicBezTo>
                          <a:cubicBezTo>
                            <a:pt x="21451" y="13825"/>
                            <a:pt x="21546" y="13688"/>
                            <a:pt x="21589" y="13584"/>
                          </a:cubicBezTo>
                          <a:cubicBezTo>
                            <a:pt x="21600" y="13556"/>
                            <a:pt x="21584" y="13561"/>
                            <a:pt x="21589" y="13534"/>
                          </a:cubicBezTo>
                          <a:cubicBezTo>
                            <a:pt x="21578" y="13442"/>
                            <a:pt x="21512" y="13402"/>
                            <a:pt x="21503" y="13335"/>
                          </a:cubicBezTo>
                          <a:cubicBezTo>
                            <a:pt x="21481" y="13299"/>
                            <a:pt x="21456" y="13250"/>
                            <a:pt x="21417" y="13236"/>
                          </a:cubicBezTo>
                          <a:cubicBezTo>
                            <a:pt x="21298" y="13193"/>
                            <a:pt x="21344" y="13019"/>
                            <a:pt x="21417" y="12887"/>
                          </a:cubicBezTo>
                          <a:cubicBezTo>
                            <a:pt x="21441" y="12844"/>
                            <a:pt x="21421" y="12799"/>
                            <a:pt x="21417" y="12738"/>
                          </a:cubicBezTo>
                          <a:cubicBezTo>
                            <a:pt x="21403" y="12702"/>
                            <a:pt x="21344" y="12730"/>
                            <a:pt x="21331" y="12689"/>
                          </a:cubicBezTo>
                          <a:cubicBezTo>
                            <a:pt x="21276" y="12515"/>
                            <a:pt x="21082" y="12300"/>
                            <a:pt x="20901" y="12241"/>
                          </a:cubicBezTo>
                          <a:cubicBezTo>
                            <a:pt x="20720" y="12183"/>
                            <a:pt x="20664" y="12103"/>
                            <a:pt x="20729" y="12042"/>
                          </a:cubicBezTo>
                          <a:cubicBezTo>
                            <a:pt x="20815" y="11961"/>
                            <a:pt x="20666" y="11664"/>
                            <a:pt x="20471" y="11346"/>
                          </a:cubicBezTo>
                          <a:cubicBezTo>
                            <a:pt x="20430" y="11294"/>
                            <a:pt x="20427" y="11249"/>
                            <a:pt x="20384" y="11197"/>
                          </a:cubicBezTo>
                          <a:cubicBezTo>
                            <a:pt x="20116" y="10866"/>
                            <a:pt x="19856" y="10543"/>
                            <a:pt x="19696" y="10451"/>
                          </a:cubicBezTo>
                          <a:cubicBezTo>
                            <a:pt x="19503" y="10339"/>
                            <a:pt x="19333" y="10226"/>
                            <a:pt x="19352" y="10153"/>
                          </a:cubicBezTo>
                          <a:cubicBezTo>
                            <a:pt x="19235" y="10019"/>
                            <a:pt x="19196" y="9871"/>
                            <a:pt x="19180" y="9755"/>
                          </a:cubicBezTo>
                          <a:cubicBezTo>
                            <a:pt x="19169" y="9669"/>
                            <a:pt x="19068" y="9576"/>
                            <a:pt x="19008" y="9457"/>
                          </a:cubicBezTo>
                          <a:cubicBezTo>
                            <a:pt x="18964" y="9394"/>
                            <a:pt x="18973" y="9323"/>
                            <a:pt x="18922" y="9258"/>
                          </a:cubicBezTo>
                          <a:cubicBezTo>
                            <a:pt x="18832" y="9143"/>
                            <a:pt x="18822" y="9110"/>
                            <a:pt x="18750" y="9009"/>
                          </a:cubicBezTo>
                          <a:cubicBezTo>
                            <a:pt x="18549" y="8779"/>
                            <a:pt x="18414" y="8515"/>
                            <a:pt x="18406" y="8462"/>
                          </a:cubicBezTo>
                          <a:cubicBezTo>
                            <a:pt x="18405" y="8450"/>
                            <a:pt x="18330" y="8428"/>
                            <a:pt x="18320" y="8413"/>
                          </a:cubicBezTo>
                          <a:cubicBezTo>
                            <a:pt x="17733" y="8325"/>
                            <a:pt x="17190" y="8156"/>
                            <a:pt x="17030" y="7915"/>
                          </a:cubicBezTo>
                          <a:cubicBezTo>
                            <a:pt x="16912" y="7738"/>
                            <a:pt x="17232" y="7340"/>
                            <a:pt x="17546" y="7120"/>
                          </a:cubicBezTo>
                          <a:cubicBezTo>
                            <a:pt x="17185" y="6943"/>
                            <a:pt x="16819" y="6724"/>
                            <a:pt x="16944" y="6722"/>
                          </a:cubicBezTo>
                          <a:cubicBezTo>
                            <a:pt x="17084" y="6720"/>
                            <a:pt x="16991" y="6571"/>
                            <a:pt x="16686" y="6374"/>
                          </a:cubicBezTo>
                          <a:cubicBezTo>
                            <a:pt x="15877" y="5851"/>
                            <a:pt x="14865" y="4891"/>
                            <a:pt x="15052" y="4783"/>
                          </a:cubicBezTo>
                          <a:cubicBezTo>
                            <a:pt x="15140" y="4732"/>
                            <a:pt x="14981" y="4454"/>
                            <a:pt x="14708" y="4186"/>
                          </a:cubicBezTo>
                          <a:lnTo>
                            <a:pt x="14622" y="4087"/>
                          </a:lnTo>
                          <a:cubicBezTo>
                            <a:pt x="14442" y="4100"/>
                            <a:pt x="14253" y="4013"/>
                            <a:pt x="14106" y="3789"/>
                          </a:cubicBezTo>
                          <a:cubicBezTo>
                            <a:pt x="13977" y="3592"/>
                            <a:pt x="13887" y="3437"/>
                            <a:pt x="14020" y="3291"/>
                          </a:cubicBezTo>
                          <a:cubicBezTo>
                            <a:pt x="13806" y="3276"/>
                            <a:pt x="13712" y="3226"/>
                            <a:pt x="13762" y="3092"/>
                          </a:cubicBezTo>
                          <a:cubicBezTo>
                            <a:pt x="13778" y="3048"/>
                            <a:pt x="13765" y="2993"/>
                            <a:pt x="13762" y="2943"/>
                          </a:cubicBezTo>
                          <a:cubicBezTo>
                            <a:pt x="13646" y="2816"/>
                            <a:pt x="13452" y="2715"/>
                            <a:pt x="13418" y="2595"/>
                          </a:cubicBezTo>
                          <a:cubicBezTo>
                            <a:pt x="13415" y="2584"/>
                            <a:pt x="13430" y="2559"/>
                            <a:pt x="13418" y="2545"/>
                          </a:cubicBezTo>
                          <a:cubicBezTo>
                            <a:pt x="13386" y="2541"/>
                            <a:pt x="13362" y="2535"/>
                            <a:pt x="13332" y="2545"/>
                          </a:cubicBezTo>
                          <a:cubicBezTo>
                            <a:pt x="13220" y="2586"/>
                            <a:pt x="13037" y="2469"/>
                            <a:pt x="12902" y="2297"/>
                          </a:cubicBezTo>
                          <a:cubicBezTo>
                            <a:pt x="12852" y="2234"/>
                            <a:pt x="12684" y="2170"/>
                            <a:pt x="12558" y="2098"/>
                          </a:cubicBezTo>
                          <a:cubicBezTo>
                            <a:pt x="12296" y="1981"/>
                            <a:pt x="11998" y="1857"/>
                            <a:pt x="11697" y="1750"/>
                          </a:cubicBezTo>
                          <a:cubicBezTo>
                            <a:pt x="11240" y="1624"/>
                            <a:pt x="10644" y="1348"/>
                            <a:pt x="10321" y="1153"/>
                          </a:cubicBezTo>
                          <a:cubicBezTo>
                            <a:pt x="9987" y="951"/>
                            <a:pt x="9546" y="805"/>
                            <a:pt x="9289" y="805"/>
                          </a:cubicBezTo>
                          <a:cubicBezTo>
                            <a:pt x="9014" y="805"/>
                            <a:pt x="8551" y="619"/>
                            <a:pt x="8171" y="407"/>
                          </a:cubicBezTo>
                          <a:cubicBezTo>
                            <a:pt x="7641" y="546"/>
                            <a:pt x="7129" y="352"/>
                            <a:pt x="7053" y="10"/>
                          </a:cubicBezTo>
                          <a:cubicBezTo>
                            <a:pt x="6953" y="39"/>
                            <a:pt x="6857" y="32"/>
                            <a:pt x="6709" y="10"/>
                          </a:cubicBezTo>
                          <a:cubicBezTo>
                            <a:pt x="6605" y="-6"/>
                            <a:pt x="6540" y="1"/>
                            <a:pt x="6451" y="10"/>
                          </a:cubicBezTo>
                          <a:close/>
                        </a:path>
                      </a:pathLst>
                    </a:custGeom>
                    <a:ln>
                      <a:noFill/>
                    </a:ln>
                    <a:effectLst/>
                  </p:spPr>
                </p:pic>
                <p:pic>
                  <p:nvPicPr>
                    <p:cNvPr id="686" name="Image" descr="Image"/>
                    <p:cNvPicPr>
                      <a:picLocks/>
                    </p:cNvPicPr>
                    <p:nvPr/>
                  </p:nvPicPr>
                  <p:blipFill>
                    <a:blip r:embed="rId23"/>
                    <a:stretch>
                      <a:fillRect/>
                    </a:stretch>
                  </p:blipFill>
                  <p:spPr>
                    <a:xfrm>
                      <a:off x="0" y="0"/>
                      <a:ext cx="117577" cy="197224"/>
                    </a:xfrm>
                    <a:prstGeom prst="rect">
                      <a:avLst/>
                    </a:prstGeom>
                    <a:effectLst/>
                  </p:spPr>
                </p:pic>
              </p:grpSp>
              <p:grpSp>
                <p:nvGrpSpPr>
                  <p:cNvPr id="691" name="Image"/>
                  <p:cNvGrpSpPr/>
                  <p:nvPr/>
                </p:nvGrpSpPr>
                <p:grpSpPr>
                  <a:xfrm rot="6511922" flipH="1">
                    <a:off x="245597" y="163901"/>
                    <a:ext cx="90590" cy="150792"/>
                    <a:chOff x="0" y="0"/>
                    <a:chExt cx="90588" cy="150790"/>
                  </a:xfrm>
                </p:grpSpPr>
                <p:pic>
                  <p:nvPicPr>
                    <p:cNvPr id="690" name="Image" descr="Image"/>
                    <p:cNvPicPr>
                      <a:picLocks noChangeAspect="1"/>
                    </p:cNvPicPr>
                    <p:nvPr/>
                  </p:nvPicPr>
                  <p:blipFill>
                    <a:blip r:embed="rId24" cstate="print">
                      <a:extLst>
                        <a:ext uri="{28A0092B-C50C-407E-A947-70E740481C1C}">
                          <a14:useLocalDpi xmlns:a14="http://schemas.microsoft.com/office/drawing/2010/main"/>
                        </a:ext>
                      </a:extLst>
                    </a:blip>
                    <a:srcRect/>
                    <a:stretch>
                      <a:fillRect/>
                    </a:stretch>
                  </p:blipFill>
                  <p:spPr>
                    <a:xfrm>
                      <a:off x="8980" y="9679"/>
                      <a:ext cx="72643" cy="125865"/>
                    </a:xfrm>
                    <a:custGeom>
                      <a:avLst/>
                      <a:gdLst/>
                      <a:ahLst/>
                      <a:cxnLst>
                        <a:cxn ang="0">
                          <a:pos x="wd2" y="hd2"/>
                        </a:cxn>
                        <a:cxn ang="5400000">
                          <a:pos x="wd2" y="hd2"/>
                        </a:cxn>
                        <a:cxn ang="10800000">
                          <a:pos x="wd2" y="hd2"/>
                        </a:cxn>
                        <a:cxn ang="16200000">
                          <a:pos x="wd2" y="hd2"/>
                        </a:cxn>
                      </a:cxnLst>
                      <a:rect l="0" t="0" r="r" b="b"/>
                      <a:pathLst>
                        <a:path w="21593" h="21594" extrusionOk="0">
                          <a:moveTo>
                            <a:pt x="6370" y="10"/>
                          </a:moveTo>
                          <a:cubicBezTo>
                            <a:pt x="6281" y="19"/>
                            <a:pt x="6284" y="48"/>
                            <a:pt x="6252" y="78"/>
                          </a:cubicBezTo>
                          <a:cubicBezTo>
                            <a:pt x="6220" y="108"/>
                            <a:pt x="6011" y="130"/>
                            <a:pt x="5781" y="146"/>
                          </a:cubicBezTo>
                          <a:cubicBezTo>
                            <a:pt x="5564" y="161"/>
                            <a:pt x="5247" y="151"/>
                            <a:pt x="4955" y="146"/>
                          </a:cubicBezTo>
                          <a:cubicBezTo>
                            <a:pt x="4352" y="134"/>
                            <a:pt x="3776" y="214"/>
                            <a:pt x="3657" y="282"/>
                          </a:cubicBezTo>
                          <a:cubicBezTo>
                            <a:pt x="3538" y="351"/>
                            <a:pt x="3321" y="380"/>
                            <a:pt x="3185" y="350"/>
                          </a:cubicBezTo>
                          <a:cubicBezTo>
                            <a:pt x="3050" y="320"/>
                            <a:pt x="2784" y="456"/>
                            <a:pt x="2595" y="622"/>
                          </a:cubicBezTo>
                          <a:cubicBezTo>
                            <a:pt x="2574" y="650"/>
                            <a:pt x="2527" y="656"/>
                            <a:pt x="2477" y="691"/>
                          </a:cubicBezTo>
                          <a:cubicBezTo>
                            <a:pt x="2415" y="734"/>
                            <a:pt x="2413" y="743"/>
                            <a:pt x="2359" y="759"/>
                          </a:cubicBezTo>
                          <a:cubicBezTo>
                            <a:pt x="2344" y="764"/>
                            <a:pt x="2257" y="824"/>
                            <a:pt x="2241" y="827"/>
                          </a:cubicBezTo>
                          <a:cubicBezTo>
                            <a:pt x="2171" y="829"/>
                            <a:pt x="2092" y="800"/>
                            <a:pt x="2006" y="759"/>
                          </a:cubicBezTo>
                          <a:cubicBezTo>
                            <a:pt x="1912" y="717"/>
                            <a:pt x="1832" y="699"/>
                            <a:pt x="1770" y="691"/>
                          </a:cubicBezTo>
                          <a:cubicBezTo>
                            <a:pt x="1646" y="682"/>
                            <a:pt x="1503" y="793"/>
                            <a:pt x="1298" y="895"/>
                          </a:cubicBezTo>
                          <a:cubicBezTo>
                            <a:pt x="1236" y="954"/>
                            <a:pt x="1139" y="993"/>
                            <a:pt x="1180" y="1031"/>
                          </a:cubicBezTo>
                          <a:cubicBezTo>
                            <a:pt x="1243" y="1090"/>
                            <a:pt x="1195" y="1211"/>
                            <a:pt x="1062" y="1303"/>
                          </a:cubicBezTo>
                          <a:cubicBezTo>
                            <a:pt x="776" y="1502"/>
                            <a:pt x="667" y="1450"/>
                            <a:pt x="118" y="1167"/>
                          </a:cubicBezTo>
                          <a:cubicBezTo>
                            <a:pt x="91" y="1159"/>
                            <a:pt x="28" y="1177"/>
                            <a:pt x="0" y="1167"/>
                          </a:cubicBezTo>
                          <a:cubicBezTo>
                            <a:pt x="574" y="1473"/>
                            <a:pt x="647" y="1660"/>
                            <a:pt x="472" y="1848"/>
                          </a:cubicBezTo>
                          <a:cubicBezTo>
                            <a:pt x="348" y="1982"/>
                            <a:pt x="381" y="2355"/>
                            <a:pt x="354" y="2801"/>
                          </a:cubicBezTo>
                          <a:cubicBezTo>
                            <a:pt x="378" y="2978"/>
                            <a:pt x="328" y="3022"/>
                            <a:pt x="354" y="3278"/>
                          </a:cubicBezTo>
                          <a:cubicBezTo>
                            <a:pt x="413" y="3861"/>
                            <a:pt x="494" y="4242"/>
                            <a:pt x="590" y="4640"/>
                          </a:cubicBezTo>
                          <a:cubicBezTo>
                            <a:pt x="606" y="4707"/>
                            <a:pt x="689" y="4846"/>
                            <a:pt x="708" y="4912"/>
                          </a:cubicBezTo>
                          <a:cubicBezTo>
                            <a:pt x="843" y="5006"/>
                            <a:pt x="895" y="5144"/>
                            <a:pt x="826" y="5184"/>
                          </a:cubicBezTo>
                          <a:cubicBezTo>
                            <a:pt x="800" y="5200"/>
                            <a:pt x="796" y="5273"/>
                            <a:pt x="826" y="5389"/>
                          </a:cubicBezTo>
                          <a:cubicBezTo>
                            <a:pt x="970" y="5774"/>
                            <a:pt x="1131" y="6192"/>
                            <a:pt x="1416" y="6751"/>
                          </a:cubicBezTo>
                          <a:cubicBezTo>
                            <a:pt x="1681" y="7272"/>
                            <a:pt x="2064" y="7691"/>
                            <a:pt x="2359" y="7840"/>
                          </a:cubicBezTo>
                          <a:cubicBezTo>
                            <a:pt x="3006" y="8167"/>
                            <a:pt x="3294" y="8622"/>
                            <a:pt x="2949" y="8861"/>
                          </a:cubicBezTo>
                          <a:cubicBezTo>
                            <a:pt x="2742" y="9006"/>
                            <a:pt x="2731" y="9118"/>
                            <a:pt x="2949" y="9270"/>
                          </a:cubicBezTo>
                          <a:cubicBezTo>
                            <a:pt x="3103" y="9377"/>
                            <a:pt x="3142" y="9499"/>
                            <a:pt x="3067" y="9542"/>
                          </a:cubicBezTo>
                          <a:cubicBezTo>
                            <a:pt x="3030" y="9564"/>
                            <a:pt x="3128" y="9598"/>
                            <a:pt x="3185" y="9678"/>
                          </a:cubicBezTo>
                          <a:cubicBezTo>
                            <a:pt x="3195" y="9686"/>
                            <a:pt x="3175" y="9739"/>
                            <a:pt x="3185" y="9746"/>
                          </a:cubicBezTo>
                          <a:cubicBezTo>
                            <a:pt x="3240" y="9789"/>
                            <a:pt x="3246" y="9848"/>
                            <a:pt x="3303" y="9883"/>
                          </a:cubicBezTo>
                          <a:cubicBezTo>
                            <a:pt x="3449" y="9971"/>
                            <a:pt x="3470" y="10027"/>
                            <a:pt x="3539" y="10087"/>
                          </a:cubicBezTo>
                          <a:cubicBezTo>
                            <a:pt x="3742" y="10123"/>
                            <a:pt x="3971" y="10154"/>
                            <a:pt x="4011" y="10223"/>
                          </a:cubicBezTo>
                          <a:cubicBezTo>
                            <a:pt x="4055" y="10300"/>
                            <a:pt x="3934" y="10400"/>
                            <a:pt x="3775" y="10495"/>
                          </a:cubicBezTo>
                          <a:cubicBezTo>
                            <a:pt x="3792" y="10509"/>
                            <a:pt x="3754" y="10549"/>
                            <a:pt x="3775" y="10564"/>
                          </a:cubicBezTo>
                          <a:cubicBezTo>
                            <a:pt x="3871" y="10630"/>
                            <a:pt x="4002" y="10647"/>
                            <a:pt x="4011" y="10700"/>
                          </a:cubicBezTo>
                          <a:cubicBezTo>
                            <a:pt x="4147" y="10729"/>
                            <a:pt x="4164" y="10854"/>
                            <a:pt x="4129" y="11108"/>
                          </a:cubicBezTo>
                          <a:cubicBezTo>
                            <a:pt x="4125" y="11136"/>
                            <a:pt x="4131" y="11151"/>
                            <a:pt x="4129" y="11176"/>
                          </a:cubicBezTo>
                          <a:cubicBezTo>
                            <a:pt x="4447" y="11231"/>
                            <a:pt x="4455" y="11318"/>
                            <a:pt x="4365" y="11517"/>
                          </a:cubicBezTo>
                          <a:cubicBezTo>
                            <a:pt x="4347" y="11557"/>
                            <a:pt x="4365" y="11598"/>
                            <a:pt x="4365" y="11653"/>
                          </a:cubicBezTo>
                          <a:cubicBezTo>
                            <a:pt x="4398" y="11670"/>
                            <a:pt x="4443" y="11705"/>
                            <a:pt x="4483" y="11721"/>
                          </a:cubicBezTo>
                          <a:cubicBezTo>
                            <a:pt x="4730" y="11821"/>
                            <a:pt x="4899" y="11935"/>
                            <a:pt x="4837" y="11993"/>
                          </a:cubicBezTo>
                          <a:cubicBezTo>
                            <a:pt x="4775" y="12051"/>
                            <a:pt x="4889" y="12157"/>
                            <a:pt x="5073" y="12198"/>
                          </a:cubicBezTo>
                          <a:lnTo>
                            <a:pt x="5191" y="12130"/>
                          </a:lnTo>
                          <a:cubicBezTo>
                            <a:pt x="5461" y="11923"/>
                            <a:pt x="5638" y="11868"/>
                            <a:pt x="5899" y="11925"/>
                          </a:cubicBezTo>
                          <a:cubicBezTo>
                            <a:pt x="6205" y="11993"/>
                            <a:pt x="6228" y="12051"/>
                            <a:pt x="6017" y="12198"/>
                          </a:cubicBezTo>
                          <a:cubicBezTo>
                            <a:pt x="5871" y="12299"/>
                            <a:pt x="5816" y="12460"/>
                            <a:pt x="5899" y="12538"/>
                          </a:cubicBezTo>
                          <a:cubicBezTo>
                            <a:pt x="5981" y="12616"/>
                            <a:pt x="5868" y="12747"/>
                            <a:pt x="5663" y="12879"/>
                          </a:cubicBezTo>
                          <a:cubicBezTo>
                            <a:pt x="5574" y="12935"/>
                            <a:pt x="5588" y="13022"/>
                            <a:pt x="5545" y="13083"/>
                          </a:cubicBezTo>
                          <a:cubicBezTo>
                            <a:pt x="5566" y="13130"/>
                            <a:pt x="5578" y="13169"/>
                            <a:pt x="5545" y="13219"/>
                          </a:cubicBezTo>
                          <a:cubicBezTo>
                            <a:pt x="5480" y="13316"/>
                            <a:pt x="5649" y="13482"/>
                            <a:pt x="5899" y="13559"/>
                          </a:cubicBezTo>
                          <a:cubicBezTo>
                            <a:pt x="6147" y="13636"/>
                            <a:pt x="6201" y="13725"/>
                            <a:pt x="6134" y="13764"/>
                          </a:cubicBezTo>
                          <a:cubicBezTo>
                            <a:pt x="6068" y="13802"/>
                            <a:pt x="6135" y="13909"/>
                            <a:pt x="6252" y="14036"/>
                          </a:cubicBezTo>
                          <a:cubicBezTo>
                            <a:pt x="6392" y="14186"/>
                            <a:pt x="6397" y="14325"/>
                            <a:pt x="6252" y="14377"/>
                          </a:cubicBezTo>
                          <a:cubicBezTo>
                            <a:pt x="5964" y="14479"/>
                            <a:pt x="5964" y="15022"/>
                            <a:pt x="6252" y="15126"/>
                          </a:cubicBezTo>
                          <a:cubicBezTo>
                            <a:pt x="6376" y="15170"/>
                            <a:pt x="6445" y="15260"/>
                            <a:pt x="6370" y="15330"/>
                          </a:cubicBezTo>
                          <a:cubicBezTo>
                            <a:pt x="6294" y="15401"/>
                            <a:pt x="6378" y="15420"/>
                            <a:pt x="6606" y="15398"/>
                          </a:cubicBezTo>
                          <a:cubicBezTo>
                            <a:pt x="6890" y="15370"/>
                            <a:pt x="7077" y="15493"/>
                            <a:pt x="7078" y="15670"/>
                          </a:cubicBezTo>
                          <a:cubicBezTo>
                            <a:pt x="7079" y="15810"/>
                            <a:pt x="7157" y="16055"/>
                            <a:pt x="7314" y="16215"/>
                          </a:cubicBezTo>
                          <a:cubicBezTo>
                            <a:pt x="7471" y="16375"/>
                            <a:pt x="7587" y="16605"/>
                            <a:pt x="7550" y="16760"/>
                          </a:cubicBezTo>
                          <a:cubicBezTo>
                            <a:pt x="7497" y="16983"/>
                            <a:pt x="7586" y="17021"/>
                            <a:pt x="8022" y="17032"/>
                          </a:cubicBezTo>
                          <a:cubicBezTo>
                            <a:pt x="8932" y="17055"/>
                            <a:pt x="9006" y="17077"/>
                            <a:pt x="8730" y="17236"/>
                          </a:cubicBezTo>
                          <a:cubicBezTo>
                            <a:pt x="8393" y="17431"/>
                            <a:pt x="8396" y="18133"/>
                            <a:pt x="8730" y="18326"/>
                          </a:cubicBezTo>
                          <a:cubicBezTo>
                            <a:pt x="8916" y="18433"/>
                            <a:pt x="8907" y="18543"/>
                            <a:pt x="8730" y="18666"/>
                          </a:cubicBezTo>
                          <a:cubicBezTo>
                            <a:pt x="8450" y="18861"/>
                            <a:pt x="8626" y="19075"/>
                            <a:pt x="9084" y="19075"/>
                          </a:cubicBezTo>
                          <a:cubicBezTo>
                            <a:pt x="9447" y="19075"/>
                            <a:pt x="9858" y="19716"/>
                            <a:pt x="9556" y="19824"/>
                          </a:cubicBezTo>
                          <a:cubicBezTo>
                            <a:pt x="9271" y="19925"/>
                            <a:pt x="10700" y="20718"/>
                            <a:pt x="11679" y="20981"/>
                          </a:cubicBezTo>
                          <a:cubicBezTo>
                            <a:pt x="12129" y="21102"/>
                            <a:pt x="12652" y="21285"/>
                            <a:pt x="12859" y="21390"/>
                          </a:cubicBezTo>
                          <a:cubicBezTo>
                            <a:pt x="13104" y="21513"/>
                            <a:pt x="13542" y="21581"/>
                            <a:pt x="13921" y="21526"/>
                          </a:cubicBezTo>
                          <a:cubicBezTo>
                            <a:pt x="14369" y="21461"/>
                            <a:pt x="14595" y="21491"/>
                            <a:pt x="14746" y="21594"/>
                          </a:cubicBezTo>
                          <a:cubicBezTo>
                            <a:pt x="14759" y="21533"/>
                            <a:pt x="14768" y="21423"/>
                            <a:pt x="14746" y="21390"/>
                          </a:cubicBezTo>
                          <a:cubicBezTo>
                            <a:pt x="14585" y="21146"/>
                            <a:pt x="17224" y="20352"/>
                            <a:pt x="17460" y="20573"/>
                          </a:cubicBezTo>
                          <a:cubicBezTo>
                            <a:pt x="17625" y="20727"/>
                            <a:pt x="18448" y="20509"/>
                            <a:pt x="19347" y="20096"/>
                          </a:cubicBezTo>
                          <a:cubicBezTo>
                            <a:pt x="19389" y="20077"/>
                            <a:pt x="19421" y="20044"/>
                            <a:pt x="19465" y="20028"/>
                          </a:cubicBezTo>
                          <a:cubicBezTo>
                            <a:pt x="19256" y="19885"/>
                            <a:pt x="19306" y="19843"/>
                            <a:pt x="19819" y="19619"/>
                          </a:cubicBezTo>
                          <a:cubicBezTo>
                            <a:pt x="20464" y="19338"/>
                            <a:pt x="20509" y="19175"/>
                            <a:pt x="20527" y="17781"/>
                          </a:cubicBezTo>
                          <a:cubicBezTo>
                            <a:pt x="20538" y="16963"/>
                            <a:pt x="20655" y="16247"/>
                            <a:pt x="20763" y="16147"/>
                          </a:cubicBezTo>
                          <a:cubicBezTo>
                            <a:pt x="20870" y="16046"/>
                            <a:pt x="20855" y="15747"/>
                            <a:pt x="20763" y="15534"/>
                          </a:cubicBezTo>
                          <a:cubicBezTo>
                            <a:pt x="20670" y="15321"/>
                            <a:pt x="20718" y="15115"/>
                            <a:pt x="20881" y="15057"/>
                          </a:cubicBezTo>
                          <a:cubicBezTo>
                            <a:pt x="21085" y="14985"/>
                            <a:pt x="21035" y="14821"/>
                            <a:pt x="20763" y="14445"/>
                          </a:cubicBezTo>
                          <a:cubicBezTo>
                            <a:pt x="20347" y="13870"/>
                            <a:pt x="20703" y="13520"/>
                            <a:pt x="21353" y="13832"/>
                          </a:cubicBezTo>
                          <a:cubicBezTo>
                            <a:pt x="21387" y="13848"/>
                            <a:pt x="21435" y="13887"/>
                            <a:pt x="21471" y="13900"/>
                          </a:cubicBezTo>
                          <a:cubicBezTo>
                            <a:pt x="21505" y="13793"/>
                            <a:pt x="21546" y="13663"/>
                            <a:pt x="21589" y="13559"/>
                          </a:cubicBezTo>
                          <a:cubicBezTo>
                            <a:pt x="21600" y="13532"/>
                            <a:pt x="21584" y="13519"/>
                            <a:pt x="21589" y="13491"/>
                          </a:cubicBezTo>
                          <a:cubicBezTo>
                            <a:pt x="21578" y="13400"/>
                            <a:pt x="21480" y="13354"/>
                            <a:pt x="21471" y="13287"/>
                          </a:cubicBezTo>
                          <a:cubicBezTo>
                            <a:pt x="21449" y="13251"/>
                            <a:pt x="21510" y="13233"/>
                            <a:pt x="21471" y="13219"/>
                          </a:cubicBezTo>
                          <a:cubicBezTo>
                            <a:pt x="21352" y="13177"/>
                            <a:pt x="21280" y="13010"/>
                            <a:pt x="21353" y="12879"/>
                          </a:cubicBezTo>
                          <a:cubicBezTo>
                            <a:pt x="21377" y="12835"/>
                            <a:pt x="21357" y="12803"/>
                            <a:pt x="21353" y="12742"/>
                          </a:cubicBezTo>
                          <a:cubicBezTo>
                            <a:pt x="21339" y="12706"/>
                            <a:pt x="21366" y="12716"/>
                            <a:pt x="21353" y="12674"/>
                          </a:cubicBezTo>
                          <a:cubicBezTo>
                            <a:pt x="21298" y="12501"/>
                            <a:pt x="21062" y="12256"/>
                            <a:pt x="20881" y="12198"/>
                          </a:cubicBezTo>
                          <a:cubicBezTo>
                            <a:pt x="20700" y="12139"/>
                            <a:pt x="20580" y="12054"/>
                            <a:pt x="20645" y="11993"/>
                          </a:cubicBezTo>
                          <a:cubicBezTo>
                            <a:pt x="20731" y="11913"/>
                            <a:pt x="20604" y="11630"/>
                            <a:pt x="20409" y="11313"/>
                          </a:cubicBezTo>
                          <a:cubicBezTo>
                            <a:pt x="20369" y="11260"/>
                            <a:pt x="20452" y="11229"/>
                            <a:pt x="20409" y="11176"/>
                          </a:cubicBezTo>
                          <a:cubicBezTo>
                            <a:pt x="20140" y="10846"/>
                            <a:pt x="19743" y="10519"/>
                            <a:pt x="19583" y="10427"/>
                          </a:cubicBezTo>
                          <a:cubicBezTo>
                            <a:pt x="19390" y="10316"/>
                            <a:pt x="19328" y="10228"/>
                            <a:pt x="19347" y="10155"/>
                          </a:cubicBezTo>
                          <a:cubicBezTo>
                            <a:pt x="19230" y="10021"/>
                            <a:pt x="19127" y="9863"/>
                            <a:pt x="19111" y="9746"/>
                          </a:cubicBezTo>
                          <a:cubicBezTo>
                            <a:pt x="19100" y="9661"/>
                            <a:pt x="19053" y="9525"/>
                            <a:pt x="18993" y="9406"/>
                          </a:cubicBezTo>
                          <a:cubicBezTo>
                            <a:pt x="18949" y="9344"/>
                            <a:pt x="18926" y="9335"/>
                            <a:pt x="18875" y="9270"/>
                          </a:cubicBezTo>
                          <a:cubicBezTo>
                            <a:pt x="18785" y="9155"/>
                            <a:pt x="18829" y="9098"/>
                            <a:pt x="18757" y="8997"/>
                          </a:cubicBezTo>
                          <a:cubicBezTo>
                            <a:pt x="18556" y="8767"/>
                            <a:pt x="18411" y="8505"/>
                            <a:pt x="18403" y="8453"/>
                          </a:cubicBezTo>
                          <a:cubicBezTo>
                            <a:pt x="18402" y="8441"/>
                            <a:pt x="18295" y="8468"/>
                            <a:pt x="18285" y="8453"/>
                          </a:cubicBezTo>
                          <a:cubicBezTo>
                            <a:pt x="17699" y="8366"/>
                            <a:pt x="17148" y="8148"/>
                            <a:pt x="16988" y="7908"/>
                          </a:cubicBezTo>
                          <a:cubicBezTo>
                            <a:pt x="16870" y="7731"/>
                            <a:pt x="17146" y="7311"/>
                            <a:pt x="17460" y="7091"/>
                          </a:cubicBezTo>
                          <a:cubicBezTo>
                            <a:pt x="17099" y="6914"/>
                            <a:pt x="16863" y="6752"/>
                            <a:pt x="16988" y="6751"/>
                          </a:cubicBezTo>
                          <a:cubicBezTo>
                            <a:pt x="17128" y="6749"/>
                            <a:pt x="16939" y="6539"/>
                            <a:pt x="16634" y="6342"/>
                          </a:cubicBezTo>
                          <a:cubicBezTo>
                            <a:pt x="15825" y="5820"/>
                            <a:pt x="14914" y="4883"/>
                            <a:pt x="15100" y="4776"/>
                          </a:cubicBezTo>
                          <a:cubicBezTo>
                            <a:pt x="15189" y="4725"/>
                            <a:pt x="15020" y="4430"/>
                            <a:pt x="14746" y="4163"/>
                          </a:cubicBezTo>
                          <a:lnTo>
                            <a:pt x="14628" y="4095"/>
                          </a:lnTo>
                          <a:cubicBezTo>
                            <a:pt x="14449" y="4108"/>
                            <a:pt x="14186" y="3979"/>
                            <a:pt x="14039" y="3755"/>
                          </a:cubicBezTo>
                          <a:cubicBezTo>
                            <a:pt x="13910" y="3559"/>
                            <a:pt x="13906" y="3424"/>
                            <a:pt x="14039" y="3278"/>
                          </a:cubicBezTo>
                          <a:cubicBezTo>
                            <a:pt x="13825" y="3263"/>
                            <a:pt x="13635" y="3275"/>
                            <a:pt x="13685" y="3142"/>
                          </a:cubicBezTo>
                          <a:cubicBezTo>
                            <a:pt x="13701" y="3097"/>
                            <a:pt x="13688" y="2987"/>
                            <a:pt x="13685" y="2938"/>
                          </a:cubicBezTo>
                          <a:cubicBezTo>
                            <a:pt x="13569" y="2811"/>
                            <a:pt x="13483" y="2717"/>
                            <a:pt x="13449" y="2597"/>
                          </a:cubicBezTo>
                          <a:cubicBezTo>
                            <a:pt x="13446" y="2586"/>
                            <a:pt x="13343" y="2543"/>
                            <a:pt x="13331" y="2529"/>
                          </a:cubicBezTo>
                          <a:cubicBezTo>
                            <a:pt x="13219" y="2569"/>
                            <a:pt x="12994" y="2429"/>
                            <a:pt x="12859" y="2257"/>
                          </a:cubicBezTo>
                          <a:cubicBezTo>
                            <a:pt x="12809" y="2194"/>
                            <a:pt x="12631" y="2124"/>
                            <a:pt x="12505" y="2052"/>
                          </a:cubicBezTo>
                          <a:cubicBezTo>
                            <a:pt x="12244" y="1936"/>
                            <a:pt x="11980" y="1819"/>
                            <a:pt x="11679" y="1712"/>
                          </a:cubicBezTo>
                          <a:cubicBezTo>
                            <a:pt x="11221" y="1586"/>
                            <a:pt x="10586" y="1362"/>
                            <a:pt x="10263" y="1167"/>
                          </a:cubicBezTo>
                          <a:cubicBezTo>
                            <a:pt x="9929" y="965"/>
                            <a:pt x="9458" y="827"/>
                            <a:pt x="9202" y="827"/>
                          </a:cubicBezTo>
                          <a:cubicBezTo>
                            <a:pt x="8927" y="827"/>
                            <a:pt x="8520" y="630"/>
                            <a:pt x="8140" y="418"/>
                          </a:cubicBezTo>
                          <a:cubicBezTo>
                            <a:pt x="7610" y="556"/>
                            <a:pt x="7154" y="352"/>
                            <a:pt x="7078" y="10"/>
                          </a:cubicBezTo>
                          <a:cubicBezTo>
                            <a:pt x="6978" y="39"/>
                            <a:pt x="6872" y="32"/>
                            <a:pt x="6724" y="10"/>
                          </a:cubicBezTo>
                          <a:cubicBezTo>
                            <a:pt x="6620" y="-6"/>
                            <a:pt x="6460" y="1"/>
                            <a:pt x="6370" y="10"/>
                          </a:cubicBezTo>
                          <a:close/>
                        </a:path>
                      </a:pathLst>
                    </a:custGeom>
                    <a:ln>
                      <a:noFill/>
                    </a:ln>
                    <a:effectLst/>
                  </p:spPr>
                </p:pic>
                <p:pic>
                  <p:nvPicPr>
                    <p:cNvPr id="689" name="Image" descr="Image"/>
                    <p:cNvPicPr>
                      <a:picLocks/>
                    </p:cNvPicPr>
                    <p:nvPr/>
                  </p:nvPicPr>
                  <p:blipFill>
                    <a:blip r:embed="rId25"/>
                    <a:stretch>
                      <a:fillRect/>
                    </a:stretch>
                  </p:blipFill>
                  <p:spPr>
                    <a:xfrm>
                      <a:off x="-1" y="0"/>
                      <a:ext cx="90590" cy="150791"/>
                    </a:xfrm>
                    <a:prstGeom prst="rect">
                      <a:avLst/>
                    </a:prstGeom>
                    <a:effectLst/>
                  </p:spPr>
                </p:pic>
              </p:grpSp>
              <p:grpSp>
                <p:nvGrpSpPr>
                  <p:cNvPr id="694" name="Image"/>
                  <p:cNvGrpSpPr/>
                  <p:nvPr/>
                </p:nvGrpSpPr>
                <p:grpSpPr>
                  <a:xfrm rot="17311923">
                    <a:off x="187843" y="130799"/>
                    <a:ext cx="65983" cy="108726"/>
                    <a:chOff x="0" y="0"/>
                    <a:chExt cx="65982" cy="108724"/>
                  </a:xfrm>
                </p:grpSpPr>
                <p:pic>
                  <p:nvPicPr>
                    <p:cNvPr id="693" name="Image" descr="Image"/>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a:xfrm>
                      <a:off x="8980" y="9734"/>
                      <a:ext cx="48053" cy="83744"/>
                    </a:xfrm>
                    <a:custGeom>
                      <a:avLst/>
                      <a:gdLst/>
                      <a:ahLst/>
                      <a:cxnLst>
                        <a:cxn ang="0">
                          <a:pos x="wd2" y="hd2"/>
                        </a:cxn>
                        <a:cxn ang="5400000">
                          <a:pos x="wd2" y="hd2"/>
                        </a:cxn>
                        <a:cxn ang="10800000">
                          <a:pos x="wd2" y="hd2"/>
                        </a:cxn>
                        <a:cxn ang="16200000">
                          <a:pos x="wd2" y="hd2"/>
                        </a:cxn>
                      </a:cxnLst>
                      <a:rect l="0" t="0" r="r" b="b"/>
                      <a:pathLst>
                        <a:path w="21574" h="21591" extrusionOk="0">
                          <a:moveTo>
                            <a:pt x="6415" y="0"/>
                          </a:moveTo>
                          <a:cubicBezTo>
                            <a:pt x="6325" y="9"/>
                            <a:pt x="6268" y="73"/>
                            <a:pt x="6236" y="102"/>
                          </a:cubicBezTo>
                          <a:cubicBezTo>
                            <a:pt x="6204" y="133"/>
                            <a:pt x="6112" y="189"/>
                            <a:pt x="5880" y="205"/>
                          </a:cubicBezTo>
                          <a:cubicBezTo>
                            <a:pt x="5662" y="219"/>
                            <a:pt x="5283" y="210"/>
                            <a:pt x="4989" y="205"/>
                          </a:cubicBezTo>
                          <a:cubicBezTo>
                            <a:pt x="4383" y="193"/>
                            <a:pt x="3861" y="239"/>
                            <a:pt x="3742" y="307"/>
                          </a:cubicBezTo>
                          <a:cubicBezTo>
                            <a:pt x="3623" y="376"/>
                            <a:pt x="3344" y="439"/>
                            <a:pt x="3207" y="409"/>
                          </a:cubicBezTo>
                          <a:cubicBezTo>
                            <a:pt x="3071" y="379"/>
                            <a:pt x="2863" y="448"/>
                            <a:pt x="2673" y="614"/>
                          </a:cubicBezTo>
                          <a:cubicBezTo>
                            <a:pt x="2649" y="635"/>
                            <a:pt x="2516" y="597"/>
                            <a:pt x="2495" y="614"/>
                          </a:cubicBezTo>
                          <a:cubicBezTo>
                            <a:pt x="2473" y="642"/>
                            <a:pt x="2545" y="682"/>
                            <a:pt x="2495" y="716"/>
                          </a:cubicBezTo>
                          <a:cubicBezTo>
                            <a:pt x="2432" y="760"/>
                            <a:pt x="2370" y="803"/>
                            <a:pt x="2316" y="819"/>
                          </a:cubicBezTo>
                          <a:cubicBezTo>
                            <a:pt x="2246" y="821"/>
                            <a:pt x="2047" y="860"/>
                            <a:pt x="1960" y="819"/>
                          </a:cubicBezTo>
                          <a:cubicBezTo>
                            <a:pt x="1866" y="777"/>
                            <a:pt x="1845" y="725"/>
                            <a:pt x="1782" y="716"/>
                          </a:cubicBezTo>
                          <a:cubicBezTo>
                            <a:pt x="1657" y="708"/>
                            <a:pt x="1453" y="819"/>
                            <a:pt x="1247" y="921"/>
                          </a:cubicBezTo>
                          <a:cubicBezTo>
                            <a:pt x="1185" y="980"/>
                            <a:pt x="1207" y="986"/>
                            <a:pt x="1247" y="1023"/>
                          </a:cubicBezTo>
                          <a:cubicBezTo>
                            <a:pt x="1311" y="1083"/>
                            <a:pt x="1203" y="1238"/>
                            <a:pt x="1069" y="1330"/>
                          </a:cubicBezTo>
                          <a:cubicBezTo>
                            <a:pt x="782" y="1529"/>
                            <a:pt x="552" y="1511"/>
                            <a:pt x="0" y="1228"/>
                          </a:cubicBezTo>
                          <a:cubicBezTo>
                            <a:pt x="415" y="1472"/>
                            <a:pt x="689" y="1676"/>
                            <a:pt x="535" y="1842"/>
                          </a:cubicBezTo>
                          <a:cubicBezTo>
                            <a:pt x="410" y="1976"/>
                            <a:pt x="383" y="2419"/>
                            <a:pt x="356" y="2865"/>
                          </a:cubicBezTo>
                          <a:cubicBezTo>
                            <a:pt x="380" y="3042"/>
                            <a:pt x="330" y="3019"/>
                            <a:pt x="356" y="3275"/>
                          </a:cubicBezTo>
                          <a:cubicBezTo>
                            <a:pt x="416" y="3857"/>
                            <a:pt x="616" y="4310"/>
                            <a:pt x="713" y="4707"/>
                          </a:cubicBezTo>
                          <a:cubicBezTo>
                            <a:pt x="729" y="4775"/>
                            <a:pt x="694" y="4846"/>
                            <a:pt x="713" y="4912"/>
                          </a:cubicBezTo>
                          <a:cubicBezTo>
                            <a:pt x="848" y="5006"/>
                            <a:pt x="961" y="5179"/>
                            <a:pt x="891" y="5219"/>
                          </a:cubicBezTo>
                          <a:cubicBezTo>
                            <a:pt x="865" y="5234"/>
                            <a:pt x="861" y="5307"/>
                            <a:pt x="891" y="5423"/>
                          </a:cubicBezTo>
                          <a:cubicBezTo>
                            <a:pt x="1036" y="5808"/>
                            <a:pt x="1140" y="6195"/>
                            <a:pt x="1425" y="6754"/>
                          </a:cubicBezTo>
                          <a:cubicBezTo>
                            <a:pt x="1692" y="7275"/>
                            <a:pt x="2020" y="7730"/>
                            <a:pt x="2316" y="7879"/>
                          </a:cubicBezTo>
                          <a:cubicBezTo>
                            <a:pt x="2966" y="8206"/>
                            <a:pt x="3375" y="8663"/>
                            <a:pt x="3029" y="8903"/>
                          </a:cubicBezTo>
                          <a:cubicBezTo>
                            <a:pt x="2820" y="9047"/>
                            <a:pt x="2810" y="9160"/>
                            <a:pt x="3029" y="9312"/>
                          </a:cubicBezTo>
                          <a:cubicBezTo>
                            <a:pt x="3183" y="9419"/>
                            <a:pt x="3104" y="9474"/>
                            <a:pt x="3029" y="9516"/>
                          </a:cubicBezTo>
                          <a:cubicBezTo>
                            <a:pt x="2992" y="9538"/>
                            <a:pt x="3150" y="9641"/>
                            <a:pt x="3207" y="9721"/>
                          </a:cubicBezTo>
                          <a:cubicBezTo>
                            <a:pt x="3287" y="9789"/>
                            <a:pt x="3328" y="9891"/>
                            <a:pt x="3386" y="9926"/>
                          </a:cubicBezTo>
                          <a:cubicBezTo>
                            <a:pt x="3532" y="10014"/>
                            <a:pt x="3494" y="10070"/>
                            <a:pt x="3564" y="10130"/>
                          </a:cubicBezTo>
                          <a:cubicBezTo>
                            <a:pt x="3767" y="10166"/>
                            <a:pt x="4058" y="10164"/>
                            <a:pt x="4098" y="10233"/>
                          </a:cubicBezTo>
                          <a:cubicBezTo>
                            <a:pt x="4143" y="10309"/>
                            <a:pt x="3901" y="10445"/>
                            <a:pt x="3742" y="10540"/>
                          </a:cubicBezTo>
                          <a:cubicBezTo>
                            <a:pt x="3759" y="10553"/>
                            <a:pt x="3899" y="10525"/>
                            <a:pt x="3920" y="10540"/>
                          </a:cubicBezTo>
                          <a:cubicBezTo>
                            <a:pt x="4016" y="10606"/>
                            <a:pt x="3911" y="10692"/>
                            <a:pt x="3920" y="10744"/>
                          </a:cubicBezTo>
                          <a:cubicBezTo>
                            <a:pt x="4057" y="10774"/>
                            <a:pt x="4134" y="10899"/>
                            <a:pt x="4098" y="11154"/>
                          </a:cubicBezTo>
                          <a:cubicBezTo>
                            <a:pt x="4418" y="11208"/>
                            <a:pt x="4545" y="11364"/>
                            <a:pt x="4455" y="11563"/>
                          </a:cubicBezTo>
                          <a:cubicBezTo>
                            <a:pt x="4437" y="11603"/>
                            <a:pt x="4455" y="11610"/>
                            <a:pt x="4455" y="11665"/>
                          </a:cubicBezTo>
                          <a:cubicBezTo>
                            <a:pt x="4488" y="11683"/>
                            <a:pt x="4415" y="11752"/>
                            <a:pt x="4455" y="11768"/>
                          </a:cubicBezTo>
                          <a:cubicBezTo>
                            <a:pt x="4703" y="11868"/>
                            <a:pt x="4873" y="11914"/>
                            <a:pt x="4811" y="11972"/>
                          </a:cubicBezTo>
                          <a:cubicBezTo>
                            <a:pt x="4749" y="12030"/>
                            <a:pt x="4804" y="12136"/>
                            <a:pt x="4989" y="12177"/>
                          </a:cubicBezTo>
                          <a:lnTo>
                            <a:pt x="5167" y="12177"/>
                          </a:lnTo>
                          <a:cubicBezTo>
                            <a:pt x="5439" y="11970"/>
                            <a:pt x="5618" y="11915"/>
                            <a:pt x="5880" y="11972"/>
                          </a:cubicBezTo>
                          <a:cubicBezTo>
                            <a:pt x="6188" y="12040"/>
                            <a:pt x="6270" y="12030"/>
                            <a:pt x="6058" y="12177"/>
                          </a:cubicBezTo>
                          <a:cubicBezTo>
                            <a:pt x="5912" y="12278"/>
                            <a:pt x="5797" y="12509"/>
                            <a:pt x="5880" y="12586"/>
                          </a:cubicBezTo>
                          <a:cubicBezTo>
                            <a:pt x="5963" y="12664"/>
                            <a:pt x="5908" y="12762"/>
                            <a:pt x="5702" y="12893"/>
                          </a:cubicBezTo>
                          <a:cubicBezTo>
                            <a:pt x="5613" y="12950"/>
                            <a:pt x="5568" y="13037"/>
                            <a:pt x="5524" y="13098"/>
                          </a:cubicBezTo>
                          <a:cubicBezTo>
                            <a:pt x="5545" y="13145"/>
                            <a:pt x="5557" y="13150"/>
                            <a:pt x="5524" y="13200"/>
                          </a:cubicBezTo>
                          <a:cubicBezTo>
                            <a:pt x="5459" y="13298"/>
                            <a:pt x="5629" y="13532"/>
                            <a:pt x="5880" y="13610"/>
                          </a:cubicBezTo>
                          <a:cubicBezTo>
                            <a:pt x="6130" y="13686"/>
                            <a:pt x="6303" y="13776"/>
                            <a:pt x="6236" y="13814"/>
                          </a:cubicBezTo>
                          <a:cubicBezTo>
                            <a:pt x="6169" y="13853"/>
                            <a:pt x="6119" y="13995"/>
                            <a:pt x="6236" y="14121"/>
                          </a:cubicBezTo>
                          <a:cubicBezTo>
                            <a:pt x="6376" y="14271"/>
                            <a:pt x="6381" y="14377"/>
                            <a:pt x="6236" y="14428"/>
                          </a:cubicBezTo>
                          <a:cubicBezTo>
                            <a:pt x="5947" y="14531"/>
                            <a:pt x="5946" y="15041"/>
                            <a:pt x="6236" y="15144"/>
                          </a:cubicBezTo>
                          <a:cubicBezTo>
                            <a:pt x="6360" y="15188"/>
                            <a:pt x="6490" y="15279"/>
                            <a:pt x="6415" y="15349"/>
                          </a:cubicBezTo>
                          <a:cubicBezTo>
                            <a:pt x="6338" y="15420"/>
                            <a:pt x="6363" y="15474"/>
                            <a:pt x="6593" y="15451"/>
                          </a:cubicBezTo>
                          <a:cubicBezTo>
                            <a:pt x="6878" y="15423"/>
                            <a:pt x="7126" y="15479"/>
                            <a:pt x="7127" y="15656"/>
                          </a:cubicBezTo>
                          <a:cubicBezTo>
                            <a:pt x="7129" y="15796"/>
                            <a:pt x="7148" y="16007"/>
                            <a:pt x="7306" y="16168"/>
                          </a:cubicBezTo>
                          <a:cubicBezTo>
                            <a:pt x="7464" y="16328"/>
                            <a:pt x="7521" y="16627"/>
                            <a:pt x="7484" y="16782"/>
                          </a:cubicBezTo>
                          <a:cubicBezTo>
                            <a:pt x="7430" y="17005"/>
                            <a:pt x="7580" y="17078"/>
                            <a:pt x="8018" y="17089"/>
                          </a:cubicBezTo>
                          <a:cubicBezTo>
                            <a:pt x="8932" y="17111"/>
                            <a:pt x="9008" y="17134"/>
                            <a:pt x="8731" y="17293"/>
                          </a:cubicBezTo>
                          <a:cubicBezTo>
                            <a:pt x="8392" y="17488"/>
                            <a:pt x="8396" y="18124"/>
                            <a:pt x="8731" y="18317"/>
                          </a:cubicBezTo>
                          <a:cubicBezTo>
                            <a:pt x="8918" y="18424"/>
                            <a:pt x="8909" y="18603"/>
                            <a:pt x="8731" y="18726"/>
                          </a:cubicBezTo>
                          <a:cubicBezTo>
                            <a:pt x="8449" y="18921"/>
                            <a:pt x="8627" y="19135"/>
                            <a:pt x="9087" y="19135"/>
                          </a:cubicBezTo>
                          <a:cubicBezTo>
                            <a:pt x="9453" y="19135"/>
                            <a:pt x="9926" y="19744"/>
                            <a:pt x="9622" y="19851"/>
                          </a:cubicBezTo>
                          <a:cubicBezTo>
                            <a:pt x="9336" y="19953"/>
                            <a:pt x="10776" y="20714"/>
                            <a:pt x="11760" y="20977"/>
                          </a:cubicBezTo>
                          <a:cubicBezTo>
                            <a:pt x="12212" y="21098"/>
                            <a:pt x="12799" y="21282"/>
                            <a:pt x="13008" y="21386"/>
                          </a:cubicBezTo>
                          <a:cubicBezTo>
                            <a:pt x="13254" y="21510"/>
                            <a:pt x="13518" y="21544"/>
                            <a:pt x="13898" y="21489"/>
                          </a:cubicBezTo>
                          <a:cubicBezTo>
                            <a:pt x="14349" y="21424"/>
                            <a:pt x="14638" y="21488"/>
                            <a:pt x="14789" y="21591"/>
                          </a:cubicBezTo>
                          <a:cubicBezTo>
                            <a:pt x="14802" y="21530"/>
                            <a:pt x="14811" y="21419"/>
                            <a:pt x="14789" y="21386"/>
                          </a:cubicBezTo>
                          <a:cubicBezTo>
                            <a:pt x="14627" y="21143"/>
                            <a:pt x="17403" y="20348"/>
                            <a:pt x="17640" y="20568"/>
                          </a:cubicBezTo>
                          <a:cubicBezTo>
                            <a:pt x="17806" y="20722"/>
                            <a:pt x="18518" y="20571"/>
                            <a:pt x="19422" y="20158"/>
                          </a:cubicBezTo>
                          <a:cubicBezTo>
                            <a:pt x="19464" y="20139"/>
                            <a:pt x="19556" y="20073"/>
                            <a:pt x="19600" y="20056"/>
                          </a:cubicBezTo>
                          <a:cubicBezTo>
                            <a:pt x="19390" y="19914"/>
                            <a:pt x="19441" y="19871"/>
                            <a:pt x="19957" y="19647"/>
                          </a:cubicBezTo>
                          <a:cubicBezTo>
                            <a:pt x="20605" y="19366"/>
                            <a:pt x="20651" y="19199"/>
                            <a:pt x="20669" y="17805"/>
                          </a:cubicBezTo>
                          <a:cubicBezTo>
                            <a:pt x="20680" y="16987"/>
                            <a:pt x="20740" y="16268"/>
                            <a:pt x="20848" y="16168"/>
                          </a:cubicBezTo>
                          <a:cubicBezTo>
                            <a:pt x="20956" y="16067"/>
                            <a:pt x="20941" y="15767"/>
                            <a:pt x="20848" y="15554"/>
                          </a:cubicBezTo>
                          <a:cubicBezTo>
                            <a:pt x="20755" y="15341"/>
                            <a:pt x="20863" y="15100"/>
                            <a:pt x="21026" y="15042"/>
                          </a:cubicBezTo>
                          <a:cubicBezTo>
                            <a:pt x="21231" y="14969"/>
                            <a:pt x="21121" y="14804"/>
                            <a:pt x="20848" y="14428"/>
                          </a:cubicBezTo>
                          <a:cubicBezTo>
                            <a:pt x="20430" y="13854"/>
                            <a:pt x="20729" y="13605"/>
                            <a:pt x="21382" y="13917"/>
                          </a:cubicBezTo>
                          <a:cubicBezTo>
                            <a:pt x="21417" y="13933"/>
                            <a:pt x="21524" y="13904"/>
                            <a:pt x="21560" y="13917"/>
                          </a:cubicBezTo>
                          <a:cubicBezTo>
                            <a:pt x="21595" y="13810"/>
                            <a:pt x="21518" y="13714"/>
                            <a:pt x="21560" y="13610"/>
                          </a:cubicBezTo>
                          <a:cubicBezTo>
                            <a:pt x="21572" y="13582"/>
                            <a:pt x="21556" y="13535"/>
                            <a:pt x="21560" y="13507"/>
                          </a:cubicBezTo>
                          <a:cubicBezTo>
                            <a:pt x="21550" y="13416"/>
                            <a:pt x="21570" y="13370"/>
                            <a:pt x="21560" y="13303"/>
                          </a:cubicBezTo>
                          <a:cubicBezTo>
                            <a:pt x="21538" y="13267"/>
                            <a:pt x="21600" y="13214"/>
                            <a:pt x="21560" y="13200"/>
                          </a:cubicBezTo>
                          <a:cubicBezTo>
                            <a:pt x="21441" y="13158"/>
                            <a:pt x="21310" y="13025"/>
                            <a:pt x="21382" y="12893"/>
                          </a:cubicBezTo>
                          <a:cubicBezTo>
                            <a:pt x="21406" y="12850"/>
                            <a:pt x="21387" y="12851"/>
                            <a:pt x="21382" y="12791"/>
                          </a:cubicBezTo>
                          <a:cubicBezTo>
                            <a:pt x="21369" y="12754"/>
                            <a:pt x="21396" y="12730"/>
                            <a:pt x="21382" y="12689"/>
                          </a:cubicBezTo>
                          <a:cubicBezTo>
                            <a:pt x="21327" y="12515"/>
                            <a:pt x="21208" y="12338"/>
                            <a:pt x="21026" y="12279"/>
                          </a:cubicBezTo>
                          <a:cubicBezTo>
                            <a:pt x="20844" y="12221"/>
                            <a:pt x="20783" y="12135"/>
                            <a:pt x="20848" y="12075"/>
                          </a:cubicBezTo>
                          <a:cubicBezTo>
                            <a:pt x="20934" y="11994"/>
                            <a:pt x="20688" y="11676"/>
                            <a:pt x="20491" y="11358"/>
                          </a:cubicBezTo>
                          <a:cubicBezTo>
                            <a:pt x="20451" y="11306"/>
                            <a:pt x="20534" y="11308"/>
                            <a:pt x="20491" y="11256"/>
                          </a:cubicBezTo>
                          <a:cubicBezTo>
                            <a:pt x="20221" y="10926"/>
                            <a:pt x="19939" y="10530"/>
                            <a:pt x="19779" y="10437"/>
                          </a:cubicBezTo>
                          <a:cubicBezTo>
                            <a:pt x="19584" y="10326"/>
                            <a:pt x="19403" y="10204"/>
                            <a:pt x="19422" y="10130"/>
                          </a:cubicBezTo>
                          <a:cubicBezTo>
                            <a:pt x="19304" y="9997"/>
                            <a:pt x="19260" y="9837"/>
                            <a:pt x="19244" y="9721"/>
                          </a:cubicBezTo>
                          <a:cubicBezTo>
                            <a:pt x="19232" y="9636"/>
                            <a:pt x="19125" y="9533"/>
                            <a:pt x="19066" y="9414"/>
                          </a:cubicBezTo>
                          <a:cubicBezTo>
                            <a:pt x="19021" y="9352"/>
                            <a:pt x="19117" y="9377"/>
                            <a:pt x="19066" y="9312"/>
                          </a:cubicBezTo>
                          <a:cubicBezTo>
                            <a:pt x="18975" y="9197"/>
                            <a:pt x="18960" y="9105"/>
                            <a:pt x="18888" y="9005"/>
                          </a:cubicBezTo>
                          <a:cubicBezTo>
                            <a:pt x="18686" y="8775"/>
                            <a:pt x="18361" y="8545"/>
                            <a:pt x="18353" y="8493"/>
                          </a:cubicBezTo>
                          <a:cubicBezTo>
                            <a:pt x="17764" y="8406"/>
                            <a:pt x="17266" y="8119"/>
                            <a:pt x="17106" y="7879"/>
                          </a:cubicBezTo>
                          <a:cubicBezTo>
                            <a:pt x="16987" y="7702"/>
                            <a:pt x="17325" y="7383"/>
                            <a:pt x="17640" y="7163"/>
                          </a:cubicBezTo>
                          <a:cubicBezTo>
                            <a:pt x="17278" y="6986"/>
                            <a:pt x="16802" y="6755"/>
                            <a:pt x="16928" y="6754"/>
                          </a:cubicBezTo>
                          <a:cubicBezTo>
                            <a:pt x="17068" y="6752"/>
                            <a:pt x="17056" y="6541"/>
                            <a:pt x="16749" y="6344"/>
                          </a:cubicBezTo>
                          <a:cubicBezTo>
                            <a:pt x="15936" y="5822"/>
                            <a:pt x="14959" y="4917"/>
                            <a:pt x="15146" y="4809"/>
                          </a:cubicBezTo>
                          <a:cubicBezTo>
                            <a:pt x="15235" y="4758"/>
                            <a:pt x="15064" y="4463"/>
                            <a:pt x="14789" y="4196"/>
                          </a:cubicBezTo>
                          <a:lnTo>
                            <a:pt x="14611" y="4093"/>
                          </a:lnTo>
                          <a:cubicBezTo>
                            <a:pt x="14431" y="4106"/>
                            <a:pt x="14225" y="4010"/>
                            <a:pt x="14077" y="3786"/>
                          </a:cubicBezTo>
                          <a:cubicBezTo>
                            <a:pt x="13947" y="3591"/>
                            <a:pt x="13944" y="3522"/>
                            <a:pt x="14077" y="3377"/>
                          </a:cubicBezTo>
                          <a:cubicBezTo>
                            <a:pt x="13862" y="3362"/>
                            <a:pt x="13671" y="3305"/>
                            <a:pt x="13720" y="3172"/>
                          </a:cubicBezTo>
                          <a:cubicBezTo>
                            <a:pt x="13737" y="3127"/>
                            <a:pt x="13724" y="3017"/>
                            <a:pt x="13720" y="2968"/>
                          </a:cubicBezTo>
                          <a:cubicBezTo>
                            <a:pt x="13604" y="2841"/>
                            <a:pt x="13577" y="2678"/>
                            <a:pt x="13542" y="2558"/>
                          </a:cubicBezTo>
                          <a:cubicBezTo>
                            <a:pt x="13539" y="2548"/>
                            <a:pt x="13376" y="2572"/>
                            <a:pt x="13364" y="2558"/>
                          </a:cubicBezTo>
                          <a:cubicBezTo>
                            <a:pt x="13251" y="2598"/>
                            <a:pt x="12966" y="2526"/>
                            <a:pt x="12829" y="2354"/>
                          </a:cubicBezTo>
                          <a:cubicBezTo>
                            <a:pt x="12779" y="2291"/>
                            <a:pt x="12778" y="2221"/>
                            <a:pt x="12651" y="2149"/>
                          </a:cubicBezTo>
                          <a:cubicBezTo>
                            <a:pt x="12389" y="2033"/>
                            <a:pt x="12062" y="1847"/>
                            <a:pt x="11760" y="1740"/>
                          </a:cubicBezTo>
                          <a:cubicBezTo>
                            <a:pt x="11300" y="1614"/>
                            <a:pt x="10659" y="1423"/>
                            <a:pt x="10335" y="1228"/>
                          </a:cubicBezTo>
                          <a:cubicBezTo>
                            <a:pt x="9999" y="1026"/>
                            <a:pt x="9523" y="819"/>
                            <a:pt x="9266" y="819"/>
                          </a:cubicBezTo>
                          <a:cubicBezTo>
                            <a:pt x="8990" y="819"/>
                            <a:pt x="8578" y="621"/>
                            <a:pt x="8197" y="409"/>
                          </a:cubicBezTo>
                          <a:cubicBezTo>
                            <a:pt x="7664" y="547"/>
                            <a:pt x="7204" y="342"/>
                            <a:pt x="7127" y="0"/>
                          </a:cubicBezTo>
                          <a:cubicBezTo>
                            <a:pt x="7027" y="29"/>
                            <a:pt x="6920" y="125"/>
                            <a:pt x="6771" y="102"/>
                          </a:cubicBezTo>
                          <a:cubicBezTo>
                            <a:pt x="6667" y="87"/>
                            <a:pt x="6504" y="-9"/>
                            <a:pt x="6415" y="0"/>
                          </a:cubicBezTo>
                          <a:close/>
                        </a:path>
                      </a:pathLst>
                    </a:custGeom>
                    <a:ln>
                      <a:noFill/>
                    </a:ln>
                    <a:effectLst/>
                  </p:spPr>
                </p:pic>
                <p:pic>
                  <p:nvPicPr>
                    <p:cNvPr id="692" name="Image" descr="Image"/>
                    <p:cNvPicPr>
                      <a:picLocks/>
                    </p:cNvPicPr>
                    <p:nvPr/>
                  </p:nvPicPr>
                  <p:blipFill>
                    <a:blip r:embed="rId15"/>
                    <a:stretch>
                      <a:fillRect/>
                    </a:stretch>
                  </p:blipFill>
                  <p:spPr>
                    <a:xfrm>
                      <a:off x="-1" y="-1"/>
                      <a:ext cx="65984" cy="108726"/>
                    </a:xfrm>
                    <a:prstGeom prst="rect">
                      <a:avLst/>
                    </a:prstGeom>
                    <a:effectLst/>
                  </p:spPr>
                </p:pic>
              </p:grpSp>
              <p:grpSp>
                <p:nvGrpSpPr>
                  <p:cNvPr id="697" name="Image"/>
                  <p:cNvGrpSpPr/>
                  <p:nvPr/>
                </p:nvGrpSpPr>
                <p:grpSpPr>
                  <a:xfrm rot="8455173">
                    <a:off x="99635" y="31580"/>
                    <a:ext cx="90589" cy="150792"/>
                    <a:chOff x="0" y="0"/>
                    <a:chExt cx="90588" cy="150790"/>
                  </a:xfrm>
                </p:grpSpPr>
                <p:pic>
                  <p:nvPicPr>
                    <p:cNvPr id="696" name="Image" descr="Image"/>
                    <p:cNvPicPr>
                      <a:picLocks noChangeAspect="1"/>
                    </p:cNvPicPr>
                    <p:nvPr/>
                  </p:nvPicPr>
                  <p:blipFill>
                    <a:blip r:embed="rId24" cstate="print">
                      <a:extLst>
                        <a:ext uri="{28A0092B-C50C-407E-A947-70E740481C1C}">
                          <a14:useLocalDpi xmlns:a14="http://schemas.microsoft.com/office/drawing/2010/main"/>
                        </a:ext>
                      </a:extLst>
                    </a:blip>
                    <a:srcRect/>
                    <a:stretch>
                      <a:fillRect/>
                    </a:stretch>
                  </p:blipFill>
                  <p:spPr>
                    <a:xfrm>
                      <a:off x="8980" y="9679"/>
                      <a:ext cx="72643" cy="125865"/>
                    </a:xfrm>
                    <a:custGeom>
                      <a:avLst/>
                      <a:gdLst/>
                      <a:ahLst/>
                      <a:cxnLst>
                        <a:cxn ang="0">
                          <a:pos x="wd2" y="hd2"/>
                        </a:cxn>
                        <a:cxn ang="5400000">
                          <a:pos x="wd2" y="hd2"/>
                        </a:cxn>
                        <a:cxn ang="10800000">
                          <a:pos x="wd2" y="hd2"/>
                        </a:cxn>
                        <a:cxn ang="16200000">
                          <a:pos x="wd2" y="hd2"/>
                        </a:cxn>
                      </a:cxnLst>
                      <a:rect l="0" t="0" r="r" b="b"/>
                      <a:pathLst>
                        <a:path w="21593" h="21594" extrusionOk="0">
                          <a:moveTo>
                            <a:pt x="6370" y="10"/>
                          </a:moveTo>
                          <a:cubicBezTo>
                            <a:pt x="6281" y="19"/>
                            <a:pt x="6284" y="48"/>
                            <a:pt x="6252" y="78"/>
                          </a:cubicBezTo>
                          <a:cubicBezTo>
                            <a:pt x="6220" y="108"/>
                            <a:pt x="6011" y="130"/>
                            <a:pt x="5781" y="146"/>
                          </a:cubicBezTo>
                          <a:cubicBezTo>
                            <a:pt x="5564" y="161"/>
                            <a:pt x="5247" y="151"/>
                            <a:pt x="4955" y="146"/>
                          </a:cubicBezTo>
                          <a:cubicBezTo>
                            <a:pt x="4352" y="134"/>
                            <a:pt x="3776" y="214"/>
                            <a:pt x="3657" y="282"/>
                          </a:cubicBezTo>
                          <a:cubicBezTo>
                            <a:pt x="3538" y="351"/>
                            <a:pt x="3321" y="380"/>
                            <a:pt x="3185" y="350"/>
                          </a:cubicBezTo>
                          <a:cubicBezTo>
                            <a:pt x="3050" y="320"/>
                            <a:pt x="2784" y="456"/>
                            <a:pt x="2595" y="622"/>
                          </a:cubicBezTo>
                          <a:cubicBezTo>
                            <a:pt x="2574" y="650"/>
                            <a:pt x="2527" y="656"/>
                            <a:pt x="2477" y="691"/>
                          </a:cubicBezTo>
                          <a:cubicBezTo>
                            <a:pt x="2415" y="734"/>
                            <a:pt x="2413" y="743"/>
                            <a:pt x="2359" y="759"/>
                          </a:cubicBezTo>
                          <a:cubicBezTo>
                            <a:pt x="2344" y="764"/>
                            <a:pt x="2257" y="824"/>
                            <a:pt x="2241" y="827"/>
                          </a:cubicBezTo>
                          <a:cubicBezTo>
                            <a:pt x="2171" y="829"/>
                            <a:pt x="2092" y="800"/>
                            <a:pt x="2006" y="759"/>
                          </a:cubicBezTo>
                          <a:cubicBezTo>
                            <a:pt x="1912" y="717"/>
                            <a:pt x="1832" y="699"/>
                            <a:pt x="1770" y="691"/>
                          </a:cubicBezTo>
                          <a:cubicBezTo>
                            <a:pt x="1646" y="682"/>
                            <a:pt x="1503" y="793"/>
                            <a:pt x="1298" y="895"/>
                          </a:cubicBezTo>
                          <a:cubicBezTo>
                            <a:pt x="1236" y="954"/>
                            <a:pt x="1139" y="993"/>
                            <a:pt x="1180" y="1031"/>
                          </a:cubicBezTo>
                          <a:cubicBezTo>
                            <a:pt x="1243" y="1090"/>
                            <a:pt x="1195" y="1211"/>
                            <a:pt x="1062" y="1303"/>
                          </a:cubicBezTo>
                          <a:cubicBezTo>
                            <a:pt x="776" y="1502"/>
                            <a:pt x="667" y="1450"/>
                            <a:pt x="118" y="1167"/>
                          </a:cubicBezTo>
                          <a:cubicBezTo>
                            <a:pt x="91" y="1159"/>
                            <a:pt x="28" y="1177"/>
                            <a:pt x="0" y="1167"/>
                          </a:cubicBezTo>
                          <a:cubicBezTo>
                            <a:pt x="574" y="1473"/>
                            <a:pt x="647" y="1660"/>
                            <a:pt x="472" y="1848"/>
                          </a:cubicBezTo>
                          <a:cubicBezTo>
                            <a:pt x="348" y="1982"/>
                            <a:pt x="381" y="2355"/>
                            <a:pt x="354" y="2801"/>
                          </a:cubicBezTo>
                          <a:cubicBezTo>
                            <a:pt x="378" y="2978"/>
                            <a:pt x="328" y="3022"/>
                            <a:pt x="354" y="3278"/>
                          </a:cubicBezTo>
                          <a:cubicBezTo>
                            <a:pt x="413" y="3861"/>
                            <a:pt x="494" y="4242"/>
                            <a:pt x="590" y="4640"/>
                          </a:cubicBezTo>
                          <a:cubicBezTo>
                            <a:pt x="606" y="4707"/>
                            <a:pt x="689" y="4846"/>
                            <a:pt x="708" y="4912"/>
                          </a:cubicBezTo>
                          <a:cubicBezTo>
                            <a:pt x="843" y="5006"/>
                            <a:pt x="895" y="5144"/>
                            <a:pt x="826" y="5184"/>
                          </a:cubicBezTo>
                          <a:cubicBezTo>
                            <a:pt x="800" y="5200"/>
                            <a:pt x="796" y="5273"/>
                            <a:pt x="826" y="5389"/>
                          </a:cubicBezTo>
                          <a:cubicBezTo>
                            <a:pt x="970" y="5774"/>
                            <a:pt x="1131" y="6192"/>
                            <a:pt x="1416" y="6751"/>
                          </a:cubicBezTo>
                          <a:cubicBezTo>
                            <a:pt x="1681" y="7272"/>
                            <a:pt x="2064" y="7691"/>
                            <a:pt x="2359" y="7840"/>
                          </a:cubicBezTo>
                          <a:cubicBezTo>
                            <a:pt x="3006" y="8167"/>
                            <a:pt x="3294" y="8622"/>
                            <a:pt x="2949" y="8861"/>
                          </a:cubicBezTo>
                          <a:cubicBezTo>
                            <a:pt x="2742" y="9006"/>
                            <a:pt x="2731" y="9118"/>
                            <a:pt x="2949" y="9270"/>
                          </a:cubicBezTo>
                          <a:cubicBezTo>
                            <a:pt x="3103" y="9377"/>
                            <a:pt x="3142" y="9499"/>
                            <a:pt x="3067" y="9542"/>
                          </a:cubicBezTo>
                          <a:cubicBezTo>
                            <a:pt x="3030" y="9564"/>
                            <a:pt x="3128" y="9598"/>
                            <a:pt x="3185" y="9678"/>
                          </a:cubicBezTo>
                          <a:cubicBezTo>
                            <a:pt x="3195" y="9686"/>
                            <a:pt x="3175" y="9739"/>
                            <a:pt x="3185" y="9746"/>
                          </a:cubicBezTo>
                          <a:cubicBezTo>
                            <a:pt x="3240" y="9789"/>
                            <a:pt x="3246" y="9848"/>
                            <a:pt x="3303" y="9883"/>
                          </a:cubicBezTo>
                          <a:cubicBezTo>
                            <a:pt x="3449" y="9971"/>
                            <a:pt x="3470" y="10027"/>
                            <a:pt x="3539" y="10087"/>
                          </a:cubicBezTo>
                          <a:cubicBezTo>
                            <a:pt x="3742" y="10123"/>
                            <a:pt x="3971" y="10154"/>
                            <a:pt x="4011" y="10223"/>
                          </a:cubicBezTo>
                          <a:cubicBezTo>
                            <a:pt x="4055" y="10300"/>
                            <a:pt x="3934" y="10400"/>
                            <a:pt x="3775" y="10495"/>
                          </a:cubicBezTo>
                          <a:cubicBezTo>
                            <a:pt x="3792" y="10509"/>
                            <a:pt x="3754" y="10549"/>
                            <a:pt x="3775" y="10564"/>
                          </a:cubicBezTo>
                          <a:cubicBezTo>
                            <a:pt x="3871" y="10630"/>
                            <a:pt x="4002" y="10647"/>
                            <a:pt x="4011" y="10700"/>
                          </a:cubicBezTo>
                          <a:cubicBezTo>
                            <a:pt x="4147" y="10729"/>
                            <a:pt x="4164" y="10854"/>
                            <a:pt x="4129" y="11108"/>
                          </a:cubicBezTo>
                          <a:cubicBezTo>
                            <a:pt x="4125" y="11136"/>
                            <a:pt x="4131" y="11151"/>
                            <a:pt x="4129" y="11176"/>
                          </a:cubicBezTo>
                          <a:cubicBezTo>
                            <a:pt x="4447" y="11231"/>
                            <a:pt x="4455" y="11318"/>
                            <a:pt x="4365" y="11517"/>
                          </a:cubicBezTo>
                          <a:cubicBezTo>
                            <a:pt x="4347" y="11557"/>
                            <a:pt x="4365" y="11598"/>
                            <a:pt x="4365" y="11653"/>
                          </a:cubicBezTo>
                          <a:cubicBezTo>
                            <a:pt x="4398" y="11670"/>
                            <a:pt x="4443" y="11705"/>
                            <a:pt x="4483" y="11721"/>
                          </a:cubicBezTo>
                          <a:cubicBezTo>
                            <a:pt x="4730" y="11821"/>
                            <a:pt x="4899" y="11935"/>
                            <a:pt x="4837" y="11993"/>
                          </a:cubicBezTo>
                          <a:cubicBezTo>
                            <a:pt x="4775" y="12051"/>
                            <a:pt x="4889" y="12157"/>
                            <a:pt x="5073" y="12198"/>
                          </a:cubicBezTo>
                          <a:lnTo>
                            <a:pt x="5191" y="12130"/>
                          </a:lnTo>
                          <a:cubicBezTo>
                            <a:pt x="5461" y="11923"/>
                            <a:pt x="5638" y="11868"/>
                            <a:pt x="5899" y="11925"/>
                          </a:cubicBezTo>
                          <a:cubicBezTo>
                            <a:pt x="6205" y="11993"/>
                            <a:pt x="6228" y="12051"/>
                            <a:pt x="6017" y="12198"/>
                          </a:cubicBezTo>
                          <a:cubicBezTo>
                            <a:pt x="5871" y="12299"/>
                            <a:pt x="5816" y="12460"/>
                            <a:pt x="5899" y="12538"/>
                          </a:cubicBezTo>
                          <a:cubicBezTo>
                            <a:pt x="5981" y="12616"/>
                            <a:pt x="5868" y="12747"/>
                            <a:pt x="5663" y="12879"/>
                          </a:cubicBezTo>
                          <a:cubicBezTo>
                            <a:pt x="5574" y="12935"/>
                            <a:pt x="5588" y="13022"/>
                            <a:pt x="5545" y="13083"/>
                          </a:cubicBezTo>
                          <a:cubicBezTo>
                            <a:pt x="5566" y="13130"/>
                            <a:pt x="5578" y="13169"/>
                            <a:pt x="5545" y="13219"/>
                          </a:cubicBezTo>
                          <a:cubicBezTo>
                            <a:pt x="5480" y="13316"/>
                            <a:pt x="5649" y="13482"/>
                            <a:pt x="5899" y="13559"/>
                          </a:cubicBezTo>
                          <a:cubicBezTo>
                            <a:pt x="6147" y="13636"/>
                            <a:pt x="6201" y="13725"/>
                            <a:pt x="6134" y="13764"/>
                          </a:cubicBezTo>
                          <a:cubicBezTo>
                            <a:pt x="6068" y="13802"/>
                            <a:pt x="6135" y="13909"/>
                            <a:pt x="6252" y="14036"/>
                          </a:cubicBezTo>
                          <a:cubicBezTo>
                            <a:pt x="6392" y="14186"/>
                            <a:pt x="6397" y="14325"/>
                            <a:pt x="6252" y="14377"/>
                          </a:cubicBezTo>
                          <a:cubicBezTo>
                            <a:pt x="5964" y="14479"/>
                            <a:pt x="5964" y="15022"/>
                            <a:pt x="6252" y="15126"/>
                          </a:cubicBezTo>
                          <a:cubicBezTo>
                            <a:pt x="6376" y="15170"/>
                            <a:pt x="6445" y="15260"/>
                            <a:pt x="6370" y="15330"/>
                          </a:cubicBezTo>
                          <a:cubicBezTo>
                            <a:pt x="6294" y="15401"/>
                            <a:pt x="6378" y="15420"/>
                            <a:pt x="6606" y="15398"/>
                          </a:cubicBezTo>
                          <a:cubicBezTo>
                            <a:pt x="6890" y="15370"/>
                            <a:pt x="7077" y="15493"/>
                            <a:pt x="7078" y="15670"/>
                          </a:cubicBezTo>
                          <a:cubicBezTo>
                            <a:pt x="7079" y="15810"/>
                            <a:pt x="7157" y="16055"/>
                            <a:pt x="7314" y="16215"/>
                          </a:cubicBezTo>
                          <a:cubicBezTo>
                            <a:pt x="7471" y="16375"/>
                            <a:pt x="7587" y="16605"/>
                            <a:pt x="7550" y="16760"/>
                          </a:cubicBezTo>
                          <a:cubicBezTo>
                            <a:pt x="7497" y="16983"/>
                            <a:pt x="7586" y="17021"/>
                            <a:pt x="8022" y="17032"/>
                          </a:cubicBezTo>
                          <a:cubicBezTo>
                            <a:pt x="8932" y="17055"/>
                            <a:pt x="9006" y="17077"/>
                            <a:pt x="8730" y="17236"/>
                          </a:cubicBezTo>
                          <a:cubicBezTo>
                            <a:pt x="8393" y="17431"/>
                            <a:pt x="8396" y="18133"/>
                            <a:pt x="8730" y="18326"/>
                          </a:cubicBezTo>
                          <a:cubicBezTo>
                            <a:pt x="8916" y="18433"/>
                            <a:pt x="8907" y="18543"/>
                            <a:pt x="8730" y="18666"/>
                          </a:cubicBezTo>
                          <a:cubicBezTo>
                            <a:pt x="8450" y="18861"/>
                            <a:pt x="8626" y="19075"/>
                            <a:pt x="9084" y="19075"/>
                          </a:cubicBezTo>
                          <a:cubicBezTo>
                            <a:pt x="9447" y="19075"/>
                            <a:pt x="9858" y="19716"/>
                            <a:pt x="9556" y="19824"/>
                          </a:cubicBezTo>
                          <a:cubicBezTo>
                            <a:pt x="9271" y="19925"/>
                            <a:pt x="10700" y="20718"/>
                            <a:pt x="11679" y="20981"/>
                          </a:cubicBezTo>
                          <a:cubicBezTo>
                            <a:pt x="12129" y="21102"/>
                            <a:pt x="12652" y="21285"/>
                            <a:pt x="12859" y="21390"/>
                          </a:cubicBezTo>
                          <a:cubicBezTo>
                            <a:pt x="13104" y="21513"/>
                            <a:pt x="13542" y="21581"/>
                            <a:pt x="13921" y="21526"/>
                          </a:cubicBezTo>
                          <a:cubicBezTo>
                            <a:pt x="14369" y="21461"/>
                            <a:pt x="14595" y="21491"/>
                            <a:pt x="14746" y="21594"/>
                          </a:cubicBezTo>
                          <a:cubicBezTo>
                            <a:pt x="14759" y="21533"/>
                            <a:pt x="14768" y="21423"/>
                            <a:pt x="14746" y="21390"/>
                          </a:cubicBezTo>
                          <a:cubicBezTo>
                            <a:pt x="14585" y="21146"/>
                            <a:pt x="17224" y="20352"/>
                            <a:pt x="17460" y="20573"/>
                          </a:cubicBezTo>
                          <a:cubicBezTo>
                            <a:pt x="17625" y="20727"/>
                            <a:pt x="18448" y="20509"/>
                            <a:pt x="19347" y="20096"/>
                          </a:cubicBezTo>
                          <a:cubicBezTo>
                            <a:pt x="19389" y="20077"/>
                            <a:pt x="19421" y="20044"/>
                            <a:pt x="19465" y="20028"/>
                          </a:cubicBezTo>
                          <a:cubicBezTo>
                            <a:pt x="19256" y="19885"/>
                            <a:pt x="19306" y="19843"/>
                            <a:pt x="19819" y="19619"/>
                          </a:cubicBezTo>
                          <a:cubicBezTo>
                            <a:pt x="20464" y="19338"/>
                            <a:pt x="20509" y="19175"/>
                            <a:pt x="20527" y="17781"/>
                          </a:cubicBezTo>
                          <a:cubicBezTo>
                            <a:pt x="20538" y="16963"/>
                            <a:pt x="20655" y="16247"/>
                            <a:pt x="20763" y="16147"/>
                          </a:cubicBezTo>
                          <a:cubicBezTo>
                            <a:pt x="20870" y="16046"/>
                            <a:pt x="20855" y="15747"/>
                            <a:pt x="20763" y="15534"/>
                          </a:cubicBezTo>
                          <a:cubicBezTo>
                            <a:pt x="20670" y="15321"/>
                            <a:pt x="20718" y="15115"/>
                            <a:pt x="20881" y="15057"/>
                          </a:cubicBezTo>
                          <a:cubicBezTo>
                            <a:pt x="21085" y="14985"/>
                            <a:pt x="21035" y="14821"/>
                            <a:pt x="20763" y="14445"/>
                          </a:cubicBezTo>
                          <a:cubicBezTo>
                            <a:pt x="20347" y="13870"/>
                            <a:pt x="20703" y="13520"/>
                            <a:pt x="21353" y="13832"/>
                          </a:cubicBezTo>
                          <a:cubicBezTo>
                            <a:pt x="21387" y="13848"/>
                            <a:pt x="21435" y="13887"/>
                            <a:pt x="21471" y="13900"/>
                          </a:cubicBezTo>
                          <a:cubicBezTo>
                            <a:pt x="21505" y="13793"/>
                            <a:pt x="21546" y="13663"/>
                            <a:pt x="21589" y="13559"/>
                          </a:cubicBezTo>
                          <a:cubicBezTo>
                            <a:pt x="21600" y="13532"/>
                            <a:pt x="21584" y="13519"/>
                            <a:pt x="21589" y="13491"/>
                          </a:cubicBezTo>
                          <a:cubicBezTo>
                            <a:pt x="21578" y="13400"/>
                            <a:pt x="21480" y="13354"/>
                            <a:pt x="21471" y="13287"/>
                          </a:cubicBezTo>
                          <a:cubicBezTo>
                            <a:pt x="21449" y="13251"/>
                            <a:pt x="21510" y="13233"/>
                            <a:pt x="21471" y="13219"/>
                          </a:cubicBezTo>
                          <a:cubicBezTo>
                            <a:pt x="21352" y="13177"/>
                            <a:pt x="21280" y="13010"/>
                            <a:pt x="21353" y="12879"/>
                          </a:cubicBezTo>
                          <a:cubicBezTo>
                            <a:pt x="21377" y="12835"/>
                            <a:pt x="21357" y="12803"/>
                            <a:pt x="21353" y="12742"/>
                          </a:cubicBezTo>
                          <a:cubicBezTo>
                            <a:pt x="21339" y="12706"/>
                            <a:pt x="21366" y="12716"/>
                            <a:pt x="21353" y="12674"/>
                          </a:cubicBezTo>
                          <a:cubicBezTo>
                            <a:pt x="21298" y="12501"/>
                            <a:pt x="21062" y="12256"/>
                            <a:pt x="20881" y="12198"/>
                          </a:cubicBezTo>
                          <a:cubicBezTo>
                            <a:pt x="20700" y="12139"/>
                            <a:pt x="20580" y="12054"/>
                            <a:pt x="20645" y="11993"/>
                          </a:cubicBezTo>
                          <a:cubicBezTo>
                            <a:pt x="20731" y="11913"/>
                            <a:pt x="20604" y="11630"/>
                            <a:pt x="20409" y="11313"/>
                          </a:cubicBezTo>
                          <a:cubicBezTo>
                            <a:pt x="20369" y="11260"/>
                            <a:pt x="20452" y="11229"/>
                            <a:pt x="20409" y="11176"/>
                          </a:cubicBezTo>
                          <a:cubicBezTo>
                            <a:pt x="20140" y="10846"/>
                            <a:pt x="19743" y="10519"/>
                            <a:pt x="19583" y="10427"/>
                          </a:cubicBezTo>
                          <a:cubicBezTo>
                            <a:pt x="19390" y="10316"/>
                            <a:pt x="19328" y="10228"/>
                            <a:pt x="19347" y="10155"/>
                          </a:cubicBezTo>
                          <a:cubicBezTo>
                            <a:pt x="19230" y="10021"/>
                            <a:pt x="19127" y="9863"/>
                            <a:pt x="19111" y="9746"/>
                          </a:cubicBezTo>
                          <a:cubicBezTo>
                            <a:pt x="19100" y="9661"/>
                            <a:pt x="19053" y="9525"/>
                            <a:pt x="18993" y="9406"/>
                          </a:cubicBezTo>
                          <a:cubicBezTo>
                            <a:pt x="18949" y="9344"/>
                            <a:pt x="18926" y="9335"/>
                            <a:pt x="18875" y="9270"/>
                          </a:cubicBezTo>
                          <a:cubicBezTo>
                            <a:pt x="18785" y="9155"/>
                            <a:pt x="18829" y="9098"/>
                            <a:pt x="18757" y="8997"/>
                          </a:cubicBezTo>
                          <a:cubicBezTo>
                            <a:pt x="18556" y="8767"/>
                            <a:pt x="18411" y="8505"/>
                            <a:pt x="18403" y="8453"/>
                          </a:cubicBezTo>
                          <a:cubicBezTo>
                            <a:pt x="18402" y="8441"/>
                            <a:pt x="18295" y="8468"/>
                            <a:pt x="18285" y="8453"/>
                          </a:cubicBezTo>
                          <a:cubicBezTo>
                            <a:pt x="17699" y="8366"/>
                            <a:pt x="17148" y="8148"/>
                            <a:pt x="16988" y="7908"/>
                          </a:cubicBezTo>
                          <a:cubicBezTo>
                            <a:pt x="16870" y="7731"/>
                            <a:pt x="17146" y="7311"/>
                            <a:pt x="17460" y="7091"/>
                          </a:cubicBezTo>
                          <a:cubicBezTo>
                            <a:pt x="17099" y="6914"/>
                            <a:pt x="16863" y="6752"/>
                            <a:pt x="16988" y="6751"/>
                          </a:cubicBezTo>
                          <a:cubicBezTo>
                            <a:pt x="17128" y="6749"/>
                            <a:pt x="16939" y="6539"/>
                            <a:pt x="16634" y="6342"/>
                          </a:cubicBezTo>
                          <a:cubicBezTo>
                            <a:pt x="15825" y="5820"/>
                            <a:pt x="14914" y="4883"/>
                            <a:pt x="15100" y="4776"/>
                          </a:cubicBezTo>
                          <a:cubicBezTo>
                            <a:pt x="15189" y="4725"/>
                            <a:pt x="15020" y="4430"/>
                            <a:pt x="14746" y="4163"/>
                          </a:cubicBezTo>
                          <a:lnTo>
                            <a:pt x="14628" y="4095"/>
                          </a:lnTo>
                          <a:cubicBezTo>
                            <a:pt x="14449" y="4108"/>
                            <a:pt x="14186" y="3979"/>
                            <a:pt x="14039" y="3755"/>
                          </a:cubicBezTo>
                          <a:cubicBezTo>
                            <a:pt x="13910" y="3559"/>
                            <a:pt x="13906" y="3424"/>
                            <a:pt x="14039" y="3278"/>
                          </a:cubicBezTo>
                          <a:cubicBezTo>
                            <a:pt x="13825" y="3263"/>
                            <a:pt x="13635" y="3275"/>
                            <a:pt x="13685" y="3142"/>
                          </a:cubicBezTo>
                          <a:cubicBezTo>
                            <a:pt x="13701" y="3097"/>
                            <a:pt x="13688" y="2987"/>
                            <a:pt x="13685" y="2938"/>
                          </a:cubicBezTo>
                          <a:cubicBezTo>
                            <a:pt x="13569" y="2811"/>
                            <a:pt x="13483" y="2717"/>
                            <a:pt x="13449" y="2597"/>
                          </a:cubicBezTo>
                          <a:cubicBezTo>
                            <a:pt x="13446" y="2586"/>
                            <a:pt x="13343" y="2543"/>
                            <a:pt x="13331" y="2529"/>
                          </a:cubicBezTo>
                          <a:cubicBezTo>
                            <a:pt x="13219" y="2569"/>
                            <a:pt x="12994" y="2429"/>
                            <a:pt x="12859" y="2257"/>
                          </a:cubicBezTo>
                          <a:cubicBezTo>
                            <a:pt x="12809" y="2194"/>
                            <a:pt x="12631" y="2124"/>
                            <a:pt x="12505" y="2052"/>
                          </a:cubicBezTo>
                          <a:cubicBezTo>
                            <a:pt x="12244" y="1936"/>
                            <a:pt x="11980" y="1819"/>
                            <a:pt x="11679" y="1712"/>
                          </a:cubicBezTo>
                          <a:cubicBezTo>
                            <a:pt x="11221" y="1586"/>
                            <a:pt x="10586" y="1362"/>
                            <a:pt x="10263" y="1167"/>
                          </a:cubicBezTo>
                          <a:cubicBezTo>
                            <a:pt x="9929" y="965"/>
                            <a:pt x="9458" y="827"/>
                            <a:pt x="9202" y="827"/>
                          </a:cubicBezTo>
                          <a:cubicBezTo>
                            <a:pt x="8927" y="827"/>
                            <a:pt x="8520" y="630"/>
                            <a:pt x="8140" y="418"/>
                          </a:cubicBezTo>
                          <a:cubicBezTo>
                            <a:pt x="7610" y="556"/>
                            <a:pt x="7154" y="352"/>
                            <a:pt x="7078" y="10"/>
                          </a:cubicBezTo>
                          <a:cubicBezTo>
                            <a:pt x="6978" y="39"/>
                            <a:pt x="6872" y="32"/>
                            <a:pt x="6724" y="10"/>
                          </a:cubicBezTo>
                          <a:cubicBezTo>
                            <a:pt x="6620" y="-6"/>
                            <a:pt x="6460" y="1"/>
                            <a:pt x="6370" y="10"/>
                          </a:cubicBezTo>
                          <a:close/>
                        </a:path>
                      </a:pathLst>
                    </a:custGeom>
                    <a:ln>
                      <a:noFill/>
                    </a:ln>
                    <a:effectLst/>
                  </p:spPr>
                </p:pic>
                <p:pic>
                  <p:nvPicPr>
                    <p:cNvPr id="695" name="Image" descr="Image"/>
                    <p:cNvPicPr>
                      <a:picLocks/>
                    </p:cNvPicPr>
                    <p:nvPr/>
                  </p:nvPicPr>
                  <p:blipFill>
                    <a:blip r:embed="rId25"/>
                    <a:stretch>
                      <a:fillRect/>
                    </a:stretch>
                  </p:blipFill>
                  <p:spPr>
                    <a:xfrm>
                      <a:off x="-1" y="0"/>
                      <a:ext cx="90590" cy="150791"/>
                    </a:xfrm>
                    <a:prstGeom prst="rect">
                      <a:avLst/>
                    </a:prstGeom>
                    <a:effectLst/>
                  </p:spPr>
                </p:pic>
              </p:grpSp>
              <p:grpSp>
                <p:nvGrpSpPr>
                  <p:cNvPr id="700" name="Image"/>
                  <p:cNvGrpSpPr/>
                  <p:nvPr/>
                </p:nvGrpSpPr>
                <p:grpSpPr>
                  <a:xfrm rot="8800546">
                    <a:off x="215650" y="2234"/>
                    <a:ext cx="98130" cy="164282"/>
                    <a:chOff x="0" y="0"/>
                    <a:chExt cx="98129" cy="164281"/>
                  </a:xfrm>
                </p:grpSpPr>
                <p:pic>
                  <p:nvPicPr>
                    <p:cNvPr id="699" name="Image" descr="Image"/>
                    <p:cNvPicPr>
                      <a:picLocks noChangeAspect="1"/>
                    </p:cNvPicPr>
                    <p:nvPr/>
                  </p:nvPicPr>
                  <p:blipFill>
                    <a:blip r:embed="rId26" cstate="print">
                      <a:extLst>
                        <a:ext uri="{28A0092B-C50C-407E-A947-70E740481C1C}">
                          <a14:useLocalDpi xmlns:a14="http://schemas.microsoft.com/office/drawing/2010/main"/>
                        </a:ext>
                      </a:extLst>
                    </a:blip>
                    <a:srcRect/>
                    <a:stretch>
                      <a:fillRect/>
                    </a:stretch>
                  </p:blipFill>
                  <p:spPr>
                    <a:xfrm>
                      <a:off x="8980" y="9673"/>
                      <a:ext cx="80185" cy="139365"/>
                    </a:xfrm>
                    <a:custGeom>
                      <a:avLst/>
                      <a:gdLst/>
                      <a:ahLst/>
                      <a:cxnLst>
                        <a:cxn ang="0">
                          <a:pos x="wd2" y="hd2"/>
                        </a:cxn>
                        <a:cxn ang="5400000">
                          <a:pos x="wd2" y="hd2"/>
                        </a:cxn>
                        <a:cxn ang="10800000">
                          <a:pos x="wd2" y="hd2"/>
                        </a:cxn>
                        <a:cxn ang="16200000">
                          <a:pos x="wd2" y="hd2"/>
                        </a:cxn>
                      </a:cxnLst>
                      <a:rect l="0" t="0" r="r" b="b"/>
                      <a:pathLst>
                        <a:path w="21593" h="21594" extrusionOk="0">
                          <a:moveTo>
                            <a:pt x="6412" y="10"/>
                          </a:moveTo>
                          <a:cubicBezTo>
                            <a:pt x="6323" y="19"/>
                            <a:pt x="6231" y="42"/>
                            <a:pt x="6199" y="71"/>
                          </a:cubicBezTo>
                          <a:cubicBezTo>
                            <a:pt x="6166" y="102"/>
                            <a:pt x="6003" y="117"/>
                            <a:pt x="5771" y="133"/>
                          </a:cubicBezTo>
                          <a:cubicBezTo>
                            <a:pt x="5553" y="147"/>
                            <a:pt x="5317" y="138"/>
                            <a:pt x="5023" y="133"/>
                          </a:cubicBezTo>
                          <a:cubicBezTo>
                            <a:pt x="4417" y="121"/>
                            <a:pt x="3753" y="187"/>
                            <a:pt x="3634" y="256"/>
                          </a:cubicBezTo>
                          <a:cubicBezTo>
                            <a:pt x="3514" y="324"/>
                            <a:pt x="3342" y="347"/>
                            <a:pt x="3206" y="317"/>
                          </a:cubicBezTo>
                          <a:cubicBezTo>
                            <a:pt x="3070" y="287"/>
                            <a:pt x="2755" y="396"/>
                            <a:pt x="2565" y="563"/>
                          </a:cubicBezTo>
                          <a:cubicBezTo>
                            <a:pt x="2542" y="584"/>
                            <a:pt x="2586" y="607"/>
                            <a:pt x="2565" y="625"/>
                          </a:cubicBezTo>
                          <a:cubicBezTo>
                            <a:pt x="2544" y="653"/>
                            <a:pt x="2508" y="651"/>
                            <a:pt x="2458" y="686"/>
                          </a:cubicBezTo>
                          <a:cubicBezTo>
                            <a:pt x="2395" y="730"/>
                            <a:pt x="2298" y="732"/>
                            <a:pt x="2244" y="748"/>
                          </a:cubicBezTo>
                          <a:cubicBezTo>
                            <a:pt x="2228" y="753"/>
                            <a:pt x="2260" y="806"/>
                            <a:pt x="2244" y="809"/>
                          </a:cubicBezTo>
                          <a:cubicBezTo>
                            <a:pt x="2174" y="811"/>
                            <a:pt x="2011" y="789"/>
                            <a:pt x="1924" y="748"/>
                          </a:cubicBezTo>
                          <a:cubicBezTo>
                            <a:pt x="1830" y="706"/>
                            <a:pt x="1773" y="695"/>
                            <a:pt x="1710" y="686"/>
                          </a:cubicBezTo>
                          <a:cubicBezTo>
                            <a:pt x="1586" y="678"/>
                            <a:pt x="1489" y="707"/>
                            <a:pt x="1282" y="809"/>
                          </a:cubicBezTo>
                          <a:cubicBezTo>
                            <a:pt x="1220" y="868"/>
                            <a:pt x="1135" y="956"/>
                            <a:pt x="1176" y="994"/>
                          </a:cubicBezTo>
                          <a:cubicBezTo>
                            <a:pt x="1239" y="1053"/>
                            <a:pt x="1203" y="1147"/>
                            <a:pt x="1069" y="1240"/>
                          </a:cubicBezTo>
                          <a:cubicBezTo>
                            <a:pt x="782" y="1439"/>
                            <a:pt x="552" y="1400"/>
                            <a:pt x="0" y="1117"/>
                          </a:cubicBezTo>
                          <a:cubicBezTo>
                            <a:pt x="577" y="1423"/>
                            <a:pt x="710" y="1604"/>
                            <a:pt x="534" y="1793"/>
                          </a:cubicBezTo>
                          <a:cubicBezTo>
                            <a:pt x="410" y="1927"/>
                            <a:pt x="348" y="2330"/>
                            <a:pt x="321" y="2777"/>
                          </a:cubicBezTo>
                          <a:cubicBezTo>
                            <a:pt x="345" y="2954"/>
                            <a:pt x="295" y="3013"/>
                            <a:pt x="321" y="3269"/>
                          </a:cubicBezTo>
                          <a:cubicBezTo>
                            <a:pt x="380" y="3853"/>
                            <a:pt x="544" y="4223"/>
                            <a:pt x="641" y="4622"/>
                          </a:cubicBezTo>
                          <a:cubicBezTo>
                            <a:pt x="658" y="4689"/>
                            <a:pt x="623" y="4801"/>
                            <a:pt x="641" y="4868"/>
                          </a:cubicBezTo>
                          <a:cubicBezTo>
                            <a:pt x="660" y="4883"/>
                            <a:pt x="617" y="4912"/>
                            <a:pt x="641" y="4929"/>
                          </a:cubicBezTo>
                          <a:cubicBezTo>
                            <a:pt x="777" y="5023"/>
                            <a:pt x="818" y="5135"/>
                            <a:pt x="748" y="5175"/>
                          </a:cubicBezTo>
                          <a:cubicBezTo>
                            <a:pt x="722" y="5190"/>
                            <a:pt x="826" y="5305"/>
                            <a:pt x="855" y="5421"/>
                          </a:cubicBezTo>
                          <a:cubicBezTo>
                            <a:pt x="1000" y="5807"/>
                            <a:pt x="1104" y="6153"/>
                            <a:pt x="1389" y="6713"/>
                          </a:cubicBezTo>
                          <a:cubicBezTo>
                            <a:pt x="1656" y="7235"/>
                            <a:pt x="2055" y="7732"/>
                            <a:pt x="2351" y="7881"/>
                          </a:cubicBezTo>
                          <a:cubicBezTo>
                            <a:pt x="3001" y="8208"/>
                            <a:pt x="3232" y="8625"/>
                            <a:pt x="2886" y="8865"/>
                          </a:cubicBezTo>
                          <a:cubicBezTo>
                            <a:pt x="2677" y="9010"/>
                            <a:pt x="2667" y="9143"/>
                            <a:pt x="2886" y="9295"/>
                          </a:cubicBezTo>
                          <a:cubicBezTo>
                            <a:pt x="3040" y="9402"/>
                            <a:pt x="3174" y="9498"/>
                            <a:pt x="3099" y="9541"/>
                          </a:cubicBezTo>
                          <a:cubicBezTo>
                            <a:pt x="3062" y="9563"/>
                            <a:pt x="3042" y="9645"/>
                            <a:pt x="3099" y="9726"/>
                          </a:cubicBezTo>
                          <a:cubicBezTo>
                            <a:pt x="3154" y="9768"/>
                            <a:pt x="3255" y="9814"/>
                            <a:pt x="3313" y="9849"/>
                          </a:cubicBezTo>
                          <a:cubicBezTo>
                            <a:pt x="3460" y="9937"/>
                            <a:pt x="3458" y="9973"/>
                            <a:pt x="3527" y="10033"/>
                          </a:cubicBezTo>
                          <a:cubicBezTo>
                            <a:pt x="3731" y="10069"/>
                            <a:pt x="3914" y="10149"/>
                            <a:pt x="3954" y="10218"/>
                          </a:cubicBezTo>
                          <a:cubicBezTo>
                            <a:pt x="3999" y="10294"/>
                            <a:pt x="3900" y="10430"/>
                            <a:pt x="3741" y="10525"/>
                          </a:cubicBezTo>
                          <a:cubicBezTo>
                            <a:pt x="3758" y="10539"/>
                            <a:pt x="3826" y="10511"/>
                            <a:pt x="3847" y="10525"/>
                          </a:cubicBezTo>
                          <a:cubicBezTo>
                            <a:pt x="3943" y="10592"/>
                            <a:pt x="3945" y="10657"/>
                            <a:pt x="3954" y="10710"/>
                          </a:cubicBezTo>
                          <a:cubicBezTo>
                            <a:pt x="4091" y="10739"/>
                            <a:pt x="4097" y="10824"/>
                            <a:pt x="4061" y="11079"/>
                          </a:cubicBezTo>
                          <a:cubicBezTo>
                            <a:pt x="4057" y="11106"/>
                            <a:pt x="4063" y="11115"/>
                            <a:pt x="4061" y="11140"/>
                          </a:cubicBezTo>
                          <a:cubicBezTo>
                            <a:pt x="4381" y="11195"/>
                            <a:pt x="4472" y="11310"/>
                            <a:pt x="4382" y="11509"/>
                          </a:cubicBezTo>
                          <a:cubicBezTo>
                            <a:pt x="4364" y="11549"/>
                            <a:pt x="4382" y="11577"/>
                            <a:pt x="4382" y="11632"/>
                          </a:cubicBezTo>
                          <a:cubicBezTo>
                            <a:pt x="4415" y="11649"/>
                            <a:pt x="4449" y="11677"/>
                            <a:pt x="4489" y="11694"/>
                          </a:cubicBezTo>
                          <a:cubicBezTo>
                            <a:pt x="4737" y="11794"/>
                            <a:pt x="4872" y="11943"/>
                            <a:pt x="4809" y="12001"/>
                          </a:cubicBezTo>
                          <a:cubicBezTo>
                            <a:pt x="4747" y="12059"/>
                            <a:pt x="4838" y="12145"/>
                            <a:pt x="5023" y="12185"/>
                          </a:cubicBezTo>
                          <a:lnTo>
                            <a:pt x="5130" y="12124"/>
                          </a:lnTo>
                          <a:cubicBezTo>
                            <a:pt x="5402" y="11916"/>
                            <a:pt x="5616" y="11882"/>
                            <a:pt x="5878" y="11939"/>
                          </a:cubicBezTo>
                          <a:cubicBezTo>
                            <a:pt x="6186" y="12008"/>
                            <a:pt x="6197" y="12038"/>
                            <a:pt x="5985" y="12185"/>
                          </a:cubicBezTo>
                          <a:cubicBezTo>
                            <a:pt x="5839" y="12287"/>
                            <a:pt x="5795" y="12415"/>
                            <a:pt x="5878" y="12493"/>
                          </a:cubicBezTo>
                          <a:cubicBezTo>
                            <a:pt x="5961" y="12571"/>
                            <a:pt x="5871" y="12792"/>
                            <a:pt x="5664" y="12923"/>
                          </a:cubicBezTo>
                          <a:cubicBezTo>
                            <a:pt x="5575" y="12980"/>
                            <a:pt x="5601" y="13047"/>
                            <a:pt x="5557" y="13108"/>
                          </a:cubicBezTo>
                          <a:cubicBezTo>
                            <a:pt x="5579" y="13155"/>
                            <a:pt x="5484" y="13180"/>
                            <a:pt x="5451" y="13231"/>
                          </a:cubicBezTo>
                          <a:cubicBezTo>
                            <a:pt x="5386" y="13329"/>
                            <a:pt x="5627" y="13461"/>
                            <a:pt x="5878" y="13538"/>
                          </a:cubicBezTo>
                          <a:cubicBezTo>
                            <a:pt x="6128" y="13615"/>
                            <a:pt x="6266" y="13746"/>
                            <a:pt x="6199" y="13784"/>
                          </a:cubicBezTo>
                          <a:cubicBezTo>
                            <a:pt x="6132" y="13823"/>
                            <a:pt x="6188" y="13903"/>
                            <a:pt x="6306" y="14030"/>
                          </a:cubicBezTo>
                          <a:cubicBezTo>
                            <a:pt x="6445" y="14181"/>
                            <a:pt x="6344" y="14286"/>
                            <a:pt x="6199" y="14338"/>
                          </a:cubicBezTo>
                          <a:cubicBezTo>
                            <a:pt x="5909" y="14441"/>
                            <a:pt x="5908" y="15034"/>
                            <a:pt x="6199" y="15137"/>
                          </a:cubicBezTo>
                          <a:cubicBezTo>
                            <a:pt x="6323" y="15181"/>
                            <a:pt x="6381" y="15252"/>
                            <a:pt x="6306" y="15322"/>
                          </a:cubicBezTo>
                          <a:cubicBezTo>
                            <a:pt x="6229" y="15393"/>
                            <a:pt x="6397" y="15467"/>
                            <a:pt x="6626" y="15445"/>
                          </a:cubicBezTo>
                          <a:cubicBezTo>
                            <a:pt x="6911" y="15417"/>
                            <a:pt x="7052" y="15452"/>
                            <a:pt x="7054" y="15629"/>
                          </a:cubicBezTo>
                          <a:cubicBezTo>
                            <a:pt x="7055" y="15769"/>
                            <a:pt x="7109" y="16022"/>
                            <a:pt x="7267" y="16183"/>
                          </a:cubicBezTo>
                          <a:cubicBezTo>
                            <a:pt x="7425" y="16343"/>
                            <a:pt x="7518" y="16581"/>
                            <a:pt x="7481" y="16736"/>
                          </a:cubicBezTo>
                          <a:cubicBezTo>
                            <a:pt x="7427" y="16959"/>
                            <a:pt x="7577" y="17033"/>
                            <a:pt x="8016" y="17043"/>
                          </a:cubicBezTo>
                          <a:cubicBezTo>
                            <a:pt x="8930" y="17066"/>
                            <a:pt x="9041" y="17130"/>
                            <a:pt x="8764" y="17289"/>
                          </a:cubicBezTo>
                          <a:cubicBezTo>
                            <a:pt x="8425" y="17485"/>
                            <a:pt x="8428" y="18141"/>
                            <a:pt x="8764" y="18335"/>
                          </a:cubicBezTo>
                          <a:cubicBezTo>
                            <a:pt x="8951" y="18443"/>
                            <a:pt x="8942" y="18519"/>
                            <a:pt x="8764" y="18642"/>
                          </a:cubicBezTo>
                          <a:cubicBezTo>
                            <a:pt x="8482" y="18838"/>
                            <a:pt x="8624" y="19073"/>
                            <a:pt x="9084" y="19073"/>
                          </a:cubicBezTo>
                          <a:cubicBezTo>
                            <a:pt x="9450" y="19073"/>
                            <a:pt x="9816" y="19764"/>
                            <a:pt x="9512" y="19872"/>
                          </a:cubicBezTo>
                          <a:cubicBezTo>
                            <a:pt x="9225" y="19974"/>
                            <a:pt x="10772" y="20716"/>
                            <a:pt x="11756" y="20979"/>
                          </a:cubicBezTo>
                          <a:cubicBezTo>
                            <a:pt x="12208" y="21100"/>
                            <a:pt x="12723" y="21305"/>
                            <a:pt x="12932" y="21410"/>
                          </a:cubicBezTo>
                          <a:cubicBezTo>
                            <a:pt x="13179" y="21533"/>
                            <a:pt x="13513" y="21588"/>
                            <a:pt x="13894" y="21533"/>
                          </a:cubicBezTo>
                          <a:cubicBezTo>
                            <a:pt x="14344" y="21467"/>
                            <a:pt x="14597" y="21491"/>
                            <a:pt x="14749" y="21594"/>
                          </a:cubicBezTo>
                          <a:cubicBezTo>
                            <a:pt x="14761" y="21533"/>
                            <a:pt x="14877" y="21442"/>
                            <a:pt x="14856" y="21410"/>
                          </a:cubicBezTo>
                          <a:cubicBezTo>
                            <a:pt x="14693" y="21166"/>
                            <a:pt x="17290" y="20328"/>
                            <a:pt x="17527" y="20549"/>
                          </a:cubicBezTo>
                          <a:cubicBezTo>
                            <a:pt x="17693" y="20703"/>
                            <a:pt x="18440" y="20532"/>
                            <a:pt x="19344" y="20118"/>
                          </a:cubicBezTo>
                          <a:cubicBezTo>
                            <a:pt x="19386" y="20099"/>
                            <a:pt x="19514" y="20073"/>
                            <a:pt x="19558" y="20057"/>
                          </a:cubicBezTo>
                          <a:cubicBezTo>
                            <a:pt x="19348" y="19914"/>
                            <a:pt x="19363" y="19850"/>
                            <a:pt x="19879" y="19626"/>
                          </a:cubicBezTo>
                          <a:cubicBezTo>
                            <a:pt x="20527" y="19344"/>
                            <a:pt x="20609" y="19179"/>
                            <a:pt x="20627" y="17781"/>
                          </a:cubicBezTo>
                          <a:cubicBezTo>
                            <a:pt x="20637" y="16962"/>
                            <a:pt x="20732" y="16222"/>
                            <a:pt x="20840" y="16121"/>
                          </a:cubicBezTo>
                          <a:cubicBezTo>
                            <a:pt x="20949" y="16020"/>
                            <a:pt x="20934" y="15781"/>
                            <a:pt x="20840" y="15568"/>
                          </a:cubicBezTo>
                          <a:cubicBezTo>
                            <a:pt x="20747" y="15354"/>
                            <a:pt x="20784" y="15134"/>
                            <a:pt x="20947" y="15076"/>
                          </a:cubicBezTo>
                          <a:cubicBezTo>
                            <a:pt x="21153" y="15003"/>
                            <a:pt x="21114" y="14776"/>
                            <a:pt x="20840" y="14399"/>
                          </a:cubicBezTo>
                          <a:cubicBezTo>
                            <a:pt x="20423" y="13824"/>
                            <a:pt x="20721" y="13534"/>
                            <a:pt x="21375" y="13846"/>
                          </a:cubicBezTo>
                          <a:cubicBezTo>
                            <a:pt x="21409" y="13862"/>
                            <a:pt x="21446" y="13895"/>
                            <a:pt x="21482" y="13907"/>
                          </a:cubicBezTo>
                          <a:cubicBezTo>
                            <a:pt x="21516" y="13800"/>
                            <a:pt x="21546" y="13704"/>
                            <a:pt x="21589" y="13600"/>
                          </a:cubicBezTo>
                          <a:cubicBezTo>
                            <a:pt x="21600" y="13572"/>
                            <a:pt x="21584" y="13504"/>
                            <a:pt x="21589" y="13477"/>
                          </a:cubicBezTo>
                          <a:cubicBezTo>
                            <a:pt x="21578" y="13385"/>
                            <a:pt x="21598" y="13360"/>
                            <a:pt x="21589" y="13292"/>
                          </a:cubicBezTo>
                          <a:cubicBezTo>
                            <a:pt x="21567" y="13256"/>
                            <a:pt x="21521" y="13245"/>
                            <a:pt x="21482" y="13231"/>
                          </a:cubicBezTo>
                          <a:cubicBezTo>
                            <a:pt x="21362" y="13188"/>
                            <a:pt x="21302" y="13055"/>
                            <a:pt x="21375" y="12923"/>
                          </a:cubicBezTo>
                          <a:cubicBezTo>
                            <a:pt x="21399" y="12880"/>
                            <a:pt x="21486" y="12799"/>
                            <a:pt x="21482" y="12739"/>
                          </a:cubicBezTo>
                          <a:cubicBezTo>
                            <a:pt x="21468" y="12702"/>
                            <a:pt x="21388" y="12719"/>
                            <a:pt x="21375" y="12677"/>
                          </a:cubicBezTo>
                          <a:cubicBezTo>
                            <a:pt x="21320" y="12504"/>
                            <a:pt x="21129" y="12306"/>
                            <a:pt x="20947" y="12247"/>
                          </a:cubicBezTo>
                          <a:cubicBezTo>
                            <a:pt x="20765" y="12188"/>
                            <a:pt x="20669" y="12062"/>
                            <a:pt x="20734" y="12001"/>
                          </a:cubicBezTo>
                          <a:cubicBezTo>
                            <a:pt x="20820" y="11920"/>
                            <a:pt x="20716" y="11643"/>
                            <a:pt x="20520" y="11325"/>
                          </a:cubicBezTo>
                          <a:cubicBezTo>
                            <a:pt x="20479" y="11272"/>
                            <a:pt x="20456" y="11254"/>
                            <a:pt x="20413" y="11202"/>
                          </a:cubicBezTo>
                          <a:cubicBezTo>
                            <a:pt x="20143" y="10871"/>
                            <a:pt x="19825" y="10556"/>
                            <a:pt x="19665" y="10464"/>
                          </a:cubicBezTo>
                          <a:cubicBezTo>
                            <a:pt x="19470" y="10352"/>
                            <a:pt x="19432" y="10230"/>
                            <a:pt x="19451" y="10156"/>
                          </a:cubicBezTo>
                          <a:cubicBezTo>
                            <a:pt x="19333" y="10022"/>
                            <a:pt x="19254" y="9842"/>
                            <a:pt x="19237" y="9726"/>
                          </a:cubicBezTo>
                          <a:cubicBezTo>
                            <a:pt x="19226" y="9640"/>
                            <a:pt x="19083" y="9537"/>
                            <a:pt x="19024" y="9418"/>
                          </a:cubicBezTo>
                          <a:cubicBezTo>
                            <a:pt x="18979" y="9356"/>
                            <a:pt x="18968" y="9299"/>
                            <a:pt x="18917" y="9234"/>
                          </a:cubicBezTo>
                          <a:cubicBezTo>
                            <a:pt x="18826" y="9118"/>
                            <a:pt x="18882" y="9088"/>
                            <a:pt x="18810" y="8988"/>
                          </a:cubicBezTo>
                          <a:cubicBezTo>
                            <a:pt x="18608" y="8757"/>
                            <a:pt x="18390" y="8548"/>
                            <a:pt x="18382" y="8496"/>
                          </a:cubicBezTo>
                          <a:cubicBezTo>
                            <a:pt x="18381" y="8484"/>
                            <a:pt x="18392" y="8450"/>
                            <a:pt x="18382" y="8434"/>
                          </a:cubicBezTo>
                          <a:cubicBezTo>
                            <a:pt x="17793" y="8347"/>
                            <a:pt x="17154" y="8122"/>
                            <a:pt x="16993" y="7881"/>
                          </a:cubicBezTo>
                          <a:cubicBezTo>
                            <a:pt x="16874" y="7703"/>
                            <a:pt x="17212" y="7302"/>
                            <a:pt x="17527" y="7081"/>
                          </a:cubicBezTo>
                          <a:cubicBezTo>
                            <a:pt x="17165" y="6904"/>
                            <a:pt x="16867" y="6714"/>
                            <a:pt x="16993" y="6713"/>
                          </a:cubicBezTo>
                          <a:cubicBezTo>
                            <a:pt x="17134" y="6711"/>
                            <a:pt x="16979" y="6541"/>
                            <a:pt x="16672" y="6344"/>
                          </a:cubicBezTo>
                          <a:cubicBezTo>
                            <a:pt x="15859" y="5820"/>
                            <a:pt x="14882" y="4852"/>
                            <a:pt x="15069" y="4745"/>
                          </a:cubicBezTo>
                          <a:cubicBezTo>
                            <a:pt x="15158" y="4694"/>
                            <a:pt x="15023" y="4459"/>
                            <a:pt x="14749" y="4191"/>
                          </a:cubicBezTo>
                          <a:lnTo>
                            <a:pt x="14642" y="4068"/>
                          </a:lnTo>
                          <a:cubicBezTo>
                            <a:pt x="14461" y="4082"/>
                            <a:pt x="14256" y="3985"/>
                            <a:pt x="14107" y="3761"/>
                          </a:cubicBezTo>
                          <a:cubicBezTo>
                            <a:pt x="13978" y="3565"/>
                            <a:pt x="13868" y="3415"/>
                            <a:pt x="14001" y="3269"/>
                          </a:cubicBezTo>
                          <a:cubicBezTo>
                            <a:pt x="13786" y="3254"/>
                            <a:pt x="13630" y="3218"/>
                            <a:pt x="13680" y="3084"/>
                          </a:cubicBezTo>
                          <a:cubicBezTo>
                            <a:pt x="13697" y="3040"/>
                            <a:pt x="13790" y="3011"/>
                            <a:pt x="13787" y="2961"/>
                          </a:cubicBezTo>
                          <a:cubicBezTo>
                            <a:pt x="13670" y="2834"/>
                            <a:pt x="13501" y="2712"/>
                            <a:pt x="13466" y="2592"/>
                          </a:cubicBezTo>
                          <a:cubicBezTo>
                            <a:pt x="13463" y="2582"/>
                            <a:pt x="13371" y="2545"/>
                            <a:pt x="13359" y="2531"/>
                          </a:cubicBezTo>
                          <a:cubicBezTo>
                            <a:pt x="13247" y="2571"/>
                            <a:pt x="12961" y="2457"/>
                            <a:pt x="12825" y="2285"/>
                          </a:cubicBezTo>
                          <a:cubicBezTo>
                            <a:pt x="12775" y="2222"/>
                            <a:pt x="12738" y="2111"/>
                            <a:pt x="12611" y="2039"/>
                          </a:cubicBezTo>
                          <a:cubicBezTo>
                            <a:pt x="12349" y="1922"/>
                            <a:pt x="12058" y="1839"/>
                            <a:pt x="11756" y="1732"/>
                          </a:cubicBezTo>
                          <a:cubicBezTo>
                            <a:pt x="11296" y="1606"/>
                            <a:pt x="10691" y="1312"/>
                            <a:pt x="10367" y="1117"/>
                          </a:cubicBezTo>
                          <a:cubicBezTo>
                            <a:pt x="10031" y="914"/>
                            <a:pt x="9449" y="748"/>
                            <a:pt x="9191" y="748"/>
                          </a:cubicBezTo>
                          <a:cubicBezTo>
                            <a:pt x="8915" y="748"/>
                            <a:pt x="8504" y="590"/>
                            <a:pt x="8122" y="379"/>
                          </a:cubicBezTo>
                          <a:cubicBezTo>
                            <a:pt x="7590" y="517"/>
                            <a:pt x="7130" y="352"/>
                            <a:pt x="7054" y="10"/>
                          </a:cubicBezTo>
                          <a:cubicBezTo>
                            <a:pt x="6953" y="39"/>
                            <a:pt x="6882" y="32"/>
                            <a:pt x="6733" y="10"/>
                          </a:cubicBezTo>
                          <a:cubicBezTo>
                            <a:pt x="6629" y="-6"/>
                            <a:pt x="6502" y="1"/>
                            <a:pt x="6412" y="10"/>
                          </a:cubicBezTo>
                          <a:close/>
                        </a:path>
                      </a:pathLst>
                    </a:custGeom>
                    <a:ln>
                      <a:noFill/>
                    </a:ln>
                    <a:effectLst/>
                  </p:spPr>
                </p:pic>
                <p:pic>
                  <p:nvPicPr>
                    <p:cNvPr id="698" name="Image" descr="Image"/>
                    <p:cNvPicPr>
                      <a:picLocks/>
                    </p:cNvPicPr>
                    <p:nvPr/>
                  </p:nvPicPr>
                  <p:blipFill>
                    <a:blip r:embed="rId27"/>
                    <a:stretch>
                      <a:fillRect/>
                    </a:stretch>
                  </p:blipFill>
                  <p:spPr>
                    <a:xfrm>
                      <a:off x="-1" y="-1"/>
                      <a:ext cx="98131" cy="164283"/>
                    </a:xfrm>
                    <a:prstGeom prst="rect">
                      <a:avLst/>
                    </a:prstGeom>
                    <a:effectLst/>
                  </p:spPr>
                </p:pic>
              </p:grpSp>
              <p:grpSp>
                <p:nvGrpSpPr>
                  <p:cNvPr id="703" name="Image"/>
                  <p:cNvGrpSpPr/>
                  <p:nvPr/>
                </p:nvGrpSpPr>
                <p:grpSpPr>
                  <a:xfrm rot="10810615" flipH="1">
                    <a:off x="303774" y="80088"/>
                    <a:ext cx="102099" cy="169020"/>
                    <a:chOff x="0" y="0"/>
                    <a:chExt cx="102098" cy="169018"/>
                  </a:xfrm>
                </p:grpSpPr>
                <p:pic>
                  <p:nvPicPr>
                    <p:cNvPr id="702" name="Image" descr="Image"/>
                    <p:cNvPicPr>
                      <a:picLocks noChangeAspect="1"/>
                    </p:cNvPicPr>
                    <p:nvPr/>
                  </p:nvPicPr>
                  <p:blipFill>
                    <a:blip r:embed="rId28" cstate="print">
                      <a:extLst>
                        <a:ext uri="{28A0092B-C50C-407E-A947-70E740481C1C}">
                          <a14:useLocalDpi xmlns:a14="http://schemas.microsoft.com/office/drawing/2010/main"/>
                        </a:ext>
                      </a:extLst>
                    </a:blip>
                    <a:srcRect/>
                    <a:stretch>
                      <a:fillRect/>
                    </a:stretch>
                  </p:blipFill>
                  <p:spPr>
                    <a:xfrm>
                      <a:off x="8980" y="8916"/>
                      <a:ext cx="84154" cy="144924"/>
                    </a:xfrm>
                    <a:custGeom>
                      <a:avLst/>
                      <a:gdLst/>
                      <a:ahLst/>
                      <a:cxnLst>
                        <a:cxn ang="0">
                          <a:pos x="wd2" y="hd2"/>
                        </a:cxn>
                        <a:cxn ang="5400000">
                          <a:pos x="wd2" y="hd2"/>
                        </a:cxn>
                        <a:cxn ang="10800000">
                          <a:pos x="wd2" y="hd2"/>
                        </a:cxn>
                        <a:cxn ang="16200000">
                          <a:pos x="wd2" y="hd2"/>
                        </a:cxn>
                      </a:cxnLst>
                      <a:rect l="0" t="0" r="r" b="b"/>
                      <a:pathLst>
                        <a:path w="21593" h="21594" extrusionOk="0">
                          <a:moveTo>
                            <a:pt x="6415" y="10"/>
                          </a:moveTo>
                          <a:cubicBezTo>
                            <a:pt x="6326" y="19"/>
                            <a:pt x="6244" y="39"/>
                            <a:pt x="6212" y="69"/>
                          </a:cubicBezTo>
                          <a:cubicBezTo>
                            <a:pt x="6179" y="99"/>
                            <a:pt x="6035" y="112"/>
                            <a:pt x="5804" y="128"/>
                          </a:cubicBezTo>
                          <a:cubicBezTo>
                            <a:pt x="5587" y="143"/>
                            <a:pt x="5282" y="193"/>
                            <a:pt x="4990" y="187"/>
                          </a:cubicBezTo>
                          <a:cubicBezTo>
                            <a:pt x="4386" y="176"/>
                            <a:pt x="3785" y="178"/>
                            <a:pt x="3666" y="246"/>
                          </a:cubicBezTo>
                          <a:cubicBezTo>
                            <a:pt x="3547" y="315"/>
                            <a:pt x="3394" y="335"/>
                            <a:pt x="3259" y="305"/>
                          </a:cubicBezTo>
                          <a:cubicBezTo>
                            <a:pt x="3123" y="275"/>
                            <a:pt x="2837" y="434"/>
                            <a:pt x="2648" y="601"/>
                          </a:cubicBezTo>
                          <a:cubicBezTo>
                            <a:pt x="2624" y="622"/>
                            <a:pt x="2567" y="583"/>
                            <a:pt x="2546" y="601"/>
                          </a:cubicBezTo>
                          <a:cubicBezTo>
                            <a:pt x="2524" y="629"/>
                            <a:pt x="2494" y="685"/>
                            <a:pt x="2444" y="719"/>
                          </a:cubicBezTo>
                          <a:cubicBezTo>
                            <a:pt x="2381" y="763"/>
                            <a:pt x="2396" y="762"/>
                            <a:pt x="2342" y="778"/>
                          </a:cubicBezTo>
                          <a:cubicBezTo>
                            <a:pt x="2326" y="784"/>
                            <a:pt x="2256" y="775"/>
                            <a:pt x="2240" y="778"/>
                          </a:cubicBezTo>
                          <a:cubicBezTo>
                            <a:pt x="2170" y="781"/>
                            <a:pt x="2124" y="761"/>
                            <a:pt x="2037" y="719"/>
                          </a:cubicBezTo>
                          <a:cubicBezTo>
                            <a:pt x="1943" y="678"/>
                            <a:pt x="1794" y="669"/>
                            <a:pt x="1731" y="660"/>
                          </a:cubicBezTo>
                          <a:cubicBezTo>
                            <a:pt x="1607" y="652"/>
                            <a:pt x="1529" y="735"/>
                            <a:pt x="1324" y="838"/>
                          </a:cubicBezTo>
                          <a:cubicBezTo>
                            <a:pt x="1262" y="896"/>
                            <a:pt x="1181" y="977"/>
                            <a:pt x="1222" y="1015"/>
                          </a:cubicBezTo>
                          <a:cubicBezTo>
                            <a:pt x="1285" y="1074"/>
                            <a:pt x="1254" y="1159"/>
                            <a:pt x="1120" y="1252"/>
                          </a:cubicBezTo>
                          <a:cubicBezTo>
                            <a:pt x="834" y="1450"/>
                            <a:pt x="651" y="1417"/>
                            <a:pt x="102" y="1133"/>
                          </a:cubicBezTo>
                          <a:cubicBezTo>
                            <a:pt x="74" y="1125"/>
                            <a:pt x="28" y="1143"/>
                            <a:pt x="0" y="1133"/>
                          </a:cubicBezTo>
                          <a:cubicBezTo>
                            <a:pt x="575" y="1439"/>
                            <a:pt x="684" y="1595"/>
                            <a:pt x="509" y="1784"/>
                          </a:cubicBezTo>
                          <a:cubicBezTo>
                            <a:pt x="385" y="1918"/>
                            <a:pt x="332" y="2342"/>
                            <a:pt x="305" y="2789"/>
                          </a:cubicBezTo>
                          <a:cubicBezTo>
                            <a:pt x="329" y="2966"/>
                            <a:pt x="381" y="3006"/>
                            <a:pt x="407" y="3262"/>
                          </a:cubicBezTo>
                          <a:cubicBezTo>
                            <a:pt x="467" y="3846"/>
                            <a:pt x="515" y="4224"/>
                            <a:pt x="611" y="4622"/>
                          </a:cubicBezTo>
                          <a:cubicBezTo>
                            <a:pt x="627" y="4690"/>
                            <a:pt x="592" y="4793"/>
                            <a:pt x="611" y="4859"/>
                          </a:cubicBezTo>
                          <a:cubicBezTo>
                            <a:pt x="630" y="4874"/>
                            <a:pt x="688" y="4901"/>
                            <a:pt x="713" y="4918"/>
                          </a:cubicBezTo>
                          <a:cubicBezTo>
                            <a:pt x="848" y="5012"/>
                            <a:pt x="884" y="5114"/>
                            <a:pt x="815" y="5154"/>
                          </a:cubicBezTo>
                          <a:cubicBezTo>
                            <a:pt x="788" y="5170"/>
                            <a:pt x="785" y="5275"/>
                            <a:pt x="815" y="5391"/>
                          </a:cubicBezTo>
                          <a:cubicBezTo>
                            <a:pt x="959" y="5777"/>
                            <a:pt x="1141" y="6192"/>
                            <a:pt x="1426" y="6751"/>
                          </a:cubicBezTo>
                          <a:cubicBezTo>
                            <a:pt x="1691" y="7274"/>
                            <a:pt x="2047" y="7725"/>
                            <a:pt x="2342" y="7875"/>
                          </a:cubicBezTo>
                          <a:cubicBezTo>
                            <a:pt x="2989" y="8202"/>
                            <a:pt x="3298" y="8640"/>
                            <a:pt x="2953" y="8880"/>
                          </a:cubicBezTo>
                          <a:cubicBezTo>
                            <a:pt x="2745" y="9025"/>
                            <a:pt x="2735" y="9142"/>
                            <a:pt x="2953" y="9294"/>
                          </a:cubicBezTo>
                          <a:cubicBezTo>
                            <a:pt x="3107" y="9401"/>
                            <a:pt x="3129" y="9487"/>
                            <a:pt x="3055" y="9530"/>
                          </a:cubicBezTo>
                          <a:cubicBezTo>
                            <a:pt x="3018" y="9552"/>
                            <a:pt x="3100" y="9628"/>
                            <a:pt x="3157" y="9708"/>
                          </a:cubicBezTo>
                          <a:cubicBezTo>
                            <a:pt x="3211" y="9750"/>
                            <a:pt x="3303" y="9851"/>
                            <a:pt x="3360" y="9885"/>
                          </a:cubicBezTo>
                          <a:cubicBezTo>
                            <a:pt x="3507" y="9973"/>
                            <a:pt x="3495" y="10002"/>
                            <a:pt x="3564" y="10063"/>
                          </a:cubicBezTo>
                          <a:cubicBezTo>
                            <a:pt x="3767" y="10099"/>
                            <a:pt x="3932" y="10171"/>
                            <a:pt x="3971" y="10240"/>
                          </a:cubicBezTo>
                          <a:cubicBezTo>
                            <a:pt x="4016" y="10317"/>
                            <a:pt x="3927" y="10440"/>
                            <a:pt x="3768" y="10536"/>
                          </a:cubicBezTo>
                          <a:cubicBezTo>
                            <a:pt x="3785" y="10549"/>
                            <a:pt x="3849" y="10521"/>
                            <a:pt x="3870" y="10536"/>
                          </a:cubicBezTo>
                          <a:cubicBezTo>
                            <a:pt x="3965" y="10602"/>
                            <a:pt x="3962" y="10661"/>
                            <a:pt x="3971" y="10713"/>
                          </a:cubicBezTo>
                          <a:cubicBezTo>
                            <a:pt x="4108" y="10743"/>
                            <a:pt x="4109" y="10872"/>
                            <a:pt x="4073" y="11127"/>
                          </a:cubicBezTo>
                          <a:cubicBezTo>
                            <a:pt x="4070" y="11154"/>
                            <a:pt x="4075" y="11161"/>
                            <a:pt x="4073" y="11186"/>
                          </a:cubicBezTo>
                          <a:cubicBezTo>
                            <a:pt x="4392" y="11241"/>
                            <a:pt x="4469" y="11283"/>
                            <a:pt x="4379" y="11482"/>
                          </a:cubicBezTo>
                          <a:cubicBezTo>
                            <a:pt x="4361" y="11522"/>
                            <a:pt x="4379" y="11604"/>
                            <a:pt x="4379" y="11659"/>
                          </a:cubicBezTo>
                          <a:cubicBezTo>
                            <a:pt x="4412" y="11677"/>
                            <a:pt x="4441" y="11702"/>
                            <a:pt x="4481" y="11718"/>
                          </a:cubicBezTo>
                          <a:cubicBezTo>
                            <a:pt x="4728" y="11819"/>
                            <a:pt x="4848" y="11956"/>
                            <a:pt x="4786" y="12014"/>
                          </a:cubicBezTo>
                          <a:cubicBezTo>
                            <a:pt x="4734" y="12062"/>
                            <a:pt x="4964" y="12088"/>
                            <a:pt x="5092" y="12132"/>
                          </a:cubicBezTo>
                          <a:cubicBezTo>
                            <a:pt x="5362" y="11925"/>
                            <a:pt x="5646" y="11897"/>
                            <a:pt x="5906" y="11955"/>
                          </a:cubicBezTo>
                          <a:cubicBezTo>
                            <a:pt x="6213" y="12023"/>
                            <a:pt x="6220" y="12044"/>
                            <a:pt x="6008" y="12192"/>
                          </a:cubicBezTo>
                          <a:cubicBezTo>
                            <a:pt x="5863" y="12293"/>
                            <a:pt x="5823" y="12469"/>
                            <a:pt x="5906" y="12546"/>
                          </a:cubicBezTo>
                          <a:cubicBezTo>
                            <a:pt x="5989" y="12624"/>
                            <a:pt x="5909" y="12770"/>
                            <a:pt x="5703" y="12901"/>
                          </a:cubicBezTo>
                          <a:cubicBezTo>
                            <a:pt x="5614" y="12958"/>
                            <a:pt x="5543" y="13018"/>
                            <a:pt x="5499" y="13079"/>
                          </a:cubicBezTo>
                          <a:cubicBezTo>
                            <a:pt x="5520" y="13126"/>
                            <a:pt x="5532" y="13206"/>
                            <a:pt x="5499" y="13256"/>
                          </a:cubicBezTo>
                          <a:cubicBezTo>
                            <a:pt x="5434" y="13354"/>
                            <a:pt x="5554" y="13474"/>
                            <a:pt x="5804" y="13552"/>
                          </a:cubicBezTo>
                          <a:cubicBezTo>
                            <a:pt x="6053" y="13629"/>
                            <a:pt x="6279" y="13750"/>
                            <a:pt x="6212" y="13788"/>
                          </a:cubicBezTo>
                          <a:cubicBezTo>
                            <a:pt x="6145" y="13827"/>
                            <a:pt x="6196" y="13957"/>
                            <a:pt x="6314" y="14084"/>
                          </a:cubicBezTo>
                          <a:cubicBezTo>
                            <a:pt x="6453" y="14234"/>
                            <a:pt x="6356" y="14328"/>
                            <a:pt x="6212" y="14380"/>
                          </a:cubicBezTo>
                          <a:cubicBezTo>
                            <a:pt x="5923" y="14483"/>
                            <a:pt x="5923" y="15045"/>
                            <a:pt x="6212" y="15148"/>
                          </a:cubicBezTo>
                          <a:cubicBezTo>
                            <a:pt x="6335" y="15192"/>
                            <a:pt x="6388" y="15256"/>
                            <a:pt x="6314" y="15326"/>
                          </a:cubicBezTo>
                          <a:cubicBezTo>
                            <a:pt x="6237" y="15397"/>
                            <a:pt x="6390" y="15467"/>
                            <a:pt x="6619" y="15444"/>
                          </a:cubicBezTo>
                          <a:cubicBezTo>
                            <a:pt x="6903" y="15416"/>
                            <a:pt x="7025" y="15444"/>
                            <a:pt x="7026" y="15621"/>
                          </a:cubicBezTo>
                          <a:cubicBezTo>
                            <a:pt x="7028" y="15762"/>
                            <a:pt x="7175" y="16052"/>
                            <a:pt x="7332" y="16213"/>
                          </a:cubicBezTo>
                          <a:cubicBezTo>
                            <a:pt x="7489" y="16373"/>
                            <a:pt x="7573" y="16590"/>
                            <a:pt x="7536" y="16745"/>
                          </a:cubicBezTo>
                          <a:cubicBezTo>
                            <a:pt x="7482" y="16968"/>
                            <a:pt x="7608" y="17030"/>
                            <a:pt x="8045" y="17041"/>
                          </a:cubicBezTo>
                          <a:cubicBezTo>
                            <a:pt x="8956" y="17063"/>
                            <a:pt x="9034" y="17118"/>
                            <a:pt x="8758" y="17277"/>
                          </a:cubicBezTo>
                          <a:cubicBezTo>
                            <a:pt x="8420" y="17472"/>
                            <a:pt x="8423" y="18148"/>
                            <a:pt x="8758" y="18342"/>
                          </a:cubicBezTo>
                          <a:cubicBezTo>
                            <a:pt x="8944" y="18449"/>
                            <a:pt x="8935" y="18573"/>
                            <a:pt x="8758" y="18696"/>
                          </a:cubicBezTo>
                          <a:cubicBezTo>
                            <a:pt x="8477" y="18892"/>
                            <a:pt x="8605" y="19110"/>
                            <a:pt x="9063" y="19110"/>
                          </a:cubicBezTo>
                          <a:cubicBezTo>
                            <a:pt x="9427" y="19110"/>
                            <a:pt x="9875" y="19771"/>
                            <a:pt x="9572" y="19879"/>
                          </a:cubicBezTo>
                          <a:cubicBezTo>
                            <a:pt x="9287" y="19981"/>
                            <a:pt x="10730" y="20739"/>
                            <a:pt x="11711" y="21003"/>
                          </a:cubicBezTo>
                          <a:cubicBezTo>
                            <a:pt x="12161" y="21124"/>
                            <a:pt x="12725" y="21312"/>
                            <a:pt x="12933" y="21417"/>
                          </a:cubicBezTo>
                          <a:cubicBezTo>
                            <a:pt x="13179" y="21541"/>
                            <a:pt x="13470" y="21590"/>
                            <a:pt x="13849" y="21535"/>
                          </a:cubicBezTo>
                          <a:cubicBezTo>
                            <a:pt x="14298" y="21470"/>
                            <a:pt x="14615" y="21491"/>
                            <a:pt x="14766" y="21594"/>
                          </a:cubicBezTo>
                          <a:cubicBezTo>
                            <a:pt x="14778" y="21533"/>
                            <a:pt x="14788" y="21450"/>
                            <a:pt x="14766" y="21417"/>
                          </a:cubicBezTo>
                          <a:cubicBezTo>
                            <a:pt x="14604" y="21173"/>
                            <a:pt x="17279" y="20368"/>
                            <a:pt x="17515" y="20589"/>
                          </a:cubicBezTo>
                          <a:cubicBezTo>
                            <a:pt x="17681" y="20743"/>
                            <a:pt x="18448" y="20529"/>
                            <a:pt x="19348" y="20116"/>
                          </a:cubicBezTo>
                          <a:cubicBezTo>
                            <a:pt x="19390" y="20097"/>
                            <a:pt x="19406" y="20073"/>
                            <a:pt x="19450" y="20056"/>
                          </a:cubicBezTo>
                          <a:cubicBezTo>
                            <a:pt x="19241" y="19914"/>
                            <a:pt x="19344" y="19808"/>
                            <a:pt x="19857" y="19583"/>
                          </a:cubicBezTo>
                          <a:cubicBezTo>
                            <a:pt x="20503" y="19302"/>
                            <a:pt x="20552" y="19206"/>
                            <a:pt x="20570" y="17809"/>
                          </a:cubicBezTo>
                          <a:cubicBezTo>
                            <a:pt x="20581" y="16990"/>
                            <a:pt x="20666" y="16254"/>
                            <a:pt x="20774" y="16154"/>
                          </a:cubicBezTo>
                          <a:cubicBezTo>
                            <a:pt x="20882" y="16053"/>
                            <a:pt x="20867" y="15776"/>
                            <a:pt x="20774" y="15562"/>
                          </a:cubicBezTo>
                          <a:cubicBezTo>
                            <a:pt x="20681" y="15349"/>
                            <a:pt x="20815" y="15147"/>
                            <a:pt x="20978" y="15089"/>
                          </a:cubicBezTo>
                          <a:cubicBezTo>
                            <a:pt x="21182" y="15016"/>
                            <a:pt x="21149" y="14816"/>
                            <a:pt x="20876" y="14439"/>
                          </a:cubicBezTo>
                          <a:cubicBezTo>
                            <a:pt x="20460" y="13864"/>
                            <a:pt x="20734" y="13535"/>
                            <a:pt x="21385" y="13847"/>
                          </a:cubicBezTo>
                          <a:cubicBezTo>
                            <a:pt x="21419" y="13864"/>
                            <a:pt x="21451" y="13894"/>
                            <a:pt x="21487" y="13906"/>
                          </a:cubicBezTo>
                          <a:cubicBezTo>
                            <a:pt x="21521" y="13800"/>
                            <a:pt x="21546" y="13656"/>
                            <a:pt x="21589" y="13552"/>
                          </a:cubicBezTo>
                          <a:cubicBezTo>
                            <a:pt x="21600" y="13524"/>
                            <a:pt x="21584" y="13520"/>
                            <a:pt x="21589" y="13492"/>
                          </a:cubicBezTo>
                          <a:cubicBezTo>
                            <a:pt x="21578" y="13401"/>
                            <a:pt x="21497" y="13382"/>
                            <a:pt x="21487" y="13315"/>
                          </a:cubicBezTo>
                          <a:cubicBezTo>
                            <a:pt x="21465" y="13279"/>
                            <a:pt x="21526" y="13211"/>
                            <a:pt x="21487" y="13197"/>
                          </a:cubicBezTo>
                          <a:cubicBezTo>
                            <a:pt x="21368" y="13154"/>
                            <a:pt x="21313" y="13033"/>
                            <a:pt x="21385" y="12901"/>
                          </a:cubicBezTo>
                          <a:cubicBezTo>
                            <a:pt x="21409" y="12858"/>
                            <a:pt x="21390" y="12784"/>
                            <a:pt x="21385" y="12724"/>
                          </a:cubicBezTo>
                          <a:cubicBezTo>
                            <a:pt x="21372" y="12687"/>
                            <a:pt x="21398" y="12706"/>
                            <a:pt x="21385" y="12665"/>
                          </a:cubicBezTo>
                          <a:cubicBezTo>
                            <a:pt x="21330" y="12491"/>
                            <a:pt x="21057" y="12309"/>
                            <a:pt x="20876" y="12251"/>
                          </a:cubicBezTo>
                          <a:cubicBezTo>
                            <a:pt x="20695" y="12192"/>
                            <a:pt x="20607" y="12075"/>
                            <a:pt x="20672" y="12014"/>
                          </a:cubicBezTo>
                          <a:cubicBezTo>
                            <a:pt x="20759" y="11933"/>
                            <a:pt x="20664" y="11622"/>
                            <a:pt x="20468" y="11305"/>
                          </a:cubicBezTo>
                          <a:cubicBezTo>
                            <a:pt x="20428" y="11252"/>
                            <a:pt x="20409" y="11239"/>
                            <a:pt x="20367" y="11186"/>
                          </a:cubicBezTo>
                          <a:cubicBezTo>
                            <a:pt x="20098" y="10855"/>
                            <a:pt x="19813" y="10569"/>
                            <a:pt x="19654" y="10477"/>
                          </a:cubicBezTo>
                          <a:cubicBezTo>
                            <a:pt x="19460" y="10365"/>
                            <a:pt x="19329" y="10195"/>
                            <a:pt x="19348" y="10122"/>
                          </a:cubicBezTo>
                          <a:cubicBezTo>
                            <a:pt x="19231" y="9988"/>
                            <a:pt x="19161" y="9883"/>
                            <a:pt x="19145" y="9767"/>
                          </a:cubicBezTo>
                          <a:cubicBezTo>
                            <a:pt x="19133" y="9681"/>
                            <a:pt x="19102" y="9531"/>
                            <a:pt x="19043" y="9412"/>
                          </a:cubicBezTo>
                          <a:cubicBezTo>
                            <a:pt x="18998" y="9350"/>
                            <a:pt x="18992" y="9300"/>
                            <a:pt x="18941" y="9235"/>
                          </a:cubicBezTo>
                          <a:cubicBezTo>
                            <a:pt x="18850" y="9120"/>
                            <a:pt x="18809" y="9099"/>
                            <a:pt x="18737" y="8998"/>
                          </a:cubicBezTo>
                          <a:cubicBezTo>
                            <a:pt x="18536" y="8768"/>
                            <a:pt x="18338" y="8518"/>
                            <a:pt x="18330" y="8466"/>
                          </a:cubicBezTo>
                          <a:cubicBezTo>
                            <a:pt x="18328" y="8454"/>
                            <a:pt x="18340" y="8423"/>
                            <a:pt x="18330" y="8407"/>
                          </a:cubicBezTo>
                          <a:cubicBezTo>
                            <a:pt x="17743" y="8320"/>
                            <a:pt x="17166" y="8115"/>
                            <a:pt x="17006" y="7875"/>
                          </a:cubicBezTo>
                          <a:cubicBezTo>
                            <a:pt x="16888" y="7697"/>
                            <a:pt x="17201" y="7326"/>
                            <a:pt x="17515" y="7106"/>
                          </a:cubicBezTo>
                          <a:cubicBezTo>
                            <a:pt x="17154" y="6929"/>
                            <a:pt x="16779" y="6753"/>
                            <a:pt x="16904" y="6751"/>
                          </a:cubicBezTo>
                          <a:cubicBezTo>
                            <a:pt x="17044" y="6749"/>
                            <a:pt x="16904" y="6534"/>
                            <a:pt x="16599" y="6337"/>
                          </a:cubicBezTo>
                          <a:cubicBezTo>
                            <a:pt x="15788" y="5814"/>
                            <a:pt x="14885" y="4848"/>
                            <a:pt x="15071" y="4741"/>
                          </a:cubicBezTo>
                          <a:cubicBezTo>
                            <a:pt x="15160" y="4689"/>
                            <a:pt x="15040" y="4476"/>
                            <a:pt x="14766" y="4208"/>
                          </a:cubicBezTo>
                          <a:lnTo>
                            <a:pt x="14664" y="4090"/>
                          </a:lnTo>
                          <a:cubicBezTo>
                            <a:pt x="14484" y="4103"/>
                            <a:pt x="14201" y="4019"/>
                            <a:pt x="14053" y="3794"/>
                          </a:cubicBezTo>
                          <a:cubicBezTo>
                            <a:pt x="13924" y="3598"/>
                            <a:pt x="13921" y="3467"/>
                            <a:pt x="14053" y="3321"/>
                          </a:cubicBezTo>
                          <a:cubicBezTo>
                            <a:pt x="13839" y="3306"/>
                            <a:pt x="13698" y="3218"/>
                            <a:pt x="13747" y="3085"/>
                          </a:cubicBezTo>
                          <a:cubicBezTo>
                            <a:pt x="13764" y="3040"/>
                            <a:pt x="13751" y="3016"/>
                            <a:pt x="13747" y="2966"/>
                          </a:cubicBezTo>
                          <a:cubicBezTo>
                            <a:pt x="13631" y="2839"/>
                            <a:pt x="13477" y="2672"/>
                            <a:pt x="13442" y="2553"/>
                          </a:cubicBezTo>
                          <a:cubicBezTo>
                            <a:pt x="13411" y="2548"/>
                            <a:pt x="13370" y="2483"/>
                            <a:pt x="13340" y="2493"/>
                          </a:cubicBezTo>
                          <a:cubicBezTo>
                            <a:pt x="13228" y="2533"/>
                            <a:pt x="12967" y="2429"/>
                            <a:pt x="12831" y="2257"/>
                          </a:cubicBezTo>
                          <a:cubicBezTo>
                            <a:pt x="12781" y="2194"/>
                            <a:pt x="12652" y="2151"/>
                            <a:pt x="12525" y="2079"/>
                          </a:cubicBezTo>
                          <a:cubicBezTo>
                            <a:pt x="12264" y="1963"/>
                            <a:pt x="12012" y="1832"/>
                            <a:pt x="11711" y="1725"/>
                          </a:cubicBezTo>
                          <a:cubicBezTo>
                            <a:pt x="11252" y="1599"/>
                            <a:pt x="10608" y="1328"/>
                            <a:pt x="10285" y="1133"/>
                          </a:cubicBezTo>
                          <a:cubicBezTo>
                            <a:pt x="9950" y="931"/>
                            <a:pt x="9524" y="778"/>
                            <a:pt x="9267" y="778"/>
                          </a:cubicBezTo>
                          <a:cubicBezTo>
                            <a:pt x="8992" y="778"/>
                            <a:pt x="8527" y="576"/>
                            <a:pt x="8147" y="365"/>
                          </a:cubicBezTo>
                          <a:cubicBezTo>
                            <a:pt x="7616" y="503"/>
                            <a:pt x="7204" y="352"/>
                            <a:pt x="7128" y="10"/>
                          </a:cubicBezTo>
                          <a:lnTo>
                            <a:pt x="7026" y="10"/>
                          </a:lnTo>
                          <a:cubicBezTo>
                            <a:pt x="6926" y="39"/>
                            <a:pt x="6869" y="32"/>
                            <a:pt x="6721" y="10"/>
                          </a:cubicBezTo>
                          <a:cubicBezTo>
                            <a:pt x="6617" y="-6"/>
                            <a:pt x="6505" y="1"/>
                            <a:pt x="6415" y="10"/>
                          </a:cubicBezTo>
                          <a:close/>
                        </a:path>
                      </a:pathLst>
                    </a:custGeom>
                    <a:ln>
                      <a:noFill/>
                    </a:ln>
                    <a:effectLst/>
                  </p:spPr>
                </p:pic>
                <p:pic>
                  <p:nvPicPr>
                    <p:cNvPr id="701" name="Image" descr="Image"/>
                    <p:cNvPicPr>
                      <a:picLocks/>
                    </p:cNvPicPr>
                    <p:nvPr/>
                  </p:nvPicPr>
                  <p:blipFill>
                    <a:blip r:embed="rId29"/>
                    <a:stretch>
                      <a:fillRect/>
                    </a:stretch>
                  </p:blipFill>
                  <p:spPr>
                    <a:xfrm>
                      <a:off x="0" y="-1"/>
                      <a:ext cx="102099" cy="169020"/>
                    </a:xfrm>
                    <a:prstGeom prst="rect">
                      <a:avLst/>
                    </a:prstGeom>
                    <a:effectLst/>
                  </p:spPr>
                </p:pic>
              </p:grpSp>
            </p:grpSp>
            <p:grpSp>
              <p:nvGrpSpPr>
                <p:cNvPr id="744" name="Group"/>
                <p:cNvGrpSpPr/>
                <p:nvPr/>
              </p:nvGrpSpPr>
              <p:grpSpPr>
                <a:xfrm rot="14833829" flipH="1">
                  <a:off x="324946" y="1058692"/>
                  <a:ext cx="405005" cy="397451"/>
                  <a:chOff x="1128" y="-11214"/>
                  <a:chExt cx="405003" cy="397450"/>
                </a:xfrm>
              </p:grpSpPr>
              <p:grpSp>
                <p:nvGrpSpPr>
                  <p:cNvPr id="707" name="Image"/>
                  <p:cNvGrpSpPr/>
                  <p:nvPr/>
                </p:nvGrpSpPr>
                <p:grpSpPr>
                  <a:xfrm rot="15509495" flipH="1">
                    <a:off x="256089" y="231940"/>
                    <a:ext cx="65984" cy="108725"/>
                    <a:chOff x="0" y="0"/>
                    <a:chExt cx="65982" cy="108724"/>
                  </a:xfrm>
                </p:grpSpPr>
                <p:pic>
                  <p:nvPicPr>
                    <p:cNvPr id="706" name="Image" descr="Image"/>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a:xfrm>
                      <a:off x="8980" y="9734"/>
                      <a:ext cx="48053" cy="83744"/>
                    </a:xfrm>
                    <a:custGeom>
                      <a:avLst/>
                      <a:gdLst/>
                      <a:ahLst/>
                      <a:cxnLst>
                        <a:cxn ang="0">
                          <a:pos x="wd2" y="hd2"/>
                        </a:cxn>
                        <a:cxn ang="5400000">
                          <a:pos x="wd2" y="hd2"/>
                        </a:cxn>
                        <a:cxn ang="10800000">
                          <a:pos x="wd2" y="hd2"/>
                        </a:cxn>
                        <a:cxn ang="16200000">
                          <a:pos x="wd2" y="hd2"/>
                        </a:cxn>
                      </a:cxnLst>
                      <a:rect l="0" t="0" r="r" b="b"/>
                      <a:pathLst>
                        <a:path w="21574" h="21591" extrusionOk="0">
                          <a:moveTo>
                            <a:pt x="6415" y="0"/>
                          </a:moveTo>
                          <a:cubicBezTo>
                            <a:pt x="6325" y="9"/>
                            <a:pt x="6268" y="73"/>
                            <a:pt x="6236" y="102"/>
                          </a:cubicBezTo>
                          <a:cubicBezTo>
                            <a:pt x="6204" y="133"/>
                            <a:pt x="6112" y="189"/>
                            <a:pt x="5880" y="205"/>
                          </a:cubicBezTo>
                          <a:cubicBezTo>
                            <a:pt x="5662" y="219"/>
                            <a:pt x="5283" y="210"/>
                            <a:pt x="4989" y="205"/>
                          </a:cubicBezTo>
                          <a:cubicBezTo>
                            <a:pt x="4383" y="193"/>
                            <a:pt x="3861" y="239"/>
                            <a:pt x="3742" y="307"/>
                          </a:cubicBezTo>
                          <a:cubicBezTo>
                            <a:pt x="3623" y="376"/>
                            <a:pt x="3344" y="439"/>
                            <a:pt x="3207" y="409"/>
                          </a:cubicBezTo>
                          <a:cubicBezTo>
                            <a:pt x="3071" y="379"/>
                            <a:pt x="2863" y="448"/>
                            <a:pt x="2673" y="614"/>
                          </a:cubicBezTo>
                          <a:cubicBezTo>
                            <a:pt x="2649" y="635"/>
                            <a:pt x="2516" y="597"/>
                            <a:pt x="2495" y="614"/>
                          </a:cubicBezTo>
                          <a:cubicBezTo>
                            <a:pt x="2473" y="642"/>
                            <a:pt x="2545" y="682"/>
                            <a:pt x="2495" y="716"/>
                          </a:cubicBezTo>
                          <a:cubicBezTo>
                            <a:pt x="2432" y="760"/>
                            <a:pt x="2370" y="803"/>
                            <a:pt x="2316" y="819"/>
                          </a:cubicBezTo>
                          <a:cubicBezTo>
                            <a:pt x="2246" y="821"/>
                            <a:pt x="2047" y="860"/>
                            <a:pt x="1960" y="819"/>
                          </a:cubicBezTo>
                          <a:cubicBezTo>
                            <a:pt x="1866" y="777"/>
                            <a:pt x="1845" y="725"/>
                            <a:pt x="1782" y="716"/>
                          </a:cubicBezTo>
                          <a:cubicBezTo>
                            <a:pt x="1657" y="708"/>
                            <a:pt x="1453" y="819"/>
                            <a:pt x="1247" y="921"/>
                          </a:cubicBezTo>
                          <a:cubicBezTo>
                            <a:pt x="1185" y="980"/>
                            <a:pt x="1207" y="986"/>
                            <a:pt x="1247" y="1023"/>
                          </a:cubicBezTo>
                          <a:cubicBezTo>
                            <a:pt x="1311" y="1083"/>
                            <a:pt x="1203" y="1238"/>
                            <a:pt x="1069" y="1330"/>
                          </a:cubicBezTo>
                          <a:cubicBezTo>
                            <a:pt x="782" y="1529"/>
                            <a:pt x="552" y="1511"/>
                            <a:pt x="0" y="1228"/>
                          </a:cubicBezTo>
                          <a:cubicBezTo>
                            <a:pt x="415" y="1472"/>
                            <a:pt x="689" y="1676"/>
                            <a:pt x="535" y="1842"/>
                          </a:cubicBezTo>
                          <a:cubicBezTo>
                            <a:pt x="410" y="1976"/>
                            <a:pt x="383" y="2419"/>
                            <a:pt x="356" y="2865"/>
                          </a:cubicBezTo>
                          <a:cubicBezTo>
                            <a:pt x="380" y="3042"/>
                            <a:pt x="330" y="3019"/>
                            <a:pt x="356" y="3275"/>
                          </a:cubicBezTo>
                          <a:cubicBezTo>
                            <a:pt x="416" y="3857"/>
                            <a:pt x="616" y="4310"/>
                            <a:pt x="713" y="4707"/>
                          </a:cubicBezTo>
                          <a:cubicBezTo>
                            <a:pt x="729" y="4775"/>
                            <a:pt x="694" y="4846"/>
                            <a:pt x="713" y="4912"/>
                          </a:cubicBezTo>
                          <a:cubicBezTo>
                            <a:pt x="848" y="5006"/>
                            <a:pt x="961" y="5179"/>
                            <a:pt x="891" y="5219"/>
                          </a:cubicBezTo>
                          <a:cubicBezTo>
                            <a:pt x="865" y="5234"/>
                            <a:pt x="861" y="5307"/>
                            <a:pt x="891" y="5423"/>
                          </a:cubicBezTo>
                          <a:cubicBezTo>
                            <a:pt x="1036" y="5808"/>
                            <a:pt x="1140" y="6195"/>
                            <a:pt x="1425" y="6754"/>
                          </a:cubicBezTo>
                          <a:cubicBezTo>
                            <a:pt x="1692" y="7275"/>
                            <a:pt x="2020" y="7730"/>
                            <a:pt x="2316" y="7879"/>
                          </a:cubicBezTo>
                          <a:cubicBezTo>
                            <a:pt x="2966" y="8206"/>
                            <a:pt x="3375" y="8663"/>
                            <a:pt x="3029" y="8903"/>
                          </a:cubicBezTo>
                          <a:cubicBezTo>
                            <a:pt x="2820" y="9047"/>
                            <a:pt x="2810" y="9160"/>
                            <a:pt x="3029" y="9312"/>
                          </a:cubicBezTo>
                          <a:cubicBezTo>
                            <a:pt x="3183" y="9419"/>
                            <a:pt x="3104" y="9474"/>
                            <a:pt x="3029" y="9516"/>
                          </a:cubicBezTo>
                          <a:cubicBezTo>
                            <a:pt x="2992" y="9538"/>
                            <a:pt x="3150" y="9641"/>
                            <a:pt x="3207" y="9721"/>
                          </a:cubicBezTo>
                          <a:cubicBezTo>
                            <a:pt x="3287" y="9789"/>
                            <a:pt x="3328" y="9891"/>
                            <a:pt x="3386" y="9926"/>
                          </a:cubicBezTo>
                          <a:cubicBezTo>
                            <a:pt x="3532" y="10014"/>
                            <a:pt x="3494" y="10070"/>
                            <a:pt x="3564" y="10130"/>
                          </a:cubicBezTo>
                          <a:cubicBezTo>
                            <a:pt x="3767" y="10166"/>
                            <a:pt x="4058" y="10164"/>
                            <a:pt x="4098" y="10233"/>
                          </a:cubicBezTo>
                          <a:cubicBezTo>
                            <a:pt x="4143" y="10309"/>
                            <a:pt x="3901" y="10445"/>
                            <a:pt x="3742" y="10540"/>
                          </a:cubicBezTo>
                          <a:cubicBezTo>
                            <a:pt x="3759" y="10553"/>
                            <a:pt x="3899" y="10525"/>
                            <a:pt x="3920" y="10540"/>
                          </a:cubicBezTo>
                          <a:cubicBezTo>
                            <a:pt x="4016" y="10606"/>
                            <a:pt x="3911" y="10692"/>
                            <a:pt x="3920" y="10744"/>
                          </a:cubicBezTo>
                          <a:cubicBezTo>
                            <a:pt x="4057" y="10774"/>
                            <a:pt x="4134" y="10899"/>
                            <a:pt x="4098" y="11154"/>
                          </a:cubicBezTo>
                          <a:cubicBezTo>
                            <a:pt x="4418" y="11208"/>
                            <a:pt x="4545" y="11364"/>
                            <a:pt x="4455" y="11563"/>
                          </a:cubicBezTo>
                          <a:cubicBezTo>
                            <a:pt x="4437" y="11603"/>
                            <a:pt x="4455" y="11610"/>
                            <a:pt x="4455" y="11665"/>
                          </a:cubicBezTo>
                          <a:cubicBezTo>
                            <a:pt x="4488" y="11683"/>
                            <a:pt x="4415" y="11752"/>
                            <a:pt x="4455" y="11768"/>
                          </a:cubicBezTo>
                          <a:cubicBezTo>
                            <a:pt x="4703" y="11868"/>
                            <a:pt x="4873" y="11914"/>
                            <a:pt x="4811" y="11972"/>
                          </a:cubicBezTo>
                          <a:cubicBezTo>
                            <a:pt x="4749" y="12030"/>
                            <a:pt x="4804" y="12136"/>
                            <a:pt x="4989" y="12177"/>
                          </a:cubicBezTo>
                          <a:lnTo>
                            <a:pt x="5167" y="12177"/>
                          </a:lnTo>
                          <a:cubicBezTo>
                            <a:pt x="5439" y="11970"/>
                            <a:pt x="5618" y="11915"/>
                            <a:pt x="5880" y="11972"/>
                          </a:cubicBezTo>
                          <a:cubicBezTo>
                            <a:pt x="6188" y="12040"/>
                            <a:pt x="6270" y="12030"/>
                            <a:pt x="6058" y="12177"/>
                          </a:cubicBezTo>
                          <a:cubicBezTo>
                            <a:pt x="5912" y="12278"/>
                            <a:pt x="5797" y="12509"/>
                            <a:pt x="5880" y="12586"/>
                          </a:cubicBezTo>
                          <a:cubicBezTo>
                            <a:pt x="5963" y="12664"/>
                            <a:pt x="5908" y="12762"/>
                            <a:pt x="5702" y="12893"/>
                          </a:cubicBezTo>
                          <a:cubicBezTo>
                            <a:pt x="5613" y="12950"/>
                            <a:pt x="5568" y="13037"/>
                            <a:pt x="5524" y="13098"/>
                          </a:cubicBezTo>
                          <a:cubicBezTo>
                            <a:pt x="5545" y="13145"/>
                            <a:pt x="5557" y="13150"/>
                            <a:pt x="5524" y="13200"/>
                          </a:cubicBezTo>
                          <a:cubicBezTo>
                            <a:pt x="5459" y="13298"/>
                            <a:pt x="5629" y="13532"/>
                            <a:pt x="5880" y="13610"/>
                          </a:cubicBezTo>
                          <a:cubicBezTo>
                            <a:pt x="6130" y="13686"/>
                            <a:pt x="6303" y="13776"/>
                            <a:pt x="6236" y="13814"/>
                          </a:cubicBezTo>
                          <a:cubicBezTo>
                            <a:pt x="6169" y="13853"/>
                            <a:pt x="6119" y="13995"/>
                            <a:pt x="6236" y="14121"/>
                          </a:cubicBezTo>
                          <a:cubicBezTo>
                            <a:pt x="6376" y="14271"/>
                            <a:pt x="6381" y="14377"/>
                            <a:pt x="6236" y="14428"/>
                          </a:cubicBezTo>
                          <a:cubicBezTo>
                            <a:pt x="5947" y="14531"/>
                            <a:pt x="5946" y="15041"/>
                            <a:pt x="6236" y="15144"/>
                          </a:cubicBezTo>
                          <a:cubicBezTo>
                            <a:pt x="6360" y="15188"/>
                            <a:pt x="6490" y="15279"/>
                            <a:pt x="6415" y="15349"/>
                          </a:cubicBezTo>
                          <a:cubicBezTo>
                            <a:pt x="6338" y="15420"/>
                            <a:pt x="6363" y="15474"/>
                            <a:pt x="6593" y="15451"/>
                          </a:cubicBezTo>
                          <a:cubicBezTo>
                            <a:pt x="6878" y="15423"/>
                            <a:pt x="7126" y="15479"/>
                            <a:pt x="7127" y="15656"/>
                          </a:cubicBezTo>
                          <a:cubicBezTo>
                            <a:pt x="7129" y="15796"/>
                            <a:pt x="7148" y="16007"/>
                            <a:pt x="7306" y="16168"/>
                          </a:cubicBezTo>
                          <a:cubicBezTo>
                            <a:pt x="7464" y="16328"/>
                            <a:pt x="7521" y="16627"/>
                            <a:pt x="7484" y="16782"/>
                          </a:cubicBezTo>
                          <a:cubicBezTo>
                            <a:pt x="7430" y="17005"/>
                            <a:pt x="7580" y="17078"/>
                            <a:pt x="8018" y="17089"/>
                          </a:cubicBezTo>
                          <a:cubicBezTo>
                            <a:pt x="8932" y="17111"/>
                            <a:pt x="9008" y="17134"/>
                            <a:pt x="8731" y="17293"/>
                          </a:cubicBezTo>
                          <a:cubicBezTo>
                            <a:pt x="8392" y="17488"/>
                            <a:pt x="8396" y="18124"/>
                            <a:pt x="8731" y="18317"/>
                          </a:cubicBezTo>
                          <a:cubicBezTo>
                            <a:pt x="8918" y="18424"/>
                            <a:pt x="8909" y="18603"/>
                            <a:pt x="8731" y="18726"/>
                          </a:cubicBezTo>
                          <a:cubicBezTo>
                            <a:pt x="8449" y="18921"/>
                            <a:pt x="8627" y="19135"/>
                            <a:pt x="9087" y="19135"/>
                          </a:cubicBezTo>
                          <a:cubicBezTo>
                            <a:pt x="9453" y="19135"/>
                            <a:pt x="9926" y="19744"/>
                            <a:pt x="9622" y="19851"/>
                          </a:cubicBezTo>
                          <a:cubicBezTo>
                            <a:pt x="9336" y="19953"/>
                            <a:pt x="10776" y="20714"/>
                            <a:pt x="11760" y="20977"/>
                          </a:cubicBezTo>
                          <a:cubicBezTo>
                            <a:pt x="12212" y="21098"/>
                            <a:pt x="12799" y="21282"/>
                            <a:pt x="13008" y="21386"/>
                          </a:cubicBezTo>
                          <a:cubicBezTo>
                            <a:pt x="13254" y="21510"/>
                            <a:pt x="13518" y="21544"/>
                            <a:pt x="13898" y="21489"/>
                          </a:cubicBezTo>
                          <a:cubicBezTo>
                            <a:pt x="14349" y="21424"/>
                            <a:pt x="14638" y="21488"/>
                            <a:pt x="14789" y="21591"/>
                          </a:cubicBezTo>
                          <a:cubicBezTo>
                            <a:pt x="14802" y="21530"/>
                            <a:pt x="14811" y="21419"/>
                            <a:pt x="14789" y="21386"/>
                          </a:cubicBezTo>
                          <a:cubicBezTo>
                            <a:pt x="14627" y="21143"/>
                            <a:pt x="17403" y="20348"/>
                            <a:pt x="17640" y="20568"/>
                          </a:cubicBezTo>
                          <a:cubicBezTo>
                            <a:pt x="17806" y="20722"/>
                            <a:pt x="18518" y="20571"/>
                            <a:pt x="19422" y="20158"/>
                          </a:cubicBezTo>
                          <a:cubicBezTo>
                            <a:pt x="19464" y="20139"/>
                            <a:pt x="19556" y="20073"/>
                            <a:pt x="19600" y="20056"/>
                          </a:cubicBezTo>
                          <a:cubicBezTo>
                            <a:pt x="19390" y="19914"/>
                            <a:pt x="19441" y="19871"/>
                            <a:pt x="19957" y="19647"/>
                          </a:cubicBezTo>
                          <a:cubicBezTo>
                            <a:pt x="20605" y="19366"/>
                            <a:pt x="20651" y="19199"/>
                            <a:pt x="20669" y="17805"/>
                          </a:cubicBezTo>
                          <a:cubicBezTo>
                            <a:pt x="20680" y="16987"/>
                            <a:pt x="20740" y="16268"/>
                            <a:pt x="20848" y="16168"/>
                          </a:cubicBezTo>
                          <a:cubicBezTo>
                            <a:pt x="20956" y="16067"/>
                            <a:pt x="20941" y="15767"/>
                            <a:pt x="20848" y="15554"/>
                          </a:cubicBezTo>
                          <a:cubicBezTo>
                            <a:pt x="20755" y="15341"/>
                            <a:pt x="20863" y="15100"/>
                            <a:pt x="21026" y="15042"/>
                          </a:cubicBezTo>
                          <a:cubicBezTo>
                            <a:pt x="21231" y="14969"/>
                            <a:pt x="21121" y="14804"/>
                            <a:pt x="20848" y="14428"/>
                          </a:cubicBezTo>
                          <a:cubicBezTo>
                            <a:pt x="20430" y="13854"/>
                            <a:pt x="20729" y="13605"/>
                            <a:pt x="21382" y="13917"/>
                          </a:cubicBezTo>
                          <a:cubicBezTo>
                            <a:pt x="21417" y="13933"/>
                            <a:pt x="21524" y="13904"/>
                            <a:pt x="21560" y="13917"/>
                          </a:cubicBezTo>
                          <a:cubicBezTo>
                            <a:pt x="21595" y="13810"/>
                            <a:pt x="21518" y="13714"/>
                            <a:pt x="21560" y="13610"/>
                          </a:cubicBezTo>
                          <a:cubicBezTo>
                            <a:pt x="21572" y="13582"/>
                            <a:pt x="21556" y="13535"/>
                            <a:pt x="21560" y="13507"/>
                          </a:cubicBezTo>
                          <a:cubicBezTo>
                            <a:pt x="21550" y="13416"/>
                            <a:pt x="21570" y="13370"/>
                            <a:pt x="21560" y="13303"/>
                          </a:cubicBezTo>
                          <a:cubicBezTo>
                            <a:pt x="21538" y="13267"/>
                            <a:pt x="21600" y="13214"/>
                            <a:pt x="21560" y="13200"/>
                          </a:cubicBezTo>
                          <a:cubicBezTo>
                            <a:pt x="21441" y="13158"/>
                            <a:pt x="21310" y="13025"/>
                            <a:pt x="21382" y="12893"/>
                          </a:cubicBezTo>
                          <a:cubicBezTo>
                            <a:pt x="21406" y="12850"/>
                            <a:pt x="21387" y="12851"/>
                            <a:pt x="21382" y="12791"/>
                          </a:cubicBezTo>
                          <a:cubicBezTo>
                            <a:pt x="21369" y="12754"/>
                            <a:pt x="21396" y="12730"/>
                            <a:pt x="21382" y="12689"/>
                          </a:cubicBezTo>
                          <a:cubicBezTo>
                            <a:pt x="21327" y="12515"/>
                            <a:pt x="21208" y="12338"/>
                            <a:pt x="21026" y="12279"/>
                          </a:cubicBezTo>
                          <a:cubicBezTo>
                            <a:pt x="20844" y="12221"/>
                            <a:pt x="20783" y="12135"/>
                            <a:pt x="20848" y="12075"/>
                          </a:cubicBezTo>
                          <a:cubicBezTo>
                            <a:pt x="20934" y="11994"/>
                            <a:pt x="20688" y="11676"/>
                            <a:pt x="20491" y="11358"/>
                          </a:cubicBezTo>
                          <a:cubicBezTo>
                            <a:pt x="20451" y="11306"/>
                            <a:pt x="20534" y="11308"/>
                            <a:pt x="20491" y="11256"/>
                          </a:cubicBezTo>
                          <a:cubicBezTo>
                            <a:pt x="20221" y="10926"/>
                            <a:pt x="19939" y="10530"/>
                            <a:pt x="19779" y="10437"/>
                          </a:cubicBezTo>
                          <a:cubicBezTo>
                            <a:pt x="19584" y="10326"/>
                            <a:pt x="19403" y="10204"/>
                            <a:pt x="19422" y="10130"/>
                          </a:cubicBezTo>
                          <a:cubicBezTo>
                            <a:pt x="19304" y="9997"/>
                            <a:pt x="19260" y="9837"/>
                            <a:pt x="19244" y="9721"/>
                          </a:cubicBezTo>
                          <a:cubicBezTo>
                            <a:pt x="19232" y="9636"/>
                            <a:pt x="19125" y="9533"/>
                            <a:pt x="19066" y="9414"/>
                          </a:cubicBezTo>
                          <a:cubicBezTo>
                            <a:pt x="19021" y="9352"/>
                            <a:pt x="19117" y="9377"/>
                            <a:pt x="19066" y="9312"/>
                          </a:cubicBezTo>
                          <a:cubicBezTo>
                            <a:pt x="18975" y="9197"/>
                            <a:pt x="18960" y="9105"/>
                            <a:pt x="18888" y="9005"/>
                          </a:cubicBezTo>
                          <a:cubicBezTo>
                            <a:pt x="18686" y="8775"/>
                            <a:pt x="18361" y="8545"/>
                            <a:pt x="18353" y="8493"/>
                          </a:cubicBezTo>
                          <a:cubicBezTo>
                            <a:pt x="17764" y="8406"/>
                            <a:pt x="17266" y="8119"/>
                            <a:pt x="17106" y="7879"/>
                          </a:cubicBezTo>
                          <a:cubicBezTo>
                            <a:pt x="16987" y="7702"/>
                            <a:pt x="17325" y="7383"/>
                            <a:pt x="17640" y="7163"/>
                          </a:cubicBezTo>
                          <a:cubicBezTo>
                            <a:pt x="17278" y="6986"/>
                            <a:pt x="16802" y="6755"/>
                            <a:pt x="16928" y="6754"/>
                          </a:cubicBezTo>
                          <a:cubicBezTo>
                            <a:pt x="17068" y="6752"/>
                            <a:pt x="17056" y="6541"/>
                            <a:pt x="16749" y="6344"/>
                          </a:cubicBezTo>
                          <a:cubicBezTo>
                            <a:pt x="15936" y="5822"/>
                            <a:pt x="14959" y="4917"/>
                            <a:pt x="15146" y="4809"/>
                          </a:cubicBezTo>
                          <a:cubicBezTo>
                            <a:pt x="15235" y="4758"/>
                            <a:pt x="15064" y="4463"/>
                            <a:pt x="14789" y="4196"/>
                          </a:cubicBezTo>
                          <a:lnTo>
                            <a:pt x="14611" y="4093"/>
                          </a:lnTo>
                          <a:cubicBezTo>
                            <a:pt x="14431" y="4106"/>
                            <a:pt x="14225" y="4010"/>
                            <a:pt x="14077" y="3786"/>
                          </a:cubicBezTo>
                          <a:cubicBezTo>
                            <a:pt x="13947" y="3591"/>
                            <a:pt x="13944" y="3522"/>
                            <a:pt x="14077" y="3377"/>
                          </a:cubicBezTo>
                          <a:cubicBezTo>
                            <a:pt x="13862" y="3362"/>
                            <a:pt x="13671" y="3305"/>
                            <a:pt x="13720" y="3172"/>
                          </a:cubicBezTo>
                          <a:cubicBezTo>
                            <a:pt x="13737" y="3127"/>
                            <a:pt x="13724" y="3017"/>
                            <a:pt x="13720" y="2968"/>
                          </a:cubicBezTo>
                          <a:cubicBezTo>
                            <a:pt x="13604" y="2841"/>
                            <a:pt x="13577" y="2678"/>
                            <a:pt x="13542" y="2558"/>
                          </a:cubicBezTo>
                          <a:cubicBezTo>
                            <a:pt x="13539" y="2548"/>
                            <a:pt x="13376" y="2572"/>
                            <a:pt x="13364" y="2558"/>
                          </a:cubicBezTo>
                          <a:cubicBezTo>
                            <a:pt x="13251" y="2598"/>
                            <a:pt x="12966" y="2526"/>
                            <a:pt x="12829" y="2354"/>
                          </a:cubicBezTo>
                          <a:cubicBezTo>
                            <a:pt x="12779" y="2291"/>
                            <a:pt x="12778" y="2221"/>
                            <a:pt x="12651" y="2149"/>
                          </a:cubicBezTo>
                          <a:cubicBezTo>
                            <a:pt x="12389" y="2033"/>
                            <a:pt x="12062" y="1847"/>
                            <a:pt x="11760" y="1740"/>
                          </a:cubicBezTo>
                          <a:cubicBezTo>
                            <a:pt x="11300" y="1614"/>
                            <a:pt x="10659" y="1423"/>
                            <a:pt x="10335" y="1228"/>
                          </a:cubicBezTo>
                          <a:cubicBezTo>
                            <a:pt x="9999" y="1026"/>
                            <a:pt x="9523" y="819"/>
                            <a:pt x="9266" y="819"/>
                          </a:cubicBezTo>
                          <a:cubicBezTo>
                            <a:pt x="8990" y="819"/>
                            <a:pt x="8578" y="621"/>
                            <a:pt x="8197" y="409"/>
                          </a:cubicBezTo>
                          <a:cubicBezTo>
                            <a:pt x="7664" y="547"/>
                            <a:pt x="7204" y="342"/>
                            <a:pt x="7127" y="0"/>
                          </a:cubicBezTo>
                          <a:cubicBezTo>
                            <a:pt x="7027" y="29"/>
                            <a:pt x="6920" y="125"/>
                            <a:pt x="6771" y="102"/>
                          </a:cubicBezTo>
                          <a:cubicBezTo>
                            <a:pt x="6667" y="87"/>
                            <a:pt x="6504" y="-9"/>
                            <a:pt x="6415" y="0"/>
                          </a:cubicBezTo>
                          <a:close/>
                        </a:path>
                      </a:pathLst>
                    </a:custGeom>
                    <a:ln>
                      <a:noFill/>
                    </a:ln>
                    <a:effectLst/>
                  </p:spPr>
                </p:pic>
                <p:pic>
                  <p:nvPicPr>
                    <p:cNvPr id="705" name="Image" descr="Image"/>
                    <p:cNvPicPr>
                      <a:picLocks/>
                    </p:cNvPicPr>
                    <p:nvPr/>
                  </p:nvPicPr>
                  <p:blipFill>
                    <a:blip r:embed="rId15"/>
                    <a:stretch>
                      <a:fillRect/>
                    </a:stretch>
                  </p:blipFill>
                  <p:spPr>
                    <a:xfrm>
                      <a:off x="-1" y="-1"/>
                      <a:ext cx="65984" cy="108726"/>
                    </a:xfrm>
                    <a:prstGeom prst="rect">
                      <a:avLst/>
                    </a:prstGeom>
                    <a:effectLst/>
                  </p:spPr>
                </p:pic>
              </p:grpSp>
              <p:grpSp>
                <p:nvGrpSpPr>
                  <p:cNvPr id="710" name="Image"/>
                  <p:cNvGrpSpPr/>
                  <p:nvPr/>
                </p:nvGrpSpPr>
                <p:grpSpPr>
                  <a:xfrm rot="6511922" flipH="1">
                    <a:off x="274375" y="110468"/>
                    <a:ext cx="65983" cy="108725"/>
                    <a:chOff x="0" y="0"/>
                    <a:chExt cx="65982" cy="108724"/>
                  </a:xfrm>
                </p:grpSpPr>
                <p:pic>
                  <p:nvPicPr>
                    <p:cNvPr id="709" name="Image" descr="Image"/>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a:xfrm>
                      <a:off x="8980" y="9734"/>
                      <a:ext cx="48053" cy="83744"/>
                    </a:xfrm>
                    <a:custGeom>
                      <a:avLst/>
                      <a:gdLst/>
                      <a:ahLst/>
                      <a:cxnLst>
                        <a:cxn ang="0">
                          <a:pos x="wd2" y="hd2"/>
                        </a:cxn>
                        <a:cxn ang="5400000">
                          <a:pos x="wd2" y="hd2"/>
                        </a:cxn>
                        <a:cxn ang="10800000">
                          <a:pos x="wd2" y="hd2"/>
                        </a:cxn>
                        <a:cxn ang="16200000">
                          <a:pos x="wd2" y="hd2"/>
                        </a:cxn>
                      </a:cxnLst>
                      <a:rect l="0" t="0" r="r" b="b"/>
                      <a:pathLst>
                        <a:path w="21574" h="21591" extrusionOk="0">
                          <a:moveTo>
                            <a:pt x="6415" y="0"/>
                          </a:moveTo>
                          <a:cubicBezTo>
                            <a:pt x="6325" y="9"/>
                            <a:pt x="6268" y="73"/>
                            <a:pt x="6236" y="102"/>
                          </a:cubicBezTo>
                          <a:cubicBezTo>
                            <a:pt x="6204" y="133"/>
                            <a:pt x="6112" y="189"/>
                            <a:pt x="5880" y="205"/>
                          </a:cubicBezTo>
                          <a:cubicBezTo>
                            <a:pt x="5662" y="219"/>
                            <a:pt x="5283" y="210"/>
                            <a:pt x="4989" y="205"/>
                          </a:cubicBezTo>
                          <a:cubicBezTo>
                            <a:pt x="4383" y="193"/>
                            <a:pt x="3861" y="239"/>
                            <a:pt x="3742" y="307"/>
                          </a:cubicBezTo>
                          <a:cubicBezTo>
                            <a:pt x="3623" y="376"/>
                            <a:pt x="3344" y="439"/>
                            <a:pt x="3207" y="409"/>
                          </a:cubicBezTo>
                          <a:cubicBezTo>
                            <a:pt x="3071" y="379"/>
                            <a:pt x="2863" y="448"/>
                            <a:pt x="2673" y="614"/>
                          </a:cubicBezTo>
                          <a:cubicBezTo>
                            <a:pt x="2649" y="635"/>
                            <a:pt x="2516" y="597"/>
                            <a:pt x="2495" y="614"/>
                          </a:cubicBezTo>
                          <a:cubicBezTo>
                            <a:pt x="2473" y="642"/>
                            <a:pt x="2545" y="682"/>
                            <a:pt x="2495" y="716"/>
                          </a:cubicBezTo>
                          <a:cubicBezTo>
                            <a:pt x="2432" y="760"/>
                            <a:pt x="2370" y="803"/>
                            <a:pt x="2316" y="819"/>
                          </a:cubicBezTo>
                          <a:cubicBezTo>
                            <a:pt x="2246" y="821"/>
                            <a:pt x="2047" y="860"/>
                            <a:pt x="1960" y="819"/>
                          </a:cubicBezTo>
                          <a:cubicBezTo>
                            <a:pt x="1866" y="777"/>
                            <a:pt x="1845" y="725"/>
                            <a:pt x="1782" y="716"/>
                          </a:cubicBezTo>
                          <a:cubicBezTo>
                            <a:pt x="1657" y="708"/>
                            <a:pt x="1453" y="819"/>
                            <a:pt x="1247" y="921"/>
                          </a:cubicBezTo>
                          <a:cubicBezTo>
                            <a:pt x="1185" y="980"/>
                            <a:pt x="1207" y="986"/>
                            <a:pt x="1247" y="1023"/>
                          </a:cubicBezTo>
                          <a:cubicBezTo>
                            <a:pt x="1311" y="1083"/>
                            <a:pt x="1203" y="1238"/>
                            <a:pt x="1069" y="1330"/>
                          </a:cubicBezTo>
                          <a:cubicBezTo>
                            <a:pt x="782" y="1529"/>
                            <a:pt x="552" y="1511"/>
                            <a:pt x="0" y="1228"/>
                          </a:cubicBezTo>
                          <a:cubicBezTo>
                            <a:pt x="415" y="1472"/>
                            <a:pt x="689" y="1676"/>
                            <a:pt x="535" y="1842"/>
                          </a:cubicBezTo>
                          <a:cubicBezTo>
                            <a:pt x="410" y="1976"/>
                            <a:pt x="383" y="2419"/>
                            <a:pt x="356" y="2865"/>
                          </a:cubicBezTo>
                          <a:cubicBezTo>
                            <a:pt x="380" y="3042"/>
                            <a:pt x="330" y="3019"/>
                            <a:pt x="356" y="3275"/>
                          </a:cubicBezTo>
                          <a:cubicBezTo>
                            <a:pt x="416" y="3857"/>
                            <a:pt x="616" y="4310"/>
                            <a:pt x="713" y="4707"/>
                          </a:cubicBezTo>
                          <a:cubicBezTo>
                            <a:pt x="729" y="4775"/>
                            <a:pt x="694" y="4846"/>
                            <a:pt x="713" y="4912"/>
                          </a:cubicBezTo>
                          <a:cubicBezTo>
                            <a:pt x="848" y="5006"/>
                            <a:pt x="961" y="5179"/>
                            <a:pt x="891" y="5219"/>
                          </a:cubicBezTo>
                          <a:cubicBezTo>
                            <a:pt x="865" y="5234"/>
                            <a:pt x="861" y="5307"/>
                            <a:pt x="891" y="5423"/>
                          </a:cubicBezTo>
                          <a:cubicBezTo>
                            <a:pt x="1036" y="5808"/>
                            <a:pt x="1140" y="6195"/>
                            <a:pt x="1425" y="6754"/>
                          </a:cubicBezTo>
                          <a:cubicBezTo>
                            <a:pt x="1692" y="7275"/>
                            <a:pt x="2020" y="7730"/>
                            <a:pt x="2316" y="7879"/>
                          </a:cubicBezTo>
                          <a:cubicBezTo>
                            <a:pt x="2966" y="8206"/>
                            <a:pt x="3375" y="8663"/>
                            <a:pt x="3029" y="8903"/>
                          </a:cubicBezTo>
                          <a:cubicBezTo>
                            <a:pt x="2820" y="9047"/>
                            <a:pt x="2810" y="9160"/>
                            <a:pt x="3029" y="9312"/>
                          </a:cubicBezTo>
                          <a:cubicBezTo>
                            <a:pt x="3183" y="9419"/>
                            <a:pt x="3104" y="9474"/>
                            <a:pt x="3029" y="9516"/>
                          </a:cubicBezTo>
                          <a:cubicBezTo>
                            <a:pt x="2992" y="9538"/>
                            <a:pt x="3150" y="9641"/>
                            <a:pt x="3207" y="9721"/>
                          </a:cubicBezTo>
                          <a:cubicBezTo>
                            <a:pt x="3287" y="9789"/>
                            <a:pt x="3328" y="9891"/>
                            <a:pt x="3386" y="9926"/>
                          </a:cubicBezTo>
                          <a:cubicBezTo>
                            <a:pt x="3532" y="10014"/>
                            <a:pt x="3494" y="10070"/>
                            <a:pt x="3564" y="10130"/>
                          </a:cubicBezTo>
                          <a:cubicBezTo>
                            <a:pt x="3767" y="10166"/>
                            <a:pt x="4058" y="10164"/>
                            <a:pt x="4098" y="10233"/>
                          </a:cubicBezTo>
                          <a:cubicBezTo>
                            <a:pt x="4143" y="10309"/>
                            <a:pt x="3901" y="10445"/>
                            <a:pt x="3742" y="10540"/>
                          </a:cubicBezTo>
                          <a:cubicBezTo>
                            <a:pt x="3759" y="10553"/>
                            <a:pt x="3899" y="10525"/>
                            <a:pt x="3920" y="10540"/>
                          </a:cubicBezTo>
                          <a:cubicBezTo>
                            <a:pt x="4016" y="10606"/>
                            <a:pt x="3911" y="10692"/>
                            <a:pt x="3920" y="10744"/>
                          </a:cubicBezTo>
                          <a:cubicBezTo>
                            <a:pt x="4057" y="10774"/>
                            <a:pt x="4134" y="10899"/>
                            <a:pt x="4098" y="11154"/>
                          </a:cubicBezTo>
                          <a:cubicBezTo>
                            <a:pt x="4418" y="11208"/>
                            <a:pt x="4545" y="11364"/>
                            <a:pt x="4455" y="11563"/>
                          </a:cubicBezTo>
                          <a:cubicBezTo>
                            <a:pt x="4437" y="11603"/>
                            <a:pt x="4455" y="11610"/>
                            <a:pt x="4455" y="11665"/>
                          </a:cubicBezTo>
                          <a:cubicBezTo>
                            <a:pt x="4488" y="11683"/>
                            <a:pt x="4415" y="11752"/>
                            <a:pt x="4455" y="11768"/>
                          </a:cubicBezTo>
                          <a:cubicBezTo>
                            <a:pt x="4703" y="11868"/>
                            <a:pt x="4873" y="11914"/>
                            <a:pt x="4811" y="11972"/>
                          </a:cubicBezTo>
                          <a:cubicBezTo>
                            <a:pt x="4749" y="12030"/>
                            <a:pt x="4804" y="12136"/>
                            <a:pt x="4989" y="12177"/>
                          </a:cubicBezTo>
                          <a:lnTo>
                            <a:pt x="5167" y="12177"/>
                          </a:lnTo>
                          <a:cubicBezTo>
                            <a:pt x="5439" y="11970"/>
                            <a:pt x="5618" y="11915"/>
                            <a:pt x="5880" y="11972"/>
                          </a:cubicBezTo>
                          <a:cubicBezTo>
                            <a:pt x="6188" y="12040"/>
                            <a:pt x="6270" y="12030"/>
                            <a:pt x="6058" y="12177"/>
                          </a:cubicBezTo>
                          <a:cubicBezTo>
                            <a:pt x="5912" y="12278"/>
                            <a:pt x="5797" y="12509"/>
                            <a:pt x="5880" y="12586"/>
                          </a:cubicBezTo>
                          <a:cubicBezTo>
                            <a:pt x="5963" y="12664"/>
                            <a:pt x="5908" y="12762"/>
                            <a:pt x="5702" y="12893"/>
                          </a:cubicBezTo>
                          <a:cubicBezTo>
                            <a:pt x="5613" y="12950"/>
                            <a:pt x="5568" y="13037"/>
                            <a:pt x="5524" y="13098"/>
                          </a:cubicBezTo>
                          <a:cubicBezTo>
                            <a:pt x="5545" y="13145"/>
                            <a:pt x="5557" y="13150"/>
                            <a:pt x="5524" y="13200"/>
                          </a:cubicBezTo>
                          <a:cubicBezTo>
                            <a:pt x="5459" y="13298"/>
                            <a:pt x="5629" y="13532"/>
                            <a:pt x="5880" y="13610"/>
                          </a:cubicBezTo>
                          <a:cubicBezTo>
                            <a:pt x="6130" y="13686"/>
                            <a:pt x="6303" y="13776"/>
                            <a:pt x="6236" y="13814"/>
                          </a:cubicBezTo>
                          <a:cubicBezTo>
                            <a:pt x="6169" y="13853"/>
                            <a:pt x="6119" y="13995"/>
                            <a:pt x="6236" y="14121"/>
                          </a:cubicBezTo>
                          <a:cubicBezTo>
                            <a:pt x="6376" y="14271"/>
                            <a:pt x="6381" y="14377"/>
                            <a:pt x="6236" y="14428"/>
                          </a:cubicBezTo>
                          <a:cubicBezTo>
                            <a:pt x="5947" y="14531"/>
                            <a:pt x="5946" y="15041"/>
                            <a:pt x="6236" y="15144"/>
                          </a:cubicBezTo>
                          <a:cubicBezTo>
                            <a:pt x="6360" y="15188"/>
                            <a:pt x="6490" y="15279"/>
                            <a:pt x="6415" y="15349"/>
                          </a:cubicBezTo>
                          <a:cubicBezTo>
                            <a:pt x="6338" y="15420"/>
                            <a:pt x="6363" y="15474"/>
                            <a:pt x="6593" y="15451"/>
                          </a:cubicBezTo>
                          <a:cubicBezTo>
                            <a:pt x="6878" y="15423"/>
                            <a:pt x="7126" y="15479"/>
                            <a:pt x="7127" y="15656"/>
                          </a:cubicBezTo>
                          <a:cubicBezTo>
                            <a:pt x="7129" y="15796"/>
                            <a:pt x="7148" y="16007"/>
                            <a:pt x="7306" y="16168"/>
                          </a:cubicBezTo>
                          <a:cubicBezTo>
                            <a:pt x="7464" y="16328"/>
                            <a:pt x="7521" y="16627"/>
                            <a:pt x="7484" y="16782"/>
                          </a:cubicBezTo>
                          <a:cubicBezTo>
                            <a:pt x="7430" y="17005"/>
                            <a:pt x="7580" y="17078"/>
                            <a:pt x="8018" y="17089"/>
                          </a:cubicBezTo>
                          <a:cubicBezTo>
                            <a:pt x="8932" y="17111"/>
                            <a:pt x="9008" y="17134"/>
                            <a:pt x="8731" y="17293"/>
                          </a:cubicBezTo>
                          <a:cubicBezTo>
                            <a:pt x="8392" y="17488"/>
                            <a:pt x="8396" y="18124"/>
                            <a:pt x="8731" y="18317"/>
                          </a:cubicBezTo>
                          <a:cubicBezTo>
                            <a:pt x="8918" y="18424"/>
                            <a:pt x="8909" y="18603"/>
                            <a:pt x="8731" y="18726"/>
                          </a:cubicBezTo>
                          <a:cubicBezTo>
                            <a:pt x="8449" y="18921"/>
                            <a:pt x="8627" y="19135"/>
                            <a:pt x="9087" y="19135"/>
                          </a:cubicBezTo>
                          <a:cubicBezTo>
                            <a:pt x="9453" y="19135"/>
                            <a:pt x="9926" y="19744"/>
                            <a:pt x="9622" y="19851"/>
                          </a:cubicBezTo>
                          <a:cubicBezTo>
                            <a:pt x="9336" y="19953"/>
                            <a:pt x="10776" y="20714"/>
                            <a:pt x="11760" y="20977"/>
                          </a:cubicBezTo>
                          <a:cubicBezTo>
                            <a:pt x="12212" y="21098"/>
                            <a:pt x="12799" y="21282"/>
                            <a:pt x="13008" y="21386"/>
                          </a:cubicBezTo>
                          <a:cubicBezTo>
                            <a:pt x="13254" y="21510"/>
                            <a:pt x="13518" y="21544"/>
                            <a:pt x="13898" y="21489"/>
                          </a:cubicBezTo>
                          <a:cubicBezTo>
                            <a:pt x="14349" y="21424"/>
                            <a:pt x="14638" y="21488"/>
                            <a:pt x="14789" y="21591"/>
                          </a:cubicBezTo>
                          <a:cubicBezTo>
                            <a:pt x="14802" y="21530"/>
                            <a:pt x="14811" y="21419"/>
                            <a:pt x="14789" y="21386"/>
                          </a:cubicBezTo>
                          <a:cubicBezTo>
                            <a:pt x="14627" y="21143"/>
                            <a:pt x="17403" y="20348"/>
                            <a:pt x="17640" y="20568"/>
                          </a:cubicBezTo>
                          <a:cubicBezTo>
                            <a:pt x="17806" y="20722"/>
                            <a:pt x="18518" y="20571"/>
                            <a:pt x="19422" y="20158"/>
                          </a:cubicBezTo>
                          <a:cubicBezTo>
                            <a:pt x="19464" y="20139"/>
                            <a:pt x="19556" y="20073"/>
                            <a:pt x="19600" y="20056"/>
                          </a:cubicBezTo>
                          <a:cubicBezTo>
                            <a:pt x="19390" y="19914"/>
                            <a:pt x="19441" y="19871"/>
                            <a:pt x="19957" y="19647"/>
                          </a:cubicBezTo>
                          <a:cubicBezTo>
                            <a:pt x="20605" y="19366"/>
                            <a:pt x="20651" y="19199"/>
                            <a:pt x="20669" y="17805"/>
                          </a:cubicBezTo>
                          <a:cubicBezTo>
                            <a:pt x="20680" y="16987"/>
                            <a:pt x="20740" y="16268"/>
                            <a:pt x="20848" y="16168"/>
                          </a:cubicBezTo>
                          <a:cubicBezTo>
                            <a:pt x="20956" y="16067"/>
                            <a:pt x="20941" y="15767"/>
                            <a:pt x="20848" y="15554"/>
                          </a:cubicBezTo>
                          <a:cubicBezTo>
                            <a:pt x="20755" y="15341"/>
                            <a:pt x="20863" y="15100"/>
                            <a:pt x="21026" y="15042"/>
                          </a:cubicBezTo>
                          <a:cubicBezTo>
                            <a:pt x="21231" y="14969"/>
                            <a:pt x="21121" y="14804"/>
                            <a:pt x="20848" y="14428"/>
                          </a:cubicBezTo>
                          <a:cubicBezTo>
                            <a:pt x="20430" y="13854"/>
                            <a:pt x="20729" y="13605"/>
                            <a:pt x="21382" y="13917"/>
                          </a:cubicBezTo>
                          <a:cubicBezTo>
                            <a:pt x="21417" y="13933"/>
                            <a:pt x="21524" y="13904"/>
                            <a:pt x="21560" y="13917"/>
                          </a:cubicBezTo>
                          <a:cubicBezTo>
                            <a:pt x="21595" y="13810"/>
                            <a:pt x="21518" y="13714"/>
                            <a:pt x="21560" y="13610"/>
                          </a:cubicBezTo>
                          <a:cubicBezTo>
                            <a:pt x="21572" y="13582"/>
                            <a:pt x="21556" y="13535"/>
                            <a:pt x="21560" y="13507"/>
                          </a:cubicBezTo>
                          <a:cubicBezTo>
                            <a:pt x="21550" y="13416"/>
                            <a:pt x="21570" y="13370"/>
                            <a:pt x="21560" y="13303"/>
                          </a:cubicBezTo>
                          <a:cubicBezTo>
                            <a:pt x="21538" y="13267"/>
                            <a:pt x="21600" y="13214"/>
                            <a:pt x="21560" y="13200"/>
                          </a:cubicBezTo>
                          <a:cubicBezTo>
                            <a:pt x="21441" y="13158"/>
                            <a:pt x="21310" y="13025"/>
                            <a:pt x="21382" y="12893"/>
                          </a:cubicBezTo>
                          <a:cubicBezTo>
                            <a:pt x="21406" y="12850"/>
                            <a:pt x="21387" y="12851"/>
                            <a:pt x="21382" y="12791"/>
                          </a:cubicBezTo>
                          <a:cubicBezTo>
                            <a:pt x="21369" y="12754"/>
                            <a:pt x="21396" y="12730"/>
                            <a:pt x="21382" y="12689"/>
                          </a:cubicBezTo>
                          <a:cubicBezTo>
                            <a:pt x="21327" y="12515"/>
                            <a:pt x="21208" y="12338"/>
                            <a:pt x="21026" y="12279"/>
                          </a:cubicBezTo>
                          <a:cubicBezTo>
                            <a:pt x="20844" y="12221"/>
                            <a:pt x="20783" y="12135"/>
                            <a:pt x="20848" y="12075"/>
                          </a:cubicBezTo>
                          <a:cubicBezTo>
                            <a:pt x="20934" y="11994"/>
                            <a:pt x="20688" y="11676"/>
                            <a:pt x="20491" y="11358"/>
                          </a:cubicBezTo>
                          <a:cubicBezTo>
                            <a:pt x="20451" y="11306"/>
                            <a:pt x="20534" y="11308"/>
                            <a:pt x="20491" y="11256"/>
                          </a:cubicBezTo>
                          <a:cubicBezTo>
                            <a:pt x="20221" y="10926"/>
                            <a:pt x="19939" y="10530"/>
                            <a:pt x="19779" y="10437"/>
                          </a:cubicBezTo>
                          <a:cubicBezTo>
                            <a:pt x="19584" y="10326"/>
                            <a:pt x="19403" y="10204"/>
                            <a:pt x="19422" y="10130"/>
                          </a:cubicBezTo>
                          <a:cubicBezTo>
                            <a:pt x="19304" y="9997"/>
                            <a:pt x="19260" y="9837"/>
                            <a:pt x="19244" y="9721"/>
                          </a:cubicBezTo>
                          <a:cubicBezTo>
                            <a:pt x="19232" y="9636"/>
                            <a:pt x="19125" y="9533"/>
                            <a:pt x="19066" y="9414"/>
                          </a:cubicBezTo>
                          <a:cubicBezTo>
                            <a:pt x="19021" y="9352"/>
                            <a:pt x="19117" y="9377"/>
                            <a:pt x="19066" y="9312"/>
                          </a:cubicBezTo>
                          <a:cubicBezTo>
                            <a:pt x="18975" y="9197"/>
                            <a:pt x="18960" y="9105"/>
                            <a:pt x="18888" y="9005"/>
                          </a:cubicBezTo>
                          <a:cubicBezTo>
                            <a:pt x="18686" y="8775"/>
                            <a:pt x="18361" y="8545"/>
                            <a:pt x="18353" y="8493"/>
                          </a:cubicBezTo>
                          <a:cubicBezTo>
                            <a:pt x="17764" y="8406"/>
                            <a:pt x="17266" y="8119"/>
                            <a:pt x="17106" y="7879"/>
                          </a:cubicBezTo>
                          <a:cubicBezTo>
                            <a:pt x="16987" y="7702"/>
                            <a:pt x="17325" y="7383"/>
                            <a:pt x="17640" y="7163"/>
                          </a:cubicBezTo>
                          <a:cubicBezTo>
                            <a:pt x="17278" y="6986"/>
                            <a:pt x="16802" y="6755"/>
                            <a:pt x="16928" y="6754"/>
                          </a:cubicBezTo>
                          <a:cubicBezTo>
                            <a:pt x="17068" y="6752"/>
                            <a:pt x="17056" y="6541"/>
                            <a:pt x="16749" y="6344"/>
                          </a:cubicBezTo>
                          <a:cubicBezTo>
                            <a:pt x="15936" y="5822"/>
                            <a:pt x="14959" y="4917"/>
                            <a:pt x="15146" y="4809"/>
                          </a:cubicBezTo>
                          <a:cubicBezTo>
                            <a:pt x="15235" y="4758"/>
                            <a:pt x="15064" y="4463"/>
                            <a:pt x="14789" y="4196"/>
                          </a:cubicBezTo>
                          <a:lnTo>
                            <a:pt x="14611" y="4093"/>
                          </a:lnTo>
                          <a:cubicBezTo>
                            <a:pt x="14431" y="4106"/>
                            <a:pt x="14225" y="4010"/>
                            <a:pt x="14077" y="3786"/>
                          </a:cubicBezTo>
                          <a:cubicBezTo>
                            <a:pt x="13947" y="3591"/>
                            <a:pt x="13944" y="3522"/>
                            <a:pt x="14077" y="3377"/>
                          </a:cubicBezTo>
                          <a:cubicBezTo>
                            <a:pt x="13862" y="3362"/>
                            <a:pt x="13671" y="3305"/>
                            <a:pt x="13720" y="3172"/>
                          </a:cubicBezTo>
                          <a:cubicBezTo>
                            <a:pt x="13737" y="3127"/>
                            <a:pt x="13724" y="3017"/>
                            <a:pt x="13720" y="2968"/>
                          </a:cubicBezTo>
                          <a:cubicBezTo>
                            <a:pt x="13604" y="2841"/>
                            <a:pt x="13577" y="2678"/>
                            <a:pt x="13542" y="2558"/>
                          </a:cubicBezTo>
                          <a:cubicBezTo>
                            <a:pt x="13539" y="2548"/>
                            <a:pt x="13376" y="2572"/>
                            <a:pt x="13364" y="2558"/>
                          </a:cubicBezTo>
                          <a:cubicBezTo>
                            <a:pt x="13251" y="2598"/>
                            <a:pt x="12966" y="2526"/>
                            <a:pt x="12829" y="2354"/>
                          </a:cubicBezTo>
                          <a:cubicBezTo>
                            <a:pt x="12779" y="2291"/>
                            <a:pt x="12778" y="2221"/>
                            <a:pt x="12651" y="2149"/>
                          </a:cubicBezTo>
                          <a:cubicBezTo>
                            <a:pt x="12389" y="2033"/>
                            <a:pt x="12062" y="1847"/>
                            <a:pt x="11760" y="1740"/>
                          </a:cubicBezTo>
                          <a:cubicBezTo>
                            <a:pt x="11300" y="1614"/>
                            <a:pt x="10659" y="1423"/>
                            <a:pt x="10335" y="1228"/>
                          </a:cubicBezTo>
                          <a:cubicBezTo>
                            <a:pt x="9999" y="1026"/>
                            <a:pt x="9523" y="819"/>
                            <a:pt x="9266" y="819"/>
                          </a:cubicBezTo>
                          <a:cubicBezTo>
                            <a:pt x="8990" y="819"/>
                            <a:pt x="8578" y="621"/>
                            <a:pt x="8197" y="409"/>
                          </a:cubicBezTo>
                          <a:cubicBezTo>
                            <a:pt x="7664" y="547"/>
                            <a:pt x="7204" y="342"/>
                            <a:pt x="7127" y="0"/>
                          </a:cubicBezTo>
                          <a:cubicBezTo>
                            <a:pt x="7027" y="29"/>
                            <a:pt x="6920" y="125"/>
                            <a:pt x="6771" y="102"/>
                          </a:cubicBezTo>
                          <a:cubicBezTo>
                            <a:pt x="6667" y="87"/>
                            <a:pt x="6504" y="-9"/>
                            <a:pt x="6415" y="0"/>
                          </a:cubicBezTo>
                          <a:close/>
                        </a:path>
                      </a:pathLst>
                    </a:custGeom>
                    <a:ln>
                      <a:noFill/>
                    </a:ln>
                    <a:effectLst/>
                  </p:spPr>
                </p:pic>
                <p:pic>
                  <p:nvPicPr>
                    <p:cNvPr id="708" name="Image" descr="Image"/>
                    <p:cNvPicPr>
                      <a:picLocks/>
                    </p:cNvPicPr>
                    <p:nvPr/>
                  </p:nvPicPr>
                  <p:blipFill>
                    <a:blip r:embed="rId15"/>
                    <a:stretch>
                      <a:fillRect/>
                    </a:stretch>
                  </p:blipFill>
                  <p:spPr>
                    <a:xfrm>
                      <a:off x="-1" y="-1"/>
                      <a:ext cx="65984" cy="108726"/>
                    </a:xfrm>
                    <a:prstGeom prst="rect">
                      <a:avLst/>
                    </a:prstGeom>
                    <a:effectLst/>
                  </p:spPr>
                </p:pic>
              </p:grpSp>
              <p:grpSp>
                <p:nvGrpSpPr>
                  <p:cNvPr id="713" name="Image"/>
                  <p:cNvGrpSpPr/>
                  <p:nvPr/>
                </p:nvGrpSpPr>
                <p:grpSpPr>
                  <a:xfrm rot="17311923">
                    <a:off x="180009" y="-11579"/>
                    <a:ext cx="82652" cy="137297"/>
                    <a:chOff x="0" y="0"/>
                    <a:chExt cx="82651" cy="137296"/>
                  </a:xfrm>
                </p:grpSpPr>
                <p:pic>
                  <p:nvPicPr>
                    <p:cNvPr id="712" name="Image" descr="Image"/>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a:xfrm>
                      <a:off x="8980" y="9684"/>
                      <a:ext cx="64704" cy="112366"/>
                    </a:xfrm>
                    <a:custGeom>
                      <a:avLst/>
                      <a:gdLst/>
                      <a:ahLst/>
                      <a:cxnLst>
                        <a:cxn ang="0">
                          <a:pos x="wd2" y="hd2"/>
                        </a:cxn>
                        <a:cxn ang="5400000">
                          <a:pos x="wd2" y="hd2"/>
                        </a:cxn>
                        <a:cxn ang="10800000">
                          <a:pos x="wd2" y="hd2"/>
                        </a:cxn>
                        <a:cxn ang="16200000">
                          <a:pos x="wd2" y="hd2"/>
                        </a:cxn>
                      </a:cxnLst>
                      <a:rect l="0" t="0" r="r" b="b"/>
                      <a:pathLst>
                        <a:path w="21593" h="21594" extrusionOk="0">
                          <a:moveTo>
                            <a:pt x="6357" y="10"/>
                          </a:moveTo>
                          <a:cubicBezTo>
                            <a:pt x="6268" y="19"/>
                            <a:pt x="6124" y="56"/>
                            <a:pt x="6092" y="86"/>
                          </a:cubicBezTo>
                          <a:cubicBezTo>
                            <a:pt x="6060" y="117"/>
                            <a:pt x="5927" y="70"/>
                            <a:pt x="5695" y="86"/>
                          </a:cubicBezTo>
                          <a:cubicBezTo>
                            <a:pt x="5477" y="101"/>
                            <a:pt x="5194" y="168"/>
                            <a:pt x="4900" y="162"/>
                          </a:cubicBezTo>
                          <a:cubicBezTo>
                            <a:pt x="4294" y="151"/>
                            <a:pt x="3695" y="170"/>
                            <a:pt x="3576" y="239"/>
                          </a:cubicBezTo>
                          <a:cubicBezTo>
                            <a:pt x="3457" y="307"/>
                            <a:pt x="3315" y="345"/>
                            <a:pt x="3179" y="315"/>
                          </a:cubicBezTo>
                          <a:cubicBezTo>
                            <a:pt x="3042" y="285"/>
                            <a:pt x="2706" y="377"/>
                            <a:pt x="2516" y="544"/>
                          </a:cubicBezTo>
                          <a:cubicBezTo>
                            <a:pt x="2493" y="564"/>
                            <a:pt x="2538" y="602"/>
                            <a:pt x="2516" y="620"/>
                          </a:cubicBezTo>
                          <a:cubicBezTo>
                            <a:pt x="2495" y="648"/>
                            <a:pt x="2434" y="661"/>
                            <a:pt x="2384" y="696"/>
                          </a:cubicBezTo>
                          <a:cubicBezTo>
                            <a:pt x="2321" y="740"/>
                            <a:pt x="2305" y="756"/>
                            <a:pt x="2252" y="772"/>
                          </a:cubicBezTo>
                          <a:cubicBezTo>
                            <a:pt x="2236" y="775"/>
                            <a:pt x="2135" y="772"/>
                            <a:pt x="2119" y="772"/>
                          </a:cubicBezTo>
                          <a:cubicBezTo>
                            <a:pt x="2049" y="775"/>
                            <a:pt x="2074" y="738"/>
                            <a:pt x="1987" y="696"/>
                          </a:cubicBezTo>
                          <a:cubicBezTo>
                            <a:pt x="1892" y="654"/>
                            <a:pt x="1785" y="705"/>
                            <a:pt x="1722" y="696"/>
                          </a:cubicBezTo>
                          <a:cubicBezTo>
                            <a:pt x="1597" y="688"/>
                            <a:pt x="1398" y="746"/>
                            <a:pt x="1192" y="849"/>
                          </a:cubicBezTo>
                          <a:cubicBezTo>
                            <a:pt x="1130" y="908"/>
                            <a:pt x="1151" y="963"/>
                            <a:pt x="1192" y="1001"/>
                          </a:cubicBezTo>
                          <a:cubicBezTo>
                            <a:pt x="1256" y="1061"/>
                            <a:pt x="1193" y="1137"/>
                            <a:pt x="1060" y="1230"/>
                          </a:cubicBezTo>
                          <a:cubicBezTo>
                            <a:pt x="773" y="1429"/>
                            <a:pt x="552" y="1438"/>
                            <a:pt x="0" y="1154"/>
                          </a:cubicBezTo>
                          <a:cubicBezTo>
                            <a:pt x="399" y="1392"/>
                            <a:pt x="549" y="1600"/>
                            <a:pt x="397" y="1764"/>
                          </a:cubicBezTo>
                          <a:cubicBezTo>
                            <a:pt x="273" y="1898"/>
                            <a:pt x="292" y="2308"/>
                            <a:pt x="265" y="2755"/>
                          </a:cubicBezTo>
                          <a:cubicBezTo>
                            <a:pt x="289" y="2933"/>
                            <a:pt x="239" y="3033"/>
                            <a:pt x="265" y="3289"/>
                          </a:cubicBezTo>
                          <a:cubicBezTo>
                            <a:pt x="324" y="3874"/>
                            <a:pt x="433" y="4187"/>
                            <a:pt x="530" y="4586"/>
                          </a:cubicBezTo>
                          <a:cubicBezTo>
                            <a:pt x="546" y="4654"/>
                            <a:pt x="511" y="4825"/>
                            <a:pt x="530" y="4891"/>
                          </a:cubicBezTo>
                          <a:cubicBezTo>
                            <a:pt x="549" y="4907"/>
                            <a:pt x="638" y="4874"/>
                            <a:pt x="662" y="4891"/>
                          </a:cubicBezTo>
                          <a:cubicBezTo>
                            <a:pt x="798" y="4985"/>
                            <a:pt x="865" y="5079"/>
                            <a:pt x="795" y="5120"/>
                          </a:cubicBezTo>
                          <a:cubicBezTo>
                            <a:pt x="768" y="5135"/>
                            <a:pt x="765" y="5308"/>
                            <a:pt x="795" y="5425"/>
                          </a:cubicBezTo>
                          <a:cubicBezTo>
                            <a:pt x="940" y="5811"/>
                            <a:pt x="1039" y="6161"/>
                            <a:pt x="1324" y="6721"/>
                          </a:cubicBezTo>
                          <a:cubicBezTo>
                            <a:pt x="1591" y="7245"/>
                            <a:pt x="2087" y="7716"/>
                            <a:pt x="2384" y="7865"/>
                          </a:cubicBezTo>
                          <a:cubicBezTo>
                            <a:pt x="3034" y="8193"/>
                            <a:pt x="3260" y="8617"/>
                            <a:pt x="2914" y="8857"/>
                          </a:cubicBezTo>
                          <a:cubicBezTo>
                            <a:pt x="2705" y="9002"/>
                            <a:pt x="2695" y="9086"/>
                            <a:pt x="2914" y="9238"/>
                          </a:cubicBezTo>
                          <a:cubicBezTo>
                            <a:pt x="3068" y="9345"/>
                            <a:pt x="3121" y="9500"/>
                            <a:pt x="3046" y="9543"/>
                          </a:cubicBezTo>
                          <a:cubicBezTo>
                            <a:pt x="3009" y="9565"/>
                            <a:pt x="2989" y="9616"/>
                            <a:pt x="3046" y="9696"/>
                          </a:cubicBezTo>
                          <a:cubicBezTo>
                            <a:pt x="3101" y="9738"/>
                            <a:pt x="3253" y="9814"/>
                            <a:pt x="3311" y="9848"/>
                          </a:cubicBezTo>
                          <a:cubicBezTo>
                            <a:pt x="3458" y="9937"/>
                            <a:pt x="3507" y="10017"/>
                            <a:pt x="3576" y="10077"/>
                          </a:cubicBezTo>
                          <a:cubicBezTo>
                            <a:pt x="3780" y="10113"/>
                            <a:pt x="3933" y="10161"/>
                            <a:pt x="3973" y="10230"/>
                          </a:cubicBezTo>
                          <a:cubicBezTo>
                            <a:pt x="4018" y="10307"/>
                            <a:pt x="3868" y="10439"/>
                            <a:pt x="3708" y="10535"/>
                          </a:cubicBezTo>
                          <a:cubicBezTo>
                            <a:pt x="3804" y="10602"/>
                            <a:pt x="3964" y="10635"/>
                            <a:pt x="3973" y="10687"/>
                          </a:cubicBezTo>
                          <a:cubicBezTo>
                            <a:pt x="4110" y="10717"/>
                            <a:pt x="4009" y="10814"/>
                            <a:pt x="3973" y="11069"/>
                          </a:cubicBezTo>
                          <a:cubicBezTo>
                            <a:pt x="3970" y="11096"/>
                            <a:pt x="4107" y="11120"/>
                            <a:pt x="4106" y="11145"/>
                          </a:cubicBezTo>
                          <a:cubicBezTo>
                            <a:pt x="4426" y="11200"/>
                            <a:pt x="4461" y="11327"/>
                            <a:pt x="4371" y="11526"/>
                          </a:cubicBezTo>
                          <a:cubicBezTo>
                            <a:pt x="4353" y="11566"/>
                            <a:pt x="4371" y="11624"/>
                            <a:pt x="4371" y="11679"/>
                          </a:cubicBezTo>
                          <a:cubicBezTo>
                            <a:pt x="4619" y="11779"/>
                            <a:pt x="4830" y="11926"/>
                            <a:pt x="4768" y="11984"/>
                          </a:cubicBezTo>
                          <a:cubicBezTo>
                            <a:pt x="4720" y="12029"/>
                            <a:pt x="4925" y="12093"/>
                            <a:pt x="5033" y="12137"/>
                          </a:cubicBezTo>
                          <a:cubicBezTo>
                            <a:pt x="5305" y="11929"/>
                            <a:pt x="5566" y="11850"/>
                            <a:pt x="5828" y="11908"/>
                          </a:cubicBezTo>
                          <a:cubicBezTo>
                            <a:pt x="6136" y="11976"/>
                            <a:pt x="6172" y="12066"/>
                            <a:pt x="5960" y="12213"/>
                          </a:cubicBezTo>
                          <a:cubicBezTo>
                            <a:pt x="5814" y="12314"/>
                            <a:pt x="5744" y="12440"/>
                            <a:pt x="5828" y="12518"/>
                          </a:cubicBezTo>
                          <a:cubicBezTo>
                            <a:pt x="5911" y="12596"/>
                            <a:pt x="5902" y="12768"/>
                            <a:pt x="5695" y="12899"/>
                          </a:cubicBezTo>
                          <a:cubicBezTo>
                            <a:pt x="5606" y="12956"/>
                            <a:pt x="5474" y="12991"/>
                            <a:pt x="5430" y="13052"/>
                          </a:cubicBezTo>
                          <a:cubicBezTo>
                            <a:pt x="5452" y="13099"/>
                            <a:pt x="5464" y="13154"/>
                            <a:pt x="5430" y="13204"/>
                          </a:cubicBezTo>
                          <a:cubicBezTo>
                            <a:pt x="5365" y="13302"/>
                            <a:pt x="5577" y="13432"/>
                            <a:pt x="5828" y="13509"/>
                          </a:cubicBezTo>
                          <a:cubicBezTo>
                            <a:pt x="6077" y="13586"/>
                            <a:pt x="6160" y="13700"/>
                            <a:pt x="6092" y="13738"/>
                          </a:cubicBezTo>
                          <a:cubicBezTo>
                            <a:pt x="6025" y="13777"/>
                            <a:pt x="6107" y="13916"/>
                            <a:pt x="6225" y="14043"/>
                          </a:cubicBezTo>
                          <a:cubicBezTo>
                            <a:pt x="6365" y="14194"/>
                            <a:pt x="6370" y="14297"/>
                            <a:pt x="6225" y="14348"/>
                          </a:cubicBezTo>
                          <a:cubicBezTo>
                            <a:pt x="5935" y="14452"/>
                            <a:pt x="5935" y="15008"/>
                            <a:pt x="6225" y="15111"/>
                          </a:cubicBezTo>
                          <a:cubicBezTo>
                            <a:pt x="6349" y="15155"/>
                            <a:pt x="6432" y="15270"/>
                            <a:pt x="6357" y="15340"/>
                          </a:cubicBezTo>
                          <a:cubicBezTo>
                            <a:pt x="6281" y="15411"/>
                            <a:pt x="6393" y="15439"/>
                            <a:pt x="6622" y="15416"/>
                          </a:cubicBezTo>
                          <a:cubicBezTo>
                            <a:pt x="6907" y="15388"/>
                            <a:pt x="7018" y="15467"/>
                            <a:pt x="7020" y="15645"/>
                          </a:cubicBezTo>
                          <a:cubicBezTo>
                            <a:pt x="7021" y="15785"/>
                            <a:pt x="7126" y="16018"/>
                            <a:pt x="7284" y="16179"/>
                          </a:cubicBezTo>
                          <a:cubicBezTo>
                            <a:pt x="7443" y="16340"/>
                            <a:pt x="7587" y="16634"/>
                            <a:pt x="7549" y="16789"/>
                          </a:cubicBezTo>
                          <a:cubicBezTo>
                            <a:pt x="7496" y="17013"/>
                            <a:pt x="7508" y="17083"/>
                            <a:pt x="7947" y="17094"/>
                          </a:cubicBezTo>
                          <a:cubicBezTo>
                            <a:pt x="8861" y="17117"/>
                            <a:pt x="9019" y="17087"/>
                            <a:pt x="8741" y="17247"/>
                          </a:cubicBezTo>
                          <a:cubicBezTo>
                            <a:pt x="8402" y="17442"/>
                            <a:pt x="8273" y="18197"/>
                            <a:pt x="8609" y="18391"/>
                          </a:cubicBezTo>
                          <a:cubicBezTo>
                            <a:pt x="8796" y="18499"/>
                            <a:pt x="8919" y="18572"/>
                            <a:pt x="8741" y="18696"/>
                          </a:cubicBezTo>
                          <a:cubicBezTo>
                            <a:pt x="8460" y="18892"/>
                            <a:pt x="8546" y="19077"/>
                            <a:pt x="9006" y="19077"/>
                          </a:cubicBezTo>
                          <a:cubicBezTo>
                            <a:pt x="9372" y="19077"/>
                            <a:pt x="9840" y="19732"/>
                            <a:pt x="9536" y="19840"/>
                          </a:cubicBezTo>
                          <a:cubicBezTo>
                            <a:pt x="9250" y="19942"/>
                            <a:pt x="10670" y="20720"/>
                            <a:pt x="11655" y="20984"/>
                          </a:cubicBezTo>
                          <a:cubicBezTo>
                            <a:pt x="12107" y="21105"/>
                            <a:pt x="12639" y="21337"/>
                            <a:pt x="12847" y="21441"/>
                          </a:cubicBezTo>
                          <a:cubicBezTo>
                            <a:pt x="13094" y="21566"/>
                            <a:pt x="13526" y="21573"/>
                            <a:pt x="13907" y="21518"/>
                          </a:cubicBezTo>
                          <a:cubicBezTo>
                            <a:pt x="14357" y="21453"/>
                            <a:pt x="14550" y="21491"/>
                            <a:pt x="14701" y="21594"/>
                          </a:cubicBezTo>
                          <a:cubicBezTo>
                            <a:pt x="14714" y="21533"/>
                            <a:pt x="14723" y="21474"/>
                            <a:pt x="14701" y="21441"/>
                          </a:cubicBezTo>
                          <a:cubicBezTo>
                            <a:pt x="14539" y="21197"/>
                            <a:pt x="17246" y="20382"/>
                            <a:pt x="17483" y="20602"/>
                          </a:cubicBezTo>
                          <a:cubicBezTo>
                            <a:pt x="17649" y="20757"/>
                            <a:pt x="18433" y="20559"/>
                            <a:pt x="19337" y="20145"/>
                          </a:cubicBezTo>
                          <a:cubicBezTo>
                            <a:pt x="19379" y="20126"/>
                            <a:pt x="19425" y="20085"/>
                            <a:pt x="19469" y="20069"/>
                          </a:cubicBezTo>
                          <a:cubicBezTo>
                            <a:pt x="19259" y="19926"/>
                            <a:pt x="19351" y="19835"/>
                            <a:pt x="19867" y="19611"/>
                          </a:cubicBezTo>
                          <a:cubicBezTo>
                            <a:pt x="20515" y="19329"/>
                            <a:pt x="20511" y="19179"/>
                            <a:pt x="20529" y="17781"/>
                          </a:cubicBezTo>
                          <a:cubicBezTo>
                            <a:pt x="20540" y="16960"/>
                            <a:pt x="20686" y="16280"/>
                            <a:pt x="20794" y="16179"/>
                          </a:cubicBezTo>
                          <a:cubicBezTo>
                            <a:pt x="20902" y="16078"/>
                            <a:pt x="20887" y="15782"/>
                            <a:pt x="20794" y="15569"/>
                          </a:cubicBezTo>
                          <a:cubicBezTo>
                            <a:pt x="20701" y="15355"/>
                            <a:pt x="20763" y="15169"/>
                            <a:pt x="20926" y="15111"/>
                          </a:cubicBezTo>
                          <a:cubicBezTo>
                            <a:pt x="21132" y="15038"/>
                            <a:pt x="21068" y="14802"/>
                            <a:pt x="20794" y="14425"/>
                          </a:cubicBezTo>
                          <a:cubicBezTo>
                            <a:pt x="20376" y="13849"/>
                            <a:pt x="20670" y="13578"/>
                            <a:pt x="21324" y="13891"/>
                          </a:cubicBezTo>
                          <a:cubicBezTo>
                            <a:pt x="21358" y="13907"/>
                            <a:pt x="21420" y="13878"/>
                            <a:pt x="21456" y="13891"/>
                          </a:cubicBezTo>
                          <a:cubicBezTo>
                            <a:pt x="21490" y="13784"/>
                            <a:pt x="21546" y="13690"/>
                            <a:pt x="21589" y="13586"/>
                          </a:cubicBezTo>
                          <a:cubicBezTo>
                            <a:pt x="21600" y="13558"/>
                            <a:pt x="21584" y="13537"/>
                            <a:pt x="21589" y="13509"/>
                          </a:cubicBezTo>
                          <a:cubicBezTo>
                            <a:pt x="21578" y="13417"/>
                            <a:pt x="21598" y="13348"/>
                            <a:pt x="21589" y="13281"/>
                          </a:cubicBezTo>
                          <a:cubicBezTo>
                            <a:pt x="21567" y="13245"/>
                            <a:pt x="21496" y="13218"/>
                            <a:pt x="21456" y="13204"/>
                          </a:cubicBezTo>
                          <a:cubicBezTo>
                            <a:pt x="21337" y="13162"/>
                            <a:pt x="21251" y="13031"/>
                            <a:pt x="21324" y="12899"/>
                          </a:cubicBezTo>
                          <a:cubicBezTo>
                            <a:pt x="21348" y="12856"/>
                            <a:pt x="21328" y="12807"/>
                            <a:pt x="21324" y="12747"/>
                          </a:cubicBezTo>
                          <a:cubicBezTo>
                            <a:pt x="21310" y="12710"/>
                            <a:pt x="21337" y="12712"/>
                            <a:pt x="21324" y="12670"/>
                          </a:cubicBezTo>
                          <a:cubicBezTo>
                            <a:pt x="21268" y="12497"/>
                            <a:pt x="21108" y="12272"/>
                            <a:pt x="20926" y="12213"/>
                          </a:cubicBezTo>
                          <a:cubicBezTo>
                            <a:pt x="20744" y="12154"/>
                            <a:pt x="20596" y="12045"/>
                            <a:pt x="20661" y="11984"/>
                          </a:cubicBezTo>
                          <a:cubicBezTo>
                            <a:pt x="20748" y="11903"/>
                            <a:pt x="20726" y="11616"/>
                            <a:pt x="20529" y="11298"/>
                          </a:cubicBezTo>
                          <a:cubicBezTo>
                            <a:pt x="20488" y="11245"/>
                            <a:pt x="20440" y="11198"/>
                            <a:pt x="20397" y="11145"/>
                          </a:cubicBezTo>
                          <a:cubicBezTo>
                            <a:pt x="20127" y="10814"/>
                            <a:pt x="19762" y="10551"/>
                            <a:pt x="19602" y="10459"/>
                          </a:cubicBezTo>
                          <a:cubicBezTo>
                            <a:pt x="19407" y="10347"/>
                            <a:pt x="19318" y="10227"/>
                            <a:pt x="19337" y="10154"/>
                          </a:cubicBezTo>
                          <a:cubicBezTo>
                            <a:pt x="19219" y="10019"/>
                            <a:pt x="19221" y="9889"/>
                            <a:pt x="19205" y="9772"/>
                          </a:cubicBezTo>
                          <a:cubicBezTo>
                            <a:pt x="19193" y="9686"/>
                            <a:pt x="19132" y="9510"/>
                            <a:pt x="19072" y="9391"/>
                          </a:cubicBezTo>
                          <a:cubicBezTo>
                            <a:pt x="19027" y="9328"/>
                            <a:pt x="18991" y="9303"/>
                            <a:pt x="18940" y="9238"/>
                          </a:cubicBezTo>
                          <a:cubicBezTo>
                            <a:pt x="18849" y="9123"/>
                            <a:pt x="18879" y="9034"/>
                            <a:pt x="18807" y="8933"/>
                          </a:cubicBezTo>
                          <a:cubicBezTo>
                            <a:pt x="18605" y="8702"/>
                            <a:pt x="18418" y="8528"/>
                            <a:pt x="18410" y="8476"/>
                          </a:cubicBezTo>
                          <a:cubicBezTo>
                            <a:pt x="18408" y="8464"/>
                            <a:pt x="18287" y="8415"/>
                            <a:pt x="18277" y="8399"/>
                          </a:cubicBezTo>
                          <a:cubicBezTo>
                            <a:pt x="17688" y="8312"/>
                            <a:pt x="17114" y="8106"/>
                            <a:pt x="16953" y="7865"/>
                          </a:cubicBezTo>
                          <a:cubicBezTo>
                            <a:pt x="16834" y="7687"/>
                            <a:pt x="17167" y="7323"/>
                            <a:pt x="17483" y="7103"/>
                          </a:cubicBezTo>
                          <a:cubicBezTo>
                            <a:pt x="17120" y="6925"/>
                            <a:pt x="16827" y="6723"/>
                            <a:pt x="16953" y="6721"/>
                          </a:cubicBezTo>
                          <a:cubicBezTo>
                            <a:pt x="17094" y="6720"/>
                            <a:pt x="16994" y="6537"/>
                            <a:pt x="16688" y="6340"/>
                          </a:cubicBezTo>
                          <a:cubicBezTo>
                            <a:pt x="15874" y="5816"/>
                            <a:pt x="14911" y="4846"/>
                            <a:pt x="15099" y="4738"/>
                          </a:cubicBezTo>
                          <a:cubicBezTo>
                            <a:pt x="15188" y="4687"/>
                            <a:pt x="14976" y="4396"/>
                            <a:pt x="14701" y="4128"/>
                          </a:cubicBezTo>
                          <a:lnTo>
                            <a:pt x="14569" y="4052"/>
                          </a:lnTo>
                          <a:cubicBezTo>
                            <a:pt x="14388" y="4065"/>
                            <a:pt x="14188" y="3972"/>
                            <a:pt x="14039" y="3747"/>
                          </a:cubicBezTo>
                          <a:cubicBezTo>
                            <a:pt x="13910" y="3551"/>
                            <a:pt x="13906" y="3435"/>
                            <a:pt x="14039" y="3289"/>
                          </a:cubicBezTo>
                          <a:cubicBezTo>
                            <a:pt x="13824" y="3274"/>
                            <a:pt x="13592" y="3194"/>
                            <a:pt x="13642" y="3061"/>
                          </a:cubicBezTo>
                          <a:cubicBezTo>
                            <a:pt x="13659" y="3016"/>
                            <a:pt x="13645" y="2958"/>
                            <a:pt x="13642" y="2908"/>
                          </a:cubicBezTo>
                          <a:cubicBezTo>
                            <a:pt x="13525" y="2781"/>
                            <a:pt x="13412" y="2647"/>
                            <a:pt x="13377" y="2527"/>
                          </a:cubicBezTo>
                          <a:cubicBezTo>
                            <a:pt x="13346" y="2522"/>
                            <a:pt x="13275" y="2516"/>
                            <a:pt x="13245" y="2527"/>
                          </a:cubicBezTo>
                          <a:cubicBezTo>
                            <a:pt x="13132" y="2567"/>
                            <a:pt x="12984" y="2394"/>
                            <a:pt x="12847" y="2222"/>
                          </a:cubicBezTo>
                          <a:cubicBezTo>
                            <a:pt x="12797" y="2158"/>
                            <a:pt x="12709" y="2141"/>
                            <a:pt x="12582" y="2069"/>
                          </a:cubicBezTo>
                          <a:cubicBezTo>
                            <a:pt x="12320" y="1952"/>
                            <a:pt x="11957" y="1795"/>
                            <a:pt x="11655" y="1688"/>
                          </a:cubicBezTo>
                          <a:cubicBezTo>
                            <a:pt x="11195" y="1562"/>
                            <a:pt x="10655" y="1349"/>
                            <a:pt x="10331" y="1154"/>
                          </a:cubicBezTo>
                          <a:cubicBezTo>
                            <a:pt x="9994" y="951"/>
                            <a:pt x="9397" y="772"/>
                            <a:pt x="9139" y="772"/>
                          </a:cubicBezTo>
                          <a:cubicBezTo>
                            <a:pt x="8863" y="772"/>
                            <a:pt x="8461" y="603"/>
                            <a:pt x="8079" y="391"/>
                          </a:cubicBezTo>
                          <a:cubicBezTo>
                            <a:pt x="7546" y="529"/>
                            <a:pt x="7096" y="353"/>
                            <a:pt x="7020" y="10"/>
                          </a:cubicBezTo>
                          <a:cubicBezTo>
                            <a:pt x="6919" y="39"/>
                            <a:pt x="6771" y="32"/>
                            <a:pt x="6622" y="10"/>
                          </a:cubicBezTo>
                          <a:cubicBezTo>
                            <a:pt x="6518" y="-6"/>
                            <a:pt x="6447" y="1"/>
                            <a:pt x="6357" y="10"/>
                          </a:cubicBezTo>
                          <a:close/>
                        </a:path>
                      </a:pathLst>
                    </a:custGeom>
                    <a:ln>
                      <a:noFill/>
                    </a:ln>
                    <a:effectLst/>
                  </p:spPr>
                </p:pic>
                <p:pic>
                  <p:nvPicPr>
                    <p:cNvPr id="711" name="Image" descr="Image"/>
                    <p:cNvPicPr>
                      <a:picLocks/>
                    </p:cNvPicPr>
                    <p:nvPr/>
                  </p:nvPicPr>
                  <p:blipFill>
                    <a:blip r:embed="rId17"/>
                    <a:stretch>
                      <a:fillRect/>
                    </a:stretch>
                  </p:blipFill>
                  <p:spPr>
                    <a:xfrm>
                      <a:off x="-1" y="0"/>
                      <a:ext cx="82653" cy="137297"/>
                    </a:xfrm>
                    <a:prstGeom prst="rect">
                      <a:avLst/>
                    </a:prstGeom>
                    <a:effectLst/>
                  </p:spPr>
                </p:pic>
              </p:grpSp>
              <p:grpSp>
                <p:nvGrpSpPr>
                  <p:cNvPr id="716" name="Image"/>
                  <p:cNvGrpSpPr/>
                  <p:nvPr/>
                </p:nvGrpSpPr>
                <p:grpSpPr>
                  <a:xfrm rot="14062231">
                    <a:off x="205133" y="87646"/>
                    <a:ext cx="65983" cy="108726"/>
                    <a:chOff x="0" y="0"/>
                    <a:chExt cx="65982" cy="108724"/>
                  </a:xfrm>
                </p:grpSpPr>
                <p:pic>
                  <p:nvPicPr>
                    <p:cNvPr id="715" name="Image" descr="Image"/>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a:xfrm>
                      <a:off x="8980" y="9734"/>
                      <a:ext cx="48053" cy="83744"/>
                    </a:xfrm>
                    <a:custGeom>
                      <a:avLst/>
                      <a:gdLst/>
                      <a:ahLst/>
                      <a:cxnLst>
                        <a:cxn ang="0">
                          <a:pos x="wd2" y="hd2"/>
                        </a:cxn>
                        <a:cxn ang="5400000">
                          <a:pos x="wd2" y="hd2"/>
                        </a:cxn>
                        <a:cxn ang="10800000">
                          <a:pos x="wd2" y="hd2"/>
                        </a:cxn>
                        <a:cxn ang="16200000">
                          <a:pos x="wd2" y="hd2"/>
                        </a:cxn>
                      </a:cxnLst>
                      <a:rect l="0" t="0" r="r" b="b"/>
                      <a:pathLst>
                        <a:path w="21574" h="21591" extrusionOk="0">
                          <a:moveTo>
                            <a:pt x="6415" y="0"/>
                          </a:moveTo>
                          <a:cubicBezTo>
                            <a:pt x="6325" y="9"/>
                            <a:pt x="6268" y="73"/>
                            <a:pt x="6236" y="102"/>
                          </a:cubicBezTo>
                          <a:cubicBezTo>
                            <a:pt x="6204" y="133"/>
                            <a:pt x="6112" y="189"/>
                            <a:pt x="5880" y="205"/>
                          </a:cubicBezTo>
                          <a:cubicBezTo>
                            <a:pt x="5662" y="219"/>
                            <a:pt x="5283" y="210"/>
                            <a:pt x="4989" y="205"/>
                          </a:cubicBezTo>
                          <a:cubicBezTo>
                            <a:pt x="4383" y="193"/>
                            <a:pt x="3861" y="239"/>
                            <a:pt x="3742" y="307"/>
                          </a:cubicBezTo>
                          <a:cubicBezTo>
                            <a:pt x="3623" y="376"/>
                            <a:pt x="3344" y="439"/>
                            <a:pt x="3207" y="409"/>
                          </a:cubicBezTo>
                          <a:cubicBezTo>
                            <a:pt x="3071" y="379"/>
                            <a:pt x="2863" y="448"/>
                            <a:pt x="2673" y="614"/>
                          </a:cubicBezTo>
                          <a:cubicBezTo>
                            <a:pt x="2649" y="635"/>
                            <a:pt x="2516" y="597"/>
                            <a:pt x="2495" y="614"/>
                          </a:cubicBezTo>
                          <a:cubicBezTo>
                            <a:pt x="2473" y="642"/>
                            <a:pt x="2545" y="682"/>
                            <a:pt x="2495" y="716"/>
                          </a:cubicBezTo>
                          <a:cubicBezTo>
                            <a:pt x="2432" y="760"/>
                            <a:pt x="2370" y="803"/>
                            <a:pt x="2316" y="819"/>
                          </a:cubicBezTo>
                          <a:cubicBezTo>
                            <a:pt x="2246" y="821"/>
                            <a:pt x="2047" y="860"/>
                            <a:pt x="1960" y="819"/>
                          </a:cubicBezTo>
                          <a:cubicBezTo>
                            <a:pt x="1866" y="777"/>
                            <a:pt x="1845" y="725"/>
                            <a:pt x="1782" y="716"/>
                          </a:cubicBezTo>
                          <a:cubicBezTo>
                            <a:pt x="1657" y="708"/>
                            <a:pt x="1453" y="819"/>
                            <a:pt x="1247" y="921"/>
                          </a:cubicBezTo>
                          <a:cubicBezTo>
                            <a:pt x="1185" y="980"/>
                            <a:pt x="1207" y="986"/>
                            <a:pt x="1247" y="1023"/>
                          </a:cubicBezTo>
                          <a:cubicBezTo>
                            <a:pt x="1311" y="1083"/>
                            <a:pt x="1203" y="1238"/>
                            <a:pt x="1069" y="1330"/>
                          </a:cubicBezTo>
                          <a:cubicBezTo>
                            <a:pt x="782" y="1529"/>
                            <a:pt x="552" y="1511"/>
                            <a:pt x="0" y="1228"/>
                          </a:cubicBezTo>
                          <a:cubicBezTo>
                            <a:pt x="415" y="1472"/>
                            <a:pt x="689" y="1676"/>
                            <a:pt x="535" y="1842"/>
                          </a:cubicBezTo>
                          <a:cubicBezTo>
                            <a:pt x="410" y="1976"/>
                            <a:pt x="383" y="2419"/>
                            <a:pt x="356" y="2865"/>
                          </a:cubicBezTo>
                          <a:cubicBezTo>
                            <a:pt x="380" y="3042"/>
                            <a:pt x="330" y="3019"/>
                            <a:pt x="356" y="3275"/>
                          </a:cubicBezTo>
                          <a:cubicBezTo>
                            <a:pt x="416" y="3857"/>
                            <a:pt x="616" y="4310"/>
                            <a:pt x="713" y="4707"/>
                          </a:cubicBezTo>
                          <a:cubicBezTo>
                            <a:pt x="729" y="4775"/>
                            <a:pt x="694" y="4846"/>
                            <a:pt x="713" y="4912"/>
                          </a:cubicBezTo>
                          <a:cubicBezTo>
                            <a:pt x="848" y="5006"/>
                            <a:pt x="961" y="5179"/>
                            <a:pt x="891" y="5219"/>
                          </a:cubicBezTo>
                          <a:cubicBezTo>
                            <a:pt x="865" y="5234"/>
                            <a:pt x="861" y="5307"/>
                            <a:pt x="891" y="5423"/>
                          </a:cubicBezTo>
                          <a:cubicBezTo>
                            <a:pt x="1036" y="5808"/>
                            <a:pt x="1140" y="6195"/>
                            <a:pt x="1425" y="6754"/>
                          </a:cubicBezTo>
                          <a:cubicBezTo>
                            <a:pt x="1692" y="7275"/>
                            <a:pt x="2020" y="7730"/>
                            <a:pt x="2316" y="7879"/>
                          </a:cubicBezTo>
                          <a:cubicBezTo>
                            <a:pt x="2966" y="8206"/>
                            <a:pt x="3375" y="8663"/>
                            <a:pt x="3029" y="8903"/>
                          </a:cubicBezTo>
                          <a:cubicBezTo>
                            <a:pt x="2820" y="9047"/>
                            <a:pt x="2810" y="9160"/>
                            <a:pt x="3029" y="9312"/>
                          </a:cubicBezTo>
                          <a:cubicBezTo>
                            <a:pt x="3183" y="9419"/>
                            <a:pt x="3104" y="9474"/>
                            <a:pt x="3029" y="9516"/>
                          </a:cubicBezTo>
                          <a:cubicBezTo>
                            <a:pt x="2992" y="9538"/>
                            <a:pt x="3150" y="9641"/>
                            <a:pt x="3207" y="9721"/>
                          </a:cubicBezTo>
                          <a:cubicBezTo>
                            <a:pt x="3287" y="9789"/>
                            <a:pt x="3328" y="9891"/>
                            <a:pt x="3386" y="9926"/>
                          </a:cubicBezTo>
                          <a:cubicBezTo>
                            <a:pt x="3532" y="10014"/>
                            <a:pt x="3494" y="10070"/>
                            <a:pt x="3564" y="10130"/>
                          </a:cubicBezTo>
                          <a:cubicBezTo>
                            <a:pt x="3767" y="10166"/>
                            <a:pt x="4058" y="10164"/>
                            <a:pt x="4098" y="10233"/>
                          </a:cubicBezTo>
                          <a:cubicBezTo>
                            <a:pt x="4143" y="10309"/>
                            <a:pt x="3901" y="10445"/>
                            <a:pt x="3742" y="10540"/>
                          </a:cubicBezTo>
                          <a:cubicBezTo>
                            <a:pt x="3759" y="10553"/>
                            <a:pt x="3899" y="10525"/>
                            <a:pt x="3920" y="10540"/>
                          </a:cubicBezTo>
                          <a:cubicBezTo>
                            <a:pt x="4016" y="10606"/>
                            <a:pt x="3911" y="10692"/>
                            <a:pt x="3920" y="10744"/>
                          </a:cubicBezTo>
                          <a:cubicBezTo>
                            <a:pt x="4057" y="10774"/>
                            <a:pt x="4134" y="10899"/>
                            <a:pt x="4098" y="11154"/>
                          </a:cubicBezTo>
                          <a:cubicBezTo>
                            <a:pt x="4418" y="11208"/>
                            <a:pt x="4545" y="11364"/>
                            <a:pt x="4455" y="11563"/>
                          </a:cubicBezTo>
                          <a:cubicBezTo>
                            <a:pt x="4437" y="11603"/>
                            <a:pt x="4455" y="11610"/>
                            <a:pt x="4455" y="11665"/>
                          </a:cubicBezTo>
                          <a:cubicBezTo>
                            <a:pt x="4488" y="11683"/>
                            <a:pt x="4415" y="11752"/>
                            <a:pt x="4455" y="11768"/>
                          </a:cubicBezTo>
                          <a:cubicBezTo>
                            <a:pt x="4703" y="11868"/>
                            <a:pt x="4873" y="11914"/>
                            <a:pt x="4811" y="11972"/>
                          </a:cubicBezTo>
                          <a:cubicBezTo>
                            <a:pt x="4749" y="12030"/>
                            <a:pt x="4804" y="12136"/>
                            <a:pt x="4989" y="12177"/>
                          </a:cubicBezTo>
                          <a:lnTo>
                            <a:pt x="5167" y="12177"/>
                          </a:lnTo>
                          <a:cubicBezTo>
                            <a:pt x="5439" y="11970"/>
                            <a:pt x="5618" y="11915"/>
                            <a:pt x="5880" y="11972"/>
                          </a:cubicBezTo>
                          <a:cubicBezTo>
                            <a:pt x="6188" y="12040"/>
                            <a:pt x="6270" y="12030"/>
                            <a:pt x="6058" y="12177"/>
                          </a:cubicBezTo>
                          <a:cubicBezTo>
                            <a:pt x="5912" y="12278"/>
                            <a:pt x="5797" y="12509"/>
                            <a:pt x="5880" y="12586"/>
                          </a:cubicBezTo>
                          <a:cubicBezTo>
                            <a:pt x="5963" y="12664"/>
                            <a:pt x="5908" y="12762"/>
                            <a:pt x="5702" y="12893"/>
                          </a:cubicBezTo>
                          <a:cubicBezTo>
                            <a:pt x="5613" y="12950"/>
                            <a:pt x="5568" y="13037"/>
                            <a:pt x="5524" y="13098"/>
                          </a:cubicBezTo>
                          <a:cubicBezTo>
                            <a:pt x="5545" y="13145"/>
                            <a:pt x="5557" y="13150"/>
                            <a:pt x="5524" y="13200"/>
                          </a:cubicBezTo>
                          <a:cubicBezTo>
                            <a:pt x="5459" y="13298"/>
                            <a:pt x="5629" y="13532"/>
                            <a:pt x="5880" y="13610"/>
                          </a:cubicBezTo>
                          <a:cubicBezTo>
                            <a:pt x="6130" y="13686"/>
                            <a:pt x="6303" y="13776"/>
                            <a:pt x="6236" y="13814"/>
                          </a:cubicBezTo>
                          <a:cubicBezTo>
                            <a:pt x="6169" y="13853"/>
                            <a:pt x="6119" y="13995"/>
                            <a:pt x="6236" y="14121"/>
                          </a:cubicBezTo>
                          <a:cubicBezTo>
                            <a:pt x="6376" y="14271"/>
                            <a:pt x="6381" y="14377"/>
                            <a:pt x="6236" y="14428"/>
                          </a:cubicBezTo>
                          <a:cubicBezTo>
                            <a:pt x="5947" y="14531"/>
                            <a:pt x="5946" y="15041"/>
                            <a:pt x="6236" y="15144"/>
                          </a:cubicBezTo>
                          <a:cubicBezTo>
                            <a:pt x="6360" y="15188"/>
                            <a:pt x="6490" y="15279"/>
                            <a:pt x="6415" y="15349"/>
                          </a:cubicBezTo>
                          <a:cubicBezTo>
                            <a:pt x="6338" y="15420"/>
                            <a:pt x="6363" y="15474"/>
                            <a:pt x="6593" y="15451"/>
                          </a:cubicBezTo>
                          <a:cubicBezTo>
                            <a:pt x="6878" y="15423"/>
                            <a:pt x="7126" y="15479"/>
                            <a:pt x="7127" y="15656"/>
                          </a:cubicBezTo>
                          <a:cubicBezTo>
                            <a:pt x="7129" y="15796"/>
                            <a:pt x="7148" y="16007"/>
                            <a:pt x="7306" y="16168"/>
                          </a:cubicBezTo>
                          <a:cubicBezTo>
                            <a:pt x="7464" y="16328"/>
                            <a:pt x="7521" y="16627"/>
                            <a:pt x="7484" y="16782"/>
                          </a:cubicBezTo>
                          <a:cubicBezTo>
                            <a:pt x="7430" y="17005"/>
                            <a:pt x="7580" y="17078"/>
                            <a:pt x="8018" y="17089"/>
                          </a:cubicBezTo>
                          <a:cubicBezTo>
                            <a:pt x="8932" y="17111"/>
                            <a:pt x="9008" y="17134"/>
                            <a:pt x="8731" y="17293"/>
                          </a:cubicBezTo>
                          <a:cubicBezTo>
                            <a:pt x="8392" y="17488"/>
                            <a:pt x="8396" y="18124"/>
                            <a:pt x="8731" y="18317"/>
                          </a:cubicBezTo>
                          <a:cubicBezTo>
                            <a:pt x="8918" y="18424"/>
                            <a:pt x="8909" y="18603"/>
                            <a:pt x="8731" y="18726"/>
                          </a:cubicBezTo>
                          <a:cubicBezTo>
                            <a:pt x="8449" y="18921"/>
                            <a:pt x="8627" y="19135"/>
                            <a:pt x="9087" y="19135"/>
                          </a:cubicBezTo>
                          <a:cubicBezTo>
                            <a:pt x="9453" y="19135"/>
                            <a:pt x="9926" y="19744"/>
                            <a:pt x="9622" y="19851"/>
                          </a:cubicBezTo>
                          <a:cubicBezTo>
                            <a:pt x="9336" y="19953"/>
                            <a:pt x="10776" y="20714"/>
                            <a:pt x="11760" y="20977"/>
                          </a:cubicBezTo>
                          <a:cubicBezTo>
                            <a:pt x="12212" y="21098"/>
                            <a:pt x="12799" y="21282"/>
                            <a:pt x="13008" y="21386"/>
                          </a:cubicBezTo>
                          <a:cubicBezTo>
                            <a:pt x="13254" y="21510"/>
                            <a:pt x="13518" y="21544"/>
                            <a:pt x="13898" y="21489"/>
                          </a:cubicBezTo>
                          <a:cubicBezTo>
                            <a:pt x="14349" y="21424"/>
                            <a:pt x="14638" y="21488"/>
                            <a:pt x="14789" y="21591"/>
                          </a:cubicBezTo>
                          <a:cubicBezTo>
                            <a:pt x="14802" y="21530"/>
                            <a:pt x="14811" y="21419"/>
                            <a:pt x="14789" y="21386"/>
                          </a:cubicBezTo>
                          <a:cubicBezTo>
                            <a:pt x="14627" y="21143"/>
                            <a:pt x="17403" y="20348"/>
                            <a:pt x="17640" y="20568"/>
                          </a:cubicBezTo>
                          <a:cubicBezTo>
                            <a:pt x="17806" y="20722"/>
                            <a:pt x="18518" y="20571"/>
                            <a:pt x="19422" y="20158"/>
                          </a:cubicBezTo>
                          <a:cubicBezTo>
                            <a:pt x="19464" y="20139"/>
                            <a:pt x="19556" y="20073"/>
                            <a:pt x="19600" y="20056"/>
                          </a:cubicBezTo>
                          <a:cubicBezTo>
                            <a:pt x="19390" y="19914"/>
                            <a:pt x="19441" y="19871"/>
                            <a:pt x="19957" y="19647"/>
                          </a:cubicBezTo>
                          <a:cubicBezTo>
                            <a:pt x="20605" y="19366"/>
                            <a:pt x="20651" y="19199"/>
                            <a:pt x="20669" y="17805"/>
                          </a:cubicBezTo>
                          <a:cubicBezTo>
                            <a:pt x="20680" y="16987"/>
                            <a:pt x="20740" y="16268"/>
                            <a:pt x="20848" y="16168"/>
                          </a:cubicBezTo>
                          <a:cubicBezTo>
                            <a:pt x="20956" y="16067"/>
                            <a:pt x="20941" y="15767"/>
                            <a:pt x="20848" y="15554"/>
                          </a:cubicBezTo>
                          <a:cubicBezTo>
                            <a:pt x="20755" y="15341"/>
                            <a:pt x="20863" y="15100"/>
                            <a:pt x="21026" y="15042"/>
                          </a:cubicBezTo>
                          <a:cubicBezTo>
                            <a:pt x="21231" y="14969"/>
                            <a:pt x="21121" y="14804"/>
                            <a:pt x="20848" y="14428"/>
                          </a:cubicBezTo>
                          <a:cubicBezTo>
                            <a:pt x="20430" y="13854"/>
                            <a:pt x="20729" y="13605"/>
                            <a:pt x="21382" y="13917"/>
                          </a:cubicBezTo>
                          <a:cubicBezTo>
                            <a:pt x="21417" y="13933"/>
                            <a:pt x="21524" y="13904"/>
                            <a:pt x="21560" y="13917"/>
                          </a:cubicBezTo>
                          <a:cubicBezTo>
                            <a:pt x="21595" y="13810"/>
                            <a:pt x="21518" y="13714"/>
                            <a:pt x="21560" y="13610"/>
                          </a:cubicBezTo>
                          <a:cubicBezTo>
                            <a:pt x="21572" y="13582"/>
                            <a:pt x="21556" y="13535"/>
                            <a:pt x="21560" y="13507"/>
                          </a:cubicBezTo>
                          <a:cubicBezTo>
                            <a:pt x="21550" y="13416"/>
                            <a:pt x="21570" y="13370"/>
                            <a:pt x="21560" y="13303"/>
                          </a:cubicBezTo>
                          <a:cubicBezTo>
                            <a:pt x="21538" y="13267"/>
                            <a:pt x="21600" y="13214"/>
                            <a:pt x="21560" y="13200"/>
                          </a:cubicBezTo>
                          <a:cubicBezTo>
                            <a:pt x="21441" y="13158"/>
                            <a:pt x="21310" y="13025"/>
                            <a:pt x="21382" y="12893"/>
                          </a:cubicBezTo>
                          <a:cubicBezTo>
                            <a:pt x="21406" y="12850"/>
                            <a:pt x="21387" y="12851"/>
                            <a:pt x="21382" y="12791"/>
                          </a:cubicBezTo>
                          <a:cubicBezTo>
                            <a:pt x="21369" y="12754"/>
                            <a:pt x="21396" y="12730"/>
                            <a:pt x="21382" y="12689"/>
                          </a:cubicBezTo>
                          <a:cubicBezTo>
                            <a:pt x="21327" y="12515"/>
                            <a:pt x="21208" y="12338"/>
                            <a:pt x="21026" y="12279"/>
                          </a:cubicBezTo>
                          <a:cubicBezTo>
                            <a:pt x="20844" y="12221"/>
                            <a:pt x="20783" y="12135"/>
                            <a:pt x="20848" y="12075"/>
                          </a:cubicBezTo>
                          <a:cubicBezTo>
                            <a:pt x="20934" y="11994"/>
                            <a:pt x="20688" y="11676"/>
                            <a:pt x="20491" y="11358"/>
                          </a:cubicBezTo>
                          <a:cubicBezTo>
                            <a:pt x="20451" y="11306"/>
                            <a:pt x="20534" y="11308"/>
                            <a:pt x="20491" y="11256"/>
                          </a:cubicBezTo>
                          <a:cubicBezTo>
                            <a:pt x="20221" y="10926"/>
                            <a:pt x="19939" y="10530"/>
                            <a:pt x="19779" y="10437"/>
                          </a:cubicBezTo>
                          <a:cubicBezTo>
                            <a:pt x="19584" y="10326"/>
                            <a:pt x="19403" y="10204"/>
                            <a:pt x="19422" y="10130"/>
                          </a:cubicBezTo>
                          <a:cubicBezTo>
                            <a:pt x="19304" y="9997"/>
                            <a:pt x="19260" y="9837"/>
                            <a:pt x="19244" y="9721"/>
                          </a:cubicBezTo>
                          <a:cubicBezTo>
                            <a:pt x="19232" y="9636"/>
                            <a:pt x="19125" y="9533"/>
                            <a:pt x="19066" y="9414"/>
                          </a:cubicBezTo>
                          <a:cubicBezTo>
                            <a:pt x="19021" y="9352"/>
                            <a:pt x="19117" y="9377"/>
                            <a:pt x="19066" y="9312"/>
                          </a:cubicBezTo>
                          <a:cubicBezTo>
                            <a:pt x="18975" y="9197"/>
                            <a:pt x="18960" y="9105"/>
                            <a:pt x="18888" y="9005"/>
                          </a:cubicBezTo>
                          <a:cubicBezTo>
                            <a:pt x="18686" y="8775"/>
                            <a:pt x="18361" y="8545"/>
                            <a:pt x="18353" y="8493"/>
                          </a:cubicBezTo>
                          <a:cubicBezTo>
                            <a:pt x="17764" y="8406"/>
                            <a:pt x="17266" y="8119"/>
                            <a:pt x="17106" y="7879"/>
                          </a:cubicBezTo>
                          <a:cubicBezTo>
                            <a:pt x="16987" y="7702"/>
                            <a:pt x="17325" y="7383"/>
                            <a:pt x="17640" y="7163"/>
                          </a:cubicBezTo>
                          <a:cubicBezTo>
                            <a:pt x="17278" y="6986"/>
                            <a:pt x="16802" y="6755"/>
                            <a:pt x="16928" y="6754"/>
                          </a:cubicBezTo>
                          <a:cubicBezTo>
                            <a:pt x="17068" y="6752"/>
                            <a:pt x="17056" y="6541"/>
                            <a:pt x="16749" y="6344"/>
                          </a:cubicBezTo>
                          <a:cubicBezTo>
                            <a:pt x="15936" y="5822"/>
                            <a:pt x="14959" y="4917"/>
                            <a:pt x="15146" y="4809"/>
                          </a:cubicBezTo>
                          <a:cubicBezTo>
                            <a:pt x="15235" y="4758"/>
                            <a:pt x="15064" y="4463"/>
                            <a:pt x="14789" y="4196"/>
                          </a:cubicBezTo>
                          <a:lnTo>
                            <a:pt x="14611" y="4093"/>
                          </a:lnTo>
                          <a:cubicBezTo>
                            <a:pt x="14431" y="4106"/>
                            <a:pt x="14225" y="4010"/>
                            <a:pt x="14077" y="3786"/>
                          </a:cubicBezTo>
                          <a:cubicBezTo>
                            <a:pt x="13947" y="3591"/>
                            <a:pt x="13944" y="3522"/>
                            <a:pt x="14077" y="3377"/>
                          </a:cubicBezTo>
                          <a:cubicBezTo>
                            <a:pt x="13862" y="3362"/>
                            <a:pt x="13671" y="3305"/>
                            <a:pt x="13720" y="3172"/>
                          </a:cubicBezTo>
                          <a:cubicBezTo>
                            <a:pt x="13737" y="3127"/>
                            <a:pt x="13724" y="3017"/>
                            <a:pt x="13720" y="2968"/>
                          </a:cubicBezTo>
                          <a:cubicBezTo>
                            <a:pt x="13604" y="2841"/>
                            <a:pt x="13577" y="2678"/>
                            <a:pt x="13542" y="2558"/>
                          </a:cubicBezTo>
                          <a:cubicBezTo>
                            <a:pt x="13539" y="2548"/>
                            <a:pt x="13376" y="2572"/>
                            <a:pt x="13364" y="2558"/>
                          </a:cubicBezTo>
                          <a:cubicBezTo>
                            <a:pt x="13251" y="2598"/>
                            <a:pt x="12966" y="2526"/>
                            <a:pt x="12829" y="2354"/>
                          </a:cubicBezTo>
                          <a:cubicBezTo>
                            <a:pt x="12779" y="2291"/>
                            <a:pt x="12778" y="2221"/>
                            <a:pt x="12651" y="2149"/>
                          </a:cubicBezTo>
                          <a:cubicBezTo>
                            <a:pt x="12389" y="2033"/>
                            <a:pt x="12062" y="1847"/>
                            <a:pt x="11760" y="1740"/>
                          </a:cubicBezTo>
                          <a:cubicBezTo>
                            <a:pt x="11300" y="1614"/>
                            <a:pt x="10659" y="1423"/>
                            <a:pt x="10335" y="1228"/>
                          </a:cubicBezTo>
                          <a:cubicBezTo>
                            <a:pt x="9999" y="1026"/>
                            <a:pt x="9523" y="819"/>
                            <a:pt x="9266" y="819"/>
                          </a:cubicBezTo>
                          <a:cubicBezTo>
                            <a:pt x="8990" y="819"/>
                            <a:pt x="8578" y="621"/>
                            <a:pt x="8197" y="409"/>
                          </a:cubicBezTo>
                          <a:cubicBezTo>
                            <a:pt x="7664" y="547"/>
                            <a:pt x="7204" y="342"/>
                            <a:pt x="7127" y="0"/>
                          </a:cubicBezTo>
                          <a:cubicBezTo>
                            <a:pt x="7027" y="29"/>
                            <a:pt x="6920" y="125"/>
                            <a:pt x="6771" y="102"/>
                          </a:cubicBezTo>
                          <a:cubicBezTo>
                            <a:pt x="6667" y="87"/>
                            <a:pt x="6504" y="-9"/>
                            <a:pt x="6415" y="0"/>
                          </a:cubicBezTo>
                          <a:close/>
                        </a:path>
                      </a:pathLst>
                    </a:custGeom>
                    <a:ln>
                      <a:noFill/>
                    </a:ln>
                    <a:effectLst/>
                  </p:spPr>
                </p:pic>
                <p:pic>
                  <p:nvPicPr>
                    <p:cNvPr id="714" name="Image" descr="Image"/>
                    <p:cNvPicPr>
                      <a:picLocks/>
                    </p:cNvPicPr>
                    <p:nvPr/>
                  </p:nvPicPr>
                  <p:blipFill>
                    <a:blip r:embed="rId15"/>
                    <a:stretch>
                      <a:fillRect/>
                    </a:stretch>
                  </p:blipFill>
                  <p:spPr>
                    <a:xfrm>
                      <a:off x="-1" y="-1"/>
                      <a:ext cx="65984" cy="108726"/>
                    </a:xfrm>
                    <a:prstGeom prst="rect">
                      <a:avLst/>
                    </a:prstGeom>
                    <a:effectLst/>
                  </p:spPr>
                </p:pic>
              </p:grpSp>
              <p:grpSp>
                <p:nvGrpSpPr>
                  <p:cNvPr id="719" name="Image"/>
                  <p:cNvGrpSpPr/>
                  <p:nvPr/>
                </p:nvGrpSpPr>
                <p:grpSpPr>
                  <a:xfrm rot="11634259">
                    <a:off x="171294" y="205292"/>
                    <a:ext cx="74318" cy="123010"/>
                    <a:chOff x="0" y="0"/>
                    <a:chExt cx="74316" cy="123008"/>
                  </a:xfrm>
                </p:grpSpPr>
                <p:pic>
                  <p:nvPicPr>
                    <p:cNvPr id="718" name="Image" descr="Image"/>
                    <p:cNvPicPr>
                      <a:picLocks noChangeAspect="1"/>
                    </p:cNvPicPr>
                    <p:nvPr/>
                  </p:nvPicPr>
                  <p:blipFill>
                    <a:blip r:embed="rId18" cstate="print">
                      <a:extLst>
                        <a:ext uri="{28A0092B-C50C-407E-A947-70E740481C1C}">
                          <a14:useLocalDpi xmlns:a14="http://schemas.microsoft.com/office/drawing/2010/main"/>
                        </a:ext>
                      </a:extLst>
                    </a:blip>
                    <a:srcRect/>
                    <a:stretch>
                      <a:fillRect/>
                    </a:stretch>
                  </p:blipFill>
                  <p:spPr>
                    <a:xfrm>
                      <a:off x="8980" y="9691"/>
                      <a:ext cx="56368" cy="98072"/>
                    </a:xfrm>
                    <a:custGeom>
                      <a:avLst/>
                      <a:gdLst/>
                      <a:ahLst/>
                      <a:cxnLst>
                        <a:cxn ang="0">
                          <a:pos x="wd2" y="hd2"/>
                        </a:cxn>
                        <a:cxn ang="5400000">
                          <a:pos x="wd2" y="hd2"/>
                        </a:cxn>
                        <a:cxn ang="10800000">
                          <a:pos x="wd2" y="hd2"/>
                        </a:cxn>
                        <a:cxn ang="16200000">
                          <a:pos x="wd2" y="hd2"/>
                        </a:cxn>
                      </a:cxnLst>
                      <a:rect l="0" t="0" r="r" b="b"/>
                      <a:pathLst>
                        <a:path w="21593" h="21594" extrusionOk="0">
                          <a:moveTo>
                            <a:pt x="6385" y="10"/>
                          </a:moveTo>
                          <a:cubicBezTo>
                            <a:pt x="6296" y="19"/>
                            <a:pt x="6265" y="68"/>
                            <a:pt x="6233" y="97"/>
                          </a:cubicBezTo>
                          <a:cubicBezTo>
                            <a:pt x="6201" y="128"/>
                            <a:pt x="6009" y="169"/>
                            <a:pt x="5777" y="184"/>
                          </a:cubicBezTo>
                          <a:cubicBezTo>
                            <a:pt x="5560" y="199"/>
                            <a:pt x="5310" y="190"/>
                            <a:pt x="5017" y="184"/>
                          </a:cubicBezTo>
                          <a:cubicBezTo>
                            <a:pt x="4412" y="173"/>
                            <a:pt x="3768" y="203"/>
                            <a:pt x="3649" y="272"/>
                          </a:cubicBezTo>
                          <a:cubicBezTo>
                            <a:pt x="3530" y="340"/>
                            <a:pt x="3329" y="389"/>
                            <a:pt x="3193" y="359"/>
                          </a:cubicBezTo>
                          <a:cubicBezTo>
                            <a:pt x="3057" y="329"/>
                            <a:pt x="2774" y="455"/>
                            <a:pt x="2585" y="621"/>
                          </a:cubicBezTo>
                          <a:cubicBezTo>
                            <a:pt x="2563" y="649"/>
                            <a:pt x="2483" y="674"/>
                            <a:pt x="2433" y="709"/>
                          </a:cubicBezTo>
                          <a:cubicBezTo>
                            <a:pt x="2369" y="752"/>
                            <a:pt x="2334" y="780"/>
                            <a:pt x="2280" y="796"/>
                          </a:cubicBezTo>
                          <a:cubicBezTo>
                            <a:pt x="2265" y="798"/>
                            <a:pt x="2144" y="796"/>
                            <a:pt x="2128" y="796"/>
                          </a:cubicBezTo>
                          <a:cubicBezTo>
                            <a:pt x="2058" y="798"/>
                            <a:pt x="2064" y="750"/>
                            <a:pt x="1976" y="709"/>
                          </a:cubicBezTo>
                          <a:cubicBezTo>
                            <a:pt x="1882" y="667"/>
                            <a:pt x="1735" y="717"/>
                            <a:pt x="1672" y="709"/>
                          </a:cubicBezTo>
                          <a:cubicBezTo>
                            <a:pt x="1548" y="700"/>
                            <a:pt x="1422" y="782"/>
                            <a:pt x="1216" y="884"/>
                          </a:cubicBezTo>
                          <a:cubicBezTo>
                            <a:pt x="1154" y="942"/>
                            <a:pt x="1175" y="933"/>
                            <a:pt x="1216" y="971"/>
                          </a:cubicBezTo>
                          <a:cubicBezTo>
                            <a:pt x="1280" y="1030"/>
                            <a:pt x="1198" y="1228"/>
                            <a:pt x="1064" y="1320"/>
                          </a:cubicBezTo>
                          <a:cubicBezTo>
                            <a:pt x="777" y="1519"/>
                            <a:pt x="551" y="1429"/>
                            <a:pt x="0" y="1146"/>
                          </a:cubicBezTo>
                          <a:cubicBezTo>
                            <a:pt x="576" y="1451"/>
                            <a:pt x="631" y="1656"/>
                            <a:pt x="456" y="1845"/>
                          </a:cubicBezTo>
                          <a:cubicBezTo>
                            <a:pt x="332" y="1979"/>
                            <a:pt x="331" y="2360"/>
                            <a:pt x="304" y="2806"/>
                          </a:cubicBezTo>
                          <a:cubicBezTo>
                            <a:pt x="328" y="2983"/>
                            <a:pt x="278" y="2987"/>
                            <a:pt x="304" y="3243"/>
                          </a:cubicBezTo>
                          <a:cubicBezTo>
                            <a:pt x="364" y="3826"/>
                            <a:pt x="511" y="4243"/>
                            <a:pt x="608" y="4641"/>
                          </a:cubicBezTo>
                          <a:cubicBezTo>
                            <a:pt x="625" y="4709"/>
                            <a:pt x="589" y="4837"/>
                            <a:pt x="608" y="4903"/>
                          </a:cubicBezTo>
                          <a:cubicBezTo>
                            <a:pt x="744" y="4997"/>
                            <a:pt x="830" y="5125"/>
                            <a:pt x="760" y="5165"/>
                          </a:cubicBezTo>
                          <a:cubicBezTo>
                            <a:pt x="734" y="5181"/>
                            <a:pt x="731" y="5311"/>
                            <a:pt x="760" y="5428"/>
                          </a:cubicBezTo>
                          <a:cubicBezTo>
                            <a:pt x="905" y="5813"/>
                            <a:pt x="1083" y="6180"/>
                            <a:pt x="1368" y="6738"/>
                          </a:cubicBezTo>
                          <a:cubicBezTo>
                            <a:pt x="1635" y="7260"/>
                            <a:pt x="1984" y="7725"/>
                            <a:pt x="2280" y="7874"/>
                          </a:cubicBezTo>
                          <a:cubicBezTo>
                            <a:pt x="2930" y="8201"/>
                            <a:pt x="3234" y="8683"/>
                            <a:pt x="2889" y="8923"/>
                          </a:cubicBezTo>
                          <a:cubicBezTo>
                            <a:pt x="2680" y="9068"/>
                            <a:pt x="2670" y="9121"/>
                            <a:pt x="2889" y="9273"/>
                          </a:cubicBezTo>
                          <a:cubicBezTo>
                            <a:pt x="3043" y="9379"/>
                            <a:pt x="3115" y="9492"/>
                            <a:pt x="3041" y="9535"/>
                          </a:cubicBezTo>
                          <a:cubicBezTo>
                            <a:pt x="3003" y="9556"/>
                            <a:pt x="2983" y="9629"/>
                            <a:pt x="3041" y="9710"/>
                          </a:cubicBezTo>
                          <a:cubicBezTo>
                            <a:pt x="3121" y="9777"/>
                            <a:pt x="3287" y="9850"/>
                            <a:pt x="3345" y="9884"/>
                          </a:cubicBezTo>
                          <a:cubicBezTo>
                            <a:pt x="3491" y="9972"/>
                            <a:pt x="3427" y="9999"/>
                            <a:pt x="3497" y="10059"/>
                          </a:cubicBezTo>
                          <a:cubicBezTo>
                            <a:pt x="3700" y="10095"/>
                            <a:pt x="3913" y="10165"/>
                            <a:pt x="3953" y="10234"/>
                          </a:cubicBezTo>
                          <a:cubicBezTo>
                            <a:pt x="3997" y="10310"/>
                            <a:pt x="3960" y="10401"/>
                            <a:pt x="3801" y="10496"/>
                          </a:cubicBezTo>
                          <a:cubicBezTo>
                            <a:pt x="3818" y="10510"/>
                            <a:pt x="3780" y="10569"/>
                            <a:pt x="3801" y="10583"/>
                          </a:cubicBezTo>
                          <a:cubicBezTo>
                            <a:pt x="3897" y="10650"/>
                            <a:pt x="3943" y="10618"/>
                            <a:pt x="3953" y="10671"/>
                          </a:cubicBezTo>
                          <a:cubicBezTo>
                            <a:pt x="4090" y="10700"/>
                            <a:pt x="4140" y="10853"/>
                            <a:pt x="4105" y="11108"/>
                          </a:cubicBezTo>
                          <a:cubicBezTo>
                            <a:pt x="4101" y="11135"/>
                            <a:pt x="4106" y="11170"/>
                            <a:pt x="4105" y="11195"/>
                          </a:cubicBezTo>
                          <a:cubicBezTo>
                            <a:pt x="4424" y="11250"/>
                            <a:pt x="4499" y="11258"/>
                            <a:pt x="4409" y="11457"/>
                          </a:cubicBezTo>
                          <a:cubicBezTo>
                            <a:pt x="4391" y="11497"/>
                            <a:pt x="4409" y="11577"/>
                            <a:pt x="4409" y="11632"/>
                          </a:cubicBezTo>
                          <a:cubicBezTo>
                            <a:pt x="4442" y="11649"/>
                            <a:pt x="4369" y="11703"/>
                            <a:pt x="4409" y="11719"/>
                          </a:cubicBezTo>
                          <a:cubicBezTo>
                            <a:pt x="4657" y="11819"/>
                            <a:pt x="4927" y="11924"/>
                            <a:pt x="4865" y="11982"/>
                          </a:cubicBezTo>
                          <a:cubicBezTo>
                            <a:pt x="4803" y="12039"/>
                            <a:pt x="4832" y="12116"/>
                            <a:pt x="5017" y="12156"/>
                          </a:cubicBezTo>
                          <a:lnTo>
                            <a:pt x="5169" y="12156"/>
                          </a:lnTo>
                          <a:cubicBezTo>
                            <a:pt x="5441" y="11949"/>
                            <a:pt x="5668" y="11836"/>
                            <a:pt x="5929" y="11894"/>
                          </a:cubicBezTo>
                          <a:cubicBezTo>
                            <a:pt x="6237" y="11962"/>
                            <a:pt x="6293" y="12009"/>
                            <a:pt x="6081" y="12156"/>
                          </a:cubicBezTo>
                          <a:cubicBezTo>
                            <a:pt x="5935" y="12257"/>
                            <a:pt x="5846" y="12428"/>
                            <a:pt x="5929" y="12506"/>
                          </a:cubicBezTo>
                          <a:cubicBezTo>
                            <a:pt x="6013" y="12583"/>
                            <a:pt x="5832" y="12724"/>
                            <a:pt x="5625" y="12855"/>
                          </a:cubicBezTo>
                          <a:cubicBezTo>
                            <a:pt x="5536" y="12912"/>
                            <a:pt x="5517" y="12970"/>
                            <a:pt x="5473" y="13030"/>
                          </a:cubicBezTo>
                          <a:cubicBezTo>
                            <a:pt x="5495" y="13078"/>
                            <a:pt x="5507" y="13155"/>
                            <a:pt x="5473" y="13205"/>
                          </a:cubicBezTo>
                          <a:cubicBezTo>
                            <a:pt x="5408" y="13302"/>
                            <a:pt x="5526" y="13477"/>
                            <a:pt x="5777" y="13554"/>
                          </a:cubicBezTo>
                          <a:cubicBezTo>
                            <a:pt x="6027" y="13631"/>
                            <a:pt x="6148" y="13691"/>
                            <a:pt x="6081" y="13729"/>
                          </a:cubicBezTo>
                          <a:cubicBezTo>
                            <a:pt x="6014" y="13768"/>
                            <a:pt x="6116" y="13952"/>
                            <a:pt x="6233" y="14079"/>
                          </a:cubicBezTo>
                          <a:cubicBezTo>
                            <a:pt x="6373" y="14229"/>
                            <a:pt x="6378" y="14289"/>
                            <a:pt x="6233" y="14341"/>
                          </a:cubicBezTo>
                          <a:cubicBezTo>
                            <a:pt x="5944" y="14444"/>
                            <a:pt x="5943" y="15024"/>
                            <a:pt x="6233" y="15127"/>
                          </a:cubicBezTo>
                          <a:cubicBezTo>
                            <a:pt x="6357" y="15171"/>
                            <a:pt x="6460" y="15232"/>
                            <a:pt x="6385" y="15302"/>
                          </a:cubicBezTo>
                          <a:cubicBezTo>
                            <a:pt x="6309" y="15373"/>
                            <a:pt x="6308" y="15412"/>
                            <a:pt x="6537" y="15390"/>
                          </a:cubicBezTo>
                          <a:cubicBezTo>
                            <a:pt x="6822" y="15362"/>
                            <a:pt x="6992" y="15475"/>
                            <a:pt x="6993" y="15652"/>
                          </a:cubicBezTo>
                          <a:cubicBezTo>
                            <a:pt x="6995" y="15792"/>
                            <a:pt x="7140" y="16016"/>
                            <a:pt x="7298" y="16176"/>
                          </a:cubicBezTo>
                          <a:cubicBezTo>
                            <a:pt x="7455" y="16336"/>
                            <a:pt x="7487" y="16633"/>
                            <a:pt x="7450" y="16788"/>
                          </a:cubicBezTo>
                          <a:cubicBezTo>
                            <a:pt x="7396" y="17011"/>
                            <a:pt x="7619" y="17039"/>
                            <a:pt x="8058" y="17050"/>
                          </a:cubicBezTo>
                          <a:cubicBezTo>
                            <a:pt x="8971" y="17073"/>
                            <a:pt x="8943" y="17065"/>
                            <a:pt x="8666" y="17225"/>
                          </a:cubicBezTo>
                          <a:cubicBezTo>
                            <a:pt x="8327" y="17420"/>
                            <a:pt x="8330" y="18168"/>
                            <a:pt x="8666" y="18361"/>
                          </a:cubicBezTo>
                          <a:cubicBezTo>
                            <a:pt x="8853" y="18468"/>
                            <a:pt x="8844" y="18500"/>
                            <a:pt x="8666" y="18623"/>
                          </a:cubicBezTo>
                          <a:cubicBezTo>
                            <a:pt x="8384" y="18818"/>
                            <a:pt x="8662" y="19060"/>
                            <a:pt x="9122" y="19060"/>
                          </a:cubicBezTo>
                          <a:cubicBezTo>
                            <a:pt x="9487" y="19060"/>
                            <a:pt x="9882" y="19738"/>
                            <a:pt x="9578" y="19846"/>
                          </a:cubicBezTo>
                          <a:cubicBezTo>
                            <a:pt x="9292" y="19948"/>
                            <a:pt x="10723" y="20719"/>
                            <a:pt x="11706" y="20982"/>
                          </a:cubicBezTo>
                          <a:cubicBezTo>
                            <a:pt x="12158" y="21103"/>
                            <a:pt x="12715" y="21315"/>
                            <a:pt x="12923" y="21419"/>
                          </a:cubicBezTo>
                          <a:cubicBezTo>
                            <a:pt x="13169" y="21543"/>
                            <a:pt x="13455" y="21562"/>
                            <a:pt x="13835" y="21507"/>
                          </a:cubicBezTo>
                          <a:cubicBezTo>
                            <a:pt x="14285" y="21442"/>
                            <a:pt x="14596" y="21491"/>
                            <a:pt x="14747" y="21594"/>
                          </a:cubicBezTo>
                          <a:cubicBezTo>
                            <a:pt x="14760" y="21533"/>
                            <a:pt x="14769" y="21452"/>
                            <a:pt x="14747" y="21419"/>
                          </a:cubicBezTo>
                          <a:cubicBezTo>
                            <a:pt x="14585" y="21176"/>
                            <a:pt x="17247" y="20325"/>
                            <a:pt x="17484" y="20545"/>
                          </a:cubicBezTo>
                          <a:cubicBezTo>
                            <a:pt x="17650" y="20700"/>
                            <a:pt x="18405" y="20521"/>
                            <a:pt x="19308" y="20108"/>
                          </a:cubicBezTo>
                          <a:cubicBezTo>
                            <a:pt x="19350" y="20089"/>
                            <a:pt x="19416" y="20037"/>
                            <a:pt x="19460" y="20021"/>
                          </a:cubicBezTo>
                          <a:cubicBezTo>
                            <a:pt x="19250" y="19878"/>
                            <a:pt x="19401" y="19808"/>
                            <a:pt x="19916" y="19584"/>
                          </a:cubicBezTo>
                          <a:cubicBezTo>
                            <a:pt x="20564" y="19303"/>
                            <a:pt x="20506" y="19231"/>
                            <a:pt x="20524" y="17836"/>
                          </a:cubicBezTo>
                          <a:cubicBezTo>
                            <a:pt x="20535" y="17018"/>
                            <a:pt x="20720" y="16189"/>
                            <a:pt x="20828" y="16089"/>
                          </a:cubicBezTo>
                          <a:cubicBezTo>
                            <a:pt x="20936" y="15988"/>
                            <a:pt x="20921" y="15777"/>
                            <a:pt x="20828" y="15564"/>
                          </a:cubicBezTo>
                          <a:cubicBezTo>
                            <a:pt x="20735" y="15351"/>
                            <a:pt x="20817" y="15098"/>
                            <a:pt x="20980" y="15040"/>
                          </a:cubicBezTo>
                          <a:cubicBezTo>
                            <a:pt x="21186" y="14967"/>
                            <a:pt x="21102" y="14805"/>
                            <a:pt x="20828" y="14428"/>
                          </a:cubicBezTo>
                          <a:cubicBezTo>
                            <a:pt x="20456" y="13916"/>
                            <a:pt x="20931" y="13741"/>
                            <a:pt x="21437" y="13904"/>
                          </a:cubicBezTo>
                          <a:cubicBezTo>
                            <a:pt x="21400" y="13892"/>
                            <a:pt x="21471" y="13833"/>
                            <a:pt x="21437" y="13817"/>
                          </a:cubicBezTo>
                          <a:cubicBezTo>
                            <a:pt x="21462" y="13735"/>
                            <a:pt x="21556" y="13634"/>
                            <a:pt x="21589" y="13554"/>
                          </a:cubicBezTo>
                          <a:cubicBezTo>
                            <a:pt x="21600" y="13527"/>
                            <a:pt x="21584" y="13494"/>
                            <a:pt x="21589" y="13467"/>
                          </a:cubicBezTo>
                          <a:cubicBezTo>
                            <a:pt x="21578" y="13375"/>
                            <a:pt x="21598" y="13360"/>
                            <a:pt x="21589" y="13292"/>
                          </a:cubicBezTo>
                          <a:cubicBezTo>
                            <a:pt x="21567" y="13256"/>
                            <a:pt x="21476" y="13219"/>
                            <a:pt x="21437" y="13205"/>
                          </a:cubicBezTo>
                          <a:cubicBezTo>
                            <a:pt x="21317" y="13163"/>
                            <a:pt x="21364" y="12987"/>
                            <a:pt x="21437" y="12855"/>
                          </a:cubicBezTo>
                          <a:cubicBezTo>
                            <a:pt x="21461" y="12812"/>
                            <a:pt x="21441" y="12741"/>
                            <a:pt x="21437" y="12681"/>
                          </a:cubicBezTo>
                          <a:cubicBezTo>
                            <a:pt x="21381" y="12507"/>
                            <a:pt x="21162" y="12302"/>
                            <a:pt x="20980" y="12244"/>
                          </a:cubicBezTo>
                          <a:cubicBezTo>
                            <a:pt x="20799" y="12185"/>
                            <a:pt x="20611" y="12042"/>
                            <a:pt x="20676" y="11982"/>
                          </a:cubicBezTo>
                          <a:cubicBezTo>
                            <a:pt x="20763" y="11901"/>
                            <a:pt x="20721" y="11600"/>
                            <a:pt x="20524" y="11282"/>
                          </a:cubicBezTo>
                          <a:cubicBezTo>
                            <a:pt x="20484" y="11230"/>
                            <a:pt x="20415" y="11247"/>
                            <a:pt x="20372" y="11195"/>
                          </a:cubicBezTo>
                          <a:cubicBezTo>
                            <a:pt x="20103" y="10865"/>
                            <a:pt x="19772" y="10501"/>
                            <a:pt x="19612" y="10409"/>
                          </a:cubicBezTo>
                          <a:cubicBezTo>
                            <a:pt x="19418" y="10297"/>
                            <a:pt x="19441" y="10220"/>
                            <a:pt x="19460" y="10146"/>
                          </a:cubicBezTo>
                          <a:cubicBezTo>
                            <a:pt x="19342" y="10013"/>
                            <a:pt x="19172" y="9826"/>
                            <a:pt x="19156" y="9710"/>
                          </a:cubicBezTo>
                          <a:cubicBezTo>
                            <a:pt x="19144" y="9624"/>
                            <a:pt x="19064" y="9566"/>
                            <a:pt x="19004" y="9447"/>
                          </a:cubicBezTo>
                          <a:cubicBezTo>
                            <a:pt x="18959" y="9385"/>
                            <a:pt x="19055" y="9337"/>
                            <a:pt x="19004" y="9273"/>
                          </a:cubicBezTo>
                          <a:cubicBezTo>
                            <a:pt x="18913" y="9158"/>
                            <a:pt x="18772" y="9111"/>
                            <a:pt x="18700" y="9010"/>
                          </a:cubicBezTo>
                          <a:cubicBezTo>
                            <a:pt x="18498" y="8780"/>
                            <a:pt x="18404" y="8538"/>
                            <a:pt x="18396" y="8486"/>
                          </a:cubicBezTo>
                          <a:cubicBezTo>
                            <a:pt x="18394" y="8474"/>
                            <a:pt x="18406" y="8414"/>
                            <a:pt x="18396" y="8399"/>
                          </a:cubicBezTo>
                          <a:cubicBezTo>
                            <a:pt x="17807" y="8312"/>
                            <a:pt x="17188" y="8115"/>
                            <a:pt x="17028" y="7874"/>
                          </a:cubicBezTo>
                          <a:cubicBezTo>
                            <a:pt x="16909" y="7697"/>
                            <a:pt x="17168" y="7308"/>
                            <a:pt x="17484" y="7088"/>
                          </a:cubicBezTo>
                          <a:cubicBezTo>
                            <a:pt x="17121" y="6911"/>
                            <a:pt x="16902" y="6740"/>
                            <a:pt x="17028" y="6738"/>
                          </a:cubicBezTo>
                          <a:cubicBezTo>
                            <a:pt x="17168" y="6736"/>
                            <a:pt x="17030" y="6586"/>
                            <a:pt x="16724" y="6389"/>
                          </a:cubicBezTo>
                          <a:cubicBezTo>
                            <a:pt x="15911" y="5867"/>
                            <a:pt x="14864" y="4836"/>
                            <a:pt x="15051" y="4729"/>
                          </a:cubicBezTo>
                          <a:cubicBezTo>
                            <a:pt x="15140" y="4677"/>
                            <a:pt x="15022" y="4471"/>
                            <a:pt x="14747" y="4204"/>
                          </a:cubicBezTo>
                          <a:lnTo>
                            <a:pt x="14595" y="4029"/>
                          </a:lnTo>
                          <a:cubicBezTo>
                            <a:pt x="14415" y="4043"/>
                            <a:pt x="14287" y="3991"/>
                            <a:pt x="14139" y="3767"/>
                          </a:cubicBezTo>
                          <a:cubicBezTo>
                            <a:pt x="14009" y="3571"/>
                            <a:pt x="13854" y="3476"/>
                            <a:pt x="13987" y="3330"/>
                          </a:cubicBezTo>
                          <a:cubicBezTo>
                            <a:pt x="13772" y="3315"/>
                            <a:pt x="13633" y="3201"/>
                            <a:pt x="13683" y="3068"/>
                          </a:cubicBezTo>
                          <a:cubicBezTo>
                            <a:pt x="13700" y="3023"/>
                            <a:pt x="13686" y="3031"/>
                            <a:pt x="13683" y="2981"/>
                          </a:cubicBezTo>
                          <a:cubicBezTo>
                            <a:pt x="13566" y="2854"/>
                            <a:pt x="13414" y="2664"/>
                            <a:pt x="13379" y="2544"/>
                          </a:cubicBezTo>
                          <a:cubicBezTo>
                            <a:pt x="13347" y="2539"/>
                            <a:pt x="13257" y="2533"/>
                            <a:pt x="13227" y="2544"/>
                          </a:cubicBezTo>
                          <a:cubicBezTo>
                            <a:pt x="13114" y="2584"/>
                            <a:pt x="13059" y="2454"/>
                            <a:pt x="12923" y="2282"/>
                          </a:cubicBezTo>
                          <a:cubicBezTo>
                            <a:pt x="12873" y="2219"/>
                            <a:pt x="12594" y="2179"/>
                            <a:pt x="12467" y="2107"/>
                          </a:cubicBezTo>
                          <a:cubicBezTo>
                            <a:pt x="12204" y="1991"/>
                            <a:pt x="12009" y="1865"/>
                            <a:pt x="11706" y="1757"/>
                          </a:cubicBezTo>
                          <a:cubicBezTo>
                            <a:pt x="11247" y="1632"/>
                            <a:pt x="10662" y="1340"/>
                            <a:pt x="10338" y="1146"/>
                          </a:cubicBezTo>
                          <a:cubicBezTo>
                            <a:pt x="10002" y="944"/>
                            <a:pt x="9532" y="796"/>
                            <a:pt x="9274" y="796"/>
                          </a:cubicBezTo>
                          <a:cubicBezTo>
                            <a:pt x="8998" y="796"/>
                            <a:pt x="8439" y="571"/>
                            <a:pt x="8058" y="359"/>
                          </a:cubicBezTo>
                          <a:cubicBezTo>
                            <a:pt x="7525" y="497"/>
                            <a:pt x="7070" y="352"/>
                            <a:pt x="6993" y="10"/>
                          </a:cubicBezTo>
                          <a:cubicBezTo>
                            <a:pt x="6893" y="39"/>
                            <a:pt x="6838" y="32"/>
                            <a:pt x="6689" y="10"/>
                          </a:cubicBezTo>
                          <a:cubicBezTo>
                            <a:pt x="6585" y="-6"/>
                            <a:pt x="6475" y="1"/>
                            <a:pt x="6385" y="10"/>
                          </a:cubicBezTo>
                          <a:close/>
                        </a:path>
                      </a:pathLst>
                    </a:custGeom>
                    <a:ln>
                      <a:noFill/>
                    </a:ln>
                    <a:effectLst/>
                  </p:spPr>
                </p:pic>
                <p:pic>
                  <p:nvPicPr>
                    <p:cNvPr id="717" name="Image" descr="Image"/>
                    <p:cNvPicPr>
                      <a:picLocks/>
                    </p:cNvPicPr>
                    <p:nvPr/>
                  </p:nvPicPr>
                  <p:blipFill>
                    <a:blip r:embed="rId19"/>
                    <a:stretch>
                      <a:fillRect/>
                    </a:stretch>
                  </p:blipFill>
                  <p:spPr>
                    <a:xfrm>
                      <a:off x="-1" y="0"/>
                      <a:ext cx="74318" cy="123009"/>
                    </a:xfrm>
                    <a:prstGeom prst="rect">
                      <a:avLst/>
                    </a:prstGeom>
                    <a:effectLst/>
                  </p:spPr>
                </p:pic>
              </p:grpSp>
              <p:grpSp>
                <p:nvGrpSpPr>
                  <p:cNvPr id="722" name="Image"/>
                  <p:cNvGrpSpPr/>
                  <p:nvPr/>
                </p:nvGrpSpPr>
                <p:grpSpPr>
                  <a:xfrm rot="14599565">
                    <a:off x="84981" y="132676"/>
                    <a:ext cx="74318" cy="139717"/>
                    <a:chOff x="0" y="0"/>
                    <a:chExt cx="74316" cy="139715"/>
                  </a:xfrm>
                </p:grpSpPr>
                <p:pic>
                  <p:nvPicPr>
                    <p:cNvPr id="721" name="Image" descr="Image"/>
                    <p:cNvPicPr>
                      <a:picLocks noChangeAspect="1"/>
                    </p:cNvPicPr>
                    <p:nvPr/>
                  </p:nvPicPr>
                  <p:blipFill>
                    <a:blip r:embed="rId20" cstate="print">
                      <a:extLst>
                        <a:ext uri="{28A0092B-C50C-407E-A947-70E740481C1C}">
                          <a14:useLocalDpi xmlns:a14="http://schemas.microsoft.com/office/drawing/2010/main"/>
                        </a:ext>
                      </a:extLst>
                    </a:blip>
                    <a:srcRect/>
                    <a:stretch>
                      <a:fillRect/>
                    </a:stretch>
                  </p:blipFill>
                  <p:spPr>
                    <a:xfrm>
                      <a:off x="8842" y="8973"/>
                      <a:ext cx="56521" cy="115574"/>
                    </a:xfrm>
                    <a:custGeom>
                      <a:avLst/>
                      <a:gdLst/>
                      <a:ahLst/>
                      <a:cxnLst>
                        <a:cxn ang="0">
                          <a:pos x="wd2" y="hd2"/>
                        </a:cxn>
                        <a:cxn ang="5400000">
                          <a:pos x="wd2" y="hd2"/>
                        </a:cxn>
                        <a:cxn ang="10800000">
                          <a:pos x="wd2" y="hd2"/>
                        </a:cxn>
                        <a:cxn ang="16200000">
                          <a:pos x="wd2" y="hd2"/>
                        </a:cxn>
                      </a:cxnLst>
                      <a:rect l="0" t="0" r="r" b="b"/>
                      <a:pathLst>
                        <a:path w="21443" h="21566" extrusionOk="0">
                          <a:moveTo>
                            <a:pt x="4117" y="2"/>
                          </a:moveTo>
                          <a:cubicBezTo>
                            <a:pt x="3822" y="3"/>
                            <a:pt x="3381" y="35"/>
                            <a:pt x="3063" y="76"/>
                          </a:cubicBezTo>
                          <a:cubicBezTo>
                            <a:pt x="2726" y="125"/>
                            <a:pt x="2436" y="127"/>
                            <a:pt x="2009" y="224"/>
                          </a:cubicBezTo>
                          <a:cubicBezTo>
                            <a:pt x="1338" y="395"/>
                            <a:pt x="865" y="603"/>
                            <a:pt x="654" y="816"/>
                          </a:cubicBezTo>
                          <a:cubicBezTo>
                            <a:pt x="220" y="1254"/>
                            <a:pt x="-138" y="2194"/>
                            <a:pt x="52" y="2520"/>
                          </a:cubicBezTo>
                          <a:cubicBezTo>
                            <a:pt x="88" y="2581"/>
                            <a:pt x="194" y="2621"/>
                            <a:pt x="202" y="2668"/>
                          </a:cubicBezTo>
                          <a:cubicBezTo>
                            <a:pt x="246" y="2743"/>
                            <a:pt x="289" y="2789"/>
                            <a:pt x="353" y="2890"/>
                          </a:cubicBezTo>
                          <a:cubicBezTo>
                            <a:pt x="491" y="3108"/>
                            <a:pt x="583" y="3303"/>
                            <a:pt x="654" y="3482"/>
                          </a:cubicBezTo>
                          <a:cubicBezTo>
                            <a:pt x="767" y="3546"/>
                            <a:pt x="695" y="3627"/>
                            <a:pt x="654" y="3704"/>
                          </a:cubicBezTo>
                          <a:cubicBezTo>
                            <a:pt x="634" y="3743"/>
                            <a:pt x="652" y="3805"/>
                            <a:pt x="654" y="3853"/>
                          </a:cubicBezTo>
                          <a:cubicBezTo>
                            <a:pt x="672" y="3940"/>
                            <a:pt x="764" y="4049"/>
                            <a:pt x="805" y="4075"/>
                          </a:cubicBezTo>
                          <a:cubicBezTo>
                            <a:pt x="864" y="4111"/>
                            <a:pt x="913" y="4212"/>
                            <a:pt x="955" y="4371"/>
                          </a:cubicBezTo>
                          <a:cubicBezTo>
                            <a:pt x="995" y="4472"/>
                            <a:pt x="1103" y="4612"/>
                            <a:pt x="1256" y="4667"/>
                          </a:cubicBezTo>
                          <a:cubicBezTo>
                            <a:pt x="1540" y="4770"/>
                            <a:pt x="1537" y="4762"/>
                            <a:pt x="1256" y="4815"/>
                          </a:cubicBezTo>
                          <a:cubicBezTo>
                            <a:pt x="1009" y="4862"/>
                            <a:pt x="1012" y="4872"/>
                            <a:pt x="1106" y="5186"/>
                          </a:cubicBezTo>
                          <a:cubicBezTo>
                            <a:pt x="1167" y="5390"/>
                            <a:pt x="1327" y="5673"/>
                            <a:pt x="1407" y="5778"/>
                          </a:cubicBezTo>
                          <a:cubicBezTo>
                            <a:pt x="1505" y="5907"/>
                            <a:pt x="1397" y="5989"/>
                            <a:pt x="1256" y="6074"/>
                          </a:cubicBezTo>
                          <a:cubicBezTo>
                            <a:pt x="1125" y="6154"/>
                            <a:pt x="1136" y="6184"/>
                            <a:pt x="1256" y="6148"/>
                          </a:cubicBezTo>
                          <a:cubicBezTo>
                            <a:pt x="1512" y="6073"/>
                            <a:pt x="2608" y="6693"/>
                            <a:pt x="3214" y="7259"/>
                          </a:cubicBezTo>
                          <a:cubicBezTo>
                            <a:pt x="3480" y="7508"/>
                            <a:pt x="3852" y="7819"/>
                            <a:pt x="3967" y="7926"/>
                          </a:cubicBezTo>
                          <a:cubicBezTo>
                            <a:pt x="4081" y="8032"/>
                            <a:pt x="4490" y="8228"/>
                            <a:pt x="4870" y="8370"/>
                          </a:cubicBezTo>
                          <a:cubicBezTo>
                            <a:pt x="5918" y="8763"/>
                            <a:pt x="6108" y="8942"/>
                            <a:pt x="5924" y="9111"/>
                          </a:cubicBezTo>
                          <a:cubicBezTo>
                            <a:pt x="5832" y="9195"/>
                            <a:pt x="5793" y="9421"/>
                            <a:pt x="5773" y="9703"/>
                          </a:cubicBezTo>
                          <a:cubicBezTo>
                            <a:pt x="5791" y="9815"/>
                            <a:pt x="5754" y="9838"/>
                            <a:pt x="5773" y="9999"/>
                          </a:cubicBezTo>
                          <a:cubicBezTo>
                            <a:pt x="5817" y="10367"/>
                            <a:pt x="5853" y="10637"/>
                            <a:pt x="5924" y="10888"/>
                          </a:cubicBezTo>
                          <a:cubicBezTo>
                            <a:pt x="5936" y="10931"/>
                            <a:pt x="6061" y="10994"/>
                            <a:pt x="6075" y="11036"/>
                          </a:cubicBezTo>
                          <a:cubicBezTo>
                            <a:pt x="6175" y="11095"/>
                            <a:pt x="6126" y="11159"/>
                            <a:pt x="6075" y="11184"/>
                          </a:cubicBezTo>
                          <a:cubicBezTo>
                            <a:pt x="6055" y="11194"/>
                            <a:pt x="6203" y="11259"/>
                            <a:pt x="6225" y="11332"/>
                          </a:cubicBezTo>
                          <a:cubicBezTo>
                            <a:pt x="6332" y="11575"/>
                            <a:pt x="6316" y="11868"/>
                            <a:pt x="6526" y="12221"/>
                          </a:cubicBezTo>
                          <a:cubicBezTo>
                            <a:pt x="6723" y="12550"/>
                            <a:pt x="7061" y="12793"/>
                            <a:pt x="7279" y="12888"/>
                          </a:cubicBezTo>
                          <a:cubicBezTo>
                            <a:pt x="7758" y="13094"/>
                            <a:pt x="7986" y="13403"/>
                            <a:pt x="7731" y="13554"/>
                          </a:cubicBezTo>
                          <a:cubicBezTo>
                            <a:pt x="7577" y="13645"/>
                            <a:pt x="7569" y="13680"/>
                            <a:pt x="7731" y="13776"/>
                          </a:cubicBezTo>
                          <a:cubicBezTo>
                            <a:pt x="7844" y="13844"/>
                            <a:pt x="7786" y="13971"/>
                            <a:pt x="7731" y="13998"/>
                          </a:cubicBezTo>
                          <a:cubicBezTo>
                            <a:pt x="7703" y="14012"/>
                            <a:pt x="7839" y="14022"/>
                            <a:pt x="7881" y="14073"/>
                          </a:cubicBezTo>
                          <a:cubicBezTo>
                            <a:pt x="7940" y="14115"/>
                            <a:pt x="7990" y="14125"/>
                            <a:pt x="8032" y="14147"/>
                          </a:cubicBezTo>
                          <a:cubicBezTo>
                            <a:pt x="8140" y="14202"/>
                            <a:pt x="8132" y="14257"/>
                            <a:pt x="8183" y="14295"/>
                          </a:cubicBezTo>
                          <a:cubicBezTo>
                            <a:pt x="8333" y="14317"/>
                            <a:pt x="8454" y="14325"/>
                            <a:pt x="8484" y="14369"/>
                          </a:cubicBezTo>
                          <a:cubicBezTo>
                            <a:pt x="8516" y="14417"/>
                            <a:pt x="8451" y="14531"/>
                            <a:pt x="8333" y="14591"/>
                          </a:cubicBezTo>
                          <a:cubicBezTo>
                            <a:pt x="8436" y="14656"/>
                            <a:pt x="8477" y="14706"/>
                            <a:pt x="8484" y="14739"/>
                          </a:cubicBezTo>
                          <a:cubicBezTo>
                            <a:pt x="8585" y="14758"/>
                            <a:pt x="8510" y="14800"/>
                            <a:pt x="8484" y="14961"/>
                          </a:cubicBezTo>
                          <a:cubicBezTo>
                            <a:pt x="8719" y="14996"/>
                            <a:pt x="8852" y="15058"/>
                            <a:pt x="8785" y="15183"/>
                          </a:cubicBezTo>
                          <a:cubicBezTo>
                            <a:pt x="8772" y="15208"/>
                            <a:pt x="8785" y="15297"/>
                            <a:pt x="8785" y="15331"/>
                          </a:cubicBezTo>
                          <a:cubicBezTo>
                            <a:pt x="8968" y="15395"/>
                            <a:pt x="9132" y="15517"/>
                            <a:pt x="9086" y="15554"/>
                          </a:cubicBezTo>
                          <a:cubicBezTo>
                            <a:pt x="9040" y="15590"/>
                            <a:pt x="9100" y="15602"/>
                            <a:pt x="9237" y="15628"/>
                          </a:cubicBezTo>
                          <a:lnTo>
                            <a:pt x="9387" y="15628"/>
                          </a:lnTo>
                          <a:cubicBezTo>
                            <a:pt x="9587" y="15497"/>
                            <a:pt x="9646" y="15443"/>
                            <a:pt x="9839" y="15480"/>
                          </a:cubicBezTo>
                          <a:cubicBezTo>
                            <a:pt x="10066" y="15523"/>
                            <a:pt x="10146" y="15535"/>
                            <a:pt x="9989" y="15628"/>
                          </a:cubicBezTo>
                          <a:cubicBezTo>
                            <a:pt x="9882" y="15692"/>
                            <a:pt x="9777" y="15801"/>
                            <a:pt x="9839" y="15850"/>
                          </a:cubicBezTo>
                          <a:cubicBezTo>
                            <a:pt x="9900" y="15899"/>
                            <a:pt x="9841" y="15989"/>
                            <a:pt x="9688" y="16072"/>
                          </a:cubicBezTo>
                          <a:cubicBezTo>
                            <a:pt x="9623" y="16108"/>
                            <a:pt x="9570" y="16182"/>
                            <a:pt x="9538" y="16220"/>
                          </a:cubicBezTo>
                          <a:cubicBezTo>
                            <a:pt x="9554" y="16250"/>
                            <a:pt x="9563" y="16262"/>
                            <a:pt x="9538" y="16294"/>
                          </a:cubicBezTo>
                          <a:cubicBezTo>
                            <a:pt x="9490" y="16356"/>
                            <a:pt x="9654" y="16468"/>
                            <a:pt x="9839" y="16516"/>
                          </a:cubicBezTo>
                          <a:cubicBezTo>
                            <a:pt x="10023" y="16565"/>
                            <a:pt x="10189" y="16566"/>
                            <a:pt x="10140" y="16590"/>
                          </a:cubicBezTo>
                          <a:cubicBezTo>
                            <a:pt x="10091" y="16615"/>
                            <a:pt x="10053" y="16733"/>
                            <a:pt x="10140" y="16813"/>
                          </a:cubicBezTo>
                          <a:cubicBezTo>
                            <a:pt x="10243" y="16908"/>
                            <a:pt x="10247" y="17002"/>
                            <a:pt x="10140" y="17035"/>
                          </a:cubicBezTo>
                          <a:cubicBezTo>
                            <a:pt x="9927" y="17100"/>
                            <a:pt x="9926" y="17414"/>
                            <a:pt x="10140" y="17479"/>
                          </a:cubicBezTo>
                          <a:cubicBezTo>
                            <a:pt x="10231" y="17507"/>
                            <a:pt x="10195" y="17583"/>
                            <a:pt x="10140" y="17627"/>
                          </a:cubicBezTo>
                          <a:cubicBezTo>
                            <a:pt x="10084" y="17672"/>
                            <a:pt x="10272" y="17716"/>
                            <a:pt x="10441" y="17701"/>
                          </a:cubicBezTo>
                          <a:cubicBezTo>
                            <a:pt x="10651" y="17684"/>
                            <a:pt x="10741" y="17738"/>
                            <a:pt x="10742" y="17849"/>
                          </a:cubicBezTo>
                          <a:cubicBezTo>
                            <a:pt x="10743" y="17938"/>
                            <a:pt x="10776" y="18044"/>
                            <a:pt x="10893" y="18146"/>
                          </a:cubicBezTo>
                          <a:cubicBezTo>
                            <a:pt x="11009" y="18247"/>
                            <a:pt x="11071" y="18418"/>
                            <a:pt x="11043" y="18516"/>
                          </a:cubicBezTo>
                          <a:cubicBezTo>
                            <a:pt x="11004" y="18657"/>
                            <a:pt x="11172" y="18731"/>
                            <a:pt x="11495" y="18738"/>
                          </a:cubicBezTo>
                          <a:cubicBezTo>
                            <a:pt x="12169" y="18753"/>
                            <a:pt x="12151" y="18712"/>
                            <a:pt x="11947" y="18812"/>
                          </a:cubicBezTo>
                          <a:cubicBezTo>
                            <a:pt x="11697" y="18935"/>
                            <a:pt x="11699" y="19431"/>
                            <a:pt x="11947" y="19553"/>
                          </a:cubicBezTo>
                          <a:cubicBezTo>
                            <a:pt x="12085" y="19621"/>
                            <a:pt x="12078" y="19623"/>
                            <a:pt x="11947" y="19701"/>
                          </a:cubicBezTo>
                          <a:cubicBezTo>
                            <a:pt x="11739" y="19824"/>
                            <a:pt x="11909" y="19997"/>
                            <a:pt x="12248" y="19997"/>
                          </a:cubicBezTo>
                          <a:cubicBezTo>
                            <a:pt x="12517" y="19997"/>
                            <a:pt x="12773" y="20373"/>
                            <a:pt x="12549" y="20441"/>
                          </a:cubicBezTo>
                          <a:cubicBezTo>
                            <a:pt x="12338" y="20506"/>
                            <a:pt x="13480" y="21016"/>
                            <a:pt x="14205" y="21182"/>
                          </a:cubicBezTo>
                          <a:cubicBezTo>
                            <a:pt x="14539" y="21258"/>
                            <a:pt x="14955" y="21412"/>
                            <a:pt x="15109" y="21478"/>
                          </a:cubicBezTo>
                          <a:cubicBezTo>
                            <a:pt x="15291" y="21556"/>
                            <a:pt x="15581" y="21587"/>
                            <a:pt x="15862" y="21552"/>
                          </a:cubicBezTo>
                          <a:cubicBezTo>
                            <a:pt x="16194" y="21511"/>
                            <a:pt x="16352" y="21487"/>
                            <a:pt x="16464" y="21552"/>
                          </a:cubicBezTo>
                          <a:cubicBezTo>
                            <a:pt x="16473" y="21514"/>
                            <a:pt x="16480" y="21499"/>
                            <a:pt x="16464" y="21478"/>
                          </a:cubicBezTo>
                          <a:cubicBezTo>
                            <a:pt x="16344" y="21325"/>
                            <a:pt x="18247" y="20747"/>
                            <a:pt x="18421" y="20886"/>
                          </a:cubicBezTo>
                          <a:cubicBezTo>
                            <a:pt x="18544" y="20983"/>
                            <a:pt x="19110" y="20924"/>
                            <a:pt x="19777" y="20664"/>
                          </a:cubicBezTo>
                          <a:cubicBezTo>
                            <a:pt x="19807" y="20652"/>
                            <a:pt x="19894" y="20600"/>
                            <a:pt x="19927" y="20590"/>
                          </a:cubicBezTo>
                          <a:cubicBezTo>
                            <a:pt x="19772" y="20500"/>
                            <a:pt x="19848" y="20435"/>
                            <a:pt x="20228" y="20293"/>
                          </a:cubicBezTo>
                          <a:cubicBezTo>
                            <a:pt x="20706" y="20116"/>
                            <a:pt x="20667" y="20063"/>
                            <a:pt x="20680" y="19182"/>
                          </a:cubicBezTo>
                          <a:cubicBezTo>
                            <a:pt x="20688" y="18666"/>
                            <a:pt x="20751" y="18209"/>
                            <a:pt x="20831" y="18146"/>
                          </a:cubicBezTo>
                          <a:cubicBezTo>
                            <a:pt x="20910" y="18082"/>
                            <a:pt x="21050" y="17910"/>
                            <a:pt x="20981" y="17775"/>
                          </a:cubicBezTo>
                          <a:cubicBezTo>
                            <a:pt x="20912" y="17641"/>
                            <a:pt x="20861" y="17516"/>
                            <a:pt x="20981" y="17479"/>
                          </a:cubicBezTo>
                          <a:cubicBezTo>
                            <a:pt x="21132" y="17433"/>
                            <a:pt x="21183" y="17272"/>
                            <a:pt x="20981" y="17035"/>
                          </a:cubicBezTo>
                          <a:cubicBezTo>
                            <a:pt x="20673" y="16672"/>
                            <a:pt x="20801" y="16468"/>
                            <a:pt x="21282" y="16665"/>
                          </a:cubicBezTo>
                          <a:cubicBezTo>
                            <a:pt x="21308" y="16675"/>
                            <a:pt x="21406" y="16731"/>
                            <a:pt x="21433" y="16739"/>
                          </a:cubicBezTo>
                          <a:cubicBezTo>
                            <a:pt x="21458" y="16671"/>
                            <a:pt x="21401" y="16582"/>
                            <a:pt x="21433" y="16516"/>
                          </a:cubicBezTo>
                          <a:cubicBezTo>
                            <a:pt x="21441" y="16499"/>
                            <a:pt x="21429" y="16460"/>
                            <a:pt x="21433" y="16442"/>
                          </a:cubicBezTo>
                          <a:cubicBezTo>
                            <a:pt x="21425" y="16384"/>
                            <a:pt x="21440" y="16411"/>
                            <a:pt x="21433" y="16368"/>
                          </a:cubicBezTo>
                          <a:cubicBezTo>
                            <a:pt x="21417" y="16346"/>
                            <a:pt x="21462" y="16303"/>
                            <a:pt x="21433" y="16294"/>
                          </a:cubicBezTo>
                          <a:cubicBezTo>
                            <a:pt x="21345" y="16267"/>
                            <a:pt x="21229" y="16155"/>
                            <a:pt x="21282" y="16072"/>
                          </a:cubicBezTo>
                          <a:cubicBezTo>
                            <a:pt x="21300" y="16045"/>
                            <a:pt x="21286" y="16036"/>
                            <a:pt x="21282" y="15998"/>
                          </a:cubicBezTo>
                          <a:cubicBezTo>
                            <a:pt x="21272" y="15975"/>
                            <a:pt x="21292" y="15950"/>
                            <a:pt x="21282" y="15924"/>
                          </a:cubicBezTo>
                          <a:cubicBezTo>
                            <a:pt x="21241" y="15814"/>
                            <a:pt x="21115" y="15665"/>
                            <a:pt x="20981" y="15628"/>
                          </a:cubicBezTo>
                          <a:cubicBezTo>
                            <a:pt x="20847" y="15591"/>
                            <a:pt x="20783" y="15592"/>
                            <a:pt x="20831" y="15554"/>
                          </a:cubicBezTo>
                          <a:cubicBezTo>
                            <a:pt x="20894" y="15503"/>
                            <a:pt x="20825" y="15310"/>
                            <a:pt x="20680" y="15109"/>
                          </a:cubicBezTo>
                          <a:cubicBezTo>
                            <a:pt x="20650" y="15076"/>
                            <a:pt x="20561" y="15068"/>
                            <a:pt x="20529" y="15035"/>
                          </a:cubicBezTo>
                          <a:cubicBezTo>
                            <a:pt x="20330" y="14827"/>
                            <a:pt x="20196" y="14575"/>
                            <a:pt x="20078" y="14517"/>
                          </a:cubicBezTo>
                          <a:cubicBezTo>
                            <a:pt x="19934" y="14446"/>
                            <a:pt x="19913" y="14415"/>
                            <a:pt x="19927" y="14369"/>
                          </a:cubicBezTo>
                          <a:cubicBezTo>
                            <a:pt x="19840" y="14284"/>
                            <a:pt x="19638" y="14146"/>
                            <a:pt x="19626" y="14073"/>
                          </a:cubicBezTo>
                          <a:cubicBezTo>
                            <a:pt x="19617" y="14019"/>
                            <a:pt x="19670" y="13999"/>
                            <a:pt x="19626" y="13924"/>
                          </a:cubicBezTo>
                          <a:cubicBezTo>
                            <a:pt x="19593" y="13885"/>
                            <a:pt x="19513" y="13817"/>
                            <a:pt x="19475" y="13776"/>
                          </a:cubicBezTo>
                          <a:cubicBezTo>
                            <a:pt x="19408" y="13704"/>
                            <a:pt x="19378" y="13692"/>
                            <a:pt x="19325" y="13628"/>
                          </a:cubicBezTo>
                          <a:cubicBezTo>
                            <a:pt x="19176" y="13483"/>
                            <a:pt x="19180" y="13291"/>
                            <a:pt x="19174" y="13258"/>
                          </a:cubicBezTo>
                          <a:cubicBezTo>
                            <a:pt x="19173" y="13250"/>
                            <a:pt x="19031" y="13268"/>
                            <a:pt x="19024" y="13258"/>
                          </a:cubicBezTo>
                          <a:cubicBezTo>
                            <a:pt x="18589" y="13203"/>
                            <a:pt x="18239" y="13113"/>
                            <a:pt x="18120" y="12962"/>
                          </a:cubicBezTo>
                          <a:cubicBezTo>
                            <a:pt x="18033" y="12850"/>
                            <a:pt x="18189" y="12582"/>
                            <a:pt x="18421" y="12443"/>
                          </a:cubicBezTo>
                          <a:cubicBezTo>
                            <a:pt x="18154" y="12332"/>
                            <a:pt x="18028" y="12222"/>
                            <a:pt x="18120" y="12221"/>
                          </a:cubicBezTo>
                          <a:cubicBezTo>
                            <a:pt x="18224" y="12220"/>
                            <a:pt x="18045" y="12049"/>
                            <a:pt x="17819" y="11925"/>
                          </a:cubicBezTo>
                          <a:cubicBezTo>
                            <a:pt x="17219" y="11595"/>
                            <a:pt x="16477" y="11030"/>
                            <a:pt x="16615" y="10962"/>
                          </a:cubicBezTo>
                          <a:cubicBezTo>
                            <a:pt x="16680" y="10930"/>
                            <a:pt x="16667" y="10760"/>
                            <a:pt x="16464" y="10592"/>
                          </a:cubicBezTo>
                          <a:lnTo>
                            <a:pt x="16313" y="10518"/>
                          </a:lnTo>
                          <a:cubicBezTo>
                            <a:pt x="16180" y="10526"/>
                            <a:pt x="15971" y="10437"/>
                            <a:pt x="15862" y="10296"/>
                          </a:cubicBezTo>
                          <a:cubicBezTo>
                            <a:pt x="15766" y="10172"/>
                            <a:pt x="15764" y="10091"/>
                            <a:pt x="15862" y="9999"/>
                          </a:cubicBezTo>
                          <a:cubicBezTo>
                            <a:pt x="15703" y="9990"/>
                            <a:pt x="15675" y="10009"/>
                            <a:pt x="15711" y="9925"/>
                          </a:cubicBezTo>
                          <a:cubicBezTo>
                            <a:pt x="15723" y="9897"/>
                            <a:pt x="15714" y="9883"/>
                            <a:pt x="15711" y="9851"/>
                          </a:cubicBezTo>
                          <a:cubicBezTo>
                            <a:pt x="15625" y="9771"/>
                            <a:pt x="15436" y="9631"/>
                            <a:pt x="15410" y="9555"/>
                          </a:cubicBezTo>
                          <a:cubicBezTo>
                            <a:pt x="15327" y="9580"/>
                            <a:pt x="15059" y="9515"/>
                            <a:pt x="14958" y="9407"/>
                          </a:cubicBezTo>
                          <a:cubicBezTo>
                            <a:pt x="14921" y="9367"/>
                            <a:pt x="14901" y="9304"/>
                            <a:pt x="14808" y="9259"/>
                          </a:cubicBezTo>
                          <a:cubicBezTo>
                            <a:pt x="14614" y="9185"/>
                            <a:pt x="14428" y="9104"/>
                            <a:pt x="14205" y="9037"/>
                          </a:cubicBezTo>
                          <a:cubicBezTo>
                            <a:pt x="13866" y="8957"/>
                            <a:pt x="13390" y="8789"/>
                            <a:pt x="13151" y="8666"/>
                          </a:cubicBezTo>
                          <a:cubicBezTo>
                            <a:pt x="12904" y="8539"/>
                            <a:pt x="12589" y="8444"/>
                            <a:pt x="12399" y="8444"/>
                          </a:cubicBezTo>
                          <a:cubicBezTo>
                            <a:pt x="12176" y="8444"/>
                            <a:pt x="11791" y="8297"/>
                            <a:pt x="11495" y="8148"/>
                          </a:cubicBezTo>
                          <a:cubicBezTo>
                            <a:pt x="11474" y="8138"/>
                            <a:pt x="11364" y="8158"/>
                            <a:pt x="11345" y="8148"/>
                          </a:cubicBezTo>
                          <a:cubicBezTo>
                            <a:pt x="11238" y="8093"/>
                            <a:pt x="11250" y="8042"/>
                            <a:pt x="11194" y="8000"/>
                          </a:cubicBezTo>
                          <a:cubicBezTo>
                            <a:pt x="11168" y="7981"/>
                            <a:pt x="11063" y="7943"/>
                            <a:pt x="11043" y="7926"/>
                          </a:cubicBezTo>
                          <a:cubicBezTo>
                            <a:pt x="11029" y="7905"/>
                            <a:pt x="11042" y="7868"/>
                            <a:pt x="11043" y="7852"/>
                          </a:cubicBezTo>
                          <a:cubicBezTo>
                            <a:pt x="11043" y="7841"/>
                            <a:pt x="11040" y="7789"/>
                            <a:pt x="11043" y="7778"/>
                          </a:cubicBezTo>
                          <a:cubicBezTo>
                            <a:pt x="11092" y="7739"/>
                            <a:pt x="11183" y="7644"/>
                            <a:pt x="11194" y="7481"/>
                          </a:cubicBezTo>
                          <a:cubicBezTo>
                            <a:pt x="11196" y="7470"/>
                            <a:pt x="11192" y="7419"/>
                            <a:pt x="11194" y="7407"/>
                          </a:cubicBezTo>
                          <a:cubicBezTo>
                            <a:pt x="11219" y="6837"/>
                            <a:pt x="11078" y="5888"/>
                            <a:pt x="10893" y="5778"/>
                          </a:cubicBezTo>
                          <a:cubicBezTo>
                            <a:pt x="10787" y="5715"/>
                            <a:pt x="10687" y="5657"/>
                            <a:pt x="10742" y="5630"/>
                          </a:cubicBezTo>
                          <a:cubicBezTo>
                            <a:pt x="10808" y="5598"/>
                            <a:pt x="10697" y="5391"/>
                            <a:pt x="10592" y="5186"/>
                          </a:cubicBezTo>
                          <a:cubicBezTo>
                            <a:pt x="10567" y="5137"/>
                            <a:pt x="10620" y="5085"/>
                            <a:pt x="10592" y="5037"/>
                          </a:cubicBezTo>
                          <a:cubicBezTo>
                            <a:pt x="10559" y="4985"/>
                            <a:pt x="10477" y="4941"/>
                            <a:pt x="10441" y="4889"/>
                          </a:cubicBezTo>
                          <a:cubicBezTo>
                            <a:pt x="10373" y="4798"/>
                            <a:pt x="10347" y="4701"/>
                            <a:pt x="10291" y="4667"/>
                          </a:cubicBezTo>
                          <a:cubicBezTo>
                            <a:pt x="10124" y="4568"/>
                            <a:pt x="9860" y="4291"/>
                            <a:pt x="9086" y="3186"/>
                          </a:cubicBezTo>
                          <a:cubicBezTo>
                            <a:pt x="8965" y="3026"/>
                            <a:pt x="8893" y="2894"/>
                            <a:pt x="8785" y="2742"/>
                          </a:cubicBezTo>
                          <a:cubicBezTo>
                            <a:pt x="8199" y="1915"/>
                            <a:pt x="7842" y="1494"/>
                            <a:pt x="7580" y="1186"/>
                          </a:cubicBezTo>
                          <a:cubicBezTo>
                            <a:pt x="7536" y="1126"/>
                            <a:pt x="7465" y="1092"/>
                            <a:pt x="7430" y="1038"/>
                          </a:cubicBezTo>
                          <a:cubicBezTo>
                            <a:pt x="7399" y="1005"/>
                            <a:pt x="7458" y="993"/>
                            <a:pt x="7430" y="964"/>
                          </a:cubicBezTo>
                          <a:cubicBezTo>
                            <a:pt x="7306" y="856"/>
                            <a:pt x="7114" y="757"/>
                            <a:pt x="6978" y="668"/>
                          </a:cubicBezTo>
                          <a:cubicBezTo>
                            <a:pt x="6901" y="626"/>
                            <a:pt x="6769" y="558"/>
                            <a:pt x="6677" y="520"/>
                          </a:cubicBezTo>
                          <a:cubicBezTo>
                            <a:pt x="6276" y="356"/>
                            <a:pt x="6211" y="305"/>
                            <a:pt x="6075" y="372"/>
                          </a:cubicBezTo>
                          <a:cubicBezTo>
                            <a:pt x="5938" y="439"/>
                            <a:pt x="5649" y="417"/>
                            <a:pt x="5322" y="224"/>
                          </a:cubicBezTo>
                          <a:cubicBezTo>
                            <a:pt x="4920" y="-13"/>
                            <a:pt x="4932" y="-2"/>
                            <a:pt x="4117" y="2"/>
                          </a:cubicBezTo>
                          <a:close/>
                        </a:path>
                      </a:pathLst>
                    </a:custGeom>
                    <a:ln>
                      <a:noFill/>
                    </a:ln>
                    <a:effectLst/>
                  </p:spPr>
                </p:pic>
                <p:pic>
                  <p:nvPicPr>
                    <p:cNvPr id="720" name="Image" descr="Image"/>
                    <p:cNvPicPr>
                      <a:picLocks/>
                    </p:cNvPicPr>
                    <p:nvPr/>
                  </p:nvPicPr>
                  <p:blipFill>
                    <a:blip r:embed="rId21"/>
                    <a:stretch>
                      <a:fillRect/>
                    </a:stretch>
                  </p:blipFill>
                  <p:spPr>
                    <a:xfrm>
                      <a:off x="-1" y="-1"/>
                      <a:ext cx="74318" cy="139717"/>
                    </a:xfrm>
                    <a:prstGeom prst="rect">
                      <a:avLst/>
                    </a:prstGeom>
                    <a:effectLst/>
                  </p:spPr>
                </p:pic>
              </p:grpSp>
              <p:grpSp>
                <p:nvGrpSpPr>
                  <p:cNvPr id="725" name="Image"/>
                  <p:cNvGrpSpPr/>
                  <p:nvPr/>
                </p:nvGrpSpPr>
                <p:grpSpPr>
                  <a:xfrm rot="10379877">
                    <a:off x="12711" y="69198"/>
                    <a:ext cx="117577" cy="197224"/>
                    <a:chOff x="0" y="0"/>
                    <a:chExt cx="117576" cy="197223"/>
                  </a:xfrm>
                </p:grpSpPr>
                <p:pic>
                  <p:nvPicPr>
                    <p:cNvPr id="724" name="Image" descr="Image"/>
                    <p:cNvPicPr>
                      <a:picLocks noChangeAspect="1"/>
                    </p:cNvPicPr>
                    <p:nvPr/>
                  </p:nvPicPr>
                  <p:blipFill>
                    <a:blip r:embed="rId22" cstate="print">
                      <a:extLst>
                        <a:ext uri="{28A0092B-C50C-407E-A947-70E740481C1C}">
                          <a14:useLocalDpi xmlns:a14="http://schemas.microsoft.com/office/drawing/2010/main"/>
                        </a:ext>
                      </a:extLst>
                    </a:blip>
                    <a:srcRect/>
                    <a:stretch>
                      <a:fillRect/>
                    </a:stretch>
                  </p:blipFill>
                  <p:spPr>
                    <a:xfrm>
                      <a:off x="8980" y="9658"/>
                      <a:ext cx="99635" cy="172320"/>
                    </a:xfrm>
                    <a:custGeom>
                      <a:avLst/>
                      <a:gdLst/>
                      <a:ahLst/>
                      <a:cxnLst>
                        <a:cxn ang="0">
                          <a:pos x="wd2" y="hd2"/>
                        </a:cxn>
                        <a:cxn ang="5400000">
                          <a:pos x="wd2" y="hd2"/>
                        </a:cxn>
                        <a:cxn ang="10800000">
                          <a:pos x="wd2" y="hd2"/>
                        </a:cxn>
                        <a:cxn ang="16200000">
                          <a:pos x="wd2" y="hd2"/>
                        </a:cxn>
                      </a:cxnLst>
                      <a:rect l="0" t="0" r="r" b="b"/>
                      <a:pathLst>
                        <a:path w="21593" h="21588" extrusionOk="0">
                          <a:moveTo>
                            <a:pt x="6451" y="10"/>
                          </a:moveTo>
                          <a:cubicBezTo>
                            <a:pt x="6361" y="19"/>
                            <a:pt x="6224" y="30"/>
                            <a:pt x="6193" y="59"/>
                          </a:cubicBezTo>
                          <a:cubicBezTo>
                            <a:pt x="6160" y="90"/>
                            <a:pt x="5993" y="143"/>
                            <a:pt x="5763" y="159"/>
                          </a:cubicBezTo>
                          <a:cubicBezTo>
                            <a:pt x="5546" y="174"/>
                            <a:pt x="5281" y="164"/>
                            <a:pt x="4989" y="159"/>
                          </a:cubicBezTo>
                          <a:cubicBezTo>
                            <a:pt x="4386" y="147"/>
                            <a:pt x="3817" y="190"/>
                            <a:pt x="3698" y="258"/>
                          </a:cubicBezTo>
                          <a:cubicBezTo>
                            <a:pt x="3580" y="327"/>
                            <a:pt x="3404" y="388"/>
                            <a:pt x="3268" y="358"/>
                          </a:cubicBezTo>
                          <a:cubicBezTo>
                            <a:pt x="3133" y="328"/>
                            <a:pt x="2855" y="440"/>
                            <a:pt x="2666" y="606"/>
                          </a:cubicBezTo>
                          <a:cubicBezTo>
                            <a:pt x="2643" y="627"/>
                            <a:pt x="2602" y="589"/>
                            <a:pt x="2580" y="606"/>
                          </a:cubicBezTo>
                          <a:cubicBezTo>
                            <a:pt x="2559" y="634"/>
                            <a:pt x="2544" y="671"/>
                            <a:pt x="2494" y="706"/>
                          </a:cubicBezTo>
                          <a:cubicBezTo>
                            <a:pt x="2432" y="750"/>
                            <a:pt x="2376" y="789"/>
                            <a:pt x="2322" y="805"/>
                          </a:cubicBezTo>
                          <a:cubicBezTo>
                            <a:pt x="2307" y="807"/>
                            <a:pt x="2252" y="805"/>
                            <a:pt x="2236" y="805"/>
                          </a:cubicBezTo>
                          <a:cubicBezTo>
                            <a:pt x="2166" y="807"/>
                            <a:pt x="2065" y="797"/>
                            <a:pt x="1978" y="756"/>
                          </a:cubicBezTo>
                          <a:cubicBezTo>
                            <a:pt x="1884" y="714"/>
                            <a:pt x="1869" y="714"/>
                            <a:pt x="1806" y="706"/>
                          </a:cubicBezTo>
                          <a:cubicBezTo>
                            <a:pt x="1682" y="697"/>
                            <a:pt x="1495" y="753"/>
                            <a:pt x="1290" y="855"/>
                          </a:cubicBezTo>
                          <a:cubicBezTo>
                            <a:pt x="1228" y="914"/>
                            <a:pt x="1164" y="966"/>
                            <a:pt x="1204" y="1004"/>
                          </a:cubicBezTo>
                          <a:cubicBezTo>
                            <a:pt x="1268" y="1063"/>
                            <a:pt x="1251" y="1210"/>
                            <a:pt x="1118" y="1302"/>
                          </a:cubicBezTo>
                          <a:cubicBezTo>
                            <a:pt x="833" y="1501"/>
                            <a:pt x="635" y="1437"/>
                            <a:pt x="86" y="1153"/>
                          </a:cubicBezTo>
                          <a:cubicBezTo>
                            <a:pt x="59" y="1145"/>
                            <a:pt x="28" y="1163"/>
                            <a:pt x="0" y="1153"/>
                          </a:cubicBezTo>
                          <a:cubicBezTo>
                            <a:pt x="574" y="1459"/>
                            <a:pt x="691" y="1611"/>
                            <a:pt x="516" y="1800"/>
                          </a:cubicBezTo>
                          <a:cubicBezTo>
                            <a:pt x="392" y="1934"/>
                            <a:pt x="371" y="2347"/>
                            <a:pt x="344" y="2794"/>
                          </a:cubicBezTo>
                          <a:cubicBezTo>
                            <a:pt x="368" y="2971"/>
                            <a:pt x="404" y="3035"/>
                            <a:pt x="430" y="3291"/>
                          </a:cubicBezTo>
                          <a:cubicBezTo>
                            <a:pt x="489" y="3875"/>
                            <a:pt x="506" y="4235"/>
                            <a:pt x="602" y="4634"/>
                          </a:cubicBezTo>
                          <a:cubicBezTo>
                            <a:pt x="618" y="4701"/>
                            <a:pt x="669" y="4816"/>
                            <a:pt x="688" y="4882"/>
                          </a:cubicBezTo>
                          <a:cubicBezTo>
                            <a:pt x="707" y="4898"/>
                            <a:pt x="750" y="4915"/>
                            <a:pt x="774" y="4932"/>
                          </a:cubicBezTo>
                          <a:cubicBezTo>
                            <a:pt x="909" y="5026"/>
                            <a:pt x="930" y="5140"/>
                            <a:pt x="860" y="5181"/>
                          </a:cubicBezTo>
                          <a:cubicBezTo>
                            <a:pt x="834" y="5196"/>
                            <a:pt x="831" y="5313"/>
                            <a:pt x="860" y="5429"/>
                          </a:cubicBezTo>
                          <a:cubicBezTo>
                            <a:pt x="1004" y="5815"/>
                            <a:pt x="1178" y="6162"/>
                            <a:pt x="1462" y="6722"/>
                          </a:cubicBezTo>
                          <a:cubicBezTo>
                            <a:pt x="1728" y="7245"/>
                            <a:pt x="2113" y="7716"/>
                            <a:pt x="2408" y="7866"/>
                          </a:cubicBezTo>
                          <a:cubicBezTo>
                            <a:pt x="3055" y="8193"/>
                            <a:pt x="3269" y="8670"/>
                            <a:pt x="2924" y="8910"/>
                          </a:cubicBezTo>
                          <a:cubicBezTo>
                            <a:pt x="2717" y="9055"/>
                            <a:pt x="2792" y="9155"/>
                            <a:pt x="3010" y="9308"/>
                          </a:cubicBezTo>
                          <a:cubicBezTo>
                            <a:pt x="3164" y="9414"/>
                            <a:pt x="3171" y="9513"/>
                            <a:pt x="3096" y="9556"/>
                          </a:cubicBezTo>
                          <a:cubicBezTo>
                            <a:pt x="3059" y="9578"/>
                            <a:pt x="3125" y="9625"/>
                            <a:pt x="3182" y="9705"/>
                          </a:cubicBezTo>
                          <a:cubicBezTo>
                            <a:pt x="3192" y="9713"/>
                            <a:pt x="3172" y="9747"/>
                            <a:pt x="3182" y="9755"/>
                          </a:cubicBezTo>
                          <a:cubicBezTo>
                            <a:pt x="3237" y="9798"/>
                            <a:pt x="3297" y="9820"/>
                            <a:pt x="3354" y="9855"/>
                          </a:cubicBezTo>
                          <a:cubicBezTo>
                            <a:pt x="3500" y="9943"/>
                            <a:pt x="3543" y="10043"/>
                            <a:pt x="3612" y="10103"/>
                          </a:cubicBezTo>
                          <a:cubicBezTo>
                            <a:pt x="3815" y="10139"/>
                            <a:pt x="4003" y="10183"/>
                            <a:pt x="4042" y="10252"/>
                          </a:cubicBezTo>
                          <a:cubicBezTo>
                            <a:pt x="4087" y="10329"/>
                            <a:pt x="3943" y="10406"/>
                            <a:pt x="3784" y="10501"/>
                          </a:cubicBezTo>
                          <a:cubicBezTo>
                            <a:pt x="3802" y="10515"/>
                            <a:pt x="3850" y="10536"/>
                            <a:pt x="3870" y="10551"/>
                          </a:cubicBezTo>
                          <a:cubicBezTo>
                            <a:pt x="3966" y="10617"/>
                            <a:pt x="3947" y="10697"/>
                            <a:pt x="3956" y="10749"/>
                          </a:cubicBezTo>
                          <a:cubicBezTo>
                            <a:pt x="4093" y="10779"/>
                            <a:pt x="4164" y="10843"/>
                            <a:pt x="4129" y="11098"/>
                          </a:cubicBezTo>
                          <a:cubicBezTo>
                            <a:pt x="4125" y="11125"/>
                            <a:pt x="4130" y="11172"/>
                            <a:pt x="4129" y="11197"/>
                          </a:cubicBezTo>
                          <a:cubicBezTo>
                            <a:pt x="4447" y="11252"/>
                            <a:pt x="4563" y="11296"/>
                            <a:pt x="4473" y="11495"/>
                          </a:cubicBezTo>
                          <a:cubicBezTo>
                            <a:pt x="4455" y="11535"/>
                            <a:pt x="4387" y="11639"/>
                            <a:pt x="4387" y="11694"/>
                          </a:cubicBezTo>
                          <a:cubicBezTo>
                            <a:pt x="4420" y="11711"/>
                            <a:pt x="4433" y="11728"/>
                            <a:pt x="4473" y="11744"/>
                          </a:cubicBezTo>
                          <a:cubicBezTo>
                            <a:pt x="4720" y="11844"/>
                            <a:pt x="4879" y="11984"/>
                            <a:pt x="4817" y="12042"/>
                          </a:cubicBezTo>
                          <a:cubicBezTo>
                            <a:pt x="4755" y="12100"/>
                            <a:pt x="4891" y="12151"/>
                            <a:pt x="5075" y="12191"/>
                          </a:cubicBezTo>
                          <a:lnTo>
                            <a:pt x="5161" y="12142"/>
                          </a:lnTo>
                          <a:cubicBezTo>
                            <a:pt x="5431" y="11934"/>
                            <a:pt x="5674" y="11885"/>
                            <a:pt x="5935" y="11943"/>
                          </a:cubicBezTo>
                          <a:cubicBezTo>
                            <a:pt x="6241" y="12011"/>
                            <a:pt x="6232" y="12044"/>
                            <a:pt x="6021" y="12191"/>
                          </a:cubicBezTo>
                          <a:cubicBezTo>
                            <a:pt x="5875" y="12293"/>
                            <a:pt x="5852" y="12462"/>
                            <a:pt x="5935" y="12539"/>
                          </a:cubicBezTo>
                          <a:cubicBezTo>
                            <a:pt x="6018" y="12617"/>
                            <a:pt x="5968" y="12806"/>
                            <a:pt x="5763" y="12937"/>
                          </a:cubicBezTo>
                          <a:cubicBezTo>
                            <a:pt x="5674" y="12994"/>
                            <a:pt x="5548" y="13026"/>
                            <a:pt x="5505" y="13086"/>
                          </a:cubicBezTo>
                          <a:cubicBezTo>
                            <a:pt x="5526" y="13134"/>
                            <a:pt x="5538" y="13185"/>
                            <a:pt x="5505" y="13236"/>
                          </a:cubicBezTo>
                          <a:cubicBezTo>
                            <a:pt x="5440" y="13333"/>
                            <a:pt x="5599" y="13506"/>
                            <a:pt x="5849" y="13584"/>
                          </a:cubicBezTo>
                          <a:cubicBezTo>
                            <a:pt x="6097" y="13661"/>
                            <a:pt x="6259" y="13744"/>
                            <a:pt x="6193" y="13782"/>
                          </a:cubicBezTo>
                          <a:cubicBezTo>
                            <a:pt x="6126" y="13821"/>
                            <a:pt x="6162" y="13954"/>
                            <a:pt x="6279" y="14081"/>
                          </a:cubicBezTo>
                          <a:cubicBezTo>
                            <a:pt x="6418" y="14231"/>
                            <a:pt x="6423" y="14328"/>
                            <a:pt x="6279" y="14379"/>
                          </a:cubicBezTo>
                          <a:cubicBezTo>
                            <a:pt x="5991" y="14482"/>
                            <a:pt x="5990" y="15022"/>
                            <a:pt x="6279" y="15125"/>
                          </a:cubicBezTo>
                          <a:cubicBezTo>
                            <a:pt x="6402" y="15169"/>
                            <a:pt x="6439" y="15303"/>
                            <a:pt x="6365" y="15374"/>
                          </a:cubicBezTo>
                          <a:cubicBezTo>
                            <a:pt x="6289" y="15445"/>
                            <a:pt x="6394" y="15446"/>
                            <a:pt x="6623" y="15423"/>
                          </a:cubicBezTo>
                          <a:cubicBezTo>
                            <a:pt x="6907" y="15395"/>
                            <a:pt x="7051" y="15494"/>
                            <a:pt x="7053" y="15672"/>
                          </a:cubicBezTo>
                          <a:cubicBezTo>
                            <a:pt x="7054" y="15812"/>
                            <a:pt x="7154" y="16058"/>
                            <a:pt x="7311" y="16219"/>
                          </a:cubicBezTo>
                          <a:cubicBezTo>
                            <a:pt x="7468" y="16379"/>
                            <a:pt x="7606" y="16611"/>
                            <a:pt x="7569" y="16766"/>
                          </a:cubicBezTo>
                          <a:cubicBezTo>
                            <a:pt x="7515" y="16989"/>
                            <a:pt x="7562" y="17053"/>
                            <a:pt x="7999" y="17064"/>
                          </a:cubicBezTo>
                          <a:cubicBezTo>
                            <a:pt x="8909" y="17087"/>
                            <a:pt x="9049" y="17103"/>
                            <a:pt x="8773" y="17263"/>
                          </a:cubicBezTo>
                          <a:cubicBezTo>
                            <a:pt x="8436" y="17458"/>
                            <a:pt x="8353" y="18163"/>
                            <a:pt x="8687" y="18357"/>
                          </a:cubicBezTo>
                          <a:cubicBezTo>
                            <a:pt x="8873" y="18465"/>
                            <a:pt x="8950" y="18581"/>
                            <a:pt x="8773" y="18705"/>
                          </a:cubicBezTo>
                          <a:cubicBezTo>
                            <a:pt x="8493" y="18900"/>
                            <a:pt x="8659" y="19103"/>
                            <a:pt x="9117" y="19103"/>
                          </a:cubicBezTo>
                          <a:cubicBezTo>
                            <a:pt x="9481" y="19103"/>
                            <a:pt x="9850" y="19790"/>
                            <a:pt x="9547" y="19898"/>
                          </a:cubicBezTo>
                          <a:cubicBezTo>
                            <a:pt x="9262" y="20000"/>
                            <a:pt x="10718" y="20778"/>
                            <a:pt x="11697" y="21042"/>
                          </a:cubicBezTo>
                          <a:cubicBezTo>
                            <a:pt x="12147" y="21163"/>
                            <a:pt x="12694" y="21335"/>
                            <a:pt x="12902" y="21440"/>
                          </a:cubicBezTo>
                          <a:cubicBezTo>
                            <a:pt x="13147" y="21563"/>
                            <a:pt x="13555" y="21594"/>
                            <a:pt x="13934" y="21539"/>
                          </a:cubicBezTo>
                          <a:cubicBezTo>
                            <a:pt x="14382" y="21474"/>
                            <a:pt x="14643" y="21486"/>
                            <a:pt x="14794" y="21589"/>
                          </a:cubicBezTo>
                          <a:cubicBezTo>
                            <a:pt x="14806" y="21527"/>
                            <a:pt x="14816" y="21472"/>
                            <a:pt x="14794" y="21440"/>
                          </a:cubicBezTo>
                          <a:cubicBezTo>
                            <a:pt x="14632" y="21196"/>
                            <a:pt x="17310" y="20374"/>
                            <a:pt x="17546" y="20594"/>
                          </a:cubicBezTo>
                          <a:cubicBezTo>
                            <a:pt x="17711" y="20749"/>
                            <a:pt x="18453" y="20560"/>
                            <a:pt x="19352" y="20147"/>
                          </a:cubicBezTo>
                          <a:cubicBezTo>
                            <a:pt x="19394" y="20128"/>
                            <a:pt x="19394" y="20114"/>
                            <a:pt x="19438" y="20097"/>
                          </a:cubicBezTo>
                          <a:cubicBezTo>
                            <a:pt x="19229" y="19954"/>
                            <a:pt x="19355" y="19824"/>
                            <a:pt x="19868" y="19600"/>
                          </a:cubicBezTo>
                          <a:cubicBezTo>
                            <a:pt x="20514" y="19318"/>
                            <a:pt x="20538" y="19207"/>
                            <a:pt x="20557" y="17810"/>
                          </a:cubicBezTo>
                          <a:cubicBezTo>
                            <a:pt x="20567" y="16990"/>
                            <a:pt x="20707" y="16270"/>
                            <a:pt x="20815" y="16169"/>
                          </a:cubicBezTo>
                          <a:cubicBezTo>
                            <a:pt x="20922" y="16068"/>
                            <a:pt x="20907" y="15786"/>
                            <a:pt x="20815" y="15572"/>
                          </a:cubicBezTo>
                          <a:cubicBezTo>
                            <a:pt x="20722" y="15359"/>
                            <a:pt x="20738" y="15133"/>
                            <a:pt x="20901" y="15075"/>
                          </a:cubicBezTo>
                          <a:cubicBezTo>
                            <a:pt x="21105" y="15002"/>
                            <a:pt x="21087" y="14806"/>
                            <a:pt x="20815" y="14429"/>
                          </a:cubicBezTo>
                          <a:cubicBezTo>
                            <a:pt x="20399" y="13854"/>
                            <a:pt x="20680" y="13570"/>
                            <a:pt x="21331" y="13882"/>
                          </a:cubicBezTo>
                          <a:cubicBezTo>
                            <a:pt x="21365" y="13898"/>
                            <a:pt x="21381" y="13919"/>
                            <a:pt x="21417" y="13932"/>
                          </a:cubicBezTo>
                          <a:cubicBezTo>
                            <a:pt x="21451" y="13825"/>
                            <a:pt x="21546" y="13688"/>
                            <a:pt x="21589" y="13584"/>
                          </a:cubicBezTo>
                          <a:cubicBezTo>
                            <a:pt x="21600" y="13556"/>
                            <a:pt x="21584" y="13561"/>
                            <a:pt x="21589" y="13534"/>
                          </a:cubicBezTo>
                          <a:cubicBezTo>
                            <a:pt x="21578" y="13442"/>
                            <a:pt x="21512" y="13402"/>
                            <a:pt x="21503" y="13335"/>
                          </a:cubicBezTo>
                          <a:cubicBezTo>
                            <a:pt x="21481" y="13299"/>
                            <a:pt x="21456" y="13250"/>
                            <a:pt x="21417" y="13236"/>
                          </a:cubicBezTo>
                          <a:cubicBezTo>
                            <a:pt x="21298" y="13193"/>
                            <a:pt x="21344" y="13019"/>
                            <a:pt x="21417" y="12887"/>
                          </a:cubicBezTo>
                          <a:cubicBezTo>
                            <a:pt x="21441" y="12844"/>
                            <a:pt x="21421" y="12799"/>
                            <a:pt x="21417" y="12738"/>
                          </a:cubicBezTo>
                          <a:cubicBezTo>
                            <a:pt x="21403" y="12702"/>
                            <a:pt x="21344" y="12730"/>
                            <a:pt x="21331" y="12689"/>
                          </a:cubicBezTo>
                          <a:cubicBezTo>
                            <a:pt x="21276" y="12515"/>
                            <a:pt x="21082" y="12300"/>
                            <a:pt x="20901" y="12241"/>
                          </a:cubicBezTo>
                          <a:cubicBezTo>
                            <a:pt x="20720" y="12183"/>
                            <a:pt x="20664" y="12103"/>
                            <a:pt x="20729" y="12042"/>
                          </a:cubicBezTo>
                          <a:cubicBezTo>
                            <a:pt x="20815" y="11961"/>
                            <a:pt x="20666" y="11664"/>
                            <a:pt x="20471" y="11346"/>
                          </a:cubicBezTo>
                          <a:cubicBezTo>
                            <a:pt x="20430" y="11294"/>
                            <a:pt x="20427" y="11249"/>
                            <a:pt x="20384" y="11197"/>
                          </a:cubicBezTo>
                          <a:cubicBezTo>
                            <a:pt x="20116" y="10866"/>
                            <a:pt x="19856" y="10543"/>
                            <a:pt x="19696" y="10451"/>
                          </a:cubicBezTo>
                          <a:cubicBezTo>
                            <a:pt x="19503" y="10339"/>
                            <a:pt x="19333" y="10226"/>
                            <a:pt x="19352" y="10153"/>
                          </a:cubicBezTo>
                          <a:cubicBezTo>
                            <a:pt x="19235" y="10019"/>
                            <a:pt x="19196" y="9871"/>
                            <a:pt x="19180" y="9755"/>
                          </a:cubicBezTo>
                          <a:cubicBezTo>
                            <a:pt x="19169" y="9669"/>
                            <a:pt x="19068" y="9576"/>
                            <a:pt x="19008" y="9457"/>
                          </a:cubicBezTo>
                          <a:cubicBezTo>
                            <a:pt x="18964" y="9394"/>
                            <a:pt x="18973" y="9323"/>
                            <a:pt x="18922" y="9258"/>
                          </a:cubicBezTo>
                          <a:cubicBezTo>
                            <a:pt x="18832" y="9143"/>
                            <a:pt x="18822" y="9110"/>
                            <a:pt x="18750" y="9009"/>
                          </a:cubicBezTo>
                          <a:cubicBezTo>
                            <a:pt x="18549" y="8779"/>
                            <a:pt x="18414" y="8515"/>
                            <a:pt x="18406" y="8462"/>
                          </a:cubicBezTo>
                          <a:cubicBezTo>
                            <a:pt x="18405" y="8450"/>
                            <a:pt x="18330" y="8428"/>
                            <a:pt x="18320" y="8413"/>
                          </a:cubicBezTo>
                          <a:cubicBezTo>
                            <a:pt x="17733" y="8325"/>
                            <a:pt x="17190" y="8156"/>
                            <a:pt x="17030" y="7915"/>
                          </a:cubicBezTo>
                          <a:cubicBezTo>
                            <a:pt x="16912" y="7738"/>
                            <a:pt x="17232" y="7340"/>
                            <a:pt x="17546" y="7120"/>
                          </a:cubicBezTo>
                          <a:cubicBezTo>
                            <a:pt x="17185" y="6943"/>
                            <a:pt x="16819" y="6724"/>
                            <a:pt x="16944" y="6722"/>
                          </a:cubicBezTo>
                          <a:cubicBezTo>
                            <a:pt x="17084" y="6720"/>
                            <a:pt x="16991" y="6571"/>
                            <a:pt x="16686" y="6374"/>
                          </a:cubicBezTo>
                          <a:cubicBezTo>
                            <a:pt x="15877" y="5851"/>
                            <a:pt x="14865" y="4891"/>
                            <a:pt x="15052" y="4783"/>
                          </a:cubicBezTo>
                          <a:cubicBezTo>
                            <a:pt x="15140" y="4732"/>
                            <a:pt x="14981" y="4454"/>
                            <a:pt x="14708" y="4186"/>
                          </a:cubicBezTo>
                          <a:lnTo>
                            <a:pt x="14622" y="4087"/>
                          </a:lnTo>
                          <a:cubicBezTo>
                            <a:pt x="14442" y="4100"/>
                            <a:pt x="14253" y="4013"/>
                            <a:pt x="14106" y="3789"/>
                          </a:cubicBezTo>
                          <a:cubicBezTo>
                            <a:pt x="13977" y="3592"/>
                            <a:pt x="13887" y="3437"/>
                            <a:pt x="14020" y="3291"/>
                          </a:cubicBezTo>
                          <a:cubicBezTo>
                            <a:pt x="13806" y="3276"/>
                            <a:pt x="13712" y="3226"/>
                            <a:pt x="13762" y="3092"/>
                          </a:cubicBezTo>
                          <a:cubicBezTo>
                            <a:pt x="13778" y="3048"/>
                            <a:pt x="13765" y="2993"/>
                            <a:pt x="13762" y="2943"/>
                          </a:cubicBezTo>
                          <a:cubicBezTo>
                            <a:pt x="13646" y="2816"/>
                            <a:pt x="13452" y="2715"/>
                            <a:pt x="13418" y="2595"/>
                          </a:cubicBezTo>
                          <a:cubicBezTo>
                            <a:pt x="13415" y="2584"/>
                            <a:pt x="13430" y="2559"/>
                            <a:pt x="13418" y="2545"/>
                          </a:cubicBezTo>
                          <a:cubicBezTo>
                            <a:pt x="13386" y="2541"/>
                            <a:pt x="13362" y="2535"/>
                            <a:pt x="13332" y="2545"/>
                          </a:cubicBezTo>
                          <a:cubicBezTo>
                            <a:pt x="13220" y="2586"/>
                            <a:pt x="13037" y="2469"/>
                            <a:pt x="12902" y="2297"/>
                          </a:cubicBezTo>
                          <a:cubicBezTo>
                            <a:pt x="12852" y="2234"/>
                            <a:pt x="12684" y="2170"/>
                            <a:pt x="12558" y="2098"/>
                          </a:cubicBezTo>
                          <a:cubicBezTo>
                            <a:pt x="12296" y="1981"/>
                            <a:pt x="11998" y="1857"/>
                            <a:pt x="11697" y="1750"/>
                          </a:cubicBezTo>
                          <a:cubicBezTo>
                            <a:pt x="11240" y="1624"/>
                            <a:pt x="10644" y="1348"/>
                            <a:pt x="10321" y="1153"/>
                          </a:cubicBezTo>
                          <a:cubicBezTo>
                            <a:pt x="9987" y="951"/>
                            <a:pt x="9546" y="805"/>
                            <a:pt x="9289" y="805"/>
                          </a:cubicBezTo>
                          <a:cubicBezTo>
                            <a:pt x="9014" y="805"/>
                            <a:pt x="8551" y="619"/>
                            <a:pt x="8171" y="407"/>
                          </a:cubicBezTo>
                          <a:cubicBezTo>
                            <a:pt x="7641" y="546"/>
                            <a:pt x="7129" y="352"/>
                            <a:pt x="7053" y="10"/>
                          </a:cubicBezTo>
                          <a:cubicBezTo>
                            <a:pt x="6953" y="39"/>
                            <a:pt x="6857" y="32"/>
                            <a:pt x="6709" y="10"/>
                          </a:cubicBezTo>
                          <a:cubicBezTo>
                            <a:pt x="6605" y="-6"/>
                            <a:pt x="6540" y="1"/>
                            <a:pt x="6451" y="10"/>
                          </a:cubicBezTo>
                          <a:close/>
                        </a:path>
                      </a:pathLst>
                    </a:custGeom>
                    <a:ln>
                      <a:noFill/>
                    </a:ln>
                    <a:effectLst/>
                  </p:spPr>
                </p:pic>
                <p:pic>
                  <p:nvPicPr>
                    <p:cNvPr id="723" name="Image" descr="Image"/>
                    <p:cNvPicPr>
                      <a:picLocks/>
                    </p:cNvPicPr>
                    <p:nvPr/>
                  </p:nvPicPr>
                  <p:blipFill>
                    <a:blip r:embed="rId23"/>
                    <a:stretch>
                      <a:fillRect/>
                    </a:stretch>
                  </p:blipFill>
                  <p:spPr>
                    <a:xfrm>
                      <a:off x="0" y="0"/>
                      <a:ext cx="117577" cy="197224"/>
                    </a:xfrm>
                    <a:prstGeom prst="rect">
                      <a:avLst/>
                    </a:prstGeom>
                    <a:effectLst/>
                  </p:spPr>
                </p:pic>
              </p:grpSp>
              <p:grpSp>
                <p:nvGrpSpPr>
                  <p:cNvPr id="728" name="Image"/>
                  <p:cNvGrpSpPr/>
                  <p:nvPr/>
                </p:nvGrpSpPr>
                <p:grpSpPr>
                  <a:xfrm rot="15553597">
                    <a:off x="64422" y="211439"/>
                    <a:ext cx="117577" cy="197224"/>
                    <a:chOff x="0" y="0"/>
                    <a:chExt cx="117576" cy="197223"/>
                  </a:xfrm>
                </p:grpSpPr>
                <p:pic>
                  <p:nvPicPr>
                    <p:cNvPr id="727" name="Image" descr="Image"/>
                    <p:cNvPicPr>
                      <a:picLocks noChangeAspect="1"/>
                    </p:cNvPicPr>
                    <p:nvPr/>
                  </p:nvPicPr>
                  <p:blipFill>
                    <a:blip r:embed="rId22" cstate="print">
                      <a:extLst>
                        <a:ext uri="{28A0092B-C50C-407E-A947-70E740481C1C}">
                          <a14:useLocalDpi xmlns:a14="http://schemas.microsoft.com/office/drawing/2010/main"/>
                        </a:ext>
                      </a:extLst>
                    </a:blip>
                    <a:srcRect/>
                    <a:stretch>
                      <a:fillRect/>
                    </a:stretch>
                  </p:blipFill>
                  <p:spPr>
                    <a:xfrm>
                      <a:off x="8980" y="9658"/>
                      <a:ext cx="99635" cy="172320"/>
                    </a:xfrm>
                    <a:custGeom>
                      <a:avLst/>
                      <a:gdLst/>
                      <a:ahLst/>
                      <a:cxnLst>
                        <a:cxn ang="0">
                          <a:pos x="wd2" y="hd2"/>
                        </a:cxn>
                        <a:cxn ang="5400000">
                          <a:pos x="wd2" y="hd2"/>
                        </a:cxn>
                        <a:cxn ang="10800000">
                          <a:pos x="wd2" y="hd2"/>
                        </a:cxn>
                        <a:cxn ang="16200000">
                          <a:pos x="wd2" y="hd2"/>
                        </a:cxn>
                      </a:cxnLst>
                      <a:rect l="0" t="0" r="r" b="b"/>
                      <a:pathLst>
                        <a:path w="21593" h="21588" extrusionOk="0">
                          <a:moveTo>
                            <a:pt x="6451" y="10"/>
                          </a:moveTo>
                          <a:cubicBezTo>
                            <a:pt x="6361" y="19"/>
                            <a:pt x="6224" y="30"/>
                            <a:pt x="6193" y="59"/>
                          </a:cubicBezTo>
                          <a:cubicBezTo>
                            <a:pt x="6160" y="90"/>
                            <a:pt x="5993" y="143"/>
                            <a:pt x="5763" y="159"/>
                          </a:cubicBezTo>
                          <a:cubicBezTo>
                            <a:pt x="5546" y="174"/>
                            <a:pt x="5281" y="164"/>
                            <a:pt x="4989" y="159"/>
                          </a:cubicBezTo>
                          <a:cubicBezTo>
                            <a:pt x="4386" y="147"/>
                            <a:pt x="3817" y="190"/>
                            <a:pt x="3698" y="258"/>
                          </a:cubicBezTo>
                          <a:cubicBezTo>
                            <a:pt x="3580" y="327"/>
                            <a:pt x="3404" y="388"/>
                            <a:pt x="3268" y="358"/>
                          </a:cubicBezTo>
                          <a:cubicBezTo>
                            <a:pt x="3133" y="328"/>
                            <a:pt x="2855" y="440"/>
                            <a:pt x="2666" y="606"/>
                          </a:cubicBezTo>
                          <a:cubicBezTo>
                            <a:pt x="2643" y="627"/>
                            <a:pt x="2602" y="589"/>
                            <a:pt x="2580" y="606"/>
                          </a:cubicBezTo>
                          <a:cubicBezTo>
                            <a:pt x="2559" y="634"/>
                            <a:pt x="2544" y="671"/>
                            <a:pt x="2494" y="706"/>
                          </a:cubicBezTo>
                          <a:cubicBezTo>
                            <a:pt x="2432" y="750"/>
                            <a:pt x="2376" y="789"/>
                            <a:pt x="2322" y="805"/>
                          </a:cubicBezTo>
                          <a:cubicBezTo>
                            <a:pt x="2307" y="807"/>
                            <a:pt x="2252" y="805"/>
                            <a:pt x="2236" y="805"/>
                          </a:cubicBezTo>
                          <a:cubicBezTo>
                            <a:pt x="2166" y="807"/>
                            <a:pt x="2065" y="797"/>
                            <a:pt x="1978" y="756"/>
                          </a:cubicBezTo>
                          <a:cubicBezTo>
                            <a:pt x="1884" y="714"/>
                            <a:pt x="1869" y="714"/>
                            <a:pt x="1806" y="706"/>
                          </a:cubicBezTo>
                          <a:cubicBezTo>
                            <a:pt x="1682" y="697"/>
                            <a:pt x="1495" y="753"/>
                            <a:pt x="1290" y="855"/>
                          </a:cubicBezTo>
                          <a:cubicBezTo>
                            <a:pt x="1228" y="914"/>
                            <a:pt x="1164" y="966"/>
                            <a:pt x="1204" y="1004"/>
                          </a:cubicBezTo>
                          <a:cubicBezTo>
                            <a:pt x="1268" y="1063"/>
                            <a:pt x="1251" y="1210"/>
                            <a:pt x="1118" y="1302"/>
                          </a:cubicBezTo>
                          <a:cubicBezTo>
                            <a:pt x="833" y="1501"/>
                            <a:pt x="635" y="1437"/>
                            <a:pt x="86" y="1153"/>
                          </a:cubicBezTo>
                          <a:cubicBezTo>
                            <a:pt x="59" y="1145"/>
                            <a:pt x="28" y="1163"/>
                            <a:pt x="0" y="1153"/>
                          </a:cubicBezTo>
                          <a:cubicBezTo>
                            <a:pt x="574" y="1459"/>
                            <a:pt x="691" y="1611"/>
                            <a:pt x="516" y="1800"/>
                          </a:cubicBezTo>
                          <a:cubicBezTo>
                            <a:pt x="392" y="1934"/>
                            <a:pt x="371" y="2347"/>
                            <a:pt x="344" y="2794"/>
                          </a:cubicBezTo>
                          <a:cubicBezTo>
                            <a:pt x="368" y="2971"/>
                            <a:pt x="404" y="3035"/>
                            <a:pt x="430" y="3291"/>
                          </a:cubicBezTo>
                          <a:cubicBezTo>
                            <a:pt x="489" y="3875"/>
                            <a:pt x="506" y="4235"/>
                            <a:pt x="602" y="4634"/>
                          </a:cubicBezTo>
                          <a:cubicBezTo>
                            <a:pt x="618" y="4701"/>
                            <a:pt x="669" y="4816"/>
                            <a:pt x="688" y="4882"/>
                          </a:cubicBezTo>
                          <a:cubicBezTo>
                            <a:pt x="707" y="4898"/>
                            <a:pt x="750" y="4915"/>
                            <a:pt x="774" y="4932"/>
                          </a:cubicBezTo>
                          <a:cubicBezTo>
                            <a:pt x="909" y="5026"/>
                            <a:pt x="930" y="5140"/>
                            <a:pt x="860" y="5181"/>
                          </a:cubicBezTo>
                          <a:cubicBezTo>
                            <a:pt x="834" y="5196"/>
                            <a:pt x="831" y="5313"/>
                            <a:pt x="860" y="5429"/>
                          </a:cubicBezTo>
                          <a:cubicBezTo>
                            <a:pt x="1004" y="5815"/>
                            <a:pt x="1178" y="6162"/>
                            <a:pt x="1462" y="6722"/>
                          </a:cubicBezTo>
                          <a:cubicBezTo>
                            <a:pt x="1728" y="7245"/>
                            <a:pt x="2113" y="7716"/>
                            <a:pt x="2408" y="7866"/>
                          </a:cubicBezTo>
                          <a:cubicBezTo>
                            <a:pt x="3055" y="8193"/>
                            <a:pt x="3269" y="8670"/>
                            <a:pt x="2924" y="8910"/>
                          </a:cubicBezTo>
                          <a:cubicBezTo>
                            <a:pt x="2717" y="9055"/>
                            <a:pt x="2792" y="9155"/>
                            <a:pt x="3010" y="9308"/>
                          </a:cubicBezTo>
                          <a:cubicBezTo>
                            <a:pt x="3164" y="9415"/>
                            <a:pt x="3171" y="9513"/>
                            <a:pt x="3096" y="9556"/>
                          </a:cubicBezTo>
                          <a:cubicBezTo>
                            <a:pt x="3059" y="9578"/>
                            <a:pt x="3125" y="9625"/>
                            <a:pt x="3182" y="9705"/>
                          </a:cubicBezTo>
                          <a:cubicBezTo>
                            <a:pt x="3192" y="9713"/>
                            <a:pt x="3172" y="9747"/>
                            <a:pt x="3182" y="9755"/>
                          </a:cubicBezTo>
                          <a:cubicBezTo>
                            <a:pt x="3237" y="9798"/>
                            <a:pt x="3297" y="9820"/>
                            <a:pt x="3354" y="9855"/>
                          </a:cubicBezTo>
                          <a:cubicBezTo>
                            <a:pt x="3500" y="9943"/>
                            <a:pt x="3543" y="10043"/>
                            <a:pt x="3612" y="10103"/>
                          </a:cubicBezTo>
                          <a:cubicBezTo>
                            <a:pt x="3815" y="10139"/>
                            <a:pt x="4003" y="10183"/>
                            <a:pt x="4042" y="10252"/>
                          </a:cubicBezTo>
                          <a:cubicBezTo>
                            <a:pt x="4087" y="10329"/>
                            <a:pt x="3943" y="10406"/>
                            <a:pt x="3784" y="10501"/>
                          </a:cubicBezTo>
                          <a:cubicBezTo>
                            <a:pt x="3802" y="10515"/>
                            <a:pt x="3850" y="10536"/>
                            <a:pt x="3870" y="10551"/>
                          </a:cubicBezTo>
                          <a:cubicBezTo>
                            <a:pt x="3966" y="10617"/>
                            <a:pt x="3947" y="10697"/>
                            <a:pt x="3956" y="10749"/>
                          </a:cubicBezTo>
                          <a:cubicBezTo>
                            <a:pt x="4093" y="10779"/>
                            <a:pt x="4164" y="10843"/>
                            <a:pt x="4129" y="11098"/>
                          </a:cubicBezTo>
                          <a:cubicBezTo>
                            <a:pt x="4125" y="11125"/>
                            <a:pt x="4130" y="11172"/>
                            <a:pt x="4129" y="11197"/>
                          </a:cubicBezTo>
                          <a:cubicBezTo>
                            <a:pt x="4447" y="11252"/>
                            <a:pt x="4563" y="11296"/>
                            <a:pt x="4473" y="11495"/>
                          </a:cubicBezTo>
                          <a:cubicBezTo>
                            <a:pt x="4455" y="11535"/>
                            <a:pt x="4387" y="11639"/>
                            <a:pt x="4387" y="11694"/>
                          </a:cubicBezTo>
                          <a:cubicBezTo>
                            <a:pt x="4420" y="11711"/>
                            <a:pt x="4433" y="11728"/>
                            <a:pt x="4473" y="11744"/>
                          </a:cubicBezTo>
                          <a:cubicBezTo>
                            <a:pt x="4720" y="11844"/>
                            <a:pt x="4879" y="11984"/>
                            <a:pt x="4817" y="12042"/>
                          </a:cubicBezTo>
                          <a:cubicBezTo>
                            <a:pt x="4755" y="12100"/>
                            <a:pt x="4891" y="12151"/>
                            <a:pt x="5075" y="12191"/>
                          </a:cubicBezTo>
                          <a:lnTo>
                            <a:pt x="5161" y="12142"/>
                          </a:lnTo>
                          <a:cubicBezTo>
                            <a:pt x="5431" y="11934"/>
                            <a:pt x="5674" y="11885"/>
                            <a:pt x="5935" y="11943"/>
                          </a:cubicBezTo>
                          <a:cubicBezTo>
                            <a:pt x="6241" y="12011"/>
                            <a:pt x="6232" y="12044"/>
                            <a:pt x="6021" y="12191"/>
                          </a:cubicBezTo>
                          <a:cubicBezTo>
                            <a:pt x="5875" y="12293"/>
                            <a:pt x="5852" y="12462"/>
                            <a:pt x="5935" y="12539"/>
                          </a:cubicBezTo>
                          <a:cubicBezTo>
                            <a:pt x="6018" y="12617"/>
                            <a:pt x="5968" y="12806"/>
                            <a:pt x="5763" y="12937"/>
                          </a:cubicBezTo>
                          <a:cubicBezTo>
                            <a:pt x="5674" y="12994"/>
                            <a:pt x="5548" y="13026"/>
                            <a:pt x="5505" y="13086"/>
                          </a:cubicBezTo>
                          <a:cubicBezTo>
                            <a:pt x="5526" y="13134"/>
                            <a:pt x="5538" y="13185"/>
                            <a:pt x="5505" y="13236"/>
                          </a:cubicBezTo>
                          <a:cubicBezTo>
                            <a:pt x="5440" y="13333"/>
                            <a:pt x="5599" y="13506"/>
                            <a:pt x="5849" y="13584"/>
                          </a:cubicBezTo>
                          <a:cubicBezTo>
                            <a:pt x="6097" y="13661"/>
                            <a:pt x="6259" y="13744"/>
                            <a:pt x="6193" y="13782"/>
                          </a:cubicBezTo>
                          <a:cubicBezTo>
                            <a:pt x="6126" y="13821"/>
                            <a:pt x="6162" y="13954"/>
                            <a:pt x="6279" y="14081"/>
                          </a:cubicBezTo>
                          <a:cubicBezTo>
                            <a:pt x="6418" y="14231"/>
                            <a:pt x="6423" y="14328"/>
                            <a:pt x="6279" y="14379"/>
                          </a:cubicBezTo>
                          <a:cubicBezTo>
                            <a:pt x="5991" y="14482"/>
                            <a:pt x="5990" y="15022"/>
                            <a:pt x="6279" y="15125"/>
                          </a:cubicBezTo>
                          <a:cubicBezTo>
                            <a:pt x="6402" y="15169"/>
                            <a:pt x="6439" y="15303"/>
                            <a:pt x="6365" y="15374"/>
                          </a:cubicBezTo>
                          <a:cubicBezTo>
                            <a:pt x="6289" y="15445"/>
                            <a:pt x="6394" y="15446"/>
                            <a:pt x="6623" y="15423"/>
                          </a:cubicBezTo>
                          <a:cubicBezTo>
                            <a:pt x="6907" y="15395"/>
                            <a:pt x="7051" y="15494"/>
                            <a:pt x="7053" y="15672"/>
                          </a:cubicBezTo>
                          <a:cubicBezTo>
                            <a:pt x="7054" y="15812"/>
                            <a:pt x="7154" y="16058"/>
                            <a:pt x="7311" y="16219"/>
                          </a:cubicBezTo>
                          <a:cubicBezTo>
                            <a:pt x="7468" y="16379"/>
                            <a:pt x="7606" y="16611"/>
                            <a:pt x="7569" y="16766"/>
                          </a:cubicBezTo>
                          <a:cubicBezTo>
                            <a:pt x="7515" y="16989"/>
                            <a:pt x="7562" y="17053"/>
                            <a:pt x="7999" y="17064"/>
                          </a:cubicBezTo>
                          <a:cubicBezTo>
                            <a:pt x="8909" y="17087"/>
                            <a:pt x="9049" y="17103"/>
                            <a:pt x="8773" y="17263"/>
                          </a:cubicBezTo>
                          <a:cubicBezTo>
                            <a:pt x="8436" y="17458"/>
                            <a:pt x="8353" y="18163"/>
                            <a:pt x="8687" y="18357"/>
                          </a:cubicBezTo>
                          <a:cubicBezTo>
                            <a:pt x="8873" y="18465"/>
                            <a:pt x="8950" y="18581"/>
                            <a:pt x="8773" y="18705"/>
                          </a:cubicBezTo>
                          <a:cubicBezTo>
                            <a:pt x="8493" y="18900"/>
                            <a:pt x="8659" y="19103"/>
                            <a:pt x="9117" y="19103"/>
                          </a:cubicBezTo>
                          <a:cubicBezTo>
                            <a:pt x="9481" y="19103"/>
                            <a:pt x="9850" y="19790"/>
                            <a:pt x="9547" y="19898"/>
                          </a:cubicBezTo>
                          <a:cubicBezTo>
                            <a:pt x="9262" y="20000"/>
                            <a:pt x="10718" y="20778"/>
                            <a:pt x="11697" y="21042"/>
                          </a:cubicBezTo>
                          <a:cubicBezTo>
                            <a:pt x="12147" y="21163"/>
                            <a:pt x="12694" y="21335"/>
                            <a:pt x="12902" y="21440"/>
                          </a:cubicBezTo>
                          <a:cubicBezTo>
                            <a:pt x="13147" y="21563"/>
                            <a:pt x="13555" y="21594"/>
                            <a:pt x="13934" y="21539"/>
                          </a:cubicBezTo>
                          <a:cubicBezTo>
                            <a:pt x="14382" y="21474"/>
                            <a:pt x="14643" y="21486"/>
                            <a:pt x="14794" y="21589"/>
                          </a:cubicBezTo>
                          <a:cubicBezTo>
                            <a:pt x="14806" y="21527"/>
                            <a:pt x="14816" y="21472"/>
                            <a:pt x="14794" y="21440"/>
                          </a:cubicBezTo>
                          <a:cubicBezTo>
                            <a:pt x="14632" y="21196"/>
                            <a:pt x="17310" y="20374"/>
                            <a:pt x="17546" y="20594"/>
                          </a:cubicBezTo>
                          <a:cubicBezTo>
                            <a:pt x="17711" y="20749"/>
                            <a:pt x="18453" y="20560"/>
                            <a:pt x="19352" y="20147"/>
                          </a:cubicBezTo>
                          <a:cubicBezTo>
                            <a:pt x="19394" y="20128"/>
                            <a:pt x="19394" y="20114"/>
                            <a:pt x="19438" y="20097"/>
                          </a:cubicBezTo>
                          <a:cubicBezTo>
                            <a:pt x="19229" y="19954"/>
                            <a:pt x="19355" y="19824"/>
                            <a:pt x="19868" y="19600"/>
                          </a:cubicBezTo>
                          <a:cubicBezTo>
                            <a:pt x="20514" y="19318"/>
                            <a:pt x="20538" y="19207"/>
                            <a:pt x="20557" y="17810"/>
                          </a:cubicBezTo>
                          <a:cubicBezTo>
                            <a:pt x="20567" y="16990"/>
                            <a:pt x="20707" y="16270"/>
                            <a:pt x="20815" y="16169"/>
                          </a:cubicBezTo>
                          <a:cubicBezTo>
                            <a:pt x="20922" y="16068"/>
                            <a:pt x="20907" y="15786"/>
                            <a:pt x="20815" y="15572"/>
                          </a:cubicBezTo>
                          <a:cubicBezTo>
                            <a:pt x="20722" y="15359"/>
                            <a:pt x="20738" y="15133"/>
                            <a:pt x="20901" y="15075"/>
                          </a:cubicBezTo>
                          <a:cubicBezTo>
                            <a:pt x="21105" y="15002"/>
                            <a:pt x="21087" y="14806"/>
                            <a:pt x="20815" y="14429"/>
                          </a:cubicBezTo>
                          <a:cubicBezTo>
                            <a:pt x="20399" y="13854"/>
                            <a:pt x="20680" y="13570"/>
                            <a:pt x="21331" y="13882"/>
                          </a:cubicBezTo>
                          <a:cubicBezTo>
                            <a:pt x="21365" y="13898"/>
                            <a:pt x="21381" y="13919"/>
                            <a:pt x="21417" y="13932"/>
                          </a:cubicBezTo>
                          <a:cubicBezTo>
                            <a:pt x="21451" y="13825"/>
                            <a:pt x="21546" y="13688"/>
                            <a:pt x="21589" y="13584"/>
                          </a:cubicBezTo>
                          <a:cubicBezTo>
                            <a:pt x="21600" y="13556"/>
                            <a:pt x="21584" y="13561"/>
                            <a:pt x="21589" y="13534"/>
                          </a:cubicBezTo>
                          <a:cubicBezTo>
                            <a:pt x="21578" y="13442"/>
                            <a:pt x="21512" y="13402"/>
                            <a:pt x="21503" y="13335"/>
                          </a:cubicBezTo>
                          <a:cubicBezTo>
                            <a:pt x="21481" y="13299"/>
                            <a:pt x="21456" y="13250"/>
                            <a:pt x="21417" y="13236"/>
                          </a:cubicBezTo>
                          <a:cubicBezTo>
                            <a:pt x="21298" y="13193"/>
                            <a:pt x="21344" y="13019"/>
                            <a:pt x="21417" y="12887"/>
                          </a:cubicBezTo>
                          <a:cubicBezTo>
                            <a:pt x="21441" y="12844"/>
                            <a:pt x="21421" y="12799"/>
                            <a:pt x="21417" y="12738"/>
                          </a:cubicBezTo>
                          <a:cubicBezTo>
                            <a:pt x="21403" y="12702"/>
                            <a:pt x="21344" y="12730"/>
                            <a:pt x="21331" y="12689"/>
                          </a:cubicBezTo>
                          <a:cubicBezTo>
                            <a:pt x="21276" y="12515"/>
                            <a:pt x="21082" y="12300"/>
                            <a:pt x="20901" y="12241"/>
                          </a:cubicBezTo>
                          <a:cubicBezTo>
                            <a:pt x="20720" y="12183"/>
                            <a:pt x="20664" y="12103"/>
                            <a:pt x="20729" y="12042"/>
                          </a:cubicBezTo>
                          <a:cubicBezTo>
                            <a:pt x="20815" y="11961"/>
                            <a:pt x="20666" y="11664"/>
                            <a:pt x="20471" y="11346"/>
                          </a:cubicBezTo>
                          <a:cubicBezTo>
                            <a:pt x="20430" y="11294"/>
                            <a:pt x="20427" y="11249"/>
                            <a:pt x="20384" y="11197"/>
                          </a:cubicBezTo>
                          <a:cubicBezTo>
                            <a:pt x="20116" y="10866"/>
                            <a:pt x="19856" y="10543"/>
                            <a:pt x="19696" y="10451"/>
                          </a:cubicBezTo>
                          <a:cubicBezTo>
                            <a:pt x="19503" y="10339"/>
                            <a:pt x="19333" y="10226"/>
                            <a:pt x="19352" y="10153"/>
                          </a:cubicBezTo>
                          <a:cubicBezTo>
                            <a:pt x="19235" y="10019"/>
                            <a:pt x="19196" y="9871"/>
                            <a:pt x="19180" y="9755"/>
                          </a:cubicBezTo>
                          <a:cubicBezTo>
                            <a:pt x="19169" y="9669"/>
                            <a:pt x="19068" y="9576"/>
                            <a:pt x="19008" y="9457"/>
                          </a:cubicBezTo>
                          <a:cubicBezTo>
                            <a:pt x="18964" y="9394"/>
                            <a:pt x="18973" y="9323"/>
                            <a:pt x="18922" y="9258"/>
                          </a:cubicBezTo>
                          <a:cubicBezTo>
                            <a:pt x="18832" y="9143"/>
                            <a:pt x="18822" y="9110"/>
                            <a:pt x="18750" y="9009"/>
                          </a:cubicBezTo>
                          <a:cubicBezTo>
                            <a:pt x="18549" y="8779"/>
                            <a:pt x="18414" y="8515"/>
                            <a:pt x="18406" y="8462"/>
                          </a:cubicBezTo>
                          <a:cubicBezTo>
                            <a:pt x="18405" y="8450"/>
                            <a:pt x="18330" y="8428"/>
                            <a:pt x="18320" y="8413"/>
                          </a:cubicBezTo>
                          <a:cubicBezTo>
                            <a:pt x="17733" y="8325"/>
                            <a:pt x="17190" y="8156"/>
                            <a:pt x="17030" y="7915"/>
                          </a:cubicBezTo>
                          <a:cubicBezTo>
                            <a:pt x="16912" y="7738"/>
                            <a:pt x="17232" y="7340"/>
                            <a:pt x="17546" y="7120"/>
                          </a:cubicBezTo>
                          <a:cubicBezTo>
                            <a:pt x="17185" y="6943"/>
                            <a:pt x="16819" y="6724"/>
                            <a:pt x="16944" y="6722"/>
                          </a:cubicBezTo>
                          <a:cubicBezTo>
                            <a:pt x="17084" y="6720"/>
                            <a:pt x="16991" y="6571"/>
                            <a:pt x="16686" y="6374"/>
                          </a:cubicBezTo>
                          <a:cubicBezTo>
                            <a:pt x="15877" y="5851"/>
                            <a:pt x="14865" y="4891"/>
                            <a:pt x="15052" y="4783"/>
                          </a:cubicBezTo>
                          <a:cubicBezTo>
                            <a:pt x="15140" y="4732"/>
                            <a:pt x="14981" y="4454"/>
                            <a:pt x="14708" y="4186"/>
                          </a:cubicBezTo>
                          <a:lnTo>
                            <a:pt x="14622" y="4087"/>
                          </a:lnTo>
                          <a:cubicBezTo>
                            <a:pt x="14442" y="4100"/>
                            <a:pt x="14253" y="4013"/>
                            <a:pt x="14106" y="3789"/>
                          </a:cubicBezTo>
                          <a:cubicBezTo>
                            <a:pt x="13977" y="3592"/>
                            <a:pt x="13887" y="3437"/>
                            <a:pt x="14020" y="3291"/>
                          </a:cubicBezTo>
                          <a:cubicBezTo>
                            <a:pt x="13806" y="3276"/>
                            <a:pt x="13712" y="3226"/>
                            <a:pt x="13762" y="3092"/>
                          </a:cubicBezTo>
                          <a:cubicBezTo>
                            <a:pt x="13778" y="3048"/>
                            <a:pt x="13765" y="2993"/>
                            <a:pt x="13762" y="2943"/>
                          </a:cubicBezTo>
                          <a:cubicBezTo>
                            <a:pt x="13646" y="2816"/>
                            <a:pt x="13452" y="2715"/>
                            <a:pt x="13418" y="2595"/>
                          </a:cubicBezTo>
                          <a:cubicBezTo>
                            <a:pt x="13415" y="2584"/>
                            <a:pt x="13430" y="2559"/>
                            <a:pt x="13418" y="2545"/>
                          </a:cubicBezTo>
                          <a:cubicBezTo>
                            <a:pt x="13386" y="2541"/>
                            <a:pt x="13362" y="2535"/>
                            <a:pt x="13332" y="2545"/>
                          </a:cubicBezTo>
                          <a:cubicBezTo>
                            <a:pt x="13220" y="2586"/>
                            <a:pt x="13037" y="2469"/>
                            <a:pt x="12902" y="2297"/>
                          </a:cubicBezTo>
                          <a:cubicBezTo>
                            <a:pt x="12852" y="2234"/>
                            <a:pt x="12684" y="2170"/>
                            <a:pt x="12558" y="2098"/>
                          </a:cubicBezTo>
                          <a:cubicBezTo>
                            <a:pt x="12296" y="1981"/>
                            <a:pt x="11998" y="1857"/>
                            <a:pt x="11697" y="1750"/>
                          </a:cubicBezTo>
                          <a:cubicBezTo>
                            <a:pt x="11240" y="1624"/>
                            <a:pt x="10644" y="1348"/>
                            <a:pt x="10321" y="1153"/>
                          </a:cubicBezTo>
                          <a:cubicBezTo>
                            <a:pt x="9987" y="951"/>
                            <a:pt x="9546" y="805"/>
                            <a:pt x="9289" y="805"/>
                          </a:cubicBezTo>
                          <a:cubicBezTo>
                            <a:pt x="9014" y="805"/>
                            <a:pt x="8551" y="619"/>
                            <a:pt x="8171" y="407"/>
                          </a:cubicBezTo>
                          <a:cubicBezTo>
                            <a:pt x="7641" y="546"/>
                            <a:pt x="7129" y="352"/>
                            <a:pt x="7053" y="10"/>
                          </a:cubicBezTo>
                          <a:cubicBezTo>
                            <a:pt x="6953" y="39"/>
                            <a:pt x="6857" y="32"/>
                            <a:pt x="6709" y="10"/>
                          </a:cubicBezTo>
                          <a:cubicBezTo>
                            <a:pt x="6605" y="-6"/>
                            <a:pt x="6540" y="1"/>
                            <a:pt x="6451" y="10"/>
                          </a:cubicBezTo>
                          <a:close/>
                        </a:path>
                      </a:pathLst>
                    </a:custGeom>
                    <a:ln>
                      <a:noFill/>
                    </a:ln>
                    <a:effectLst/>
                  </p:spPr>
                </p:pic>
                <p:pic>
                  <p:nvPicPr>
                    <p:cNvPr id="726" name="Image" descr="Image"/>
                    <p:cNvPicPr>
                      <a:picLocks/>
                    </p:cNvPicPr>
                    <p:nvPr/>
                  </p:nvPicPr>
                  <p:blipFill>
                    <a:blip r:embed="rId23"/>
                    <a:stretch>
                      <a:fillRect/>
                    </a:stretch>
                  </p:blipFill>
                  <p:spPr>
                    <a:xfrm>
                      <a:off x="0" y="0"/>
                      <a:ext cx="117577" cy="197224"/>
                    </a:xfrm>
                    <a:prstGeom prst="rect">
                      <a:avLst/>
                    </a:prstGeom>
                    <a:effectLst/>
                  </p:spPr>
                </p:pic>
              </p:grpSp>
              <p:grpSp>
                <p:nvGrpSpPr>
                  <p:cNvPr id="731" name="Image"/>
                  <p:cNvGrpSpPr/>
                  <p:nvPr/>
                </p:nvGrpSpPr>
                <p:grpSpPr>
                  <a:xfrm rot="6511922" flipH="1">
                    <a:off x="245597" y="163901"/>
                    <a:ext cx="90590" cy="150792"/>
                    <a:chOff x="0" y="0"/>
                    <a:chExt cx="90588" cy="150790"/>
                  </a:xfrm>
                </p:grpSpPr>
                <p:pic>
                  <p:nvPicPr>
                    <p:cNvPr id="730" name="Image" descr="Image"/>
                    <p:cNvPicPr>
                      <a:picLocks noChangeAspect="1"/>
                    </p:cNvPicPr>
                    <p:nvPr/>
                  </p:nvPicPr>
                  <p:blipFill>
                    <a:blip r:embed="rId24" cstate="print">
                      <a:extLst>
                        <a:ext uri="{28A0092B-C50C-407E-A947-70E740481C1C}">
                          <a14:useLocalDpi xmlns:a14="http://schemas.microsoft.com/office/drawing/2010/main"/>
                        </a:ext>
                      </a:extLst>
                    </a:blip>
                    <a:srcRect/>
                    <a:stretch>
                      <a:fillRect/>
                    </a:stretch>
                  </p:blipFill>
                  <p:spPr>
                    <a:xfrm>
                      <a:off x="8980" y="9679"/>
                      <a:ext cx="72643" cy="125865"/>
                    </a:xfrm>
                    <a:custGeom>
                      <a:avLst/>
                      <a:gdLst/>
                      <a:ahLst/>
                      <a:cxnLst>
                        <a:cxn ang="0">
                          <a:pos x="wd2" y="hd2"/>
                        </a:cxn>
                        <a:cxn ang="5400000">
                          <a:pos x="wd2" y="hd2"/>
                        </a:cxn>
                        <a:cxn ang="10800000">
                          <a:pos x="wd2" y="hd2"/>
                        </a:cxn>
                        <a:cxn ang="16200000">
                          <a:pos x="wd2" y="hd2"/>
                        </a:cxn>
                      </a:cxnLst>
                      <a:rect l="0" t="0" r="r" b="b"/>
                      <a:pathLst>
                        <a:path w="21593" h="21594" extrusionOk="0">
                          <a:moveTo>
                            <a:pt x="6370" y="10"/>
                          </a:moveTo>
                          <a:cubicBezTo>
                            <a:pt x="6281" y="19"/>
                            <a:pt x="6284" y="48"/>
                            <a:pt x="6252" y="78"/>
                          </a:cubicBezTo>
                          <a:cubicBezTo>
                            <a:pt x="6220" y="108"/>
                            <a:pt x="6011" y="130"/>
                            <a:pt x="5781" y="146"/>
                          </a:cubicBezTo>
                          <a:cubicBezTo>
                            <a:pt x="5564" y="161"/>
                            <a:pt x="5247" y="151"/>
                            <a:pt x="4955" y="146"/>
                          </a:cubicBezTo>
                          <a:cubicBezTo>
                            <a:pt x="4352" y="134"/>
                            <a:pt x="3776" y="214"/>
                            <a:pt x="3657" y="282"/>
                          </a:cubicBezTo>
                          <a:cubicBezTo>
                            <a:pt x="3538" y="351"/>
                            <a:pt x="3321" y="380"/>
                            <a:pt x="3185" y="350"/>
                          </a:cubicBezTo>
                          <a:cubicBezTo>
                            <a:pt x="3050" y="320"/>
                            <a:pt x="2784" y="456"/>
                            <a:pt x="2595" y="622"/>
                          </a:cubicBezTo>
                          <a:cubicBezTo>
                            <a:pt x="2574" y="650"/>
                            <a:pt x="2527" y="656"/>
                            <a:pt x="2477" y="691"/>
                          </a:cubicBezTo>
                          <a:cubicBezTo>
                            <a:pt x="2415" y="734"/>
                            <a:pt x="2413" y="743"/>
                            <a:pt x="2359" y="759"/>
                          </a:cubicBezTo>
                          <a:cubicBezTo>
                            <a:pt x="2344" y="764"/>
                            <a:pt x="2257" y="824"/>
                            <a:pt x="2241" y="827"/>
                          </a:cubicBezTo>
                          <a:cubicBezTo>
                            <a:pt x="2171" y="829"/>
                            <a:pt x="2092" y="800"/>
                            <a:pt x="2006" y="759"/>
                          </a:cubicBezTo>
                          <a:cubicBezTo>
                            <a:pt x="1912" y="717"/>
                            <a:pt x="1832" y="699"/>
                            <a:pt x="1770" y="691"/>
                          </a:cubicBezTo>
                          <a:cubicBezTo>
                            <a:pt x="1646" y="682"/>
                            <a:pt x="1503" y="793"/>
                            <a:pt x="1298" y="895"/>
                          </a:cubicBezTo>
                          <a:cubicBezTo>
                            <a:pt x="1236" y="954"/>
                            <a:pt x="1139" y="993"/>
                            <a:pt x="1180" y="1031"/>
                          </a:cubicBezTo>
                          <a:cubicBezTo>
                            <a:pt x="1243" y="1090"/>
                            <a:pt x="1195" y="1211"/>
                            <a:pt x="1062" y="1303"/>
                          </a:cubicBezTo>
                          <a:cubicBezTo>
                            <a:pt x="776" y="1502"/>
                            <a:pt x="667" y="1450"/>
                            <a:pt x="118" y="1167"/>
                          </a:cubicBezTo>
                          <a:cubicBezTo>
                            <a:pt x="91" y="1159"/>
                            <a:pt x="28" y="1177"/>
                            <a:pt x="0" y="1167"/>
                          </a:cubicBezTo>
                          <a:cubicBezTo>
                            <a:pt x="574" y="1473"/>
                            <a:pt x="647" y="1660"/>
                            <a:pt x="472" y="1848"/>
                          </a:cubicBezTo>
                          <a:cubicBezTo>
                            <a:pt x="348" y="1982"/>
                            <a:pt x="381" y="2355"/>
                            <a:pt x="354" y="2801"/>
                          </a:cubicBezTo>
                          <a:cubicBezTo>
                            <a:pt x="378" y="2978"/>
                            <a:pt x="328" y="3022"/>
                            <a:pt x="354" y="3278"/>
                          </a:cubicBezTo>
                          <a:cubicBezTo>
                            <a:pt x="413" y="3861"/>
                            <a:pt x="494" y="4242"/>
                            <a:pt x="590" y="4640"/>
                          </a:cubicBezTo>
                          <a:cubicBezTo>
                            <a:pt x="606" y="4707"/>
                            <a:pt x="689" y="4846"/>
                            <a:pt x="708" y="4912"/>
                          </a:cubicBezTo>
                          <a:cubicBezTo>
                            <a:pt x="843" y="5006"/>
                            <a:pt x="895" y="5144"/>
                            <a:pt x="826" y="5184"/>
                          </a:cubicBezTo>
                          <a:cubicBezTo>
                            <a:pt x="800" y="5200"/>
                            <a:pt x="796" y="5273"/>
                            <a:pt x="826" y="5389"/>
                          </a:cubicBezTo>
                          <a:cubicBezTo>
                            <a:pt x="970" y="5774"/>
                            <a:pt x="1131" y="6192"/>
                            <a:pt x="1416" y="6751"/>
                          </a:cubicBezTo>
                          <a:cubicBezTo>
                            <a:pt x="1681" y="7272"/>
                            <a:pt x="2064" y="7691"/>
                            <a:pt x="2359" y="7840"/>
                          </a:cubicBezTo>
                          <a:cubicBezTo>
                            <a:pt x="3006" y="8167"/>
                            <a:pt x="3294" y="8622"/>
                            <a:pt x="2949" y="8861"/>
                          </a:cubicBezTo>
                          <a:cubicBezTo>
                            <a:pt x="2742" y="9006"/>
                            <a:pt x="2731" y="9118"/>
                            <a:pt x="2949" y="9270"/>
                          </a:cubicBezTo>
                          <a:cubicBezTo>
                            <a:pt x="3103" y="9377"/>
                            <a:pt x="3142" y="9499"/>
                            <a:pt x="3067" y="9542"/>
                          </a:cubicBezTo>
                          <a:cubicBezTo>
                            <a:pt x="3030" y="9564"/>
                            <a:pt x="3128" y="9598"/>
                            <a:pt x="3185" y="9678"/>
                          </a:cubicBezTo>
                          <a:cubicBezTo>
                            <a:pt x="3195" y="9686"/>
                            <a:pt x="3175" y="9739"/>
                            <a:pt x="3185" y="9746"/>
                          </a:cubicBezTo>
                          <a:cubicBezTo>
                            <a:pt x="3240" y="9789"/>
                            <a:pt x="3246" y="9848"/>
                            <a:pt x="3303" y="9883"/>
                          </a:cubicBezTo>
                          <a:cubicBezTo>
                            <a:pt x="3449" y="9971"/>
                            <a:pt x="3470" y="10027"/>
                            <a:pt x="3539" y="10087"/>
                          </a:cubicBezTo>
                          <a:cubicBezTo>
                            <a:pt x="3742" y="10123"/>
                            <a:pt x="3971" y="10154"/>
                            <a:pt x="4011" y="10223"/>
                          </a:cubicBezTo>
                          <a:cubicBezTo>
                            <a:pt x="4055" y="10300"/>
                            <a:pt x="3934" y="10400"/>
                            <a:pt x="3775" y="10495"/>
                          </a:cubicBezTo>
                          <a:cubicBezTo>
                            <a:pt x="3792" y="10509"/>
                            <a:pt x="3754" y="10549"/>
                            <a:pt x="3775" y="10564"/>
                          </a:cubicBezTo>
                          <a:cubicBezTo>
                            <a:pt x="3871" y="10630"/>
                            <a:pt x="4002" y="10647"/>
                            <a:pt x="4011" y="10700"/>
                          </a:cubicBezTo>
                          <a:cubicBezTo>
                            <a:pt x="4147" y="10729"/>
                            <a:pt x="4164" y="10854"/>
                            <a:pt x="4129" y="11108"/>
                          </a:cubicBezTo>
                          <a:cubicBezTo>
                            <a:pt x="4125" y="11136"/>
                            <a:pt x="4131" y="11151"/>
                            <a:pt x="4129" y="11176"/>
                          </a:cubicBezTo>
                          <a:cubicBezTo>
                            <a:pt x="4447" y="11231"/>
                            <a:pt x="4455" y="11318"/>
                            <a:pt x="4365" y="11517"/>
                          </a:cubicBezTo>
                          <a:cubicBezTo>
                            <a:pt x="4347" y="11557"/>
                            <a:pt x="4365" y="11598"/>
                            <a:pt x="4365" y="11653"/>
                          </a:cubicBezTo>
                          <a:cubicBezTo>
                            <a:pt x="4398" y="11670"/>
                            <a:pt x="4443" y="11705"/>
                            <a:pt x="4483" y="11721"/>
                          </a:cubicBezTo>
                          <a:cubicBezTo>
                            <a:pt x="4730" y="11821"/>
                            <a:pt x="4899" y="11935"/>
                            <a:pt x="4837" y="11993"/>
                          </a:cubicBezTo>
                          <a:cubicBezTo>
                            <a:pt x="4775" y="12051"/>
                            <a:pt x="4889" y="12157"/>
                            <a:pt x="5073" y="12198"/>
                          </a:cubicBezTo>
                          <a:lnTo>
                            <a:pt x="5191" y="12130"/>
                          </a:lnTo>
                          <a:cubicBezTo>
                            <a:pt x="5461" y="11923"/>
                            <a:pt x="5638" y="11868"/>
                            <a:pt x="5899" y="11925"/>
                          </a:cubicBezTo>
                          <a:cubicBezTo>
                            <a:pt x="6205" y="11993"/>
                            <a:pt x="6228" y="12051"/>
                            <a:pt x="6017" y="12198"/>
                          </a:cubicBezTo>
                          <a:cubicBezTo>
                            <a:pt x="5871" y="12299"/>
                            <a:pt x="5816" y="12460"/>
                            <a:pt x="5899" y="12538"/>
                          </a:cubicBezTo>
                          <a:cubicBezTo>
                            <a:pt x="5981" y="12616"/>
                            <a:pt x="5868" y="12747"/>
                            <a:pt x="5663" y="12879"/>
                          </a:cubicBezTo>
                          <a:cubicBezTo>
                            <a:pt x="5574" y="12935"/>
                            <a:pt x="5588" y="13022"/>
                            <a:pt x="5545" y="13083"/>
                          </a:cubicBezTo>
                          <a:cubicBezTo>
                            <a:pt x="5566" y="13130"/>
                            <a:pt x="5578" y="13169"/>
                            <a:pt x="5545" y="13219"/>
                          </a:cubicBezTo>
                          <a:cubicBezTo>
                            <a:pt x="5480" y="13316"/>
                            <a:pt x="5649" y="13482"/>
                            <a:pt x="5899" y="13559"/>
                          </a:cubicBezTo>
                          <a:cubicBezTo>
                            <a:pt x="6147" y="13636"/>
                            <a:pt x="6201" y="13725"/>
                            <a:pt x="6134" y="13764"/>
                          </a:cubicBezTo>
                          <a:cubicBezTo>
                            <a:pt x="6068" y="13802"/>
                            <a:pt x="6135" y="13909"/>
                            <a:pt x="6252" y="14036"/>
                          </a:cubicBezTo>
                          <a:cubicBezTo>
                            <a:pt x="6392" y="14186"/>
                            <a:pt x="6397" y="14325"/>
                            <a:pt x="6252" y="14377"/>
                          </a:cubicBezTo>
                          <a:cubicBezTo>
                            <a:pt x="5964" y="14479"/>
                            <a:pt x="5964" y="15022"/>
                            <a:pt x="6252" y="15126"/>
                          </a:cubicBezTo>
                          <a:cubicBezTo>
                            <a:pt x="6376" y="15170"/>
                            <a:pt x="6445" y="15260"/>
                            <a:pt x="6370" y="15330"/>
                          </a:cubicBezTo>
                          <a:cubicBezTo>
                            <a:pt x="6294" y="15401"/>
                            <a:pt x="6378" y="15420"/>
                            <a:pt x="6606" y="15398"/>
                          </a:cubicBezTo>
                          <a:cubicBezTo>
                            <a:pt x="6890" y="15370"/>
                            <a:pt x="7077" y="15493"/>
                            <a:pt x="7078" y="15670"/>
                          </a:cubicBezTo>
                          <a:cubicBezTo>
                            <a:pt x="7079" y="15810"/>
                            <a:pt x="7157" y="16055"/>
                            <a:pt x="7314" y="16215"/>
                          </a:cubicBezTo>
                          <a:cubicBezTo>
                            <a:pt x="7471" y="16375"/>
                            <a:pt x="7587" y="16605"/>
                            <a:pt x="7550" y="16760"/>
                          </a:cubicBezTo>
                          <a:cubicBezTo>
                            <a:pt x="7497" y="16983"/>
                            <a:pt x="7586" y="17021"/>
                            <a:pt x="8022" y="17032"/>
                          </a:cubicBezTo>
                          <a:cubicBezTo>
                            <a:pt x="8932" y="17055"/>
                            <a:pt x="9006" y="17077"/>
                            <a:pt x="8730" y="17236"/>
                          </a:cubicBezTo>
                          <a:cubicBezTo>
                            <a:pt x="8393" y="17431"/>
                            <a:pt x="8396" y="18133"/>
                            <a:pt x="8730" y="18326"/>
                          </a:cubicBezTo>
                          <a:cubicBezTo>
                            <a:pt x="8916" y="18433"/>
                            <a:pt x="8907" y="18543"/>
                            <a:pt x="8730" y="18666"/>
                          </a:cubicBezTo>
                          <a:cubicBezTo>
                            <a:pt x="8450" y="18861"/>
                            <a:pt x="8626" y="19075"/>
                            <a:pt x="9084" y="19075"/>
                          </a:cubicBezTo>
                          <a:cubicBezTo>
                            <a:pt x="9447" y="19075"/>
                            <a:pt x="9858" y="19716"/>
                            <a:pt x="9556" y="19824"/>
                          </a:cubicBezTo>
                          <a:cubicBezTo>
                            <a:pt x="9271" y="19925"/>
                            <a:pt x="10700" y="20718"/>
                            <a:pt x="11679" y="20981"/>
                          </a:cubicBezTo>
                          <a:cubicBezTo>
                            <a:pt x="12129" y="21102"/>
                            <a:pt x="12652" y="21285"/>
                            <a:pt x="12859" y="21390"/>
                          </a:cubicBezTo>
                          <a:cubicBezTo>
                            <a:pt x="13104" y="21513"/>
                            <a:pt x="13542" y="21581"/>
                            <a:pt x="13921" y="21526"/>
                          </a:cubicBezTo>
                          <a:cubicBezTo>
                            <a:pt x="14369" y="21461"/>
                            <a:pt x="14595" y="21491"/>
                            <a:pt x="14746" y="21594"/>
                          </a:cubicBezTo>
                          <a:cubicBezTo>
                            <a:pt x="14759" y="21533"/>
                            <a:pt x="14768" y="21423"/>
                            <a:pt x="14746" y="21390"/>
                          </a:cubicBezTo>
                          <a:cubicBezTo>
                            <a:pt x="14585" y="21146"/>
                            <a:pt x="17224" y="20352"/>
                            <a:pt x="17460" y="20573"/>
                          </a:cubicBezTo>
                          <a:cubicBezTo>
                            <a:pt x="17625" y="20727"/>
                            <a:pt x="18448" y="20509"/>
                            <a:pt x="19347" y="20096"/>
                          </a:cubicBezTo>
                          <a:cubicBezTo>
                            <a:pt x="19389" y="20077"/>
                            <a:pt x="19421" y="20044"/>
                            <a:pt x="19465" y="20028"/>
                          </a:cubicBezTo>
                          <a:cubicBezTo>
                            <a:pt x="19256" y="19885"/>
                            <a:pt x="19306" y="19843"/>
                            <a:pt x="19819" y="19619"/>
                          </a:cubicBezTo>
                          <a:cubicBezTo>
                            <a:pt x="20464" y="19338"/>
                            <a:pt x="20509" y="19175"/>
                            <a:pt x="20527" y="17781"/>
                          </a:cubicBezTo>
                          <a:cubicBezTo>
                            <a:pt x="20538" y="16963"/>
                            <a:pt x="20655" y="16247"/>
                            <a:pt x="20763" y="16147"/>
                          </a:cubicBezTo>
                          <a:cubicBezTo>
                            <a:pt x="20870" y="16046"/>
                            <a:pt x="20855" y="15747"/>
                            <a:pt x="20763" y="15534"/>
                          </a:cubicBezTo>
                          <a:cubicBezTo>
                            <a:pt x="20670" y="15321"/>
                            <a:pt x="20718" y="15115"/>
                            <a:pt x="20881" y="15057"/>
                          </a:cubicBezTo>
                          <a:cubicBezTo>
                            <a:pt x="21085" y="14985"/>
                            <a:pt x="21035" y="14821"/>
                            <a:pt x="20763" y="14445"/>
                          </a:cubicBezTo>
                          <a:cubicBezTo>
                            <a:pt x="20347" y="13870"/>
                            <a:pt x="20703" y="13520"/>
                            <a:pt x="21353" y="13832"/>
                          </a:cubicBezTo>
                          <a:cubicBezTo>
                            <a:pt x="21387" y="13848"/>
                            <a:pt x="21435" y="13887"/>
                            <a:pt x="21471" y="13900"/>
                          </a:cubicBezTo>
                          <a:cubicBezTo>
                            <a:pt x="21505" y="13793"/>
                            <a:pt x="21546" y="13663"/>
                            <a:pt x="21589" y="13559"/>
                          </a:cubicBezTo>
                          <a:cubicBezTo>
                            <a:pt x="21600" y="13532"/>
                            <a:pt x="21584" y="13519"/>
                            <a:pt x="21589" y="13491"/>
                          </a:cubicBezTo>
                          <a:cubicBezTo>
                            <a:pt x="21578" y="13400"/>
                            <a:pt x="21480" y="13354"/>
                            <a:pt x="21471" y="13287"/>
                          </a:cubicBezTo>
                          <a:cubicBezTo>
                            <a:pt x="21449" y="13251"/>
                            <a:pt x="21510" y="13233"/>
                            <a:pt x="21471" y="13219"/>
                          </a:cubicBezTo>
                          <a:cubicBezTo>
                            <a:pt x="21352" y="13177"/>
                            <a:pt x="21280" y="13010"/>
                            <a:pt x="21353" y="12879"/>
                          </a:cubicBezTo>
                          <a:cubicBezTo>
                            <a:pt x="21377" y="12835"/>
                            <a:pt x="21357" y="12803"/>
                            <a:pt x="21353" y="12742"/>
                          </a:cubicBezTo>
                          <a:cubicBezTo>
                            <a:pt x="21339" y="12706"/>
                            <a:pt x="21366" y="12716"/>
                            <a:pt x="21353" y="12674"/>
                          </a:cubicBezTo>
                          <a:cubicBezTo>
                            <a:pt x="21298" y="12501"/>
                            <a:pt x="21062" y="12256"/>
                            <a:pt x="20881" y="12198"/>
                          </a:cubicBezTo>
                          <a:cubicBezTo>
                            <a:pt x="20700" y="12139"/>
                            <a:pt x="20580" y="12054"/>
                            <a:pt x="20645" y="11993"/>
                          </a:cubicBezTo>
                          <a:cubicBezTo>
                            <a:pt x="20731" y="11913"/>
                            <a:pt x="20604" y="11630"/>
                            <a:pt x="20409" y="11313"/>
                          </a:cubicBezTo>
                          <a:cubicBezTo>
                            <a:pt x="20369" y="11260"/>
                            <a:pt x="20452" y="11229"/>
                            <a:pt x="20409" y="11176"/>
                          </a:cubicBezTo>
                          <a:cubicBezTo>
                            <a:pt x="20140" y="10846"/>
                            <a:pt x="19743" y="10519"/>
                            <a:pt x="19583" y="10427"/>
                          </a:cubicBezTo>
                          <a:cubicBezTo>
                            <a:pt x="19390" y="10316"/>
                            <a:pt x="19328" y="10228"/>
                            <a:pt x="19347" y="10155"/>
                          </a:cubicBezTo>
                          <a:cubicBezTo>
                            <a:pt x="19230" y="10021"/>
                            <a:pt x="19127" y="9863"/>
                            <a:pt x="19111" y="9746"/>
                          </a:cubicBezTo>
                          <a:cubicBezTo>
                            <a:pt x="19100" y="9661"/>
                            <a:pt x="19053" y="9525"/>
                            <a:pt x="18993" y="9406"/>
                          </a:cubicBezTo>
                          <a:cubicBezTo>
                            <a:pt x="18949" y="9344"/>
                            <a:pt x="18926" y="9335"/>
                            <a:pt x="18875" y="9270"/>
                          </a:cubicBezTo>
                          <a:cubicBezTo>
                            <a:pt x="18785" y="9155"/>
                            <a:pt x="18829" y="9098"/>
                            <a:pt x="18757" y="8997"/>
                          </a:cubicBezTo>
                          <a:cubicBezTo>
                            <a:pt x="18556" y="8767"/>
                            <a:pt x="18411" y="8505"/>
                            <a:pt x="18403" y="8453"/>
                          </a:cubicBezTo>
                          <a:cubicBezTo>
                            <a:pt x="18402" y="8441"/>
                            <a:pt x="18295" y="8468"/>
                            <a:pt x="18285" y="8453"/>
                          </a:cubicBezTo>
                          <a:cubicBezTo>
                            <a:pt x="17699" y="8366"/>
                            <a:pt x="17148" y="8148"/>
                            <a:pt x="16988" y="7908"/>
                          </a:cubicBezTo>
                          <a:cubicBezTo>
                            <a:pt x="16870" y="7731"/>
                            <a:pt x="17146" y="7311"/>
                            <a:pt x="17460" y="7091"/>
                          </a:cubicBezTo>
                          <a:cubicBezTo>
                            <a:pt x="17099" y="6914"/>
                            <a:pt x="16863" y="6752"/>
                            <a:pt x="16988" y="6751"/>
                          </a:cubicBezTo>
                          <a:cubicBezTo>
                            <a:pt x="17128" y="6749"/>
                            <a:pt x="16939" y="6539"/>
                            <a:pt x="16634" y="6342"/>
                          </a:cubicBezTo>
                          <a:cubicBezTo>
                            <a:pt x="15825" y="5820"/>
                            <a:pt x="14914" y="4883"/>
                            <a:pt x="15100" y="4776"/>
                          </a:cubicBezTo>
                          <a:cubicBezTo>
                            <a:pt x="15189" y="4725"/>
                            <a:pt x="15020" y="4430"/>
                            <a:pt x="14746" y="4163"/>
                          </a:cubicBezTo>
                          <a:lnTo>
                            <a:pt x="14628" y="4095"/>
                          </a:lnTo>
                          <a:cubicBezTo>
                            <a:pt x="14449" y="4108"/>
                            <a:pt x="14186" y="3979"/>
                            <a:pt x="14039" y="3755"/>
                          </a:cubicBezTo>
                          <a:cubicBezTo>
                            <a:pt x="13910" y="3559"/>
                            <a:pt x="13906" y="3424"/>
                            <a:pt x="14039" y="3278"/>
                          </a:cubicBezTo>
                          <a:cubicBezTo>
                            <a:pt x="13825" y="3263"/>
                            <a:pt x="13635" y="3275"/>
                            <a:pt x="13685" y="3142"/>
                          </a:cubicBezTo>
                          <a:cubicBezTo>
                            <a:pt x="13701" y="3097"/>
                            <a:pt x="13688" y="2987"/>
                            <a:pt x="13685" y="2938"/>
                          </a:cubicBezTo>
                          <a:cubicBezTo>
                            <a:pt x="13569" y="2811"/>
                            <a:pt x="13483" y="2717"/>
                            <a:pt x="13449" y="2597"/>
                          </a:cubicBezTo>
                          <a:cubicBezTo>
                            <a:pt x="13446" y="2586"/>
                            <a:pt x="13343" y="2543"/>
                            <a:pt x="13331" y="2529"/>
                          </a:cubicBezTo>
                          <a:cubicBezTo>
                            <a:pt x="13219" y="2569"/>
                            <a:pt x="12994" y="2429"/>
                            <a:pt x="12859" y="2257"/>
                          </a:cubicBezTo>
                          <a:cubicBezTo>
                            <a:pt x="12809" y="2194"/>
                            <a:pt x="12631" y="2124"/>
                            <a:pt x="12505" y="2052"/>
                          </a:cubicBezTo>
                          <a:cubicBezTo>
                            <a:pt x="12244" y="1936"/>
                            <a:pt x="11980" y="1819"/>
                            <a:pt x="11679" y="1712"/>
                          </a:cubicBezTo>
                          <a:cubicBezTo>
                            <a:pt x="11221" y="1586"/>
                            <a:pt x="10586" y="1362"/>
                            <a:pt x="10263" y="1167"/>
                          </a:cubicBezTo>
                          <a:cubicBezTo>
                            <a:pt x="9929" y="965"/>
                            <a:pt x="9458" y="827"/>
                            <a:pt x="9202" y="827"/>
                          </a:cubicBezTo>
                          <a:cubicBezTo>
                            <a:pt x="8927" y="827"/>
                            <a:pt x="8520" y="630"/>
                            <a:pt x="8140" y="418"/>
                          </a:cubicBezTo>
                          <a:cubicBezTo>
                            <a:pt x="7610" y="556"/>
                            <a:pt x="7154" y="352"/>
                            <a:pt x="7078" y="10"/>
                          </a:cubicBezTo>
                          <a:cubicBezTo>
                            <a:pt x="6978" y="39"/>
                            <a:pt x="6872" y="32"/>
                            <a:pt x="6724" y="10"/>
                          </a:cubicBezTo>
                          <a:cubicBezTo>
                            <a:pt x="6620" y="-6"/>
                            <a:pt x="6460" y="1"/>
                            <a:pt x="6370" y="10"/>
                          </a:cubicBezTo>
                          <a:close/>
                        </a:path>
                      </a:pathLst>
                    </a:custGeom>
                    <a:ln>
                      <a:noFill/>
                    </a:ln>
                    <a:effectLst/>
                  </p:spPr>
                </p:pic>
                <p:pic>
                  <p:nvPicPr>
                    <p:cNvPr id="729" name="Image" descr="Image"/>
                    <p:cNvPicPr>
                      <a:picLocks/>
                    </p:cNvPicPr>
                    <p:nvPr/>
                  </p:nvPicPr>
                  <p:blipFill>
                    <a:blip r:embed="rId25"/>
                    <a:stretch>
                      <a:fillRect/>
                    </a:stretch>
                  </p:blipFill>
                  <p:spPr>
                    <a:xfrm>
                      <a:off x="-1" y="0"/>
                      <a:ext cx="90590" cy="150791"/>
                    </a:xfrm>
                    <a:prstGeom prst="rect">
                      <a:avLst/>
                    </a:prstGeom>
                    <a:effectLst/>
                  </p:spPr>
                </p:pic>
              </p:grpSp>
              <p:grpSp>
                <p:nvGrpSpPr>
                  <p:cNvPr id="734" name="Image"/>
                  <p:cNvGrpSpPr/>
                  <p:nvPr/>
                </p:nvGrpSpPr>
                <p:grpSpPr>
                  <a:xfrm rot="17311923">
                    <a:off x="187843" y="130799"/>
                    <a:ext cx="65983" cy="108726"/>
                    <a:chOff x="0" y="0"/>
                    <a:chExt cx="65982" cy="108724"/>
                  </a:xfrm>
                </p:grpSpPr>
                <p:pic>
                  <p:nvPicPr>
                    <p:cNvPr id="733" name="Image" descr="Image"/>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a:xfrm>
                      <a:off x="8980" y="9734"/>
                      <a:ext cx="48053" cy="83744"/>
                    </a:xfrm>
                    <a:custGeom>
                      <a:avLst/>
                      <a:gdLst/>
                      <a:ahLst/>
                      <a:cxnLst>
                        <a:cxn ang="0">
                          <a:pos x="wd2" y="hd2"/>
                        </a:cxn>
                        <a:cxn ang="5400000">
                          <a:pos x="wd2" y="hd2"/>
                        </a:cxn>
                        <a:cxn ang="10800000">
                          <a:pos x="wd2" y="hd2"/>
                        </a:cxn>
                        <a:cxn ang="16200000">
                          <a:pos x="wd2" y="hd2"/>
                        </a:cxn>
                      </a:cxnLst>
                      <a:rect l="0" t="0" r="r" b="b"/>
                      <a:pathLst>
                        <a:path w="21574" h="21591" extrusionOk="0">
                          <a:moveTo>
                            <a:pt x="6415" y="0"/>
                          </a:moveTo>
                          <a:cubicBezTo>
                            <a:pt x="6325" y="9"/>
                            <a:pt x="6268" y="73"/>
                            <a:pt x="6236" y="102"/>
                          </a:cubicBezTo>
                          <a:cubicBezTo>
                            <a:pt x="6204" y="133"/>
                            <a:pt x="6112" y="189"/>
                            <a:pt x="5880" y="205"/>
                          </a:cubicBezTo>
                          <a:cubicBezTo>
                            <a:pt x="5662" y="219"/>
                            <a:pt x="5283" y="210"/>
                            <a:pt x="4989" y="205"/>
                          </a:cubicBezTo>
                          <a:cubicBezTo>
                            <a:pt x="4383" y="193"/>
                            <a:pt x="3861" y="239"/>
                            <a:pt x="3742" y="307"/>
                          </a:cubicBezTo>
                          <a:cubicBezTo>
                            <a:pt x="3623" y="376"/>
                            <a:pt x="3344" y="439"/>
                            <a:pt x="3207" y="409"/>
                          </a:cubicBezTo>
                          <a:cubicBezTo>
                            <a:pt x="3071" y="379"/>
                            <a:pt x="2863" y="448"/>
                            <a:pt x="2673" y="614"/>
                          </a:cubicBezTo>
                          <a:cubicBezTo>
                            <a:pt x="2649" y="635"/>
                            <a:pt x="2516" y="597"/>
                            <a:pt x="2495" y="614"/>
                          </a:cubicBezTo>
                          <a:cubicBezTo>
                            <a:pt x="2473" y="642"/>
                            <a:pt x="2545" y="682"/>
                            <a:pt x="2495" y="716"/>
                          </a:cubicBezTo>
                          <a:cubicBezTo>
                            <a:pt x="2432" y="760"/>
                            <a:pt x="2370" y="803"/>
                            <a:pt x="2316" y="819"/>
                          </a:cubicBezTo>
                          <a:cubicBezTo>
                            <a:pt x="2246" y="821"/>
                            <a:pt x="2047" y="860"/>
                            <a:pt x="1960" y="819"/>
                          </a:cubicBezTo>
                          <a:cubicBezTo>
                            <a:pt x="1866" y="777"/>
                            <a:pt x="1845" y="725"/>
                            <a:pt x="1782" y="716"/>
                          </a:cubicBezTo>
                          <a:cubicBezTo>
                            <a:pt x="1657" y="708"/>
                            <a:pt x="1453" y="819"/>
                            <a:pt x="1247" y="921"/>
                          </a:cubicBezTo>
                          <a:cubicBezTo>
                            <a:pt x="1185" y="980"/>
                            <a:pt x="1207" y="986"/>
                            <a:pt x="1247" y="1023"/>
                          </a:cubicBezTo>
                          <a:cubicBezTo>
                            <a:pt x="1311" y="1083"/>
                            <a:pt x="1203" y="1238"/>
                            <a:pt x="1069" y="1330"/>
                          </a:cubicBezTo>
                          <a:cubicBezTo>
                            <a:pt x="782" y="1529"/>
                            <a:pt x="552" y="1511"/>
                            <a:pt x="0" y="1228"/>
                          </a:cubicBezTo>
                          <a:cubicBezTo>
                            <a:pt x="415" y="1472"/>
                            <a:pt x="689" y="1676"/>
                            <a:pt x="535" y="1842"/>
                          </a:cubicBezTo>
                          <a:cubicBezTo>
                            <a:pt x="410" y="1976"/>
                            <a:pt x="383" y="2419"/>
                            <a:pt x="356" y="2865"/>
                          </a:cubicBezTo>
                          <a:cubicBezTo>
                            <a:pt x="380" y="3042"/>
                            <a:pt x="330" y="3019"/>
                            <a:pt x="356" y="3275"/>
                          </a:cubicBezTo>
                          <a:cubicBezTo>
                            <a:pt x="416" y="3857"/>
                            <a:pt x="616" y="4310"/>
                            <a:pt x="713" y="4707"/>
                          </a:cubicBezTo>
                          <a:cubicBezTo>
                            <a:pt x="729" y="4775"/>
                            <a:pt x="694" y="4846"/>
                            <a:pt x="713" y="4912"/>
                          </a:cubicBezTo>
                          <a:cubicBezTo>
                            <a:pt x="848" y="5006"/>
                            <a:pt x="961" y="5179"/>
                            <a:pt x="891" y="5219"/>
                          </a:cubicBezTo>
                          <a:cubicBezTo>
                            <a:pt x="865" y="5234"/>
                            <a:pt x="861" y="5307"/>
                            <a:pt x="891" y="5423"/>
                          </a:cubicBezTo>
                          <a:cubicBezTo>
                            <a:pt x="1036" y="5808"/>
                            <a:pt x="1140" y="6195"/>
                            <a:pt x="1425" y="6754"/>
                          </a:cubicBezTo>
                          <a:cubicBezTo>
                            <a:pt x="1692" y="7275"/>
                            <a:pt x="2020" y="7730"/>
                            <a:pt x="2316" y="7879"/>
                          </a:cubicBezTo>
                          <a:cubicBezTo>
                            <a:pt x="2966" y="8206"/>
                            <a:pt x="3375" y="8663"/>
                            <a:pt x="3029" y="8903"/>
                          </a:cubicBezTo>
                          <a:cubicBezTo>
                            <a:pt x="2820" y="9047"/>
                            <a:pt x="2810" y="9160"/>
                            <a:pt x="3029" y="9312"/>
                          </a:cubicBezTo>
                          <a:cubicBezTo>
                            <a:pt x="3183" y="9419"/>
                            <a:pt x="3104" y="9474"/>
                            <a:pt x="3029" y="9516"/>
                          </a:cubicBezTo>
                          <a:cubicBezTo>
                            <a:pt x="2992" y="9538"/>
                            <a:pt x="3150" y="9641"/>
                            <a:pt x="3207" y="9721"/>
                          </a:cubicBezTo>
                          <a:cubicBezTo>
                            <a:pt x="3287" y="9789"/>
                            <a:pt x="3328" y="9891"/>
                            <a:pt x="3386" y="9926"/>
                          </a:cubicBezTo>
                          <a:cubicBezTo>
                            <a:pt x="3532" y="10014"/>
                            <a:pt x="3494" y="10070"/>
                            <a:pt x="3564" y="10130"/>
                          </a:cubicBezTo>
                          <a:cubicBezTo>
                            <a:pt x="3767" y="10166"/>
                            <a:pt x="4058" y="10164"/>
                            <a:pt x="4098" y="10233"/>
                          </a:cubicBezTo>
                          <a:cubicBezTo>
                            <a:pt x="4143" y="10309"/>
                            <a:pt x="3901" y="10445"/>
                            <a:pt x="3742" y="10540"/>
                          </a:cubicBezTo>
                          <a:cubicBezTo>
                            <a:pt x="3759" y="10553"/>
                            <a:pt x="3899" y="10525"/>
                            <a:pt x="3920" y="10540"/>
                          </a:cubicBezTo>
                          <a:cubicBezTo>
                            <a:pt x="4016" y="10606"/>
                            <a:pt x="3911" y="10692"/>
                            <a:pt x="3920" y="10744"/>
                          </a:cubicBezTo>
                          <a:cubicBezTo>
                            <a:pt x="4057" y="10774"/>
                            <a:pt x="4134" y="10899"/>
                            <a:pt x="4098" y="11154"/>
                          </a:cubicBezTo>
                          <a:cubicBezTo>
                            <a:pt x="4418" y="11208"/>
                            <a:pt x="4545" y="11364"/>
                            <a:pt x="4455" y="11563"/>
                          </a:cubicBezTo>
                          <a:cubicBezTo>
                            <a:pt x="4437" y="11603"/>
                            <a:pt x="4455" y="11610"/>
                            <a:pt x="4455" y="11665"/>
                          </a:cubicBezTo>
                          <a:cubicBezTo>
                            <a:pt x="4488" y="11683"/>
                            <a:pt x="4415" y="11752"/>
                            <a:pt x="4455" y="11768"/>
                          </a:cubicBezTo>
                          <a:cubicBezTo>
                            <a:pt x="4703" y="11868"/>
                            <a:pt x="4873" y="11914"/>
                            <a:pt x="4811" y="11972"/>
                          </a:cubicBezTo>
                          <a:cubicBezTo>
                            <a:pt x="4749" y="12030"/>
                            <a:pt x="4804" y="12136"/>
                            <a:pt x="4989" y="12177"/>
                          </a:cubicBezTo>
                          <a:lnTo>
                            <a:pt x="5167" y="12177"/>
                          </a:lnTo>
                          <a:cubicBezTo>
                            <a:pt x="5439" y="11970"/>
                            <a:pt x="5618" y="11915"/>
                            <a:pt x="5880" y="11972"/>
                          </a:cubicBezTo>
                          <a:cubicBezTo>
                            <a:pt x="6188" y="12040"/>
                            <a:pt x="6270" y="12030"/>
                            <a:pt x="6058" y="12177"/>
                          </a:cubicBezTo>
                          <a:cubicBezTo>
                            <a:pt x="5912" y="12278"/>
                            <a:pt x="5797" y="12509"/>
                            <a:pt x="5880" y="12586"/>
                          </a:cubicBezTo>
                          <a:cubicBezTo>
                            <a:pt x="5963" y="12664"/>
                            <a:pt x="5908" y="12762"/>
                            <a:pt x="5702" y="12893"/>
                          </a:cubicBezTo>
                          <a:cubicBezTo>
                            <a:pt x="5613" y="12950"/>
                            <a:pt x="5568" y="13037"/>
                            <a:pt x="5524" y="13098"/>
                          </a:cubicBezTo>
                          <a:cubicBezTo>
                            <a:pt x="5545" y="13145"/>
                            <a:pt x="5557" y="13150"/>
                            <a:pt x="5524" y="13200"/>
                          </a:cubicBezTo>
                          <a:cubicBezTo>
                            <a:pt x="5459" y="13298"/>
                            <a:pt x="5629" y="13532"/>
                            <a:pt x="5880" y="13610"/>
                          </a:cubicBezTo>
                          <a:cubicBezTo>
                            <a:pt x="6130" y="13686"/>
                            <a:pt x="6303" y="13776"/>
                            <a:pt x="6236" y="13814"/>
                          </a:cubicBezTo>
                          <a:cubicBezTo>
                            <a:pt x="6169" y="13853"/>
                            <a:pt x="6119" y="13995"/>
                            <a:pt x="6236" y="14121"/>
                          </a:cubicBezTo>
                          <a:cubicBezTo>
                            <a:pt x="6376" y="14271"/>
                            <a:pt x="6381" y="14377"/>
                            <a:pt x="6236" y="14428"/>
                          </a:cubicBezTo>
                          <a:cubicBezTo>
                            <a:pt x="5947" y="14531"/>
                            <a:pt x="5946" y="15041"/>
                            <a:pt x="6236" y="15144"/>
                          </a:cubicBezTo>
                          <a:cubicBezTo>
                            <a:pt x="6360" y="15188"/>
                            <a:pt x="6490" y="15279"/>
                            <a:pt x="6415" y="15349"/>
                          </a:cubicBezTo>
                          <a:cubicBezTo>
                            <a:pt x="6338" y="15420"/>
                            <a:pt x="6363" y="15474"/>
                            <a:pt x="6593" y="15451"/>
                          </a:cubicBezTo>
                          <a:cubicBezTo>
                            <a:pt x="6878" y="15423"/>
                            <a:pt x="7126" y="15479"/>
                            <a:pt x="7127" y="15656"/>
                          </a:cubicBezTo>
                          <a:cubicBezTo>
                            <a:pt x="7129" y="15796"/>
                            <a:pt x="7148" y="16007"/>
                            <a:pt x="7306" y="16168"/>
                          </a:cubicBezTo>
                          <a:cubicBezTo>
                            <a:pt x="7464" y="16328"/>
                            <a:pt x="7521" y="16627"/>
                            <a:pt x="7484" y="16782"/>
                          </a:cubicBezTo>
                          <a:cubicBezTo>
                            <a:pt x="7430" y="17005"/>
                            <a:pt x="7580" y="17078"/>
                            <a:pt x="8018" y="17089"/>
                          </a:cubicBezTo>
                          <a:cubicBezTo>
                            <a:pt x="8932" y="17111"/>
                            <a:pt x="9008" y="17134"/>
                            <a:pt x="8731" y="17293"/>
                          </a:cubicBezTo>
                          <a:cubicBezTo>
                            <a:pt x="8392" y="17488"/>
                            <a:pt x="8396" y="18124"/>
                            <a:pt x="8731" y="18317"/>
                          </a:cubicBezTo>
                          <a:cubicBezTo>
                            <a:pt x="8918" y="18424"/>
                            <a:pt x="8909" y="18603"/>
                            <a:pt x="8731" y="18726"/>
                          </a:cubicBezTo>
                          <a:cubicBezTo>
                            <a:pt x="8449" y="18921"/>
                            <a:pt x="8627" y="19135"/>
                            <a:pt x="9087" y="19135"/>
                          </a:cubicBezTo>
                          <a:cubicBezTo>
                            <a:pt x="9453" y="19135"/>
                            <a:pt x="9926" y="19744"/>
                            <a:pt x="9622" y="19851"/>
                          </a:cubicBezTo>
                          <a:cubicBezTo>
                            <a:pt x="9336" y="19953"/>
                            <a:pt x="10776" y="20714"/>
                            <a:pt x="11760" y="20977"/>
                          </a:cubicBezTo>
                          <a:cubicBezTo>
                            <a:pt x="12212" y="21098"/>
                            <a:pt x="12799" y="21282"/>
                            <a:pt x="13008" y="21386"/>
                          </a:cubicBezTo>
                          <a:cubicBezTo>
                            <a:pt x="13254" y="21510"/>
                            <a:pt x="13518" y="21544"/>
                            <a:pt x="13898" y="21489"/>
                          </a:cubicBezTo>
                          <a:cubicBezTo>
                            <a:pt x="14349" y="21424"/>
                            <a:pt x="14638" y="21488"/>
                            <a:pt x="14789" y="21591"/>
                          </a:cubicBezTo>
                          <a:cubicBezTo>
                            <a:pt x="14802" y="21530"/>
                            <a:pt x="14811" y="21419"/>
                            <a:pt x="14789" y="21386"/>
                          </a:cubicBezTo>
                          <a:cubicBezTo>
                            <a:pt x="14627" y="21143"/>
                            <a:pt x="17403" y="20348"/>
                            <a:pt x="17640" y="20568"/>
                          </a:cubicBezTo>
                          <a:cubicBezTo>
                            <a:pt x="17806" y="20722"/>
                            <a:pt x="18518" y="20571"/>
                            <a:pt x="19422" y="20158"/>
                          </a:cubicBezTo>
                          <a:cubicBezTo>
                            <a:pt x="19464" y="20139"/>
                            <a:pt x="19556" y="20073"/>
                            <a:pt x="19600" y="20056"/>
                          </a:cubicBezTo>
                          <a:cubicBezTo>
                            <a:pt x="19390" y="19914"/>
                            <a:pt x="19441" y="19871"/>
                            <a:pt x="19957" y="19647"/>
                          </a:cubicBezTo>
                          <a:cubicBezTo>
                            <a:pt x="20605" y="19366"/>
                            <a:pt x="20651" y="19199"/>
                            <a:pt x="20669" y="17805"/>
                          </a:cubicBezTo>
                          <a:cubicBezTo>
                            <a:pt x="20680" y="16987"/>
                            <a:pt x="20740" y="16268"/>
                            <a:pt x="20848" y="16168"/>
                          </a:cubicBezTo>
                          <a:cubicBezTo>
                            <a:pt x="20956" y="16067"/>
                            <a:pt x="20941" y="15767"/>
                            <a:pt x="20848" y="15554"/>
                          </a:cubicBezTo>
                          <a:cubicBezTo>
                            <a:pt x="20755" y="15341"/>
                            <a:pt x="20863" y="15100"/>
                            <a:pt x="21026" y="15042"/>
                          </a:cubicBezTo>
                          <a:cubicBezTo>
                            <a:pt x="21231" y="14969"/>
                            <a:pt x="21121" y="14804"/>
                            <a:pt x="20848" y="14428"/>
                          </a:cubicBezTo>
                          <a:cubicBezTo>
                            <a:pt x="20430" y="13854"/>
                            <a:pt x="20729" y="13605"/>
                            <a:pt x="21382" y="13917"/>
                          </a:cubicBezTo>
                          <a:cubicBezTo>
                            <a:pt x="21417" y="13933"/>
                            <a:pt x="21524" y="13904"/>
                            <a:pt x="21560" y="13917"/>
                          </a:cubicBezTo>
                          <a:cubicBezTo>
                            <a:pt x="21595" y="13810"/>
                            <a:pt x="21518" y="13714"/>
                            <a:pt x="21560" y="13610"/>
                          </a:cubicBezTo>
                          <a:cubicBezTo>
                            <a:pt x="21572" y="13582"/>
                            <a:pt x="21556" y="13535"/>
                            <a:pt x="21560" y="13507"/>
                          </a:cubicBezTo>
                          <a:cubicBezTo>
                            <a:pt x="21550" y="13416"/>
                            <a:pt x="21570" y="13370"/>
                            <a:pt x="21560" y="13303"/>
                          </a:cubicBezTo>
                          <a:cubicBezTo>
                            <a:pt x="21538" y="13267"/>
                            <a:pt x="21600" y="13214"/>
                            <a:pt x="21560" y="13200"/>
                          </a:cubicBezTo>
                          <a:cubicBezTo>
                            <a:pt x="21441" y="13158"/>
                            <a:pt x="21310" y="13025"/>
                            <a:pt x="21382" y="12893"/>
                          </a:cubicBezTo>
                          <a:cubicBezTo>
                            <a:pt x="21406" y="12850"/>
                            <a:pt x="21387" y="12851"/>
                            <a:pt x="21382" y="12791"/>
                          </a:cubicBezTo>
                          <a:cubicBezTo>
                            <a:pt x="21369" y="12754"/>
                            <a:pt x="21396" y="12730"/>
                            <a:pt x="21382" y="12689"/>
                          </a:cubicBezTo>
                          <a:cubicBezTo>
                            <a:pt x="21327" y="12515"/>
                            <a:pt x="21208" y="12338"/>
                            <a:pt x="21026" y="12279"/>
                          </a:cubicBezTo>
                          <a:cubicBezTo>
                            <a:pt x="20844" y="12221"/>
                            <a:pt x="20783" y="12135"/>
                            <a:pt x="20848" y="12075"/>
                          </a:cubicBezTo>
                          <a:cubicBezTo>
                            <a:pt x="20934" y="11994"/>
                            <a:pt x="20688" y="11676"/>
                            <a:pt x="20491" y="11358"/>
                          </a:cubicBezTo>
                          <a:cubicBezTo>
                            <a:pt x="20451" y="11306"/>
                            <a:pt x="20534" y="11308"/>
                            <a:pt x="20491" y="11256"/>
                          </a:cubicBezTo>
                          <a:cubicBezTo>
                            <a:pt x="20221" y="10926"/>
                            <a:pt x="19939" y="10530"/>
                            <a:pt x="19779" y="10437"/>
                          </a:cubicBezTo>
                          <a:cubicBezTo>
                            <a:pt x="19584" y="10326"/>
                            <a:pt x="19403" y="10204"/>
                            <a:pt x="19422" y="10130"/>
                          </a:cubicBezTo>
                          <a:cubicBezTo>
                            <a:pt x="19304" y="9997"/>
                            <a:pt x="19260" y="9837"/>
                            <a:pt x="19244" y="9721"/>
                          </a:cubicBezTo>
                          <a:cubicBezTo>
                            <a:pt x="19232" y="9636"/>
                            <a:pt x="19125" y="9533"/>
                            <a:pt x="19066" y="9414"/>
                          </a:cubicBezTo>
                          <a:cubicBezTo>
                            <a:pt x="19021" y="9352"/>
                            <a:pt x="19117" y="9377"/>
                            <a:pt x="19066" y="9312"/>
                          </a:cubicBezTo>
                          <a:cubicBezTo>
                            <a:pt x="18975" y="9197"/>
                            <a:pt x="18960" y="9105"/>
                            <a:pt x="18888" y="9005"/>
                          </a:cubicBezTo>
                          <a:cubicBezTo>
                            <a:pt x="18686" y="8775"/>
                            <a:pt x="18361" y="8545"/>
                            <a:pt x="18353" y="8493"/>
                          </a:cubicBezTo>
                          <a:cubicBezTo>
                            <a:pt x="17764" y="8406"/>
                            <a:pt x="17266" y="8119"/>
                            <a:pt x="17106" y="7879"/>
                          </a:cubicBezTo>
                          <a:cubicBezTo>
                            <a:pt x="16987" y="7702"/>
                            <a:pt x="17325" y="7383"/>
                            <a:pt x="17640" y="7163"/>
                          </a:cubicBezTo>
                          <a:cubicBezTo>
                            <a:pt x="17278" y="6986"/>
                            <a:pt x="16802" y="6755"/>
                            <a:pt x="16928" y="6754"/>
                          </a:cubicBezTo>
                          <a:cubicBezTo>
                            <a:pt x="17068" y="6752"/>
                            <a:pt x="17056" y="6541"/>
                            <a:pt x="16749" y="6344"/>
                          </a:cubicBezTo>
                          <a:cubicBezTo>
                            <a:pt x="15936" y="5822"/>
                            <a:pt x="14959" y="4917"/>
                            <a:pt x="15146" y="4809"/>
                          </a:cubicBezTo>
                          <a:cubicBezTo>
                            <a:pt x="15235" y="4758"/>
                            <a:pt x="15064" y="4463"/>
                            <a:pt x="14789" y="4196"/>
                          </a:cubicBezTo>
                          <a:lnTo>
                            <a:pt x="14611" y="4093"/>
                          </a:lnTo>
                          <a:cubicBezTo>
                            <a:pt x="14431" y="4106"/>
                            <a:pt x="14225" y="4010"/>
                            <a:pt x="14077" y="3786"/>
                          </a:cubicBezTo>
                          <a:cubicBezTo>
                            <a:pt x="13947" y="3591"/>
                            <a:pt x="13944" y="3522"/>
                            <a:pt x="14077" y="3377"/>
                          </a:cubicBezTo>
                          <a:cubicBezTo>
                            <a:pt x="13862" y="3362"/>
                            <a:pt x="13671" y="3305"/>
                            <a:pt x="13720" y="3172"/>
                          </a:cubicBezTo>
                          <a:cubicBezTo>
                            <a:pt x="13737" y="3127"/>
                            <a:pt x="13724" y="3017"/>
                            <a:pt x="13720" y="2968"/>
                          </a:cubicBezTo>
                          <a:cubicBezTo>
                            <a:pt x="13604" y="2841"/>
                            <a:pt x="13577" y="2678"/>
                            <a:pt x="13542" y="2558"/>
                          </a:cubicBezTo>
                          <a:cubicBezTo>
                            <a:pt x="13539" y="2548"/>
                            <a:pt x="13376" y="2572"/>
                            <a:pt x="13364" y="2558"/>
                          </a:cubicBezTo>
                          <a:cubicBezTo>
                            <a:pt x="13251" y="2598"/>
                            <a:pt x="12966" y="2526"/>
                            <a:pt x="12829" y="2354"/>
                          </a:cubicBezTo>
                          <a:cubicBezTo>
                            <a:pt x="12779" y="2291"/>
                            <a:pt x="12778" y="2221"/>
                            <a:pt x="12651" y="2149"/>
                          </a:cubicBezTo>
                          <a:cubicBezTo>
                            <a:pt x="12389" y="2033"/>
                            <a:pt x="12062" y="1847"/>
                            <a:pt x="11760" y="1740"/>
                          </a:cubicBezTo>
                          <a:cubicBezTo>
                            <a:pt x="11300" y="1614"/>
                            <a:pt x="10659" y="1423"/>
                            <a:pt x="10335" y="1228"/>
                          </a:cubicBezTo>
                          <a:cubicBezTo>
                            <a:pt x="9999" y="1026"/>
                            <a:pt x="9523" y="819"/>
                            <a:pt x="9266" y="819"/>
                          </a:cubicBezTo>
                          <a:cubicBezTo>
                            <a:pt x="8990" y="819"/>
                            <a:pt x="8578" y="621"/>
                            <a:pt x="8197" y="409"/>
                          </a:cubicBezTo>
                          <a:cubicBezTo>
                            <a:pt x="7664" y="547"/>
                            <a:pt x="7204" y="342"/>
                            <a:pt x="7127" y="0"/>
                          </a:cubicBezTo>
                          <a:cubicBezTo>
                            <a:pt x="7027" y="29"/>
                            <a:pt x="6920" y="125"/>
                            <a:pt x="6771" y="102"/>
                          </a:cubicBezTo>
                          <a:cubicBezTo>
                            <a:pt x="6667" y="87"/>
                            <a:pt x="6504" y="-9"/>
                            <a:pt x="6415" y="0"/>
                          </a:cubicBezTo>
                          <a:close/>
                        </a:path>
                      </a:pathLst>
                    </a:custGeom>
                    <a:ln>
                      <a:noFill/>
                    </a:ln>
                    <a:effectLst/>
                  </p:spPr>
                </p:pic>
                <p:pic>
                  <p:nvPicPr>
                    <p:cNvPr id="732" name="Image" descr="Image"/>
                    <p:cNvPicPr>
                      <a:picLocks/>
                    </p:cNvPicPr>
                    <p:nvPr/>
                  </p:nvPicPr>
                  <p:blipFill>
                    <a:blip r:embed="rId15"/>
                    <a:stretch>
                      <a:fillRect/>
                    </a:stretch>
                  </p:blipFill>
                  <p:spPr>
                    <a:xfrm>
                      <a:off x="-1" y="-1"/>
                      <a:ext cx="65984" cy="108726"/>
                    </a:xfrm>
                    <a:prstGeom prst="rect">
                      <a:avLst/>
                    </a:prstGeom>
                    <a:effectLst/>
                  </p:spPr>
                </p:pic>
              </p:grpSp>
              <p:grpSp>
                <p:nvGrpSpPr>
                  <p:cNvPr id="737" name="Image"/>
                  <p:cNvGrpSpPr/>
                  <p:nvPr/>
                </p:nvGrpSpPr>
                <p:grpSpPr>
                  <a:xfrm rot="8455173">
                    <a:off x="99635" y="31580"/>
                    <a:ext cx="90589" cy="150792"/>
                    <a:chOff x="0" y="0"/>
                    <a:chExt cx="90588" cy="150790"/>
                  </a:xfrm>
                </p:grpSpPr>
                <p:pic>
                  <p:nvPicPr>
                    <p:cNvPr id="736" name="Image" descr="Image"/>
                    <p:cNvPicPr>
                      <a:picLocks noChangeAspect="1"/>
                    </p:cNvPicPr>
                    <p:nvPr/>
                  </p:nvPicPr>
                  <p:blipFill>
                    <a:blip r:embed="rId24" cstate="print">
                      <a:extLst>
                        <a:ext uri="{28A0092B-C50C-407E-A947-70E740481C1C}">
                          <a14:useLocalDpi xmlns:a14="http://schemas.microsoft.com/office/drawing/2010/main"/>
                        </a:ext>
                      </a:extLst>
                    </a:blip>
                    <a:srcRect/>
                    <a:stretch>
                      <a:fillRect/>
                    </a:stretch>
                  </p:blipFill>
                  <p:spPr>
                    <a:xfrm>
                      <a:off x="8980" y="9679"/>
                      <a:ext cx="72643" cy="125865"/>
                    </a:xfrm>
                    <a:custGeom>
                      <a:avLst/>
                      <a:gdLst/>
                      <a:ahLst/>
                      <a:cxnLst>
                        <a:cxn ang="0">
                          <a:pos x="wd2" y="hd2"/>
                        </a:cxn>
                        <a:cxn ang="5400000">
                          <a:pos x="wd2" y="hd2"/>
                        </a:cxn>
                        <a:cxn ang="10800000">
                          <a:pos x="wd2" y="hd2"/>
                        </a:cxn>
                        <a:cxn ang="16200000">
                          <a:pos x="wd2" y="hd2"/>
                        </a:cxn>
                      </a:cxnLst>
                      <a:rect l="0" t="0" r="r" b="b"/>
                      <a:pathLst>
                        <a:path w="21593" h="21594" extrusionOk="0">
                          <a:moveTo>
                            <a:pt x="6370" y="10"/>
                          </a:moveTo>
                          <a:cubicBezTo>
                            <a:pt x="6281" y="19"/>
                            <a:pt x="6284" y="48"/>
                            <a:pt x="6252" y="78"/>
                          </a:cubicBezTo>
                          <a:cubicBezTo>
                            <a:pt x="6220" y="108"/>
                            <a:pt x="6011" y="130"/>
                            <a:pt x="5781" y="146"/>
                          </a:cubicBezTo>
                          <a:cubicBezTo>
                            <a:pt x="5564" y="161"/>
                            <a:pt x="5247" y="151"/>
                            <a:pt x="4955" y="146"/>
                          </a:cubicBezTo>
                          <a:cubicBezTo>
                            <a:pt x="4352" y="134"/>
                            <a:pt x="3776" y="214"/>
                            <a:pt x="3657" y="282"/>
                          </a:cubicBezTo>
                          <a:cubicBezTo>
                            <a:pt x="3538" y="351"/>
                            <a:pt x="3321" y="380"/>
                            <a:pt x="3185" y="350"/>
                          </a:cubicBezTo>
                          <a:cubicBezTo>
                            <a:pt x="3050" y="320"/>
                            <a:pt x="2784" y="456"/>
                            <a:pt x="2595" y="622"/>
                          </a:cubicBezTo>
                          <a:cubicBezTo>
                            <a:pt x="2574" y="650"/>
                            <a:pt x="2527" y="656"/>
                            <a:pt x="2477" y="691"/>
                          </a:cubicBezTo>
                          <a:cubicBezTo>
                            <a:pt x="2415" y="734"/>
                            <a:pt x="2413" y="743"/>
                            <a:pt x="2359" y="759"/>
                          </a:cubicBezTo>
                          <a:cubicBezTo>
                            <a:pt x="2344" y="764"/>
                            <a:pt x="2257" y="824"/>
                            <a:pt x="2241" y="827"/>
                          </a:cubicBezTo>
                          <a:cubicBezTo>
                            <a:pt x="2171" y="829"/>
                            <a:pt x="2092" y="800"/>
                            <a:pt x="2006" y="759"/>
                          </a:cubicBezTo>
                          <a:cubicBezTo>
                            <a:pt x="1912" y="717"/>
                            <a:pt x="1832" y="699"/>
                            <a:pt x="1770" y="691"/>
                          </a:cubicBezTo>
                          <a:cubicBezTo>
                            <a:pt x="1646" y="682"/>
                            <a:pt x="1503" y="793"/>
                            <a:pt x="1298" y="895"/>
                          </a:cubicBezTo>
                          <a:cubicBezTo>
                            <a:pt x="1236" y="954"/>
                            <a:pt x="1139" y="993"/>
                            <a:pt x="1180" y="1031"/>
                          </a:cubicBezTo>
                          <a:cubicBezTo>
                            <a:pt x="1243" y="1090"/>
                            <a:pt x="1195" y="1211"/>
                            <a:pt x="1062" y="1303"/>
                          </a:cubicBezTo>
                          <a:cubicBezTo>
                            <a:pt x="776" y="1502"/>
                            <a:pt x="667" y="1450"/>
                            <a:pt x="118" y="1167"/>
                          </a:cubicBezTo>
                          <a:cubicBezTo>
                            <a:pt x="91" y="1159"/>
                            <a:pt x="28" y="1177"/>
                            <a:pt x="0" y="1167"/>
                          </a:cubicBezTo>
                          <a:cubicBezTo>
                            <a:pt x="574" y="1473"/>
                            <a:pt x="647" y="1660"/>
                            <a:pt x="472" y="1848"/>
                          </a:cubicBezTo>
                          <a:cubicBezTo>
                            <a:pt x="348" y="1982"/>
                            <a:pt x="381" y="2355"/>
                            <a:pt x="354" y="2801"/>
                          </a:cubicBezTo>
                          <a:cubicBezTo>
                            <a:pt x="378" y="2978"/>
                            <a:pt x="328" y="3022"/>
                            <a:pt x="354" y="3278"/>
                          </a:cubicBezTo>
                          <a:cubicBezTo>
                            <a:pt x="413" y="3861"/>
                            <a:pt x="494" y="4242"/>
                            <a:pt x="590" y="4640"/>
                          </a:cubicBezTo>
                          <a:cubicBezTo>
                            <a:pt x="606" y="4707"/>
                            <a:pt x="689" y="4846"/>
                            <a:pt x="708" y="4912"/>
                          </a:cubicBezTo>
                          <a:cubicBezTo>
                            <a:pt x="843" y="5006"/>
                            <a:pt x="895" y="5144"/>
                            <a:pt x="826" y="5184"/>
                          </a:cubicBezTo>
                          <a:cubicBezTo>
                            <a:pt x="800" y="5200"/>
                            <a:pt x="796" y="5273"/>
                            <a:pt x="826" y="5389"/>
                          </a:cubicBezTo>
                          <a:cubicBezTo>
                            <a:pt x="970" y="5774"/>
                            <a:pt x="1131" y="6192"/>
                            <a:pt x="1416" y="6751"/>
                          </a:cubicBezTo>
                          <a:cubicBezTo>
                            <a:pt x="1681" y="7272"/>
                            <a:pt x="2064" y="7691"/>
                            <a:pt x="2359" y="7840"/>
                          </a:cubicBezTo>
                          <a:cubicBezTo>
                            <a:pt x="3006" y="8167"/>
                            <a:pt x="3294" y="8622"/>
                            <a:pt x="2949" y="8861"/>
                          </a:cubicBezTo>
                          <a:cubicBezTo>
                            <a:pt x="2742" y="9006"/>
                            <a:pt x="2731" y="9118"/>
                            <a:pt x="2949" y="9270"/>
                          </a:cubicBezTo>
                          <a:cubicBezTo>
                            <a:pt x="3103" y="9377"/>
                            <a:pt x="3142" y="9499"/>
                            <a:pt x="3067" y="9542"/>
                          </a:cubicBezTo>
                          <a:cubicBezTo>
                            <a:pt x="3030" y="9564"/>
                            <a:pt x="3128" y="9598"/>
                            <a:pt x="3185" y="9678"/>
                          </a:cubicBezTo>
                          <a:cubicBezTo>
                            <a:pt x="3195" y="9686"/>
                            <a:pt x="3175" y="9739"/>
                            <a:pt x="3185" y="9746"/>
                          </a:cubicBezTo>
                          <a:cubicBezTo>
                            <a:pt x="3240" y="9789"/>
                            <a:pt x="3246" y="9848"/>
                            <a:pt x="3303" y="9883"/>
                          </a:cubicBezTo>
                          <a:cubicBezTo>
                            <a:pt x="3449" y="9971"/>
                            <a:pt x="3470" y="10027"/>
                            <a:pt x="3539" y="10087"/>
                          </a:cubicBezTo>
                          <a:cubicBezTo>
                            <a:pt x="3742" y="10123"/>
                            <a:pt x="3971" y="10154"/>
                            <a:pt x="4011" y="10223"/>
                          </a:cubicBezTo>
                          <a:cubicBezTo>
                            <a:pt x="4055" y="10300"/>
                            <a:pt x="3934" y="10400"/>
                            <a:pt x="3775" y="10495"/>
                          </a:cubicBezTo>
                          <a:cubicBezTo>
                            <a:pt x="3792" y="10509"/>
                            <a:pt x="3754" y="10549"/>
                            <a:pt x="3775" y="10564"/>
                          </a:cubicBezTo>
                          <a:cubicBezTo>
                            <a:pt x="3871" y="10630"/>
                            <a:pt x="4002" y="10647"/>
                            <a:pt x="4011" y="10700"/>
                          </a:cubicBezTo>
                          <a:cubicBezTo>
                            <a:pt x="4147" y="10729"/>
                            <a:pt x="4164" y="10854"/>
                            <a:pt x="4129" y="11108"/>
                          </a:cubicBezTo>
                          <a:cubicBezTo>
                            <a:pt x="4125" y="11136"/>
                            <a:pt x="4131" y="11151"/>
                            <a:pt x="4129" y="11176"/>
                          </a:cubicBezTo>
                          <a:cubicBezTo>
                            <a:pt x="4447" y="11231"/>
                            <a:pt x="4455" y="11318"/>
                            <a:pt x="4365" y="11517"/>
                          </a:cubicBezTo>
                          <a:cubicBezTo>
                            <a:pt x="4347" y="11557"/>
                            <a:pt x="4365" y="11598"/>
                            <a:pt x="4365" y="11653"/>
                          </a:cubicBezTo>
                          <a:cubicBezTo>
                            <a:pt x="4398" y="11670"/>
                            <a:pt x="4443" y="11705"/>
                            <a:pt x="4483" y="11721"/>
                          </a:cubicBezTo>
                          <a:cubicBezTo>
                            <a:pt x="4730" y="11821"/>
                            <a:pt x="4899" y="11935"/>
                            <a:pt x="4837" y="11993"/>
                          </a:cubicBezTo>
                          <a:cubicBezTo>
                            <a:pt x="4775" y="12051"/>
                            <a:pt x="4889" y="12157"/>
                            <a:pt x="5073" y="12198"/>
                          </a:cubicBezTo>
                          <a:lnTo>
                            <a:pt x="5191" y="12130"/>
                          </a:lnTo>
                          <a:cubicBezTo>
                            <a:pt x="5461" y="11923"/>
                            <a:pt x="5638" y="11868"/>
                            <a:pt x="5899" y="11925"/>
                          </a:cubicBezTo>
                          <a:cubicBezTo>
                            <a:pt x="6205" y="11993"/>
                            <a:pt x="6228" y="12051"/>
                            <a:pt x="6017" y="12198"/>
                          </a:cubicBezTo>
                          <a:cubicBezTo>
                            <a:pt x="5871" y="12299"/>
                            <a:pt x="5816" y="12460"/>
                            <a:pt x="5899" y="12538"/>
                          </a:cubicBezTo>
                          <a:cubicBezTo>
                            <a:pt x="5981" y="12616"/>
                            <a:pt x="5868" y="12747"/>
                            <a:pt x="5663" y="12879"/>
                          </a:cubicBezTo>
                          <a:cubicBezTo>
                            <a:pt x="5574" y="12935"/>
                            <a:pt x="5588" y="13022"/>
                            <a:pt x="5545" y="13083"/>
                          </a:cubicBezTo>
                          <a:cubicBezTo>
                            <a:pt x="5566" y="13130"/>
                            <a:pt x="5578" y="13169"/>
                            <a:pt x="5545" y="13219"/>
                          </a:cubicBezTo>
                          <a:cubicBezTo>
                            <a:pt x="5480" y="13316"/>
                            <a:pt x="5649" y="13482"/>
                            <a:pt x="5899" y="13559"/>
                          </a:cubicBezTo>
                          <a:cubicBezTo>
                            <a:pt x="6147" y="13636"/>
                            <a:pt x="6201" y="13725"/>
                            <a:pt x="6134" y="13764"/>
                          </a:cubicBezTo>
                          <a:cubicBezTo>
                            <a:pt x="6068" y="13802"/>
                            <a:pt x="6135" y="13909"/>
                            <a:pt x="6252" y="14036"/>
                          </a:cubicBezTo>
                          <a:cubicBezTo>
                            <a:pt x="6392" y="14186"/>
                            <a:pt x="6397" y="14325"/>
                            <a:pt x="6252" y="14377"/>
                          </a:cubicBezTo>
                          <a:cubicBezTo>
                            <a:pt x="5964" y="14479"/>
                            <a:pt x="5964" y="15022"/>
                            <a:pt x="6252" y="15126"/>
                          </a:cubicBezTo>
                          <a:cubicBezTo>
                            <a:pt x="6376" y="15170"/>
                            <a:pt x="6445" y="15260"/>
                            <a:pt x="6370" y="15330"/>
                          </a:cubicBezTo>
                          <a:cubicBezTo>
                            <a:pt x="6294" y="15401"/>
                            <a:pt x="6378" y="15420"/>
                            <a:pt x="6606" y="15398"/>
                          </a:cubicBezTo>
                          <a:cubicBezTo>
                            <a:pt x="6890" y="15370"/>
                            <a:pt x="7077" y="15493"/>
                            <a:pt x="7078" y="15670"/>
                          </a:cubicBezTo>
                          <a:cubicBezTo>
                            <a:pt x="7079" y="15810"/>
                            <a:pt x="7157" y="16055"/>
                            <a:pt x="7314" y="16215"/>
                          </a:cubicBezTo>
                          <a:cubicBezTo>
                            <a:pt x="7471" y="16375"/>
                            <a:pt x="7587" y="16605"/>
                            <a:pt x="7550" y="16760"/>
                          </a:cubicBezTo>
                          <a:cubicBezTo>
                            <a:pt x="7497" y="16983"/>
                            <a:pt x="7586" y="17021"/>
                            <a:pt x="8022" y="17032"/>
                          </a:cubicBezTo>
                          <a:cubicBezTo>
                            <a:pt x="8932" y="17055"/>
                            <a:pt x="9006" y="17077"/>
                            <a:pt x="8730" y="17236"/>
                          </a:cubicBezTo>
                          <a:cubicBezTo>
                            <a:pt x="8393" y="17431"/>
                            <a:pt x="8396" y="18133"/>
                            <a:pt x="8730" y="18326"/>
                          </a:cubicBezTo>
                          <a:cubicBezTo>
                            <a:pt x="8916" y="18433"/>
                            <a:pt x="8907" y="18543"/>
                            <a:pt x="8730" y="18666"/>
                          </a:cubicBezTo>
                          <a:cubicBezTo>
                            <a:pt x="8450" y="18861"/>
                            <a:pt x="8626" y="19075"/>
                            <a:pt x="9084" y="19075"/>
                          </a:cubicBezTo>
                          <a:cubicBezTo>
                            <a:pt x="9447" y="19075"/>
                            <a:pt x="9858" y="19716"/>
                            <a:pt x="9556" y="19824"/>
                          </a:cubicBezTo>
                          <a:cubicBezTo>
                            <a:pt x="9271" y="19925"/>
                            <a:pt x="10700" y="20718"/>
                            <a:pt x="11679" y="20981"/>
                          </a:cubicBezTo>
                          <a:cubicBezTo>
                            <a:pt x="12129" y="21102"/>
                            <a:pt x="12652" y="21285"/>
                            <a:pt x="12859" y="21390"/>
                          </a:cubicBezTo>
                          <a:cubicBezTo>
                            <a:pt x="13104" y="21513"/>
                            <a:pt x="13542" y="21581"/>
                            <a:pt x="13921" y="21526"/>
                          </a:cubicBezTo>
                          <a:cubicBezTo>
                            <a:pt x="14369" y="21461"/>
                            <a:pt x="14595" y="21491"/>
                            <a:pt x="14746" y="21594"/>
                          </a:cubicBezTo>
                          <a:cubicBezTo>
                            <a:pt x="14759" y="21533"/>
                            <a:pt x="14768" y="21423"/>
                            <a:pt x="14746" y="21390"/>
                          </a:cubicBezTo>
                          <a:cubicBezTo>
                            <a:pt x="14585" y="21146"/>
                            <a:pt x="17224" y="20352"/>
                            <a:pt x="17460" y="20573"/>
                          </a:cubicBezTo>
                          <a:cubicBezTo>
                            <a:pt x="17625" y="20727"/>
                            <a:pt x="18448" y="20509"/>
                            <a:pt x="19347" y="20096"/>
                          </a:cubicBezTo>
                          <a:cubicBezTo>
                            <a:pt x="19389" y="20077"/>
                            <a:pt x="19421" y="20044"/>
                            <a:pt x="19465" y="20028"/>
                          </a:cubicBezTo>
                          <a:cubicBezTo>
                            <a:pt x="19256" y="19885"/>
                            <a:pt x="19306" y="19843"/>
                            <a:pt x="19819" y="19619"/>
                          </a:cubicBezTo>
                          <a:cubicBezTo>
                            <a:pt x="20464" y="19338"/>
                            <a:pt x="20509" y="19175"/>
                            <a:pt x="20527" y="17781"/>
                          </a:cubicBezTo>
                          <a:cubicBezTo>
                            <a:pt x="20538" y="16963"/>
                            <a:pt x="20655" y="16247"/>
                            <a:pt x="20763" y="16147"/>
                          </a:cubicBezTo>
                          <a:cubicBezTo>
                            <a:pt x="20870" y="16046"/>
                            <a:pt x="20855" y="15747"/>
                            <a:pt x="20763" y="15534"/>
                          </a:cubicBezTo>
                          <a:cubicBezTo>
                            <a:pt x="20670" y="15321"/>
                            <a:pt x="20718" y="15115"/>
                            <a:pt x="20881" y="15057"/>
                          </a:cubicBezTo>
                          <a:cubicBezTo>
                            <a:pt x="21085" y="14985"/>
                            <a:pt x="21035" y="14821"/>
                            <a:pt x="20763" y="14445"/>
                          </a:cubicBezTo>
                          <a:cubicBezTo>
                            <a:pt x="20347" y="13870"/>
                            <a:pt x="20703" y="13520"/>
                            <a:pt x="21353" y="13832"/>
                          </a:cubicBezTo>
                          <a:cubicBezTo>
                            <a:pt x="21387" y="13848"/>
                            <a:pt x="21435" y="13887"/>
                            <a:pt x="21471" y="13900"/>
                          </a:cubicBezTo>
                          <a:cubicBezTo>
                            <a:pt x="21505" y="13793"/>
                            <a:pt x="21546" y="13663"/>
                            <a:pt x="21589" y="13559"/>
                          </a:cubicBezTo>
                          <a:cubicBezTo>
                            <a:pt x="21600" y="13532"/>
                            <a:pt x="21584" y="13519"/>
                            <a:pt x="21589" y="13491"/>
                          </a:cubicBezTo>
                          <a:cubicBezTo>
                            <a:pt x="21578" y="13400"/>
                            <a:pt x="21480" y="13354"/>
                            <a:pt x="21471" y="13287"/>
                          </a:cubicBezTo>
                          <a:cubicBezTo>
                            <a:pt x="21449" y="13251"/>
                            <a:pt x="21510" y="13233"/>
                            <a:pt x="21471" y="13219"/>
                          </a:cubicBezTo>
                          <a:cubicBezTo>
                            <a:pt x="21352" y="13177"/>
                            <a:pt x="21280" y="13010"/>
                            <a:pt x="21353" y="12879"/>
                          </a:cubicBezTo>
                          <a:cubicBezTo>
                            <a:pt x="21377" y="12835"/>
                            <a:pt x="21357" y="12803"/>
                            <a:pt x="21353" y="12742"/>
                          </a:cubicBezTo>
                          <a:cubicBezTo>
                            <a:pt x="21339" y="12706"/>
                            <a:pt x="21366" y="12716"/>
                            <a:pt x="21353" y="12674"/>
                          </a:cubicBezTo>
                          <a:cubicBezTo>
                            <a:pt x="21298" y="12501"/>
                            <a:pt x="21062" y="12256"/>
                            <a:pt x="20881" y="12198"/>
                          </a:cubicBezTo>
                          <a:cubicBezTo>
                            <a:pt x="20700" y="12139"/>
                            <a:pt x="20580" y="12054"/>
                            <a:pt x="20645" y="11993"/>
                          </a:cubicBezTo>
                          <a:cubicBezTo>
                            <a:pt x="20731" y="11913"/>
                            <a:pt x="20604" y="11630"/>
                            <a:pt x="20409" y="11313"/>
                          </a:cubicBezTo>
                          <a:cubicBezTo>
                            <a:pt x="20369" y="11260"/>
                            <a:pt x="20452" y="11229"/>
                            <a:pt x="20409" y="11176"/>
                          </a:cubicBezTo>
                          <a:cubicBezTo>
                            <a:pt x="20140" y="10846"/>
                            <a:pt x="19743" y="10519"/>
                            <a:pt x="19583" y="10427"/>
                          </a:cubicBezTo>
                          <a:cubicBezTo>
                            <a:pt x="19390" y="10316"/>
                            <a:pt x="19328" y="10228"/>
                            <a:pt x="19347" y="10155"/>
                          </a:cubicBezTo>
                          <a:cubicBezTo>
                            <a:pt x="19230" y="10021"/>
                            <a:pt x="19127" y="9863"/>
                            <a:pt x="19111" y="9746"/>
                          </a:cubicBezTo>
                          <a:cubicBezTo>
                            <a:pt x="19100" y="9661"/>
                            <a:pt x="19053" y="9525"/>
                            <a:pt x="18993" y="9406"/>
                          </a:cubicBezTo>
                          <a:cubicBezTo>
                            <a:pt x="18949" y="9344"/>
                            <a:pt x="18926" y="9335"/>
                            <a:pt x="18875" y="9270"/>
                          </a:cubicBezTo>
                          <a:cubicBezTo>
                            <a:pt x="18785" y="9155"/>
                            <a:pt x="18829" y="9098"/>
                            <a:pt x="18757" y="8997"/>
                          </a:cubicBezTo>
                          <a:cubicBezTo>
                            <a:pt x="18556" y="8767"/>
                            <a:pt x="18411" y="8505"/>
                            <a:pt x="18403" y="8453"/>
                          </a:cubicBezTo>
                          <a:cubicBezTo>
                            <a:pt x="18402" y="8441"/>
                            <a:pt x="18295" y="8468"/>
                            <a:pt x="18285" y="8453"/>
                          </a:cubicBezTo>
                          <a:cubicBezTo>
                            <a:pt x="17699" y="8366"/>
                            <a:pt x="17148" y="8148"/>
                            <a:pt x="16988" y="7908"/>
                          </a:cubicBezTo>
                          <a:cubicBezTo>
                            <a:pt x="16870" y="7731"/>
                            <a:pt x="17146" y="7311"/>
                            <a:pt x="17460" y="7091"/>
                          </a:cubicBezTo>
                          <a:cubicBezTo>
                            <a:pt x="17099" y="6914"/>
                            <a:pt x="16863" y="6752"/>
                            <a:pt x="16988" y="6751"/>
                          </a:cubicBezTo>
                          <a:cubicBezTo>
                            <a:pt x="17128" y="6749"/>
                            <a:pt x="16939" y="6539"/>
                            <a:pt x="16634" y="6342"/>
                          </a:cubicBezTo>
                          <a:cubicBezTo>
                            <a:pt x="15825" y="5820"/>
                            <a:pt x="14914" y="4883"/>
                            <a:pt x="15100" y="4776"/>
                          </a:cubicBezTo>
                          <a:cubicBezTo>
                            <a:pt x="15189" y="4725"/>
                            <a:pt x="15020" y="4430"/>
                            <a:pt x="14746" y="4163"/>
                          </a:cubicBezTo>
                          <a:lnTo>
                            <a:pt x="14628" y="4095"/>
                          </a:lnTo>
                          <a:cubicBezTo>
                            <a:pt x="14449" y="4108"/>
                            <a:pt x="14186" y="3979"/>
                            <a:pt x="14039" y="3755"/>
                          </a:cubicBezTo>
                          <a:cubicBezTo>
                            <a:pt x="13910" y="3559"/>
                            <a:pt x="13906" y="3424"/>
                            <a:pt x="14039" y="3278"/>
                          </a:cubicBezTo>
                          <a:cubicBezTo>
                            <a:pt x="13825" y="3263"/>
                            <a:pt x="13635" y="3275"/>
                            <a:pt x="13685" y="3142"/>
                          </a:cubicBezTo>
                          <a:cubicBezTo>
                            <a:pt x="13701" y="3097"/>
                            <a:pt x="13688" y="2987"/>
                            <a:pt x="13685" y="2938"/>
                          </a:cubicBezTo>
                          <a:cubicBezTo>
                            <a:pt x="13569" y="2811"/>
                            <a:pt x="13483" y="2717"/>
                            <a:pt x="13449" y="2597"/>
                          </a:cubicBezTo>
                          <a:cubicBezTo>
                            <a:pt x="13446" y="2586"/>
                            <a:pt x="13343" y="2543"/>
                            <a:pt x="13331" y="2529"/>
                          </a:cubicBezTo>
                          <a:cubicBezTo>
                            <a:pt x="13219" y="2569"/>
                            <a:pt x="12994" y="2429"/>
                            <a:pt x="12859" y="2257"/>
                          </a:cubicBezTo>
                          <a:cubicBezTo>
                            <a:pt x="12809" y="2194"/>
                            <a:pt x="12631" y="2124"/>
                            <a:pt x="12505" y="2052"/>
                          </a:cubicBezTo>
                          <a:cubicBezTo>
                            <a:pt x="12244" y="1936"/>
                            <a:pt x="11980" y="1819"/>
                            <a:pt x="11679" y="1712"/>
                          </a:cubicBezTo>
                          <a:cubicBezTo>
                            <a:pt x="11221" y="1586"/>
                            <a:pt x="10586" y="1362"/>
                            <a:pt x="10263" y="1167"/>
                          </a:cubicBezTo>
                          <a:cubicBezTo>
                            <a:pt x="9929" y="965"/>
                            <a:pt x="9458" y="827"/>
                            <a:pt x="9202" y="827"/>
                          </a:cubicBezTo>
                          <a:cubicBezTo>
                            <a:pt x="8927" y="827"/>
                            <a:pt x="8520" y="630"/>
                            <a:pt x="8140" y="418"/>
                          </a:cubicBezTo>
                          <a:cubicBezTo>
                            <a:pt x="7610" y="556"/>
                            <a:pt x="7154" y="352"/>
                            <a:pt x="7078" y="10"/>
                          </a:cubicBezTo>
                          <a:cubicBezTo>
                            <a:pt x="6978" y="39"/>
                            <a:pt x="6872" y="32"/>
                            <a:pt x="6724" y="10"/>
                          </a:cubicBezTo>
                          <a:cubicBezTo>
                            <a:pt x="6620" y="-6"/>
                            <a:pt x="6460" y="1"/>
                            <a:pt x="6370" y="10"/>
                          </a:cubicBezTo>
                          <a:close/>
                        </a:path>
                      </a:pathLst>
                    </a:custGeom>
                    <a:ln>
                      <a:noFill/>
                    </a:ln>
                    <a:effectLst/>
                  </p:spPr>
                </p:pic>
                <p:pic>
                  <p:nvPicPr>
                    <p:cNvPr id="735" name="Image" descr="Image"/>
                    <p:cNvPicPr>
                      <a:picLocks/>
                    </p:cNvPicPr>
                    <p:nvPr/>
                  </p:nvPicPr>
                  <p:blipFill>
                    <a:blip r:embed="rId25"/>
                    <a:stretch>
                      <a:fillRect/>
                    </a:stretch>
                  </p:blipFill>
                  <p:spPr>
                    <a:xfrm>
                      <a:off x="-1" y="0"/>
                      <a:ext cx="90590" cy="150791"/>
                    </a:xfrm>
                    <a:prstGeom prst="rect">
                      <a:avLst/>
                    </a:prstGeom>
                    <a:effectLst/>
                  </p:spPr>
                </p:pic>
              </p:grpSp>
              <p:grpSp>
                <p:nvGrpSpPr>
                  <p:cNvPr id="740" name="Image"/>
                  <p:cNvGrpSpPr/>
                  <p:nvPr/>
                </p:nvGrpSpPr>
                <p:grpSpPr>
                  <a:xfrm rot="8800546">
                    <a:off x="215650" y="2234"/>
                    <a:ext cx="98130" cy="164282"/>
                    <a:chOff x="0" y="0"/>
                    <a:chExt cx="98129" cy="164281"/>
                  </a:xfrm>
                </p:grpSpPr>
                <p:pic>
                  <p:nvPicPr>
                    <p:cNvPr id="739" name="Image" descr="Image"/>
                    <p:cNvPicPr>
                      <a:picLocks noChangeAspect="1"/>
                    </p:cNvPicPr>
                    <p:nvPr/>
                  </p:nvPicPr>
                  <p:blipFill>
                    <a:blip r:embed="rId26" cstate="print">
                      <a:extLst>
                        <a:ext uri="{28A0092B-C50C-407E-A947-70E740481C1C}">
                          <a14:useLocalDpi xmlns:a14="http://schemas.microsoft.com/office/drawing/2010/main"/>
                        </a:ext>
                      </a:extLst>
                    </a:blip>
                    <a:srcRect/>
                    <a:stretch>
                      <a:fillRect/>
                    </a:stretch>
                  </p:blipFill>
                  <p:spPr>
                    <a:xfrm>
                      <a:off x="8980" y="9673"/>
                      <a:ext cx="80185" cy="139365"/>
                    </a:xfrm>
                    <a:custGeom>
                      <a:avLst/>
                      <a:gdLst/>
                      <a:ahLst/>
                      <a:cxnLst>
                        <a:cxn ang="0">
                          <a:pos x="wd2" y="hd2"/>
                        </a:cxn>
                        <a:cxn ang="5400000">
                          <a:pos x="wd2" y="hd2"/>
                        </a:cxn>
                        <a:cxn ang="10800000">
                          <a:pos x="wd2" y="hd2"/>
                        </a:cxn>
                        <a:cxn ang="16200000">
                          <a:pos x="wd2" y="hd2"/>
                        </a:cxn>
                      </a:cxnLst>
                      <a:rect l="0" t="0" r="r" b="b"/>
                      <a:pathLst>
                        <a:path w="21593" h="21594" extrusionOk="0">
                          <a:moveTo>
                            <a:pt x="6412" y="10"/>
                          </a:moveTo>
                          <a:cubicBezTo>
                            <a:pt x="6323" y="19"/>
                            <a:pt x="6231" y="42"/>
                            <a:pt x="6199" y="71"/>
                          </a:cubicBezTo>
                          <a:cubicBezTo>
                            <a:pt x="6166" y="102"/>
                            <a:pt x="6003" y="117"/>
                            <a:pt x="5771" y="133"/>
                          </a:cubicBezTo>
                          <a:cubicBezTo>
                            <a:pt x="5553" y="147"/>
                            <a:pt x="5317" y="138"/>
                            <a:pt x="5023" y="133"/>
                          </a:cubicBezTo>
                          <a:cubicBezTo>
                            <a:pt x="4417" y="121"/>
                            <a:pt x="3753" y="187"/>
                            <a:pt x="3634" y="256"/>
                          </a:cubicBezTo>
                          <a:cubicBezTo>
                            <a:pt x="3514" y="324"/>
                            <a:pt x="3342" y="347"/>
                            <a:pt x="3206" y="317"/>
                          </a:cubicBezTo>
                          <a:cubicBezTo>
                            <a:pt x="3070" y="287"/>
                            <a:pt x="2755" y="396"/>
                            <a:pt x="2565" y="563"/>
                          </a:cubicBezTo>
                          <a:cubicBezTo>
                            <a:pt x="2542" y="584"/>
                            <a:pt x="2586" y="607"/>
                            <a:pt x="2565" y="625"/>
                          </a:cubicBezTo>
                          <a:cubicBezTo>
                            <a:pt x="2544" y="653"/>
                            <a:pt x="2508" y="651"/>
                            <a:pt x="2458" y="686"/>
                          </a:cubicBezTo>
                          <a:cubicBezTo>
                            <a:pt x="2395" y="730"/>
                            <a:pt x="2298" y="732"/>
                            <a:pt x="2244" y="748"/>
                          </a:cubicBezTo>
                          <a:cubicBezTo>
                            <a:pt x="2228" y="753"/>
                            <a:pt x="2260" y="806"/>
                            <a:pt x="2244" y="809"/>
                          </a:cubicBezTo>
                          <a:cubicBezTo>
                            <a:pt x="2174" y="811"/>
                            <a:pt x="2011" y="789"/>
                            <a:pt x="1924" y="748"/>
                          </a:cubicBezTo>
                          <a:cubicBezTo>
                            <a:pt x="1830" y="706"/>
                            <a:pt x="1773" y="695"/>
                            <a:pt x="1710" y="686"/>
                          </a:cubicBezTo>
                          <a:cubicBezTo>
                            <a:pt x="1586" y="678"/>
                            <a:pt x="1489" y="707"/>
                            <a:pt x="1282" y="809"/>
                          </a:cubicBezTo>
                          <a:cubicBezTo>
                            <a:pt x="1220" y="868"/>
                            <a:pt x="1135" y="956"/>
                            <a:pt x="1176" y="994"/>
                          </a:cubicBezTo>
                          <a:cubicBezTo>
                            <a:pt x="1239" y="1053"/>
                            <a:pt x="1203" y="1147"/>
                            <a:pt x="1069" y="1240"/>
                          </a:cubicBezTo>
                          <a:cubicBezTo>
                            <a:pt x="782" y="1439"/>
                            <a:pt x="552" y="1400"/>
                            <a:pt x="0" y="1117"/>
                          </a:cubicBezTo>
                          <a:cubicBezTo>
                            <a:pt x="577" y="1423"/>
                            <a:pt x="710" y="1604"/>
                            <a:pt x="534" y="1793"/>
                          </a:cubicBezTo>
                          <a:cubicBezTo>
                            <a:pt x="410" y="1927"/>
                            <a:pt x="348" y="2330"/>
                            <a:pt x="321" y="2777"/>
                          </a:cubicBezTo>
                          <a:cubicBezTo>
                            <a:pt x="345" y="2954"/>
                            <a:pt x="295" y="3013"/>
                            <a:pt x="321" y="3269"/>
                          </a:cubicBezTo>
                          <a:cubicBezTo>
                            <a:pt x="380" y="3853"/>
                            <a:pt x="544" y="4223"/>
                            <a:pt x="641" y="4622"/>
                          </a:cubicBezTo>
                          <a:cubicBezTo>
                            <a:pt x="658" y="4689"/>
                            <a:pt x="623" y="4801"/>
                            <a:pt x="641" y="4868"/>
                          </a:cubicBezTo>
                          <a:cubicBezTo>
                            <a:pt x="660" y="4883"/>
                            <a:pt x="617" y="4912"/>
                            <a:pt x="641" y="4929"/>
                          </a:cubicBezTo>
                          <a:cubicBezTo>
                            <a:pt x="777" y="5023"/>
                            <a:pt x="818" y="5135"/>
                            <a:pt x="748" y="5175"/>
                          </a:cubicBezTo>
                          <a:cubicBezTo>
                            <a:pt x="722" y="5190"/>
                            <a:pt x="826" y="5305"/>
                            <a:pt x="855" y="5421"/>
                          </a:cubicBezTo>
                          <a:cubicBezTo>
                            <a:pt x="1000" y="5807"/>
                            <a:pt x="1104" y="6153"/>
                            <a:pt x="1389" y="6713"/>
                          </a:cubicBezTo>
                          <a:cubicBezTo>
                            <a:pt x="1656" y="7235"/>
                            <a:pt x="2055" y="7732"/>
                            <a:pt x="2351" y="7881"/>
                          </a:cubicBezTo>
                          <a:cubicBezTo>
                            <a:pt x="3001" y="8208"/>
                            <a:pt x="3232" y="8625"/>
                            <a:pt x="2886" y="8865"/>
                          </a:cubicBezTo>
                          <a:cubicBezTo>
                            <a:pt x="2677" y="9010"/>
                            <a:pt x="2667" y="9143"/>
                            <a:pt x="2886" y="9295"/>
                          </a:cubicBezTo>
                          <a:cubicBezTo>
                            <a:pt x="3040" y="9402"/>
                            <a:pt x="3174" y="9498"/>
                            <a:pt x="3099" y="9541"/>
                          </a:cubicBezTo>
                          <a:cubicBezTo>
                            <a:pt x="3062" y="9563"/>
                            <a:pt x="3042" y="9645"/>
                            <a:pt x="3099" y="9726"/>
                          </a:cubicBezTo>
                          <a:cubicBezTo>
                            <a:pt x="3154" y="9768"/>
                            <a:pt x="3255" y="9814"/>
                            <a:pt x="3313" y="9849"/>
                          </a:cubicBezTo>
                          <a:cubicBezTo>
                            <a:pt x="3460" y="9937"/>
                            <a:pt x="3458" y="9973"/>
                            <a:pt x="3527" y="10033"/>
                          </a:cubicBezTo>
                          <a:cubicBezTo>
                            <a:pt x="3731" y="10069"/>
                            <a:pt x="3914" y="10149"/>
                            <a:pt x="3954" y="10218"/>
                          </a:cubicBezTo>
                          <a:cubicBezTo>
                            <a:pt x="3999" y="10294"/>
                            <a:pt x="3900" y="10430"/>
                            <a:pt x="3741" y="10525"/>
                          </a:cubicBezTo>
                          <a:cubicBezTo>
                            <a:pt x="3758" y="10539"/>
                            <a:pt x="3826" y="10511"/>
                            <a:pt x="3847" y="10525"/>
                          </a:cubicBezTo>
                          <a:cubicBezTo>
                            <a:pt x="3943" y="10592"/>
                            <a:pt x="3945" y="10657"/>
                            <a:pt x="3954" y="10710"/>
                          </a:cubicBezTo>
                          <a:cubicBezTo>
                            <a:pt x="4091" y="10739"/>
                            <a:pt x="4097" y="10824"/>
                            <a:pt x="4061" y="11079"/>
                          </a:cubicBezTo>
                          <a:cubicBezTo>
                            <a:pt x="4057" y="11106"/>
                            <a:pt x="4063" y="11115"/>
                            <a:pt x="4061" y="11140"/>
                          </a:cubicBezTo>
                          <a:cubicBezTo>
                            <a:pt x="4381" y="11195"/>
                            <a:pt x="4472" y="11310"/>
                            <a:pt x="4382" y="11509"/>
                          </a:cubicBezTo>
                          <a:cubicBezTo>
                            <a:pt x="4364" y="11549"/>
                            <a:pt x="4382" y="11577"/>
                            <a:pt x="4382" y="11632"/>
                          </a:cubicBezTo>
                          <a:cubicBezTo>
                            <a:pt x="4415" y="11649"/>
                            <a:pt x="4449" y="11677"/>
                            <a:pt x="4489" y="11694"/>
                          </a:cubicBezTo>
                          <a:cubicBezTo>
                            <a:pt x="4737" y="11794"/>
                            <a:pt x="4872" y="11943"/>
                            <a:pt x="4809" y="12001"/>
                          </a:cubicBezTo>
                          <a:cubicBezTo>
                            <a:pt x="4747" y="12059"/>
                            <a:pt x="4838" y="12145"/>
                            <a:pt x="5023" y="12185"/>
                          </a:cubicBezTo>
                          <a:lnTo>
                            <a:pt x="5130" y="12124"/>
                          </a:lnTo>
                          <a:cubicBezTo>
                            <a:pt x="5402" y="11916"/>
                            <a:pt x="5616" y="11882"/>
                            <a:pt x="5878" y="11939"/>
                          </a:cubicBezTo>
                          <a:cubicBezTo>
                            <a:pt x="6186" y="12008"/>
                            <a:pt x="6197" y="12038"/>
                            <a:pt x="5985" y="12185"/>
                          </a:cubicBezTo>
                          <a:cubicBezTo>
                            <a:pt x="5839" y="12287"/>
                            <a:pt x="5795" y="12415"/>
                            <a:pt x="5878" y="12493"/>
                          </a:cubicBezTo>
                          <a:cubicBezTo>
                            <a:pt x="5961" y="12571"/>
                            <a:pt x="5871" y="12792"/>
                            <a:pt x="5664" y="12923"/>
                          </a:cubicBezTo>
                          <a:cubicBezTo>
                            <a:pt x="5575" y="12980"/>
                            <a:pt x="5601" y="13047"/>
                            <a:pt x="5557" y="13108"/>
                          </a:cubicBezTo>
                          <a:cubicBezTo>
                            <a:pt x="5579" y="13155"/>
                            <a:pt x="5484" y="13180"/>
                            <a:pt x="5451" y="13231"/>
                          </a:cubicBezTo>
                          <a:cubicBezTo>
                            <a:pt x="5386" y="13329"/>
                            <a:pt x="5627" y="13461"/>
                            <a:pt x="5878" y="13538"/>
                          </a:cubicBezTo>
                          <a:cubicBezTo>
                            <a:pt x="6128" y="13615"/>
                            <a:pt x="6266" y="13746"/>
                            <a:pt x="6199" y="13784"/>
                          </a:cubicBezTo>
                          <a:cubicBezTo>
                            <a:pt x="6132" y="13823"/>
                            <a:pt x="6188" y="13903"/>
                            <a:pt x="6306" y="14030"/>
                          </a:cubicBezTo>
                          <a:cubicBezTo>
                            <a:pt x="6445" y="14181"/>
                            <a:pt x="6344" y="14286"/>
                            <a:pt x="6199" y="14338"/>
                          </a:cubicBezTo>
                          <a:cubicBezTo>
                            <a:pt x="5909" y="14441"/>
                            <a:pt x="5908" y="15034"/>
                            <a:pt x="6199" y="15137"/>
                          </a:cubicBezTo>
                          <a:cubicBezTo>
                            <a:pt x="6323" y="15181"/>
                            <a:pt x="6381" y="15252"/>
                            <a:pt x="6306" y="15322"/>
                          </a:cubicBezTo>
                          <a:cubicBezTo>
                            <a:pt x="6229" y="15393"/>
                            <a:pt x="6397" y="15467"/>
                            <a:pt x="6626" y="15445"/>
                          </a:cubicBezTo>
                          <a:cubicBezTo>
                            <a:pt x="6911" y="15417"/>
                            <a:pt x="7052" y="15452"/>
                            <a:pt x="7054" y="15629"/>
                          </a:cubicBezTo>
                          <a:cubicBezTo>
                            <a:pt x="7055" y="15769"/>
                            <a:pt x="7109" y="16022"/>
                            <a:pt x="7267" y="16183"/>
                          </a:cubicBezTo>
                          <a:cubicBezTo>
                            <a:pt x="7425" y="16343"/>
                            <a:pt x="7518" y="16581"/>
                            <a:pt x="7481" y="16736"/>
                          </a:cubicBezTo>
                          <a:cubicBezTo>
                            <a:pt x="7427" y="16959"/>
                            <a:pt x="7577" y="17033"/>
                            <a:pt x="8016" y="17043"/>
                          </a:cubicBezTo>
                          <a:cubicBezTo>
                            <a:pt x="8930" y="17066"/>
                            <a:pt x="9041" y="17130"/>
                            <a:pt x="8764" y="17289"/>
                          </a:cubicBezTo>
                          <a:cubicBezTo>
                            <a:pt x="8425" y="17485"/>
                            <a:pt x="8428" y="18141"/>
                            <a:pt x="8764" y="18335"/>
                          </a:cubicBezTo>
                          <a:cubicBezTo>
                            <a:pt x="8951" y="18443"/>
                            <a:pt x="8942" y="18519"/>
                            <a:pt x="8764" y="18642"/>
                          </a:cubicBezTo>
                          <a:cubicBezTo>
                            <a:pt x="8482" y="18838"/>
                            <a:pt x="8624" y="19073"/>
                            <a:pt x="9084" y="19073"/>
                          </a:cubicBezTo>
                          <a:cubicBezTo>
                            <a:pt x="9450" y="19073"/>
                            <a:pt x="9816" y="19764"/>
                            <a:pt x="9512" y="19872"/>
                          </a:cubicBezTo>
                          <a:cubicBezTo>
                            <a:pt x="9225" y="19974"/>
                            <a:pt x="10772" y="20716"/>
                            <a:pt x="11756" y="20979"/>
                          </a:cubicBezTo>
                          <a:cubicBezTo>
                            <a:pt x="12208" y="21100"/>
                            <a:pt x="12723" y="21305"/>
                            <a:pt x="12932" y="21410"/>
                          </a:cubicBezTo>
                          <a:cubicBezTo>
                            <a:pt x="13179" y="21533"/>
                            <a:pt x="13513" y="21588"/>
                            <a:pt x="13894" y="21533"/>
                          </a:cubicBezTo>
                          <a:cubicBezTo>
                            <a:pt x="14344" y="21467"/>
                            <a:pt x="14597" y="21491"/>
                            <a:pt x="14749" y="21594"/>
                          </a:cubicBezTo>
                          <a:cubicBezTo>
                            <a:pt x="14761" y="21533"/>
                            <a:pt x="14877" y="21442"/>
                            <a:pt x="14856" y="21410"/>
                          </a:cubicBezTo>
                          <a:cubicBezTo>
                            <a:pt x="14693" y="21166"/>
                            <a:pt x="17290" y="20328"/>
                            <a:pt x="17527" y="20549"/>
                          </a:cubicBezTo>
                          <a:cubicBezTo>
                            <a:pt x="17693" y="20703"/>
                            <a:pt x="18440" y="20532"/>
                            <a:pt x="19344" y="20118"/>
                          </a:cubicBezTo>
                          <a:cubicBezTo>
                            <a:pt x="19386" y="20099"/>
                            <a:pt x="19514" y="20073"/>
                            <a:pt x="19558" y="20057"/>
                          </a:cubicBezTo>
                          <a:cubicBezTo>
                            <a:pt x="19348" y="19914"/>
                            <a:pt x="19363" y="19850"/>
                            <a:pt x="19879" y="19626"/>
                          </a:cubicBezTo>
                          <a:cubicBezTo>
                            <a:pt x="20527" y="19344"/>
                            <a:pt x="20609" y="19179"/>
                            <a:pt x="20627" y="17781"/>
                          </a:cubicBezTo>
                          <a:cubicBezTo>
                            <a:pt x="20637" y="16962"/>
                            <a:pt x="20732" y="16222"/>
                            <a:pt x="20840" y="16121"/>
                          </a:cubicBezTo>
                          <a:cubicBezTo>
                            <a:pt x="20949" y="16020"/>
                            <a:pt x="20934" y="15781"/>
                            <a:pt x="20840" y="15568"/>
                          </a:cubicBezTo>
                          <a:cubicBezTo>
                            <a:pt x="20747" y="15354"/>
                            <a:pt x="20784" y="15134"/>
                            <a:pt x="20947" y="15076"/>
                          </a:cubicBezTo>
                          <a:cubicBezTo>
                            <a:pt x="21153" y="15003"/>
                            <a:pt x="21114" y="14776"/>
                            <a:pt x="20840" y="14399"/>
                          </a:cubicBezTo>
                          <a:cubicBezTo>
                            <a:pt x="20423" y="13824"/>
                            <a:pt x="20721" y="13534"/>
                            <a:pt x="21375" y="13846"/>
                          </a:cubicBezTo>
                          <a:cubicBezTo>
                            <a:pt x="21409" y="13862"/>
                            <a:pt x="21446" y="13895"/>
                            <a:pt x="21482" y="13907"/>
                          </a:cubicBezTo>
                          <a:cubicBezTo>
                            <a:pt x="21516" y="13800"/>
                            <a:pt x="21546" y="13704"/>
                            <a:pt x="21589" y="13600"/>
                          </a:cubicBezTo>
                          <a:cubicBezTo>
                            <a:pt x="21600" y="13572"/>
                            <a:pt x="21584" y="13504"/>
                            <a:pt x="21589" y="13477"/>
                          </a:cubicBezTo>
                          <a:cubicBezTo>
                            <a:pt x="21578" y="13385"/>
                            <a:pt x="21598" y="13360"/>
                            <a:pt x="21589" y="13292"/>
                          </a:cubicBezTo>
                          <a:cubicBezTo>
                            <a:pt x="21567" y="13256"/>
                            <a:pt x="21521" y="13245"/>
                            <a:pt x="21482" y="13231"/>
                          </a:cubicBezTo>
                          <a:cubicBezTo>
                            <a:pt x="21362" y="13188"/>
                            <a:pt x="21302" y="13055"/>
                            <a:pt x="21375" y="12923"/>
                          </a:cubicBezTo>
                          <a:cubicBezTo>
                            <a:pt x="21399" y="12880"/>
                            <a:pt x="21486" y="12799"/>
                            <a:pt x="21482" y="12739"/>
                          </a:cubicBezTo>
                          <a:cubicBezTo>
                            <a:pt x="21468" y="12702"/>
                            <a:pt x="21388" y="12719"/>
                            <a:pt x="21375" y="12677"/>
                          </a:cubicBezTo>
                          <a:cubicBezTo>
                            <a:pt x="21320" y="12504"/>
                            <a:pt x="21129" y="12306"/>
                            <a:pt x="20947" y="12247"/>
                          </a:cubicBezTo>
                          <a:cubicBezTo>
                            <a:pt x="20765" y="12188"/>
                            <a:pt x="20669" y="12062"/>
                            <a:pt x="20734" y="12001"/>
                          </a:cubicBezTo>
                          <a:cubicBezTo>
                            <a:pt x="20820" y="11920"/>
                            <a:pt x="20716" y="11643"/>
                            <a:pt x="20520" y="11325"/>
                          </a:cubicBezTo>
                          <a:cubicBezTo>
                            <a:pt x="20479" y="11272"/>
                            <a:pt x="20456" y="11254"/>
                            <a:pt x="20413" y="11202"/>
                          </a:cubicBezTo>
                          <a:cubicBezTo>
                            <a:pt x="20143" y="10871"/>
                            <a:pt x="19825" y="10556"/>
                            <a:pt x="19665" y="10464"/>
                          </a:cubicBezTo>
                          <a:cubicBezTo>
                            <a:pt x="19470" y="10352"/>
                            <a:pt x="19432" y="10230"/>
                            <a:pt x="19451" y="10156"/>
                          </a:cubicBezTo>
                          <a:cubicBezTo>
                            <a:pt x="19333" y="10022"/>
                            <a:pt x="19254" y="9842"/>
                            <a:pt x="19237" y="9726"/>
                          </a:cubicBezTo>
                          <a:cubicBezTo>
                            <a:pt x="19226" y="9640"/>
                            <a:pt x="19083" y="9537"/>
                            <a:pt x="19024" y="9418"/>
                          </a:cubicBezTo>
                          <a:cubicBezTo>
                            <a:pt x="18979" y="9356"/>
                            <a:pt x="18968" y="9299"/>
                            <a:pt x="18917" y="9234"/>
                          </a:cubicBezTo>
                          <a:cubicBezTo>
                            <a:pt x="18826" y="9118"/>
                            <a:pt x="18882" y="9088"/>
                            <a:pt x="18810" y="8988"/>
                          </a:cubicBezTo>
                          <a:cubicBezTo>
                            <a:pt x="18608" y="8757"/>
                            <a:pt x="18390" y="8548"/>
                            <a:pt x="18382" y="8496"/>
                          </a:cubicBezTo>
                          <a:cubicBezTo>
                            <a:pt x="18381" y="8484"/>
                            <a:pt x="18392" y="8450"/>
                            <a:pt x="18382" y="8434"/>
                          </a:cubicBezTo>
                          <a:cubicBezTo>
                            <a:pt x="17793" y="8347"/>
                            <a:pt x="17154" y="8122"/>
                            <a:pt x="16993" y="7881"/>
                          </a:cubicBezTo>
                          <a:cubicBezTo>
                            <a:pt x="16874" y="7703"/>
                            <a:pt x="17212" y="7302"/>
                            <a:pt x="17527" y="7081"/>
                          </a:cubicBezTo>
                          <a:cubicBezTo>
                            <a:pt x="17165" y="6904"/>
                            <a:pt x="16867" y="6714"/>
                            <a:pt x="16993" y="6713"/>
                          </a:cubicBezTo>
                          <a:cubicBezTo>
                            <a:pt x="17134" y="6711"/>
                            <a:pt x="16979" y="6541"/>
                            <a:pt x="16672" y="6344"/>
                          </a:cubicBezTo>
                          <a:cubicBezTo>
                            <a:pt x="15859" y="5820"/>
                            <a:pt x="14882" y="4852"/>
                            <a:pt x="15069" y="4745"/>
                          </a:cubicBezTo>
                          <a:cubicBezTo>
                            <a:pt x="15158" y="4694"/>
                            <a:pt x="15023" y="4459"/>
                            <a:pt x="14749" y="4191"/>
                          </a:cubicBezTo>
                          <a:lnTo>
                            <a:pt x="14642" y="4068"/>
                          </a:lnTo>
                          <a:cubicBezTo>
                            <a:pt x="14461" y="4082"/>
                            <a:pt x="14256" y="3985"/>
                            <a:pt x="14107" y="3761"/>
                          </a:cubicBezTo>
                          <a:cubicBezTo>
                            <a:pt x="13978" y="3565"/>
                            <a:pt x="13868" y="3415"/>
                            <a:pt x="14001" y="3269"/>
                          </a:cubicBezTo>
                          <a:cubicBezTo>
                            <a:pt x="13786" y="3254"/>
                            <a:pt x="13630" y="3218"/>
                            <a:pt x="13680" y="3084"/>
                          </a:cubicBezTo>
                          <a:cubicBezTo>
                            <a:pt x="13697" y="3040"/>
                            <a:pt x="13790" y="3011"/>
                            <a:pt x="13787" y="2961"/>
                          </a:cubicBezTo>
                          <a:cubicBezTo>
                            <a:pt x="13670" y="2834"/>
                            <a:pt x="13501" y="2712"/>
                            <a:pt x="13466" y="2592"/>
                          </a:cubicBezTo>
                          <a:cubicBezTo>
                            <a:pt x="13463" y="2582"/>
                            <a:pt x="13371" y="2545"/>
                            <a:pt x="13359" y="2531"/>
                          </a:cubicBezTo>
                          <a:cubicBezTo>
                            <a:pt x="13247" y="2571"/>
                            <a:pt x="12961" y="2457"/>
                            <a:pt x="12825" y="2285"/>
                          </a:cubicBezTo>
                          <a:cubicBezTo>
                            <a:pt x="12775" y="2222"/>
                            <a:pt x="12738" y="2111"/>
                            <a:pt x="12611" y="2039"/>
                          </a:cubicBezTo>
                          <a:cubicBezTo>
                            <a:pt x="12349" y="1922"/>
                            <a:pt x="12058" y="1839"/>
                            <a:pt x="11756" y="1732"/>
                          </a:cubicBezTo>
                          <a:cubicBezTo>
                            <a:pt x="11296" y="1606"/>
                            <a:pt x="10691" y="1312"/>
                            <a:pt x="10367" y="1117"/>
                          </a:cubicBezTo>
                          <a:cubicBezTo>
                            <a:pt x="10031" y="914"/>
                            <a:pt x="9449" y="748"/>
                            <a:pt x="9191" y="748"/>
                          </a:cubicBezTo>
                          <a:cubicBezTo>
                            <a:pt x="8915" y="748"/>
                            <a:pt x="8504" y="590"/>
                            <a:pt x="8122" y="379"/>
                          </a:cubicBezTo>
                          <a:cubicBezTo>
                            <a:pt x="7590" y="517"/>
                            <a:pt x="7130" y="352"/>
                            <a:pt x="7054" y="10"/>
                          </a:cubicBezTo>
                          <a:cubicBezTo>
                            <a:pt x="6953" y="39"/>
                            <a:pt x="6882" y="32"/>
                            <a:pt x="6733" y="10"/>
                          </a:cubicBezTo>
                          <a:cubicBezTo>
                            <a:pt x="6629" y="-6"/>
                            <a:pt x="6502" y="1"/>
                            <a:pt x="6412" y="10"/>
                          </a:cubicBezTo>
                          <a:close/>
                        </a:path>
                      </a:pathLst>
                    </a:custGeom>
                    <a:ln>
                      <a:noFill/>
                    </a:ln>
                    <a:effectLst/>
                  </p:spPr>
                </p:pic>
                <p:pic>
                  <p:nvPicPr>
                    <p:cNvPr id="738" name="Image" descr="Image"/>
                    <p:cNvPicPr>
                      <a:picLocks/>
                    </p:cNvPicPr>
                    <p:nvPr/>
                  </p:nvPicPr>
                  <p:blipFill>
                    <a:blip r:embed="rId27"/>
                    <a:stretch>
                      <a:fillRect/>
                    </a:stretch>
                  </p:blipFill>
                  <p:spPr>
                    <a:xfrm>
                      <a:off x="-1" y="-1"/>
                      <a:ext cx="98131" cy="164283"/>
                    </a:xfrm>
                    <a:prstGeom prst="rect">
                      <a:avLst/>
                    </a:prstGeom>
                    <a:effectLst/>
                  </p:spPr>
                </p:pic>
              </p:grpSp>
              <p:grpSp>
                <p:nvGrpSpPr>
                  <p:cNvPr id="743" name="Image"/>
                  <p:cNvGrpSpPr/>
                  <p:nvPr/>
                </p:nvGrpSpPr>
                <p:grpSpPr>
                  <a:xfrm rot="10810615" flipH="1">
                    <a:off x="303774" y="80088"/>
                    <a:ext cx="102099" cy="169020"/>
                    <a:chOff x="0" y="0"/>
                    <a:chExt cx="102098" cy="169018"/>
                  </a:xfrm>
                </p:grpSpPr>
                <p:pic>
                  <p:nvPicPr>
                    <p:cNvPr id="742" name="Image" descr="Image"/>
                    <p:cNvPicPr>
                      <a:picLocks noChangeAspect="1"/>
                    </p:cNvPicPr>
                    <p:nvPr/>
                  </p:nvPicPr>
                  <p:blipFill>
                    <a:blip r:embed="rId28" cstate="print">
                      <a:extLst>
                        <a:ext uri="{28A0092B-C50C-407E-A947-70E740481C1C}">
                          <a14:useLocalDpi xmlns:a14="http://schemas.microsoft.com/office/drawing/2010/main"/>
                        </a:ext>
                      </a:extLst>
                    </a:blip>
                    <a:srcRect/>
                    <a:stretch>
                      <a:fillRect/>
                    </a:stretch>
                  </p:blipFill>
                  <p:spPr>
                    <a:xfrm>
                      <a:off x="8980" y="8916"/>
                      <a:ext cx="84154" cy="144924"/>
                    </a:xfrm>
                    <a:custGeom>
                      <a:avLst/>
                      <a:gdLst/>
                      <a:ahLst/>
                      <a:cxnLst>
                        <a:cxn ang="0">
                          <a:pos x="wd2" y="hd2"/>
                        </a:cxn>
                        <a:cxn ang="5400000">
                          <a:pos x="wd2" y="hd2"/>
                        </a:cxn>
                        <a:cxn ang="10800000">
                          <a:pos x="wd2" y="hd2"/>
                        </a:cxn>
                        <a:cxn ang="16200000">
                          <a:pos x="wd2" y="hd2"/>
                        </a:cxn>
                      </a:cxnLst>
                      <a:rect l="0" t="0" r="r" b="b"/>
                      <a:pathLst>
                        <a:path w="21593" h="21594" extrusionOk="0">
                          <a:moveTo>
                            <a:pt x="6415" y="10"/>
                          </a:moveTo>
                          <a:cubicBezTo>
                            <a:pt x="6326" y="19"/>
                            <a:pt x="6244" y="39"/>
                            <a:pt x="6212" y="69"/>
                          </a:cubicBezTo>
                          <a:cubicBezTo>
                            <a:pt x="6179" y="99"/>
                            <a:pt x="6035" y="112"/>
                            <a:pt x="5804" y="128"/>
                          </a:cubicBezTo>
                          <a:cubicBezTo>
                            <a:pt x="5587" y="143"/>
                            <a:pt x="5282" y="193"/>
                            <a:pt x="4990" y="187"/>
                          </a:cubicBezTo>
                          <a:cubicBezTo>
                            <a:pt x="4386" y="176"/>
                            <a:pt x="3785" y="178"/>
                            <a:pt x="3666" y="246"/>
                          </a:cubicBezTo>
                          <a:cubicBezTo>
                            <a:pt x="3547" y="315"/>
                            <a:pt x="3394" y="335"/>
                            <a:pt x="3259" y="305"/>
                          </a:cubicBezTo>
                          <a:cubicBezTo>
                            <a:pt x="3123" y="275"/>
                            <a:pt x="2837" y="434"/>
                            <a:pt x="2648" y="601"/>
                          </a:cubicBezTo>
                          <a:cubicBezTo>
                            <a:pt x="2624" y="622"/>
                            <a:pt x="2567" y="583"/>
                            <a:pt x="2546" y="601"/>
                          </a:cubicBezTo>
                          <a:cubicBezTo>
                            <a:pt x="2524" y="629"/>
                            <a:pt x="2494" y="685"/>
                            <a:pt x="2444" y="719"/>
                          </a:cubicBezTo>
                          <a:cubicBezTo>
                            <a:pt x="2381" y="763"/>
                            <a:pt x="2396" y="762"/>
                            <a:pt x="2342" y="778"/>
                          </a:cubicBezTo>
                          <a:cubicBezTo>
                            <a:pt x="2326" y="784"/>
                            <a:pt x="2256" y="775"/>
                            <a:pt x="2240" y="778"/>
                          </a:cubicBezTo>
                          <a:cubicBezTo>
                            <a:pt x="2170" y="781"/>
                            <a:pt x="2124" y="761"/>
                            <a:pt x="2037" y="719"/>
                          </a:cubicBezTo>
                          <a:cubicBezTo>
                            <a:pt x="1943" y="678"/>
                            <a:pt x="1794" y="669"/>
                            <a:pt x="1731" y="660"/>
                          </a:cubicBezTo>
                          <a:cubicBezTo>
                            <a:pt x="1607" y="652"/>
                            <a:pt x="1529" y="735"/>
                            <a:pt x="1324" y="838"/>
                          </a:cubicBezTo>
                          <a:cubicBezTo>
                            <a:pt x="1262" y="896"/>
                            <a:pt x="1181" y="977"/>
                            <a:pt x="1222" y="1015"/>
                          </a:cubicBezTo>
                          <a:cubicBezTo>
                            <a:pt x="1285" y="1074"/>
                            <a:pt x="1254" y="1159"/>
                            <a:pt x="1120" y="1252"/>
                          </a:cubicBezTo>
                          <a:cubicBezTo>
                            <a:pt x="834" y="1450"/>
                            <a:pt x="651" y="1417"/>
                            <a:pt x="102" y="1133"/>
                          </a:cubicBezTo>
                          <a:cubicBezTo>
                            <a:pt x="74" y="1125"/>
                            <a:pt x="28" y="1143"/>
                            <a:pt x="0" y="1133"/>
                          </a:cubicBezTo>
                          <a:cubicBezTo>
                            <a:pt x="575" y="1439"/>
                            <a:pt x="684" y="1595"/>
                            <a:pt x="509" y="1784"/>
                          </a:cubicBezTo>
                          <a:cubicBezTo>
                            <a:pt x="385" y="1918"/>
                            <a:pt x="332" y="2342"/>
                            <a:pt x="305" y="2789"/>
                          </a:cubicBezTo>
                          <a:cubicBezTo>
                            <a:pt x="329" y="2966"/>
                            <a:pt x="381" y="3006"/>
                            <a:pt x="407" y="3262"/>
                          </a:cubicBezTo>
                          <a:cubicBezTo>
                            <a:pt x="467" y="3846"/>
                            <a:pt x="515" y="4224"/>
                            <a:pt x="611" y="4622"/>
                          </a:cubicBezTo>
                          <a:cubicBezTo>
                            <a:pt x="627" y="4690"/>
                            <a:pt x="592" y="4793"/>
                            <a:pt x="611" y="4859"/>
                          </a:cubicBezTo>
                          <a:cubicBezTo>
                            <a:pt x="630" y="4874"/>
                            <a:pt x="688" y="4901"/>
                            <a:pt x="713" y="4918"/>
                          </a:cubicBezTo>
                          <a:cubicBezTo>
                            <a:pt x="848" y="5012"/>
                            <a:pt x="884" y="5114"/>
                            <a:pt x="815" y="5154"/>
                          </a:cubicBezTo>
                          <a:cubicBezTo>
                            <a:pt x="788" y="5170"/>
                            <a:pt x="785" y="5275"/>
                            <a:pt x="815" y="5391"/>
                          </a:cubicBezTo>
                          <a:cubicBezTo>
                            <a:pt x="959" y="5777"/>
                            <a:pt x="1141" y="6192"/>
                            <a:pt x="1426" y="6751"/>
                          </a:cubicBezTo>
                          <a:cubicBezTo>
                            <a:pt x="1691" y="7274"/>
                            <a:pt x="2047" y="7725"/>
                            <a:pt x="2342" y="7875"/>
                          </a:cubicBezTo>
                          <a:cubicBezTo>
                            <a:pt x="2989" y="8202"/>
                            <a:pt x="3298" y="8640"/>
                            <a:pt x="2953" y="8880"/>
                          </a:cubicBezTo>
                          <a:cubicBezTo>
                            <a:pt x="2745" y="9025"/>
                            <a:pt x="2735" y="9142"/>
                            <a:pt x="2953" y="9294"/>
                          </a:cubicBezTo>
                          <a:cubicBezTo>
                            <a:pt x="3107" y="9401"/>
                            <a:pt x="3129" y="9487"/>
                            <a:pt x="3055" y="9530"/>
                          </a:cubicBezTo>
                          <a:cubicBezTo>
                            <a:pt x="3018" y="9552"/>
                            <a:pt x="3100" y="9628"/>
                            <a:pt x="3157" y="9708"/>
                          </a:cubicBezTo>
                          <a:cubicBezTo>
                            <a:pt x="3211" y="9750"/>
                            <a:pt x="3303" y="9851"/>
                            <a:pt x="3360" y="9885"/>
                          </a:cubicBezTo>
                          <a:cubicBezTo>
                            <a:pt x="3507" y="9973"/>
                            <a:pt x="3495" y="10002"/>
                            <a:pt x="3564" y="10063"/>
                          </a:cubicBezTo>
                          <a:cubicBezTo>
                            <a:pt x="3767" y="10099"/>
                            <a:pt x="3932" y="10171"/>
                            <a:pt x="3971" y="10240"/>
                          </a:cubicBezTo>
                          <a:cubicBezTo>
                            <a:pt x="4016" y="10317"/>
                            <a:pt x="3927" y="10440"/>
                            <a:pt x="3768" y="10536"/>
                          </a:cubicBezTo>
                          <a:cubicBezTo>
                            <a:pt x="3785" y="10549"/>
                            <a:pt x="3849" y="10521"/>
                            <a:pt x="3870" y="10536"/>
                          </a:cubicBezTo>
                          <a:cubicBezTo>
                            <a:pt x="3965" y="10602"/>
                            <a:pt x="3962" y="10661"/>
                            <a:pt x="3971" y="10713"/>
                          </a:cubicBezTo>
                          <a:cubicBezTo>
                            <a:pt x="4108" y="10743"/>
                            <a:pt x="4109" y="10872"/>
                            <a:pt x="4073" y="11127"/>
                          </a:cubicBezTo>
                          <a:cubicBezTo>
                            <a:pt x="4070" y="11154"/>
                            <a:pt x="4075" y="11161"/>
                            <a:pt x="4073" y="11186"/>
                          </a:cubicBezTo>
                          <a:cubicBezTo>
                            <a:pt x="4392" y="11241"/>
                            <a:pt x="4469" y="11283"/>
                            <a:pt x="4379" y="11482"/>
                          </a:cubicBezTo>
                          <a:cubicBezTo>
                            <a:pt x="4361" y="11522"/>
                            <a:pt x="4379" y="11604"/>
                            <a:pt x="4379" y="11659"/>
                          </a:cubicBezTo>
                          <a:cubicBezTo>
                            <a:pt x="4412" y="11677"/>
                            <a:pt x="4441" y="11702"/>
                            <a:pt x="4481" y="11718"/>
                          </a:cubicBezTo>
                          <a:cubicBezTo>
                            <a:pt x="4728" y="11819"/>
                            <a:pt x="4848" y="11956"/>
                            <a:pt x="4786" y="12014"/>
                          </a:cubicBezTo>
                          <a:cubicBezTo>
                            <a:pt x="4734" y="12062"/>
                            <a:pt x="4964" y="12088"/>
                            <a:pt x="5092" y="12132"/>
                          </a:cubicBezTo>
                          <a:cubicBezTo>
                            <a:pt x="5362" y="11925"/>
                            <a:pt x="5646" y="11897"/>
                            <a:pt x="5906" y="11955"/>
                          </a:cubicBezTo>
                          <a:cubicBezTo>
                            <a:pt x="6213" y="12023"/>
                            <a:pt x="6220" y="12044"/>
                            <a:pt x="6008" y="12192"/>
                          </a:cubicBezTo>
                          <a:cubicBezTo>
                            <a:pt x="5863" y="12293"/>
                            <a:pt x="5823" y="12469"/>
                            <a:pt x="5906" y="12546"/>
                          </a:cubicBezTo>
                          <a:cubicBezTo>
                            <a:pt x="5989" y="12624"/>
                            <a:pt x="5909" y="12770"/>
                            <a:pt x="5703" y="12901"/>
                          </a:cubicBezTo>
                          <a:cubicBezTo>
                            <a:pt x="5614" y="12958"/>
                            <a:pt x="5543" y="13018"/>
                            <a:pt x="5499" y="13079"/>
                          </a:cubicBezTo>
                          <a:cubicBezTo>
                            <a:pt x="5520" y="13126"/>
                            <a:pt x="5532" y="13206"/>
                            <a:pt x="5499" y="13256"/>
                          </a:cubicBezTo>
                          <a:cubicBezTo>
                            <a:pt x="5434" y="13354"/>
                            <a:pt x="5554" y="13474"/>
                            <a:pt x="5804" y="13552"/>
                          </a:cubicBezTo>
                          <a:cubicBezTo>
                            <a:pt x="6053" y="13629"/>
                            <a:pt x="6279" y="13750"/>
                            <a:pt x="6212" y="13788"/>
                          </a:cubicBezTo>
                          <a:cubicBezTo>
                            <a:pt x="6145" y="13827"/>
                            <a:pt x="6196" y="13957"/>
                            <a:pt x="6314" y="14084"/>
                          </a:cubicBezTo>
                          <a:cubicBezTo>
                            <a:pt x="6453" y="14234"/>
                            <a:pt x="6356" y="14328"/>
                            <a:pt x="6212" y="14380"/>
                          </a:cubicBezTo>
                          <a:cubicBezTo>
                            <a:pt x="5923" y="14483"/>
                            <a:pt x="5923" y="15045"/>
                            <a:pt x="6212" y="15148"/>
                          </a:cubicBezTo>
                          <a:cubicBezTo>
                            <a:pt x="6335" y="15192"/>
                            <a:pt x="6388" y="15256"/>
                            <a:pt x="6314" y="15326"/>
                          </a:cubicBezTo>
                          <a:cubicBezTo>
                            <a:pt x="6237" y="15397"/>
                            <a:pt x="6390" y="15467"/>
                            <a:pt x="6619" y="15444"/>
                          </a:cubicBezTo>
                          <a:cubicBezTo>
                            <a:pt x="6903" y="15416"/>
                            <a:pt x="7025" y="15444"/>
                            <a:pt x="7026" y="15621"/>
                          </a:cubicBezTo>
                          <a:cubicBezTo>
                            <a:pt x="7028" y="15762"/>
                            <a:pt x="7175" y="16052"/>
                            <a:pt x="7332" y="16213"/>
                          </a:cubicBezTo>
                          <a:cubicBezTo>
                            <a:pt x="7489" y="16373"/>
                            <a:pt x="7573" y="16590"/>
                            <a:pt x="7536" y="16745"/>
                          </a:cubicBezTo>
                          <a:cubicBezTo>
                            <a:pt x="7482" y="16968"/>
                            <a:pt x="7608" y="17030"/>
                            <a:pt x="8045" y="17041"/>
                          </a:cubicBezTo>
                          <a:cubicBezTo>
                            <a:pt x="8956" y="17063"/>
                            <a:pt x="9034" y="17118"/>
                            <a:pt x="8758" y="17277"/>
                          </a:cubicBezTo>
                          <a:cubicBezTo>
                            <a:pt x="8420" y="17472"/>
                            <a:pt x="8423" y="18148"/>
                            <a:pt x="8758" y="18342"/>
                          </a:cubicBezTo>
                          <a:cubicBezTo>
                            <a:pt x="8944" y="18449"/>
                            <a:pt x="8935" y="18573"/>
                            <a:pt x="8758" y="18696"/>
                          </a:cubicBezTo>
                          <a:cubicBezTo>
                            <a:pt x="8477" y="18892"/>
                            <a:pt x="8605" y="19110"/>
                            <a:pt x="9063" y="19110"/>
                          </a:cubicBezTo>
                          <a:cubicBezTo>
                            <a:pt x="9427" y="19110"/>
                            <a:pt x="9875" y="19771"/>
                            <a:pt x="9572" y="19879"/>
                          </a:cubicBezTo>
                          <a:cubicBezTo>
                            <a:pt x="9287" y="19981"/>
                            <a:pt x="10730" y="20739"/>
                            <a:pt x="11711" y="21003"/>
                          </a:cubicBezTo>
                          <a:cubicBezTo>
                            <a:pt x="12161" y="21124"/>
                            <a:pt x="12725" y="21312"/>
                            <a:pt x="12933" y="21417"/>
                          </a:cubicBezTo>
                          <a:cubicBezTo>
                            <a:pt x="13179" y="21541"/>
                            <a:pt x="13470" y="21590"/>
                            <a:pt x="13849" y="21535"/>
                          </a:cubicBezTo>
                          <a:cubicBezTo>
                            <a:pt x="14298" y="21470"/>
                            <a:pt x="14615" y="21491"/>
                            <a:pt x="14766" y="21594"/>
                          </a:cubicBezTo>
                          <a:cubicBezTo>
                            <a:pt x="14778" y="21533"/>
                            <a:pt x="14788" y="21450"/>
                            <a:pt x="14766" y="21417"/>
                          </a:cubicBezTo>
                          <a:cubicBezTo>
                            <a:pt x="14604" y="21173"/>
                            <a:pt x="17279" y="20368"/>
                            <a:pt x="17515" y="20589"/>
                          </a:cubicBezTo>
                          <a:cubicBezTo>
                            <a:pt x="17681" y="20743"/>
                            <a:pt x="18448" y="20529"/>
                            <a:pt x="19348" y="20116"/>
                          </a:cubicBezTo>
                          <a:cubicBezTo>
                            <a:pt x="19390" y="20097"/>
                            <a:pt x="19406" y="20073"/>
                            <a:pt x="19450" y="20056"/>
                          </a:cubicBezTo>
                          <a:cubicBezTo>
                            <a:pt x="19241" y="19914"/>
                            <a:pt x="19344" y="19808"/>
                            <a:pt x="19857" y="19583"/>
                          </a:cubicBezTo>
                          <a:cubicBezTo>
                            <a:pt x="20503" y="19302"/>
                            <a:pt x="20552" y="19206"/>
                            <a:pt x="20570" y="17809"/>
                          </a:cubicBezTo>
                          <a:cubicBezTo>
                            <a:pt x="20581" y="16990"/>
                            <a:pt x="20666" y="16254"/>
                            <a:pt x="20774" y="16154"/>
                          </a:cubicBezTo>
                          <a:cubicBezTo>
                            <a:pt x="20882" y="16053"/>
                            <a:pt x="20867" y="15776"/>
                            <a:pt x="20774" y="15562"/>
                          </a:cubicBezTo>
                          <a:cubicBezTo>
                            <a:pt x="20681" y="15349"/>
                            <a:pt x="20815" y="15147"/>
                            <a:pt x="20978" y="15089"/>
                          </a:cubicBezTo>
                          <a:cubicBezTo>
                            <a:pt x="21182" y="15016"/>
                            <a:pt x="21149" y="14816"/>
                            <a:pt x="20876" y="14439"/>
                          </a:cubicBezTo>
                          <a:cubicBezTo>
                            <a:pt x="20460" y="13864"/>
                            <a:pt x="20734" y="13535"/>
                            <a:pt x="21385" y="13847"/>
                          </a:cubicBezTo>
                          <a:cubicBezTo>
                            <a:pt x="21419" y="13864"/>
                            <a:pt x="21451" y="13894"/>
                            <a:pt x="21487" y="13906"/>
                          </a:cubicBezTo>
                          <a:cubicBezTo>
                            <a:pt x="21521" y="13800"/>
                            <a:pt x="21546" y="13656"/>
                            <a:pt x="21589" y="13552"/>
                          </a:cubicBezTo>
                          <a:cubicBezTo>
                            <a:pt x="21600" y="13524"/>
                            <a:pt x="21584" y="13520"/>
                            <a:pt x="21589" y="13492"/>
                          </a:cubicBezTo>
                          <a:cubicBezTo>
                            <a:pt x="21578" y="13401"/>
                            <a:pt x="21497" y="13382"/>
                            <a:pt x="21487" y="13315"/>
                          </a:cubicBezTo>
                          <a:cubicBezTo>
                            <a:pt x="21465" y="13279"/>
                            <a:pt x="21526" y="13211"/>
                            <a:pt x="21487" y="13197"/>
                          </a:cubicBezTo>
                          <a:cubicBezTo>
                            <a:pt x="21368" y="13154"/>
                            <a:pt x="21313" y="13033"/>
                            <a:pt x="21385" y="12901"/>
                          </a:cubicBezTo>
                          <a:cubicBezTo>
                            <a:pt x="21409" y="12858"/>
                            <a:pt x="21390" y="12784"/>
                            <a:pt x="21385" y="12724"/>
                          </a:cubicBezTo>
                          <a:cubicBezTo>
                            <a:pt x="21372" y="12687"/>
                            <a:pt x="21398" y="12706"/>
                            <a:pt x="21385" y="12665"/>
                          </a:cubicBezTo>
                          <a:cubicBezTo>
                            <a:pt x="21330" y="12491"/>
                            <a:pt x="21057" y="12309"/>
                            <a:pt x="20876" y="12251"/>
                          </a:cubicBezTo>
                          <a:cubicBezTo>
                            <a:pt x="20695" y="12192"/>
                            <a:pt x="20607" y="12075"/>
                            <a:pt x="20672" y="12014"/>
                          </a:cubicBezTo>
                          <a:cubicBezTo>
                            <a:pt x="20759" y="11933"/>
                            <a:pt x="20664" y="11622"/>
                            <a:pt x="20468" y="11305"/>
                          </a:cubicBezTo>
                          <a:cubicBezTo>
                            <a:pt x="20428" y="11252"/>
                            <a:pt x="20409" y="11239"/>
                            <a:pt x="20367" y="11186"/>
                          </a:cubicBezTo>
                          <a:cubicBezTo>
                            <a:pt x="20098" y="10855"/>
                            <a:pt x="19813" y="10569"/>
                            <a:pt x="19654" y="10477"/>
                          </a:cubicBezTo>
                          <a:cubicBezTo>
                            <a:pt x="19460" y="10365"/>
                            <a:pt x="19329" y="10195"/>
                            <a:pt x="19348" y="10122"/>
                          </a:cubicBezTo>
                          <a:cubicBezTo>
                            <a:pt x="19231" y="9988"/>
                            <a:pt x="19161" y="9883"/>
                            <a:pt x="19145" y="9767"/>
                          </a:cubicBezTo>
                          <a:cubicBezTo>
                            <a:pt x="19133" y="9681"/>
                            <a:pt x="19102" y="9531"/>
                            <a:pt x="19043" y="9412"/>
                          </a:cubicBezTo>
                          <a:cubicBezTo>
                            <a:pt x="18998" y="9350"/>
                            <a:pt x="18992" y="9300"/>
                            <a:pt x="18941" y="9235"/>
                          </a:cubicBezTo>
                          <a:cubicBezTo>
                            <a:pt x="18850" y="9120"/>
                            <a:pt x="18809" y="9099"/>
                            <a:pt x="18737" y="8998"/>
                          </a:cubicBezTo>
                          <a:cubicBezTo>
                            <a:pt x="18536" y="8768"/>
                            <a:pt x="18338" y="8518"/>
                            <a:pt x="18330" y="8466"/>
                          </a:cubicBezTo>
                          <a:cubicBezTo>
                            <a:pt x="18328" y="8454"/>
                            <a:pt x="18340" y="8423"/>
                            <a:pt x="18330" y="8407"/>
                          </a:cubicBezTo>
                          <a:cubicBezTo>
                            <a:pt x="17743" y="8320"/>
                            <a:pt x="17166" y="8115"/>
                            <a:pt x="17006" y="7875"/>
                          </a:cubicBezTo>
                          <a:cubicBezTo>
                            <a:pt x="16888" y="7697"/>
                            <a:pt x="17201" y="7326"/>
                            <a:pt x="17515" y="7106"/>
                          </a:cubicBezTo>
                          <a:cubicBezTo>
                            <a:pt x="17154" y="6929"/>
                            <a:pt x="16779" y="6753"/>
                            <a:pt x="16904" y="6751"/>
                          </a:cubicBezTo>
                          <a:cubicBezTo>
                            <a:pt x="17044" y="6749"/>
                            <a:pt x="16904" y="6534"/>
                            <a:pt x="16599" y="6337"/>
                          </a:cubicBezTo>
                          <a:cubicBezTo>
                            <a:pt x="15788" y="5814"/>
                            <a:pt x="14885" y="4848"/>
                            <a:pt x="15071" y="4741"/>
                          </a:cubicBezTo>
                          <a:cubicBezTo>
                            <a:pt x="15160" y="4689"/>
                            <a:pt x="15040" y="4476"/>
                            <a:pt x="14766" y="4208"/>
                          </a:cubicBezTo>
                          <a:lnTo>
                            <a:pt x="14664" y="4090"/>
                          </a:lnTo>
                          <a:cubicBezTo>
                            <a:pt x="14484" y="4103"/>
                            <a:pt x="14201" y="4019"/>
                            <a:pt x="14053" y="3794"/>
                          </a:cubicBezTo>
                          <a:cubicBezTo>
                            <a:pt x="13924" y="3598"/>
                            <a:pt x="13921" y="3467"/>
                            <a:pt x="14053" y="3321"/>
                          </a:cubicBezTo>
                          <a:cubicBezTo>
                            <a:pt x="13839" y="3306"/>
                            <a:pt x="13698" y="3218"/>
                            <a:pt x="13747" y="3085"/>
                          </a:cubicBezTo>
                          <a:cubicBezTo>
                            <a:pt x="13764" y="3040"/>
                            <a:pt x="13751" y="3016"/>
                            <a:pt x="13747" y="2966"/>
                          </a:cubicBezTo>
                          <a:cubicBezTo>
                            <a:pt x="13631" y="2839"/>
                            <a:pt x="13477" y="2672"/>
                            <a:pt x="13442" y="2553"/>
                          </a:cubicBezTo>
                          <a:cubicBezTo>
                            <a:pt x="13411" y="2548"/>
                            <a:pt x="13370" y="2483"/>
                            <a:pt x="13340" y="2493"/>
                          </a:cubicBezTo>
                          <a:cubicBezTo>
                            <a:pt x="13228" y="2533"/>
                            <a:pt x="12967" y="2429"/>
                            <a:pt x="12831" y="2257"/>
                          </a:cubicBezTo>
                          <a:cubicBezTo>
                            <a:pt x="12781" y="2194"/>
                            <a:pt x="12652" y="2151"/>
                            <a:pt x="12525" y="2079"/>
                          </a:cubicBezTo>
                          <a:cubicBezTo>
                            <a:pt x="12264" y="1963"/>
                            <a:pt x="12012" y="1832"/>
                            <a:pt x="11711" y="1725"/>
                          </a:cubicBezTo>
                          <a:cubicBezTo>
                            <a:pt x="11252" y="1599"/>
                            <a:pt x="10608" y="1328"/>
                            <a:pt x="10285" y="1133"/>
                          </a:cubicBezTo>
                          <a:cubicBezTo>
                            <a:pt x="9950" y="931"/>
                            <a:pt x="9524" y="778"/>
                            <a:pt x="9267" y="778"/>
                          </a:cubicBezTo>
                          <a:cubicBezTo>
                            <a:pt x="8992" y="778"/>
                            <a:pt x="8527" y="576"/>
                            <a:pt x="8147" y="365"/>
                          </a:cubicBezTo>
                          <a:cubicBezTo>
                            <a:pt x="7616" y="503"/>
                            <a:pt x="7204" y="352"/>
                            <a:pt x="7128" y="10"/>
                          </a:cubicBezTo>
                          <a:lnTo>
                            <a:pt x="7026" y="10"/>
                          </a:lnTo>
                          <a:cubicBezTo>
                            <a:pt x="6926" y="39"/>
                            <a:pt x="6869" y="32"/>
                            <a:pt x="6721" y="10"/>
                          </a:cubicBezTo>
                          <a:cubicBezTo>
                            <a:pt x="6617" y="-6"/>
                            <a:pt x="6505" y="1"/>
                            <a:pt x="6415" y="10"/>
                          </a:cubicBezTo>
                          <a:close/>
                        </a:path>
                      </a:pathLst>
                    </a:custGeom>
                    <a:ln>
                      <a:noFill/>
                    </a:ln>
                    <a:effectLst/>
                  </p:spPr>
                </p:pic>
                <p:pic>
                  <p:nvPicPr>
                    <p:cNvPr id="741" name="Image" descr="Image"/>
                    <p:cNvPicPr>
                      <a:picLocks/>
                    </p:cNvPicPr>
                    <p:nvPr/>
                  </p:nvPicPr>
                  <p:blipFill>
                    <a:blip r:embed="rId29"/>
                    <a:stretch>
                      <a:fillRect/>
                    </a:stretch>
                  </p:blipFill>
                  <p:spPr>
                    <a:xfrm>
                      <a:off x="0" y="-1"/>
                      <a:ext cx="102099" cy="169020"/>
                    </a:xfrm>
                    <a:prstGeom prst="rect">
                      <a:avLst/>
                    </a:prstGeom>
                    <a:effectLst/>
                  </p:spPr>
                </p:pic>
              </p:grpSp>
            </p:grpSp>
          </p:grpSp>
          <p:grpSp>
            <p:nvGrpSpPr>
              <p:cNvPr id="749" name="Group"/>
              <p:cNvGrpSpPr/>
              <p:nvPr/>
            </p:nvGrpSpPr>
            <p:grpSpPr>
              <a:xfrm>
                <a:off x="7235630" y="5735591"/>
                <a:ext cx="1622899" cy="2990455"/>
                <a:chOff x="112" y="0"/>
                <a:chExt cx="1622898" cy="2990453"/>
              </a:xfrm>
            </p:grpSpPr>
            <p:pic>
              <p:nvPicPr>
                <p:cNvPr id="746" name="Image" descr="Image"/>
                <p:cNvPicPr>
                  <a:picLocks noChangeAspect="1"/>
                </p:cNvPicPr>
                <p:nvPr/>
              </p:nvPicPr>
              <p:blipFill>
                <a:blip r:embed="rId30" cstate="print">
                  <a:extLst>
                    <a:ext uri="{28A0092B-C50C-407E-A947-70E740481C1C}">
                      <a14:useLocalDpi xmlns:a14="http://schemas.microsoft.com/office/drawing/2010/main"/>
                    </a:ext>
                  </a:extLst>
                </a:blip>
                <a:srcRect/>
                <a:stretch>
                  <a:fillRect/>
                </a:stretch>
              </p:blipFill>
              <p:spPr>
                <a:xfrm>
                  <a:off x="112" y="0"/>
                  <a:ext cx="1622899" cy="2990454"/>
                </a:xfrm>
                <a:custGeom>
                  <a:avLst/>
                  <a:gdLst/>
                  <a:ahLst/>
                  <a:cxnLst>
                    <a:cxn ang="0">
                      <a:pos x="wd2" y="hd2"/>
                    </a:cxn>
                    <a:cxn ang="5400000">
                      <a:pos x="wd2" y="hd2"/>
                    </a:cxn>
                    <a:cxn ang="10800000">
                      <a:pos x="wd2" y="hd2"/>
                    </a:cxn>
                    <a:cxn ang="16200000">
                      <a:pos x="wd2" y="hd2"/>
                    </a:cxn>
                  </a:cxnLst>
                  <a:rect l="0" t="0" r="r" b="b"/>
                  <a:pathLst>
                    <a:path w="21556" h="21600" extrusionOk="0">
                      <a:moveTo>
                        <a:pt x="3726" y="0"/>
                      </a:moveTo>
                      <a:cubicBezTo>
                        <a:pt x="3398" y="0"/>
                        <a:pt x="3251" y="50"/>
                        <a:pt x="2687" y="344"/>
                      </a:cubicBezTo>
                      <a:lnTo>
                        <a:pt x="2028" y="688"/>
                      </a:lnTo>
                      <a:lnTo>
                        <a:pt x="1417" y="401"/>
                      </a:lnTo>
                      <a:cubicBezTo>
                        <a:pt x="727" y="75"/>
                        <a:pt x="363" y="29"/>
                        <a:pt x="104" y="244"/>
                      </a:cubicBezTo>
                      <a:cubicBezTo>
                        <a:pt x="2" y="328"/>
                        <a:pt x="-26" y="420"/>
                        <a:pt x="25" y="493"/>
                      </a:cubicBezTo>
                      <a:cubicBezTo>
                        <a:pt x="69" y="556"/>
                        <a:pt x="1905" y="1570"/>
                        <a:pt x="4105" y="2749"/>
                      </a:cubicBezTo>
                      <a:cubicBezTo>
                        <a:pt x="7132" y="4371"/>
                        <a:pt x="8166" y="4893"/>
                        <a:pt x="8354" y="4893"/>
                      </a:cubicBezTo>
                      <a:cubicBezTo>
                        <a:pt x="8490" y="4893"/>
                        <a:pt x="8711" y="4961"/>
                        <a:pt x="8849" y="5042"/>
                      </a:cubicBezTo>
                      <a:cubicBezTo>
                        <a:pt x="9351" y="5337"/>
                        <a:pt x="9877" y="5471"/>
                        <a:pt x="10636" y="5501"/>
                      </a:cubicBezTo>
                      <a:cubicBezTo>
                        <a:pt x="11212" y="5523"/>
                        <a:pt x="11362" y="5549"/>
                        <a:pt x="11401" y="5630"/>
                      </a:cubicBezTo>
                      <a:cubicBezTo>
                        <a:pt x="11428" y="5686"/>
                        <a:pt x="11553" y="5738"/>
                        <a:pt x="11675" y="5748"/>
                      </a:cubicBezTo>
                      <a:lnTo>
                        <a:pt x="11896" y="5765"/>
                      </a:lnTo>
                      <a:lnTo>
                        <a:pt x="11949" y="12235"/>
                      </a:lnTo>
                      <a:lnTo>
                        <a:pt x="12002" y="18702"/>
                      </a:lnTo>
                      <a:lnTo>
                        <a:pt x="12239" y="19152"/>
                      </a:lnTo>
                      <a:cubicBezTo>
                        <a:pt x="12793" y="20192"/>
                        <a:pt x="13990" y="21063"/>
                        <a:pt x="15360" y="21422"/>
                      </a:cubicBezTo>
                      <a:cubicBezTo>
                        <a:pt x="15816" y="21542"/>
                        <a:pt x="16195" y="21600"/>
                        <a:pt x="16567" y="21600"/>
                      </a:cubicBezTo>
                      <a:cubicBezTo>
                        <a:pt x="16939" y="21600"/>
                        <a:pt x="17304" y="21542"/>
                        <a:pt x="17748" y="21422"/>
                      </a:cubicBezTo>
                      <a:cubicBezTo>
                        <a:pt x="18750" y="21152"/>
                        <a:pt x="19681" y="20609"/>
                        <a:pt x="20262" y="19957"/>
                      </a:cubicBezTo>
                      <a:cubicBezTo>
                        <a:pt x="21148" y="18964"/>
                        <a:pt x="21089" y="19521"/>
                        <a:pt x="21127" y="12249"/>
                      </a:cubicBezTo>
                      <a:cubicBezTo>
                        <a:pt x="21160" y="5841"/>
                        <a:pt x="21162" y="5796"/>
                        <a:pt x="21369" y="5736"/>
                      </a:cubicBezTo>
                      <a:cubicBezTo>
                        <a:pt x="21541" y="5686"/>
                        <a:pt x="21574" y="5626"/>
                        <a:pt x="21548" y="5409"/>
                      </a:cubicBezTo>
                      <a:lnTo>
                        <a:pt x="21517" y="5146"/>
                      </a:lnTo>
                      <a:lnTo>
                        <a:pt x="16503" y="5131"/>
                      </a:lnTo>
                      <a:cubicBezTo>
                        <a:pt x="12123" y="5118"/>
                        <a:pt x="11477" y="5129"/>
                        <a:pt x="11401" y="5203"/>
                      </a:cubicBezTo>
                      <a:cubicBezTo>
                        <a:pt x="11297" y="5304"/>
                        <a:pt x="10555" y="5319"/>
                        <a:pt x="10120" y="5229"/>
                      </a:cubicBezTo>
                      <a:cubicBezTo>
                        <a:pt x="9961" y="5196"/>
                        <a:pt x="9636" y="5079"/>
                        <a:pt x="9392" y="4971"/>
                      </a:cubicBezTo>
                      <a:cubicBezTo>
                        <a:pt x="9052" y="4819"/>
                        <a:pt x="8950" y="4734"/>
                        <a:pt x="8950" y="4607"/>
                      </a:cubicBezTo>
                      <a:cubicBezTo>
                        <a:pt x="8950" y="4480"/>
                        <a:pt x="8820" y="4377"/>
                        <a:pt x="8428" y="4174"/>
                      </a:cubicBezTo>
                      <a:cubicBezTo>
                        <a:pt x="8143" y="4026"/>
                        <a:pt x="7911" y="3881"/>
                        <a:pt x="7911" y="3850"/>
                      </a:cubicBezTo>
                      <a:cubicBezTo>
                        <a:pt x="7911" y="3819"/>
                        <a:pt x="8144" y="3669"/>
                        <a:pt x="8428" y="3517"/>
                      </a:cubicBezTo>
                      <a:cubicBezTo>
                        <a:pt x="9040" y="3189"/>
                        <a:pt x="9231" y="2939"/>
                        <a:pt x="9050" y="2700"/>
                      </a:cubicBezTo>
                      <a:cubicBezTo>
                        <a:pt x="8941" y="2557"/>
                        <a:pt x="7848" y="1954"/>
                        <a:pt x="4943" y="436"/>
                      </a:cubicBezTo>
                      <a:cubicBezTo>
                        <a:pt x="4209" y="52"/>
                        <a:pt x="4062" y="0"/>
                        <a:pt x="3726" y="0"/>
                      </a:cubicBezTo>
                      <a:close/>
                    </a:path>
                  </a:pathLst>
                </a:custGeom>
                <a:ln w="12700" cap="flat">
                  <a:noFill/>
                  <a:miter lim="400000"/>
                </a:ln>
                <a:effectLst/>
              </p:spPr>
            </p:pic>
            <p:pic>
              <p:nvPicPr>
                <p:cNvPr id="747" name="Gentamicin.png" descr="Gentamicin.png"/>
                <p:cNvPicPr>
                  <a:picLocks noChangeAspect="1"/>
                </p:cNvPicPr>
                <p:nvPr/>
              </p:nvPicPr>
              <p:blipFill>
                <a:blip r:embed="rId31" cstate="print">
                  <a:extLst>
                    <a:ext uri="{28A0092B-C50C-407E-A947-70E740481C1C}">
                      <a14:useLocalDpi xmlns:a14="http://schemas.microsoft.com/office/drawing/2010/main"/>
                    </a:ext>
                  </a:extLst>
                </a:blip>
                <a:srcRect/>
                <a:stretch>
                  <a:fillRect/>
                </a:stretch>
              </p:blipFill>
              <p:spPr>
                <a:xfrm>
                  <a:off x="963151" y="1170272"/>
                  <a:ext cx="581882" cy="761391"/>
                </a:xfrm>
                <a:custGeom>
                  <a:avLst/>
                  <a:gdLst/>
                  <a:ahLst/>
                  <a:cxnLst>
                    <a:cxn ang="0">
                      <a:pos x="wd2" y="hd2"/>
                    </a:cxn>
                    <a:cxn ang="5400000">
                      <a:pos x="wd2" y="hd2"/>
                    </a:cxn>
                    <a:cxn ang="10800000">
                      <a:pos x="wd2" y="hd2"/>
                    </a:cxn>
                    <a:cxn ang="16200000">
                      <a:pos x="wd2" y="hd2"/>
                    </a:cxn>
                  </a:cxnLst>
                  <a:rect l="0" t="0" r="r" b="b"/>
                  <a:pathLst>
                    <a:path w="21581" h="21569" extrusionOk="0">
                      <a:moveTo>
                        <a:pt x="8949" y="5"/>
                      </a:moveTo>
                      <a:cubicBezTo>
                        <a:pt x="8798" y="27"/>
                        <a:pt x="8628" y="119"/>
                        <a:pt x="8478" y="275"/>
                      </a:cubicBezTo>
                      <a:cubicBezTo>
                        <a:pt x="8338" y="422"/>
                        <a:pt x="7973" y="541"/>
                        <a:pt x="7654" y="545"/>
                      </a:cubicBezTo>
                      <a:cubicBezTo>
                        <a:pt x="7095" y="551"/>
                        <a:pt x="7060" y="590"/>
                        <a:pt x="7021" y="1399"/>
                      </a:cubicBezTo>
                      <a:cubicBezTo>
                        <a:pt x="6999" y="1861"/>
                        <a:pt x="6904" y="2298"/>
                        <a:pt x="6800" y="2377"/>
                      </a:cubicBezTo>
                      <a:cubicBezTo>
                        <a:pt x="6685" y="2466"/>
                        <a:pt x="6262" y="2304"/>
                        <a:pt x="5726" y="1961"/>
                      </a:cubicBezTo>
                      <a:cubicBezTo>
                        <a:pt x="4488" y="1171"/>
                        <a:pt x="4380" y="1460"/>
                        <a:pt x="5608" y="2276"/>
                      </a:cubicBezTo>
                      <a:lnTo>
                        <a:pt x="6624" y="2951"/>
                      </a:lnTo>
                      <a:lnTo>
                        <a:pt x="6050" y="3580"/>
                      </a:lnTo>
                      <a:cubicBezTo>
                        <a:pt x="5191" y="4527"/>
                        <a:pt x="5124" y="4548"/>
                        <a:pt x="3856" y="4322"/>
                      </a:cubicBezTo>
                      <a:cubicBezTo>
                        <a:pt x="2374" y="4059"/>
                        <a:pt x="2278" y="3997"/>
                        <a:pt x="2134" y="3311"/>
                      </a:cubicBezTo>
                      <a:cubicBezTo>
                        <a:pt x="2045" y="2885"/>
                        <a:pt x="1903" y="2720"/>
                        <a:pt x="1619" y="2703"/>
                      </a:cubicBezTo>
                      <a:cubicBezTo>
                        <a:pt x="1093" y="2673"/>
                        <a:pt x="1093" y="3307"/>
                        <a:pt x="1619" y="3558"/>
                      </a:cubicBezTo>
                      <a:cubicBezTo>
                        <a:pt x="2125" y="3799"/>
                        <a:pt x="1979" y="4264"/>
                        <a:pt x="1148" y="5076"/>
                      </a:cubicBezTo>
                      <a:cubicBezTo>
                        <a:pt x="182" y="6020"/>
                        <a:pt x="325" y="6281"/>
                        <a:pt x="1325" y="5402"/>
                      </a:cubicBezTo>
                      <a:cubicBezTo>
                        <a:pt x="2197" y="4634"/>
                        <a:pt x="2226" y="4618"/>
                        <a:pt x="3356" y="4626"/>
                      </a:cubicBezTo>
                      <a:cubicBezTo>
                        <a:pt x="4698" y="4636"/>
                        <a:pt x="4931" y="4769"/>
                        <a:pt x="5476" y="5874"/>
                      </a:cubicBezTo>
                      <a:lnTo>
                        <a:pt x="5858" y="6661"/>
                      </a:lnTo>
                      <a:lnTo>
                        <a:pt x="5225" y="7212"/>
                      </a:lnTo>
                      <a:cubicBezTo>
                        <a:pt x="4879" y="7514"/>
                        <a:pt x="4436" y="7808"/>
                        <a:pt x="4239" y="7864"/>
                      </a:cubicBezTo>
                      <a:cubicBezTo>
                        <a:pt x="3833" y="7978"/>
                        <a:pt x="3770" y="8450"/>
                        <a:pt x="4121" y="8718"/>
                      </a:cubicBezTo>
                      <a:cubicBezTo>
                        <a:pt x="4251" y="8817"/>
                        <a:pt x="4360" y="9132"/>
                        <a:pt x="4372" y="9415"/>
                      </a:cubicBezTo>
                      <a:cubicBezTo>
                        <a:pt x="4388" y="9820"/>
                        <a:pt x="4479" y="9933"/>
                        <a:pt x="4799" y="9933"/>
                      </a:cubicBezTo>
                      <a:cubicBezTo>
                        <a:pt x="5316" y="9933"/>
                        <a:pt x="5454" y="9444"/>
                        <a:pt x="5034" y="9089"/>
                      </a:cubicBezTo>
                      <a:cubicBezTo>
                        <a:pt x="4597" y="8721"/>
                        <a:pt x="4922" y="7868"/>
                        <a:pt x="5711" y="7291"/>
                      </a:cubicBezTo>
                      <a:cubicBezTo>
                        <a:pt x="6293" y="6865"/>
                        <a:pt x="6324" y="6854"/>
                        <a:pt x="7448" y="7032"/>
                      </a:cubicBezTo>
                      <a:cubicBezTo>
                        <a:pt x="8502" y="7199"/>
                        <a:pt x="8638" y="7277"/>
                        <a:pt x="9038" y="7875"/>
                      </a:cubicBezTo>
                      <a:cubicBezTo>
                        <a:pt x="9277" y="8234"/>
                        <a:pt x="9483" y="8730"/>
                        <a:pt x="9494" y="8988"/>
                      </a:cubicBezTo>
                      <a:cubicBezTo>
                        <a:pt x="9510" y="9355"/>
                        <a:pt x="9611" y="9456"/>
                        <a:pt x="9950" y="9460"/>
                      </a:cubicBezTo>
                      <a:cubicBezTo>
                        <a:pt x="10189" y="9463"/>
                        <a:pt x="10752" y="9664"/>
                        <a:pt x="11216" y="9899"/>
                      </a:cubicBezTo>
                      <a:cubicBezTo>
                        <a:pt x="12049" y="10320"/>
                        <a:pt x="12070" y="10339"/>
                        <a:pt x="12070" y="11259"/>
                      </a:cubicBezTo>
                      <a:cubicBezTo>
                        <a:pt x="12070" y="12165"/>
                        <a:pt x="12049" y="12204"/>
                        <a:pt x="11304" y="12575"/>
                      </a:cubicBezTo>
                      <a:cubicBezTo>
                        <a:pt x="10253" y="13098"/>
                        <a:pt x="9159" y="13162"/>
                        <a:pt x="8905" y="12721"/>
                      </a:cubicBezTo>
                      <a:cubicBezTo>
                        <a:pt x="8635" y="12251"/>
                        <a:pt x="7772" y="12269"/>
                        <a:pt x="7772" y="12743"/>
                      </a:cubicBezTo>
                      <a:cubicBezTo>
                        <a:pt x="7772" y="13016"/>
                        <a:pt x="7882" y="13092"/>
                        <a:pt x="8287" y="13092"/>
                      </a:cubicBezTo>
                      <a:cubicBezTo>
                        <a:pt x="8574" y="13092"/>
                        <a:pt x="9037" y="13250"/>
                        <a:pt x="9303" y="13440"/>
                      </a:cubicBezTo>
                      <a:lnTo>
                        <a:pt x="9788" y="13789"/>
                      </a:lnTo>
                      <a:lnTo>
                        <a:pt x="11010" y="13126"/>
                      </a:lnTo>
                      <a:lnTo>
                        <a:pt x="12232" y="12462"/>
                      </a:lnTo>
                      <a:lnTo>
                        <a:pt x="13380" y="12968"/>
                      </a:lnTo>
                      <a:lnTo>
                        <a:pt x="14513" y="13463"/>
                      </a:lnTo>
                      <a:lnTo>
                        <a:pt x="14513" y="14362"/>
                      </a:lnTo>
                      <a:cubicBezTo>
                        <a:pt x="14513" y="15363"/>
                        <a:pt x="14355" y="15575"/>
                        <a:pt x="13218" y="16094"/>
                      </a:cubicBezTo>
                      <a:lnTo>
                        <a:pt x="12423" y="16453"/>
                      </a:lnTo>
                      <a:lnTo>
                        <a:pt x="11511" y="16116"/>
                      </a:lnTo>
                      <a:cubicBezTo>
                        <a:pt x="11005" y="15928"/>
                        <a:pt x="10553" y="15633"/>
                        <a:pt x="10495" y="15464"/>
                      </a:cubicBezTo>
                      <a:cubicBezTo>
                        <a:pt x="10373" y="15107"/>
                        <a:pt x="9647" y="15052"/>
                        <a:pt x="9479" y="15385"/>
                      </a:cubicBezTo>
                      <a:cubicBezTo>
                        <a:pt x="9331" y="15680"/>
                        <a:pt x="8003" y="16289"/>
                        <a:pt x="7757" y="16172"/>
                      </a:cubicBezTo>
                      <a:cubicBezTo>
                        <a:pt x="7653" y="16123"/>
                        <a:pt x="7626" y="15800"/>
                        <a:pt x="7698" y="15453"/>
                      </a:cubicBezTo>
                      <a:cubicBezTo>
                        <a:pt x="7816" y="14890"/>
                        <a:pt x="7793" y="14827"/>
                        <a:pt x="7448" y="14879"/>
                      </a:cubicBezTo>
                      <a:cubicBezTo>
                        <a:pt x="7157" y="14924"/>
                        <a:pt x="7051" y="15067"/>
                        <a:pt x="7051" y="15475"/>
                      </a:cubicBezTo>
                      <a:cubicBezTo>
                        <a:pt x="7051" y="16147"/>
                        <a:pt x="6848" y="16197"/>
                        <a:pt x="5873" y="15779"/>
                      </a:cubicBezTo>
                      <a:lnTo>
                        <a:pt x="5108" y="15453"/>
                      </a:lnTo>
                      <a:lnTo>
                        <a:pt x="5108" y="14374"/>
                      </a:lnTo>
                      <a:cubicBezTo>
                        <a:pt x="5108" y="13755"/>
                        <a:pt x="5018" y="13283"/>
                        <a:pt x="4902" y="13283"/>
                      </a:cubicBezTo>
                      <a:cubicBezTo>
                        <a:pt x="4785" y="13283"/>
                        <a:pt x="4710" y="13750"/>
                        <a:pt x="4710" y="14374"/>
                      </a:cubicBezTo>
                      <a:lnTo>
                        <a:pt x="4710" y="15464"/>
                      </a:lnTo>
                      <a:lnTo>
                        <a:pt x="3842" y="15891"/>
                      </a:lnTo>
                      <a:cubicBezTo>
                        <a:pt x="2836" y="16382"/>
                        <a:pt x="2282" y="16374"/>
                        <a:pt x="1104" y="15846"/>
                      </a:cubicBezTo>
                      <a:cubicBezTo>
                        <a:pt x="204" y="15444"/>
                        <a:pt x="0" y="15394"/>
                        <a:pt x="0" y="15599"/>
                      </a:cubicBezTo>
                      <a:cubicBezTo>
                        <a:pt x="0" y="15671"/>
                        <a:pt x="452" y="15922"/>
                        <a:pt x="1001" y="16150"/>
                      </a:cubicBezTo>
                      <a:cubicBezTo>
                        <a:pt x="2047" y="16585"/>
                        <a:pt x="2309" y="16934"/>
                        <a:pt x="2120" y="17656"/>
                      </a:cubicBezTo>
                      <a:cubicBezTo>
                        <a:pt x="2030" y="17998"/>
                        <a:pt x="2096" y="18101"/>
                        <a:pt x="2458" y="18174"/>
                      </a:cubicBezTo>
                      <a:cubicBezTo>
                        <a:pt x="2870" y="18256"/>
                        <a:pt x="2898" y="18218"/>
                        <a:pt x="2782" y="17746"/>
                      </a:cubicBezTo>
                      <a:cubicBezTo>
                        <a:pt x="2603" y="17017"/>
                        <a:pt x="2856" y="16612"/>
                        <a:pt x="3724" y="16274"/>
                      </a:cubicBezTo>
                      <a:cubicBezTo>
                        <a:pt x="4605" y="15930"/>
                        <a:pt x="4723" y="15979"/>
                        <a:pt x="4563" y="16588"/>
                      </a:cubicBezTo>
                      <a:cubicBezTo>
                        <a:pt x="4461" y="16978"/>
                        <a:pt x="4504" y="17038"/>
                        <a:pt x="4902" y="17038"/>
                      </a:cubicBezTo>
                      <a:cubicBezTo>
                        <a:pt x="5302" y="17038"/>
                        <a:pt x="5346" y="16969"/>
                        <a:pt x="5240" y="16566"/>
                      </a:cubicBezTo>
                      <a:cubicBezTo>
                        <a:pt x="5077" y="15945"/>
                        <a:pt x="5282" y="15897"/>
                        <a:pt x="6241" y="16307"/>
                      </a:cubicBezTo>
                      <a:lnTo>
                        <a:pt x="7051" y="16656"/>
                      </a:lnTo>
                      <a:lnTo>
                        <a:pt x="7109" y="17780"/>
                      </a:lnTo>
                      <a:lnTo>
                        <a:pt x="7183" y="18904"/>
                      </a:lnTo>
                      <a:lnTo>
                        <a:pt x="8390" y="19444"/>
                      </a:lnTo>
                      <a:cubicBezTo>
                        <a:pt x="9741" y="20049"/>
                        <a:pt x="10001" y="20047"/>
                        <a:pt x="11349" y="19444"/>
                      </a:cubicBezTo>
                      <a:lnTo>
                        <a:pt x="12291" y="19028"/>
                      </a:lnTo>
                      <a:lnTo>
                        <a:pt x="13012" y="19320"/>
                      </a:lnTo>
                      <a:cubicBezTo>
                        <a:pt x="14085" y="19755"/>
                        <a:pt x="14575" y="20345"/>
                        <a:pt x="14410" y="21018"/>
                      </a:cubicBezTo>
                      <a:cubicBezTo>
                        <a:pt x="14288" y="21515"/>
                        <a:pt x="14320" y="21569"/>
                        <a:pt x="14734" y="21569"/>
                      </a:cubicBezTo>
                      <a:cubicBezTo>
                        <a:pt x="15146" y="21569"/>
                        <a:pt x="15179" y="21507"/>
                        <a:pt x="15073" y="21007"/>
                      </a:cubicBezTo>
                      <a:cubicBezTo>
                        <a:pt x="14876" y="20080"/>
                        <a:pt x="15386" y="19507"/>
                        <a:pt x="16456" y="19467"/>
                      </a:cubicBezTo>
                      <a:cubicBezTo>
                        <a:pt x="16569" y="19462"/>
                        <a:pt x="16662" y="19326"/>
                        <a:pt x="16662" y="19163"/>
                      </a:cubicBezTo>
                      <a:cubicBezTo>
                        <a:pt x="16662" y="18723"/>
                        <a:pt x="15878" y="18678"/>
                        <a:pt x="15632" y="19107"/>
                      </a:cubicBezTo>
                      <a:cubicBezTo>
                        <a:pt x="15341" y="19613"/>
                        <a:pt x="14487" y="19629"/>
                        <a:pt x="13395" y="19141"/>
                      </a:cubicBezTo>
                      <a:lnTo>
                        <a:pt x="12482" y="18725"/>
                      </a:lnTo>
                      <a:lnTo>
                        <a:pt x="12482" y="17735"/>
                      </a:lnTo>
                      <a:lnTo>
                        <a:pt x="12482" y="16757"/>
                      </a:lnTo>
                      <a:lnTo>
                        <a:pt x="13453" y="16319"/>
                      </a:lnTo>
                      <a:cubicBezTo>
                        <a:pt x="13988" y="16078"/>
                        <a:pt x="14597" y="15873"/>
                        <a:pt x="14822" y="15869"/>
                      </a:cubicBezTo>
                      <a:cubicBezTo>
                        <a:pt x="15138" y="15863"/>
                        <a:pt x="15227" y="15777"/>
                        <a:pt x="15176" y="15475"/>
                      </a:cubicBezTo>
                      <a:cubicBezTo>
                        <a:pt x="15139" y="15261"/>
                        <a:pt x="15057" y="14724"/>
                        <a:pt x="14999" y="14284"/>
                      </a:cubicBezTo>
                      <a:lnTo>
                        <a:pt x="14896" y="13485"/>
                      </a:lnTo>
                      <a:lnTo>
                        <a:pt x="16044" y="12979"/>
                      </a:lnTo>
                      <a:lnTo>
                        <a:pt x="17192" y="12473"/>
                      </a:lnTo>
                      <a:lnTo>
                        <a:pt x="18061" y="12867"/>
                      </a:lnTo>
                      <a:cubicBezTo>
                        <a:pt x="19162" y="13360"/>
                        <a:pt x="19620" y="13947"/>
                        <a:pt x="19253" y="14396"/>
                      </a:cubicBezTo>
                      <a:cubicBezTo>
                        <a:pt x="18961" y="14753"/>
                        <a:pt x="19242" y="15161"/>
                        <a:pt x="19783" y="15161"/>
                      </a:cubicBezTo>
                      <a:cubicBezTo>
                        <a:pt x="20027" y="15161"/>
                        <a:pt x="20066" y="15029"/>
                        <a:pt x="19959" y="14486"/>
                      </a:cubicBezTo>
                      <a:cubicBezTo>
                        <a:pt x="19805" y="13698"/>
                        <a:pt x="20214" y="13173"/>
                        <a:pt x="21063" y="13081"/>
                      </a:cubicBezTo>
                      <a:cubicBezTo>
                        <a:pt x="21379" y="13046"/>
                        <a:pt x="21557" y="12892"/>
                        <a:pt x="21579" y="12743"/>
                      </a:cubicBezTo>
                      <a:cubicBezTo>
                        <a:pt x="21600" y="12594"/>
                        <a:pt x="21472" y="12442"/>
                        <a:pt x="21166" y="12406"/>
                      </a:cubicBezTo>
                      <a:cubicBezTo>
                        <a:pt x="20896" y="12375"/>
                        <a:pt x="20677" y="12485"/>
                        <a:pt x="20548" y="12710"/>
                      </a:cubicBezTo>
                      <a:cubicBezTo>
                        <a:pt x="20289" y="13160"/>
                        <a:pt x="19264" y="13094"/>
                        <a:pt x="18164" y="12563"/>
                      </a:cubicBezTo>
                      <a:cubicBezTo>
                        <a:pt x="17381" y="12186"/>
                        <a:pt x="17384" y="12186"/>
                        <a:pt x="17384" y="11136"/>
                      </a:cubicBezTo>
                      <a:lnTo>
                        <a:pt x="17384" y="10079"/>
                      </a:lnTo>
                      <a:lnTo>
                        <a:pt x="16368" y="9652"/>
                      </a:lnTo>
                      <a:cubicBezTo>
                        <a:pt x="15810" y="9412"/>
                        <a:pt x="15302" y="9139"/>
                        <a:pt x="15235" y="9056"/>
                      </a:cubicBezTo>
                      <a:cubicBezTo>
                        <a:pt x="15053" y="8831"/>
                        <a:pt x="15572" y="7784"/>
                        <a:pt x="16044" y="7425"/>
                      </a:cubicBezTo>
                      <a:cubicBezTo>
                        <a:pt x="16299" y="7232"/>
                        <a:pt x="16732" y="7111"/>
                        <a:pt x="17177" y="7111"/>
                      </a:cubicBezTo>
                      <a:cubicBezTo>
                        <a:pt x="17749" y="7111"/>
                        <a:pt x="17899" y="7055"/>
                        <a:pt x="17899" y="6818"/>
                      </a:cubicBezTo>
                      <a:cubicBezTo>
                        <a:pt x="17899" y="6446"/>
                        <a:pt x="17274" y="6358"/>
                        <a:pt x="16692" y="6650"/>
                      </a:cubicBezTo>
                      <a:cubicBezTo>
                        <a:pt x="16120" y="6936"/>
                        <a:pt x="15301" y="6648"/>
                        <a:pt x="15131" y="6099"/>
                      </a:cubicBezTo>
                      <a:cubicBezTo>
                        <a:pt x="14986" y="5629"/>
                        <a:pt x="14258" y="5563"/>
                        <a:pt x="14145" y="6009"/>
                      </a:cubicBezTo>
                      <a:cubicBezTo>
                        <a:pt x="14091" y="6226"/>
                        <a:pt x="14158" y="6281"/>
                        <a:pt x="14396" y="6211"/>
                      </a:cubicBezTo>
                      <a:cubicBezTo>
                        <a:pt x="15125" y="5997"/>
                        <a:pt x="15442" y="7466"/>
                        <a:pt x="14881" y="8460"/>
                      </a:cubicBezTo>
                      <a:cubicBezTo>
                        <a:pt x="14651" y="8868"/>
                        <a:pt x="14240" y="9165"/>
                        <a:pt x="13409" y="9528"/>
                      </a:cubicBezTo>
                      <a:lnTo>
                        <a:pt x="12261" y="10034"/>
                      </a:lnTo>
                      <a:lnTo>
                        <a:pt x="11584" y="9708"/>
                      </a:lnTo>
                      <a:cubicBezTo>
                        <a:pt x="10722" y="9301"/>
                        <a:pt x="9473" y="8087"/>
                        <a:pt x="9303" y="7493"/>
                      </a:cubicBezTo>
                      <a:cubicBezTo>
                        <a:pt x="9203" y="7145"/>
                        <a:pt x="9307" y="6919"/>
                        <a:pt x="9744" y="6481"/>
                      </a:cubicBezTo>
                      <a:cubicBezTo>
                        <a:pt x="10055" y="6169"/>
                        <a:pt x="10515" y="5848"/>
                        <a:pt x="10775" y="5773"/>
                      </a:cubicBezTo>
                      <a:cubicBezTo>
                        <a:pt x="11235" y="5639"/>
                        <a:pt x="11482" y="4961"/>
                        <a:pt x="11040" y="5042"/>
                      </a:cubicBezTo>
                      <a:cubicBezTo>
                        <a:pt x="10922" y="5063"/>
                        <a:pt x="10645" y="4723"/>
                        <a:pt x="10436" y="4277"/>
                      </a:cubicBezTo>
                      <a:cubicBezTo>
                        <a:pt x="9909" y="3155"/>
                        <a:pt x="9962" y="3181"/>
                        <a:pt x="8596" y="3063"/>
                      </a:cubicBezTo>
                      <a:cubicBezTo>
                        <a:pt x="7922" y="3005"/>
                        <a:pt x="7339" y="2904"/>
                        <a:pt x="7286" y="2838"/>
                      </a:cubicBezTo>
                      <a:cubicBezTo>
                        <a:pt x="7111" y="2622"/>
                        <a:pt x="7612" y="1341"/>
                        <a:pt x="8007" y="1006"/>
                      </a:cubicBezTo>
                      <a:cubicBezTo>
                        <a:pt x="8269" y="784"/>
                        <a:pt x="8565" y="697"/>
                        <a:pt x="8905" y="747"/>
                      </a:cubicBezTo>
                      <a:cubicBezTo>
                        <a:pt x="9337" y="810"/>
                        <a:pt x="9406" y="771"/>
                        <a:pt x="9406" y="421"/>
                      </a:cubicBezTo>
                      <a:cubicBezTo>
                        <a:pt x="9406" y="122"/>
                        <a:pt x="9201" y="-31"/>
                        <a:pt x="8949" y="5"/>
                      </a:cubicBezTo>
                      <a:close/>
                      <a:moveTo>
                        <a:pt x="7183" y="3209"/>
                      </a:moveTo>
                      <a:cubicBezTo>
                        <a:pt x="7265" y="3195"/>
                        <a:pt x="7346" y="3194"/>
                        <a:pt x="7433" y="3209"/>
                      </a:cubicBezTo>
                      <a:cubicBezTo>
                        <a:pt x="7677" y="3253"/>
                        <a:pt x="8234" y="3346"/>
                        <a:pt x="8684" y="3412"/>
                      </a:cubicBezTo>
                      <a:cubicBezTo>
                        <a:pt x="9385" y="3514"/>
                        <a:pt x="9573" y="3625"/>
                        <a:pt x="9936" y="4199"/>
                      </a:cubicBezTo>
                      <a:cubicBezTo>
                        <a:pt x="10484" y="5067"/>
                        <a:pt x="10360" y="5627"/>
                        <a:pt x="9479" y="6279"/>
                      </a:cubicBezTo>
                      <a:cubicBezTo>
                        <a:pt x="8933" y="6683"/>
                        <a:pt x="8599" y="6807"/>
                        <a:pt x="8007" y="6807"/>
                      </a:cubicBezTo>
                      <a:cubicBezTo>
                        <a:pt x="6616" y="6807"/>
                        <a:pt x="5964" y="6359"/>
                        <a:pt x="5638" y="5199"/>
                      </a:cubicBezTo>
                      <a:cubicBezTo>
                        <a:pt x="5516" y="4768"/>
                        <a:pt x="5605" y="4579"/>
                        <a:pt x="6241" y="3918"/>
                      </a:cubicBezTo>
                      <a:cubicBezTo>
                        <a:pt x="6685" y="3456"/>
                        <a:pt x="6937" y="3254"/>
                        <a:pt x="7183" y="3209"/>
                      </a:cubicBezTo>
                      <a:close/>
                      <a:moveTo>
                        <a:pt x="14719" y="9393"/>
                      </a:moveTo>
                      <a:cubicBezTo>
                        <a:pt x="14888" y="9388"/>
                        <a:pt x="15466" y="9598"/>
                        <a:pt x="16000" y="9854"/>
                      </a:cubicBezTo>
                      <a:lnTo>
                        <a:pt x="16971" y="10315"/>
                      </a:lnTo>
                      <a:lnTo>
                        <a:pt x="16971" y="11259"/>
                      </a:lnTo>
                      <a:lnTo>
                        <a:pt x="16971" y="12192"/>
                      </a:lnTo>
                      <a:lnTo>
                        <a:pt x="16000" y="12653"/>
                      </a:lnTo>
                      <a:cubicBezTo>
                        <a:pt x="15466" y="12910"/>
                        <a:pt x="14888" y="13119"/>
                        <a:pt x="14719" y="13114"/>
                      </a:cubicBezTo>
                      <a:cubicBezTo>
                        <a:pt x="14551" y="13109"/>
                        <a:pt x="14004" y="12911"/>
                        <a:pt x="13498" y="12676"/>
                      </a:cubicBezTo>
                      <a:lnTo>
                        <a:pt x="12570" y="12249"/>
                      </a:lnTo>
                      <a:lnTo>
                        <a:pt x="12570" y="11259"/>
                      </a:lnTo>
                      <a:lnTo>
                        <a:pt x="12570" y="10259"/>
                      </a:lnTo>
                      <a:lnTo>
                        <a:pt x="13498" y="9831"/>
                      </a:lnTo>
                      <a:cubicBezTo>
                        <a:pt x="14004" y="9596"/>
                        <a:pt x="14551" y="9398"/>
                        <a:pt x="14719" y="9393"/>
                      </a:cubicBezTo>
                      <a:close/>
                      <a:moveTo>
                        <a:pt x="9833" y="15948"/>
                      </a:moveTo>
                      <a:cubicBezTo>
                        <a:pt x="10207" y="15953"/>
                        <a:pt x="10597" y="16085"/>
                        <a:pt x="11201" y="16352"/>
                      </a:cubicBezTo>
                      <a:lnTo>
                        <a:pt x="12070" y="16735"/>
                      </a:lnTo>
                      <a:lnTo>
                        <a:pt x="12070" y="17746"/>
                      </a:lnTo>
                      <a:lnTo>
                        <a:pt x="12070" y="18758"/>
                      </a:lnTo>
                      <a:lnTo>
                        <a:pt x="11098" y="19219"/>
                      </a:lnTo>
                      <a:cubicBezTo>
                        <a:pt x="10564" y="19476"/>
                        <a:pt x="10033" y="19680"/>
                        <a:pt x="9921" y="19680"/>
                      </a:cubicBezTo>
                      <a:cubicBezTo>
                        <a:pt x="9808" y="19680"/>
                        <a:pt x="9231" y="19471"/>
                        <a:pt x="8640" y="19208"/>
                      </a:cubicBezTo>
                      <a:lnTo>
                        <a:pt x="7566" y="18725"/>
                      </a:lnTo>
                      <a:lnTo>
                        <a:pt x="7566" y="17735"/>
                      </a:lnTo>
                      <a:lnTo>
                        <a:pt x="7566" y="16757"/>
                      </a:lnTo>
                      <a:lnTo>
                        <a:pt x="8537" y="16307"/>
                      </a:lnTo>
                      <a:cubicBezTo>
                        <a:pt x="9092" y="16057"/>
                        <a:pt x="9458" y="15942"/>
                        <a:pt x="9833" y="15948"/>
                      </a:cubicBezTo>
                      <a:close/>
                    </a:path>
                  </a:pathLst>
                </a:custGeom>
                <a:ln w="12700" cap="flat">
                  <a:noFill/>
                  <a:miter lim="400000"/>
                </a:ln>
                <a:effectLst/>
              </p:spPr>
            </p:pic>
            <p:pic>
              <p:nvPicPr>
                <p:cNvPr id="748" name="Gentamicin.png" descr="Gentamicin.png"/>
                <p:cNvPicPr>
                  <a:picLocks noChangeAspect="1"/>
                </p:cNvPicPr>
                <p:nvPr/>
              </p:nvPicPr>
              <p:blipFill>
                <a:blip r:embed="rId31" cstate="print">
                  <a:extLst>
                    <a:ext uri="{28A0092B-C50C-407E-A947-70E740481C1C}">
                      <a14:useLocalDpi xmlns:a14="http://schemas.microsoft.com/office/drawing/2010/main"/>
                    </a:ext>
                  </a:extLst>
                </a:blip>
                <a:srcRect/>
                <a:stretch>
                  <a:fillRect/>
                </a:stretch>
              </p:blipFill>
              <p:spPr>
                <a:xfrm>
                  <a:off x="963151" y="1990485"/>
                  <a:ext cx="581882" cy="761391"/>
                </a:xfrm>
                <a:custGeom>
                  <a:avLst/>
                  <a:gdLst/>
                  <a:ahLst/>
                  <a:cxnLst>
                    <a:cxn ang="0">
                      <a:pos x="wd2" y="hd2"/>
                    </a:cxn>
                    <a:cxn ang="5400000">
                      <a:pos x="wd2" y="hd2"/>
                    </a:cxn>
                    <a:cxn ang="10800000">
                      <a:pos x="wd2" y="hd2"/>
                    </a:cxn>
                    <a:cxn ang="16200000">
                      <a:pos x="wd2" y="hd2"/>
                    </a:cxn>
                  </a:cxnLst>
                  <a:rect l="0" t="0" r="r" b="b"/>
                  <a:pathLst>
                    <a:path w="21581" h="21569" extrusionOk="0">
                      <a:moveTo>
                        <a:pt x="8949" y="5"/>
                      </a:moveTo>
                      <a:cubicBezTo>
                        <a:pt x="8798" y="27"/>
                        <a:pt x="8628" y="119"/>
                        <a:pt x="8478" y="275"/>
                      </a:cubicBezTo>
                      <a:cubicBezTo>
                        <a:pt x="8338" y="422"/>
                        <a:pt x="7973" y="541"/>
                        <a:pt x="7654" y="545"/>
                      </a:cubicBezTo>
                      <a:cubicBezTo>
                        <a:pt x="7095" y="551"/>
                        <a:pt x="7060" y="590"/>
                        <a:pt x="7021" y="1399"/>
                      </a:cubicBezTo>
                      <a:cubicBezTo>
                        <a:pt x="6999" y="1861"/>
                        <a:pt x="6904" y="2298"/>
                        <a:pt x="6800" y="2377"/>
                      </a:cubicBezTo>
                      <a:cubicBezTo>
                        <a:pt x="6685" y="2466"/>
                        <a:pt x="6262" y="2304"/>
                        <a:pt x="5726" y="1961"/>
                      </a:cubicBezTo>
                      <a:cubicBezTo>
                        <a:pt x="4488" y="1171"/>
                        <a:pt x="4380" y="1460"/>
                        <a:pt x="5608" y="2276"/>
                      </a:cubicBezTo>
                      <a:lnTo>
                        <a:pt x="6624" y="2951"/>
                      </a:lnTo>
                      <a:lnTo>
                        <a:pt x="6050" y="3580"/>
                      </a:lnTo>
                      <a:cubicBezTo>
                        <a:pt x="5191" y="4527"/>
                        <a:pt x="5124" y="4548"/>
                        <a:pt x="3856" y="4322"/>
                      </a:cubicBezTo>
                      <a:cubicBezTo>
                        <a:pt x="2374" y="4059"/>
                        <a:pt x="2278" y="3997"/>
                        <a:pt x="2134" y="3311"/>
                      </a:cubicBezTo>
                      <a:cubicBezTo>
                        <a:pt x="2045" y="2885"/>
                        <a:pt x="1903" y="2720"/>
                        <a:pt x="1619" y="2703"/>
                      </a:cubicBezTo>
                      <a:cubicBezTo>
                        <a:pt x="1093" y="2673"/>
                        <a:pt x="1093" y="3307"/>
                        <a:pt x="1619" y="3558"/>
                      </a:cubicBezTo>
                      <a:cubicBezTo>
                        <a:pt x="2125" y="3799"/>
                        <a:pt x="1979" y="4264"/>
                        <a:pt x="1148" y="5076"/>
                      </a:cubicBezTo>
                      <a:cubicBezTo>
                        <a:pt x="182" y="6020"/>
                        <a:pt x="325" y="6281"/>
                        <a:pt x="1325" y="5402"/>
                      </a:cubicBezTo>
                      <a:cubicBezTo>
                        <a:pt x="2197" y="4634"/>
                        <a:pt x="2226" y="4618"/>
                        <a:pt x="3356" y="4626"/>
                      </a:cubicBezTo>
                      <a:cubicBezTo>
                        <a:pt x="4698" y="4636"/>
                        <a:pt x="4931" y="4769"/>
                        <a:pt x="5476" y="5874"/>
                      </a:cubicBezTo>
                      <a:lnTo>
                        <a:pt x="5858" y="6661"/>
                      </a:lnTo>
                      <a:lnTo>
                        <a:pt x="5225" y="7212"/>
                      </a:lnTo>
                      <a:cubicBezTo>
                        <a:pt x="4879" y="7514"/>
                        <a:pt x="4436" y="7808"/>
                        <a:pt x="4239" y="7864"/>
                      </a:cubicBezTo>
                      <a:cubicBezTo>
                        <a:pt x="3833" y="7978"/>
                        <a:pt x="3770" y="8450"/>
                        <a:pt x="4121" y="8718"/>
                      </a:cubicBezTo>
                      <a:cubicBezTo>
                        <a:pt x="4251" y="8817"/>
                        <a:pt x="4360" y="9132"/>
                        <a:pt x="4372" y="9415"/>
                      </a:cubicBezTo>
                      <a:cubicBezTo>
                        <a:pt x="4388" y="9820"/>
                        <a:pt x="4479" y="9933"/>
                        <a:pt x="4799" y="9933"/>
                      </a:cubicBezTo>
                      <a:cubicBezTo>
                        <a:pt x="5316" y="9933"/>
                        <a:pt x="5454" y="9444"/>
                        <a:pt x="5034" y="9089"/>
                      </a:cubicBezTo>
                      <a:cubicBezTo>
                        <a:pt x="4597" y="8721"/>
                        <a:pt x="4922" y="7868"/>
                        <a:pt x="5711" y="7291"/>
                      </a:cubicBezTo>
                      <a:cubicBezTo>
                        <a:pt x="6293" y="6865"/>
                        <a:pt x="6324" y="6854"/>
                        <a:pt x="7448" y="7032"/>
                      </a:cubicBezTo>
                      <a:cubicBezTo>
                        <a:pt x="8502" y="7199"/>
                        <a:pt x="8638" y="7277"/>
                        <a:pt x="9038" y="7875"/>
                      </a:cubicBezTo>
                      <a:cubicBezTo>
                        <a:pt x="9277" y="8234"/>
                        <a:pt x="9483" y="8730"/>
                        <a:pt x="9494" y="8988"/>
                      </a:cubicBezTo>
                      <a:cubicBezTo>
                        <a:pt x="9510" y="9355"/>
                        <a:pt x="9611" y="9456"/>
                        <a:pt x="9950" y="9460"/>
                      </a:cubicBezTo>
                      <a:cubicBezTo>
                        <a:pt x="10189" y="9463"/>
                        <a:pt x="10752" y="9664"/>
                        <a:pt x="11216" y="9899"/>
                      </a:cubicBezTo>
                      <a:cubicBezTo>
                        <a:pt x="12049" y="10320"/>
                        <a:pt x="12070" y="10339"/>
                        <a:pt x="12070" y="11259"/>
                      </a:cubicBezTo>
                      <a:cubicBezTo>
                        <a:pt x="12070" y="12165"/>
                        <a:pt x="12049" y="12204"/>
                        <a:pt x="11304" y="12575"/>
                      </a:cubicBezTo>
                      <a:cubicBezTo>
                        <a:pt x="10253" y="13098"/>
                        <a:pt x="9159" y="13162"/>
                        <a:pt x="8905" y="12721"/>
                      </a:cubicBezTo>
                      <a:cubicBezTo>
                        <a:pt x="8635" y="12251"/>
                        <a:pt x="7772" y="12269"/>
                        <a:pt x="7772" y="12743"/>
                      </a:cubicBezTo>
                      <a:cubicBezTo>
                        <a:pt x="7772" y="13016"/>
                        <a:pt x="7882" y="13092"/>
                        <a:pt x="8287" y="13092"/>
                      </a:cubicBezTo>
                      <a:cubicBezTo>
                        <a:pt x="8574" y="13092"/>
                        <a:pt x="9037" y="13250"/>
                        <a:pt x="9303" y="13440"/>
                      </a:cubicBezTo>
                      <a:lnTo>
                        <a:pt x="9788" y="13789"/>
                      </a:lnTo>
                      <a:lnTo>
                        <a:pt x="11010" y="13126"/>
                      </a:lnTo>
                      <a:lnTo>
                        <a:pt x="12232" y="12462"/>
                      </a:lnTo>
                      <a:lnTo>
                        <a:pt x="13380" y="12968"/>
                      </a:lnTo>
                      <a:lnTo>
                        <a:pt x="14513" y="13463"/>
                      </a:lnTo>
                      <a:lnTo>
                        <a:pt x="14513" y="14362"/>
                      </a:lnTo>
                      <a:cubicBezTo>
                        <a:pt x="14513" y="15363"/>
                        <a:pt x="14355" y="15575"/>
                        <a:pt x="13218" y="16094"/>
                      </a:cubicBezTo>
                      <a:lnTo>
                        <a:pt x="12423" y="16453"/>
                      </a:lnTo>
                      <a:lnTo>
                        <a:pt x="11511" y="16116"/>
                      </a:lnTo>
                      <a:cubicBezTo>
                        <a:pt x="11005" y="15928"/>
                        <a:pt x="10553" y="15633"/>
                        <a:pt x="10495" y="15464"/>
                      </a:cubicBezTo>
                      <a:cubicBezTo>
                        <a:pt x="10373" y="15107"/>
                        <a:pt x="9647" y="15052"/>
                        <a:pt x="9479" y="15385"/>
                      </a:cubicBezTo>
                      <a:cubicBezTo>
                        <a:pt x="9331" y="15680"/>
                        <a:pt x="8003" y="16289"/>
                        <a:pt x="7757" y="16172"/>
                      </a:cubicBezTo>
                      <a:cubicBezTo>
                        <a:pt x="7653" y="16123"/>
                        <a:pt x="7626" y="15800"/>
                        <a:pt x="7698" y="15453"/>
                      </a:cubicBezTo>
                      <a:cubicBezTo>
                        <a:pt x="7816" y="14890"/>
                        <a:pt x="7793" y="14827"/>
                        <a:pt x="7448" y="14879"/>
                      </a:cubicBezTo>
                      <a:cubicBezTo>
                        <a:pt x="7157" y="14924"/>
                        <a:pt x="7051" y="15067"/>
                        <a:pt x="7051" y="15475"/>
                      </a:cubicBezTo>
                      <a:cubicBezTo>
                        <a:pt x="7051" y="16147"/>
                        <a:pt x="6848" y="16197"/>
                        <a:pt x="5873" y="15779"/>
                      </a:cubicBezTo>
                      <a:lnTo>
                        <a:pt x="5108" y="15453"/>
                      </a:lnTo>
                      <a:lnTo>
                        <a:pt x="5108" y="14374"/>
                      </a:lnTo>
                      <a:cubicBezTo>
                        <a:pt x="5108" y="13755"/>
                        <a:pt x="5018" y="13283"/>
                        <a:pt x="4902" y="13283"/>
                      </a:cubicBezTo>
                      <a:cubicBezTo>
                        <a:pt x="4785" y="13283"/>
                        <a:pt x="4710" y="13750"/>
                        <a:pt x="4710" y="14374"/>
                      </a:cubicBezTo>
                      <a:lnTo>
                        <a:pt x="4710" y="15464"/>
                      </a:lnTo>
                      <a:lnTo>
                        <a:pt x="3842" y="15891"/>
                      </a:lnTo>
                      <a:cubicBezTo>
                        <a:pt x="2836" y="16382"/>
                        <a:pt x="2282" y="16374"/>
                        <a:pt x="1104" y="15846"/>
                      </a:cubicBezTo>
                      <a:cubicBezTo>
                        <a:pt x="204" y="15444"/>
                        <a:pt x="0" y="15394"/>
                        <a:pt x="0" y="15599"/>
                      </a:cubicBezTo>
                      <a:cubicBezTo>
                        <a:pt x="0" y="15671"/>
                        <a:pt x="452" y="15922"/>
                        <a:pt x="1001" y="16150"/>
                      </a:cubicBezTo>
                      <a:cubicBezTo>
                        <a:pt x="2047" y="16585"/>
                        <a:pt x="2309" y="16934"/>
                        <a:pt x="2120" y="17656"/>
                      </a:cubicBezTo>
                      <a:cubicBezTo>
                        <a:pt x="2030" y="17998"/>
                        <a:pt x="2096" y="18101"/>
                        <a:pt x="2458" y="18174"/>
                      </a:cubicBezTo>
                      <a:cubicBezTo>
                        <a:pt x="2870" y="18256"/>
                        <a:pt x="2898" y="18218"/>
                        <a:pt x="2782" y="17746"/>
                      </a:cubicBezTo>
                      <a:cubicBezTo>
                        <a:pt x="2603" y="17017"/>
                        <a:pt x="2856" y="16612"/>
                        <a:pt x="3724" y="16274"/>
                      </a:cubicBezTo>
                      <a:cubicBezTo>
                        <a:pt x="4605" y="15930"/>
                        <a:pt x="4723" y="15979"/>
                        <a:pt x="4563" y="16588"/>
                      </a:cubicBezTo>
                      <a:cubicBezTo>
                        <a:pt x="4461" y="16978"/>
                        <a:pt x="4504" y="17038"/>
                        <a:pt x="4902" y="17038"/>
                      </a:cubicBezTo>
                      <a:cubicBezTo>
                        <a:pt x="5302" y="17038"/>
                        <a:pt x="5346" y="16969"/>
                        <a:pt x="5240" y="16566"/>
                      </a:cubicBezTo>
                      <a:cubicBezTo>
                        <a:pt x="5077" y="15945"/>
                        <a:pt x="5282" y="15897"/>
                        <a:pt x="6241" y="16307"/>
                      </a:cubicBezTo>
                      <a:lnTo>
                        <a:pt x="7051" y="16656"/>
                      </a:lnTo>
                      <a:lnTo>
                        <a:pt x="7109" y="17780"/>
                      </a:lnTo>
                      <a:lnTo>
                        <a:pt x="7183" y="18904"/>
                      </a:lnTo>
                      <a:lnTo>
                        <a:pt x="8390" y="19444"/>
                      </a:lnTo>
                      <a:cubicBezTo>
                        <a:pt x="9741" y="20049"/>
                        <a:pt x="10001" y="20047"/>
                        <a:pt x="11349" y="19444"/>
                      </a:cubicBezTo>
                      <a:lnTo>
                        <a:pt x="12291" y="19028"/>
                      </a:lnTo>
                      <a:lnTo>
                        <a:pt x="13012" y="19320"/>
                      </a:lnTo>
                      <a:cubicBezTo>
                        <a:pt x="14085" y="19755"/>
                        <a:pt x="14575" y="20345"/>
                        <a:pt x="14410" y="21018"/>
                      </a:cubicBezTo>
                      <a:cubicBezTo>
                        <a:pt x="14288" y="21515"/>
                        <a:pt x="14320" y="21569"/>
                        <a:pt x="14734" y="21569"/>
                      </a:cubicBezTo>
                      <a:cubicBezTo>
                        <a:pt x="15146" y="21569"/>
                        <a:pt x="15179" y="21507"/>
                        <a:pt x="15073" y="21007"/>
                      </a:cubicBezTo>
                      <a:cubicBezTo>
                        <a:pt x="14876" y="20080"/>
                        <a:pt x="15386" y="19507"/>
                        <a:pt x="16456" y="19467"/>
                      </a:cubicBezTo>
                      <a:cubicBezTo>
                        <a:pt x="16569" y="19462"/>
                        <a:pt x="16662" y="19326"/>
                        <a:pt x="16662" y="19163"/>
                      </a:cubicBezTo>
                      <a:cubicBezTo>
                        <a:pt x="16662" y="18723"/>
                        <a:pt x="15878" y="18678"/>
                        <a:pt x="15632" y="19107"/>
                      </a:cubicBezTo>
                      <a:cubicBezTo>
                        <a:pt x="15341" y="19613"/>
                        <a:pt x="14487" y="19629"/>
                        <a:pt x="13395" y="19141"/>
                      </a:cubicBezTo>
                      <a:lnTo>
                        <a:pt x="12482" y="18725"/>
                      </a:lnTo>
                      <a:lnTo>
                        <a:pt x="12482" y="17735"/>
                      </a:lnTo>
                      <a:lnTo>
                        <a:pt x="12482" y="16757"/>
                      </a:lnTo>
                      <a:lnTo>
                        <a:pt x="13453" y="16319"/>
                      </a:lnTo>
                      <a:cubicBezTo>
                        <a:pt x="13988" y="16078"/>
                        <a:pt x="14597" y="15873"/>
                        <a:pt x="14822" y="15869"/>
                      </a:cubicBezTo>
                      <a:cubicBezTo>
                        <a:pt x="15138" y="15863"/>
                        <a:pt x="15227" y="15777"/>
                        <a:pt x="15176" y="15475"/>
                      </a:cubicBezTo>
                      <a:cubicBezTo>
                        <a:pt x="15139" y="15261"/>
                        <a:pt x="15057" y="14724"/>
                        <a:pt x="14999" y="14284"/>
                      </a:cubicBezTo>
                      <a:lnTo>
                        <a:pt x="14896" y="13485"/>
                      </a:lnTo>
                      <a:lnTo>
                        <a:pt x="16044" y="12979"/>
                      </a:lnTo>
                      <a:lnTo>
                        <a:pt x="17192" y="12473"/>
                      </a:lnTo>
                      <a:lnTo>
                        <a:pt x="18061" y="12867"/>
                      </a:lnTo>
                      <a:cubicBezTo>
                        <a:pt x="19162" y="13360"/>
                        <a:pt x="19620" y="13947"/>
                        <a:pt x="19253" y="14396"/>
                      </a:cubicBezTo>
                      <a:cubicBezTo>
                        <a:pt x="18961" y="14753"/>
                        <a:pt x="19242" y="15161"/>
                        <a:pt x="19783" y="15161"/>
                      </a:cubicBezTo>
                      <a:cubicBezTo>
                        <a:pt x="20027" y="15161"/>
                        <a:pt x="20066" y="15029"/>
                        <a:pt x="19959" y="14486"/>
                      </a:cubicBezTo>
                      <a:cubicBezTo>
                        <a:pt x="19805" y="13698"/>
                        <a:pt x="20214" y="13173"/>
                        <a:pt x="21063" y="13081"/>
                      </a:cubicBezTo>
                      <a:cubicBezTo>
                        <a:pt x="21379" y="13046"/>
                        <a:pt x="21557" y="12892"/>
                        <a:pt x="21579" y="12743"/>
                      </a:cubicBezTo>
                      <a:cubicBezTo>
                        <a:pt x="21600" y="12594"/>
                        <a:pt x="21472" y="12442"/>
                        <a:pt x="21166" y="12406"/>
                      </a:cubicBezTo>
                      <a:cubicBezTo>
                        <a:pt x="20896" y="12375"/>
                        <a:pt x="20677" y="12485"/>
                        <a:pt x="20548" y="12710"/>
                      </a:cubicBezTo>
                      <a:cubicBezTo>
                        <a:pt x="20289" y="13160"/>
                        <a:pt x="19264" y="13094"/>
                        <a:pt x="18164" y="12563"/>
                      </a:cubicBezTo>
                      <a:cubicBezTo>
                        <a:pt x="17381" y="12186"/>
                        <a:pt x="17384" y="12186"/>
                        <a:pt x="17384" y="11136"/>
                      </a:cubicBezTo>
                      <a:lnTo>
                        <a:pt x="17384" y="10079"/>
                      </a:lnTo>
                      <a:lnTo>
                        <a:pt x="16368" y="9652"/>
                      </a:lnTo>
                      <a:cubicBezTo>
                        <a:pt x="15810" y="9412"/>
                        <a:pt x="15302" y="9139"/>
                        <a:pt x="15235" y="9056"/>
                      </a:cubicBezTo>
                      <a:cubicBezTo>
                        <a:pt x="15053" y="8831"/>
                        <a:pt x="15572" y="7784"/>
                        <a:pt x="16044" y="7425"/>
                      </a:cubicBezTo>
                      <a:cubicBezTo>
                        <a:pt x="16299" y="7232"/>
                        <a:pt x="16732" y="7111"/>
                        <a:pt x="17177" y="7111"/>
                      </a:cubicBezTo>
                      <a:cubicBezTo>
                        <a:pt x="17749" y="7111"/>
                        <a:pt x="17899" y="7055"/>
                        <a:pt x="17899" y="6818"/>
                      </a:cubicBezTo>
                      <a:cubicBezTo>
                        <a:pt x="17899" y="6446"/>
                        <a:pt x="17274" y="6358"/>
                        <a:pt x="16692" y="6650"/>
                      </a:cubicBezTo>
                      <a:cubicBezTo>
                        <a:pt x="16120" y="6936"/>
                        <a:pt x="15301" y="6648"/>
                        <a:pt x="15131" y="6099"/>
                      </a:cubicBezTo>
                      <a:cubicBezTo>
                        <a:pt x="14986" y="5629"/>
                        <a:pt x="14258" y="5563"/>
                        <a:pt x="14145" y="6009"/>
                      </a:cubicBezTo>
                      <a:cubicBezTo>
                        <a:pt x="14091" y="6226"/>
                        <a:pt x="14158" y="6281"/>
                        <a:pt x="14396" y="6211"/>
                      </a:cubicBezTo>
                      <a:cubicBezTo>
                        <a:pt x="15125" y="5997"/>
                        <a:pt x="15442" y="7466"/>
                        <a:pt x="14881" y="8460"/>
                      </a:cubicBezTo>
                      <a:cubicBezTo>
                        <a:pt x="14651" y="8868"/>
                        <a:pt x="14240" y="9165"/>
                        <a:pt x="13409" y="9528"/>
                      </a:cubicBezTo>
                      <a:lnTo>
                        <a:pt x="12261" y="10034"/>
                      </a:lnTo>
                      <a:lnTo>
                        <a:pt x="11584" y="9708"/>
                      </a:lnTo>
                      <a:cubicBezTo>
                        <a:pt x="10722" y="9301"/>
                        <a:pt x="9473" y="8087"/>
                        <a:pt x="9303" y="7493"/>
                      </a:cubicBezTo>
                      <a:cubicBezTo>
                        <a:pt x="9203" y="7145"/>
                        <a:pt x="9307" y="6919"/>
                        <a:pt x="9744" y="6481"/>
                      </a:cubicBezTo>
                      <a:cubicBezTo>
                        <a:pt x="10055" y="6169"/>
                        <a:pt x="10515" y="5848"/>
                        <a:pt x="10775" y="5773"/>
                      </a:cubicBezTo>
                      <a:cubicBezTo>
                        <a:pt x="11235" y="5639"/>
                        <a:pt x="11482" y="4961"/>
                        <a:pt x="11040" y="5042"/>
                      </a:cubicBezTo>
                      <a:cubicBezTo>
                        <a:pt x="10922" y="5063"/>
                        <a:pt x="10645" y="4723"/>
                        <a:pt x="10436" y="4277"/>
                      </a:cubicBezTo>
                      <a:cubicBezTo>
                        <a:pt x="9909" y="3155"/>
                        <a:pt x="9962" y="3181"/>
                        <a:pt x="8596" y="3063"/>
                      </a:cubicBezTo>
                      <a:cubicBezTo>
                        <a:pt x="7922" y="3005"/>
                        <a:pt x="7339" y="2904"/>
                        <a:pt x="7286" y="2838"/>
                      </a:cubicBezTo>
                      <a:cubicBezTo>
                        <a:pt x="7111" y="2622"/>
                        <a:pt x="7612" y="1341"/>
                        <a:pt x="8007" y="1006"/>
                      </a:cubicBezTo>
                      <a:cubicBezTo>
                        <a:pt x="8269" y="784"/>
                        <a:pt x="8565" y="697"/>
                        <a:pt x="8905" y="747"/>
                      </a:cubicBezTo>
                      <a:cubicBezTo>
                        <a:pt x="9337" y="810"/>
                        <a:pt x="9406" y="771"/>
                        <a:pt x="9406" y="421"/>
                      </a:cubicBezTo>
                      <a:cubicBezTo>
                        <a:pt x="9406" y="122"/>
                        <a:pt x="9201" y="-31"/>
                        <a:pt x="8949" y="5"/>
                      </a:cubicBezTo>
                      <a:close/>
                      <a:moveTo>
                        <a:pt x="7183" y="3209"/>
                      </a:moveTo>
                      <a:cubicBezTo>
                        <a:pt x="7265" y="3195"/>
                        <a:pt x="7346" y="3194"/>
                        <a:pt x="7433" y="3209"/>
                      </a:cubicBezTo>
                      <a:cubicBezTo>
                        <a:pt x="7677" y="3253"/>
                        <a:pt x="8234" y="3346"/>
                        <a:pt x="8684" y="3412"/>
                      </a:cubicBezTo>
                      <a:cubicBezTo>
                        <a:pt x="9385" y="3514"/>
                        <a:pt x="9573" y="3625"/>
                        <a:pt x="9936" y="4199"/>
                      </a:cubicBezTo>
                      <a:cubicBezTo>
                        <a:pt x="10484" y="5067"/>
                        <a:pt x="10360" y="5627"/>
                        <a:pt x="9479" y="6279"/>
                      </a:cubicBezTo>
                      <a:cubicBezTo>
                        <a:pt x="8933" y="6683"/>
                        <a:pt x="8599" y="6807"/>
                        <a:pt x="8007" y="6807"/>
                      </a:cubicBezTo>
                      <a:cubicBezTo>
                        <a:pt x="6616" y="6807"/>
                        <a:pt x="5964" y="6359"/>
                        <a:pt x="5638" y="5199"/>
                      </a:cubicBezTo>
                      <a:cubicBezTo>
                        <a:pt x="5516" y="4768"/>
                        <a:pt x="5605" y="4579"/>
                        <a:pt x="6241" y="3918"/>
                      </a:cubicBezTo>
                      <a:cubicBezTo>
                        <a:pt x="6685" y="3456"/>
                        <a:pt x="6937" y="3254"/>
                        <a:pt x="7183" y="3209"/>
                      </a:cubicBezTo>
                      <a:close/>
                      <a:moveTo>
                        <a:pt x="14719" y="9393"/>
                      </a:moveTo>
                      <a:cubicBezTo>
                        <a:pt x="14888" y="9388"/>
                        <a:pt x="15466" y="9598"/>
                        <a:pt x="16000" y="9854"/>
                      </a:cubicBezTo>
                      <a:lnTo>
                        <a:pt x="16971" y="10315"/>
                      </a:lnTo>
                      <a:lnTo>
                        <a:pt x="16971" y="11259"/>
                      </a:lnTo>
                      <a:lnTo>
                        <a:pt x="16971" y="12192"/>
                      </a:lnTo>
                      <a:lnTo>
                        <a:pt x="16000" y="12653"/>
                      </a:lnTo>
                      <a:cubicBezTo>
                        <a:pt x="15466" y="12910"/>
                        <a:pt x="14888" y="13119"/>
                        <a:pt x="14719" y="13114"/>
                      </a:cubicBezTo>
                      <a:cubicBezTo>
                        <a:pt x="14551" y="13109"/>
                        <a:pt x="14004" y="12911"/>
                        <a:pt x="13498" y="12676"/>
                      </a:cubicBezTo>
                      <a:lnTo>
                        <a:pt x="12570" y="12249"/>
                      </a:lnTo>
                      <a:lnTo>
                        <a:pt x="12570" y="11259"/>
                      </a:lnTo>
                      <a:lnTo>
                        <a:pt x="12570" y="10259"/>
                      </a:lnTo>
                      <a:lnTo>
                        <a:pt x="13498" y="9831"/>
                      </a:lnTo>
                      <a:cubicBezTo>
                        <a:pt x="14004" y="9596"/>
                        <a:pt x="14551" y="9398"/>
                        <a:pt x="14719" y="9393"/>
                      </a:cubicBezTo>
                      <a:close/>
                      <a:moveTo>
                        <a:pt x="9833" y="15948"/>
                      </a:moveTo>
                      <a:cubicBezTo>
                        <a:pt x="10207" y="15953"/>
                        <a:pt x="10597" y="16085"/>
                        <a:pt x="11201" y="16352"/>
                      </a:cubicBezTo>
                      <a:lnTo>
                        <a:pt x="12070" y="16735"/>
                      </a:lnTo>
                      <a:lnTo>
                        <a:pt x="12070" y="17746"/>
                      </a:lnTo>
                      <a:lnTo>
                        <a:pt x="12070" y="18758"/>
                      </a:lnTo>
                      <a:lnTo>
                        <a:pt x="11098" y="19219"/>
                      </a:lnTo>
                      <a:cubicBezTo>
                        <a:pt x="10564" y="19476"/>
                        <a:pt x="10033" y="19680"/>
                        <a:pt x="9921" y="19680"/>
                      </a:cubicBezTo>
                      <a:cubicBezTo>
                        <a:pt x="9808" y="19680"/>
                        <a:pt x="9231" y="19471"/>
                        <a:pt x="8640" y="19208"/>
                      </a:cubicBezTo>
                      <a:lnTo>
                        <a:pt x="7566" y="18725"/>
                      </a:lnTo>
                      <a:lnTo>
                        <a:pt x="7566" y="17735"/>
                      </a:lnTo>
                      <a:lnTo>
                        <a:pt x="7566" y="16757"/>
                      </a:lnTo>
                      <a:lnTo>
                        <a:pt x="8537" y="16307"/>
                      </a:lnTo>
                      <a:cubicBezTo>
                        <a:pt x="9092" y="16057"/>
                        <a:pt x="9458" y="15942"/>
                        <a:pt x="9833" y="15948"/>
                      </a:cubicBezTo>
                      <a:close/>
                    </a:path>
                  </a:pathLst>
                </a:custGeom>
                <a:ln w="12700" cap="flat">
                  <a:noFill/>
                  <a:miter lim="400000"/>
                </a:ln>
                <a:effectLst/>
              </p:spPr>
            </p:pic>
          </p:grpSp>
          <p:grpSp>
            <p:nvGrpSpPr>
              <p:cNvPr id="755" name="Group"/>
              <p:cNvGrpSpPr/>
              <p:nvPr/>
            </p:nvGrpSpPr>
            <p:grpSpPr>
              <a:xfrm>
                <a:off x="15075654" y="3846385"/>
                <a:ext cx="6841673" cy="1876202"/>
                <a:chOff x="-408340" y="-270449"/>
                <a:chExt cx="6841671" cy="1876200"/>
              </a:xfrm>
            </p:grpSpPr>
            <p:pic>
              <p:nvPicPr>
                <p:cNvPr id="752" name="Image" descr="Image"/>
                <p:cNvPicPr>
                  <a:picLocks noChangeAspect="1"/>
                </p:cNvPicPr>
                <p:nvPr/>
              </p:nvPicPr>
              <p:blipFill>
                <a:blip r:embed="rId32" cstate="print">
                  <a:extLst>
                    <a:ext uri="{28A0092B-C50C-407E-A947-70E740481C1C}">
                      <a14:useLocalDpi xmlns:a14="http://schemas.microsoft.com/office/drawing/2010/main"/>
                    </a:ext>
                  </a:extLst>
                </a:blip>
                <a:srcRect/>
                <a:stretch>
                  <a:fillRect/>
                </a:stretch>
              </p:blipFill>
              <p:spPr>
                <a:xfrm>
                  <a:off x="-408340" y="-270449"/>
                  <a:ext cx="2236522" cy="1844021"/>
                </a:xfrm>
                <a:custGeom>
                  <a:avLst/>
                  <a:gdLst/>
                  <a:ahLst/>
                  <a:cxnLst>
                    <a:cxn ang="0">
                      <a:pos x="wd2" y="hd2"/>
                    </a:cxn>
                    <a:cxn ang="5400000">
                      <a:pos x="wd2" y="hd2"/>
                    </a:cxn>
                    <a:cxn ang="10800000">
                      <a:pos x="wd2" y="hd2"/>
                    </a:cxn>
                    <a:cxn ang="16200000">
                      <a:pos x="wd2" y="hd2"/>
                    </a:cxn>
                  </a:cxnLst>
                  <a:rect l="0" t="0" r="r" b="b"/>
                  <a:pathLst>
                    <a:path w="21583" h="21583" extrusionOk="0">
                      <a:moveTo>
                        <a:pt x="1077" y="0"/>
                      </a:moveTo>
                      <a:cubicBezTo>
                        <a:pt x="1072" y="-7"/>
                        <a:pt x="823" y="175"/>
                        <a:pt x="522" y="404"/>
                      </a:cubicBezTo>
                      <a:cubicBezTo>
                        <a:pt x="155" y="684"/>
                        <a:pt x="-16" y="851"/>
                        <a:pt x="1" y="911"/>
                      </a:cubicBezTo>
                      <a:cubicBezTo>
                        <a:pt x="64" y="1127"/>
                        <a:pt x="1387" y="3586"/>
                        <a:pt x="1441" y="3586"/>
                      </a:cubicBezTo>
                      <a:cubicBezTo>
                        <a:pt x="1490" y="3587"/>
                        <a:pt x="2830" y="5913"/>
                        <a:pt x="3471" y="7112"/>
                      </a:cubicBezTo>
                      <a:lnTo>
                        <a:pt x="3609" y="7372"/>
                      </a:lnTo>
                      <a:lnTo>
                        <a:pt x="3257" y="7776"/>
                      </a:lnTo>
                      <a:cubicBezTo>
                        <a:pt x="2665" y="8453"/>
                        <a:pt x="2207" y="9353"/>
                        <a:pt x="2027" y="10182"/>
                      </a:cubicBezTo>
                      <a:cubicBezTo>
                        <a:pt x="1889" y="10821"/>
                        <a:pt x="1866" y="11470"/>
                        <a:pt x="1912" y="13708"/>
                      </a:cubicBezTo>
                      <a:cubicBezTo>
                        <a:pt x="1951" y="15614"/>
                        <a:pt x="1956" y="15677"/>
                        <a:pt x="2092" y="16161"/>
                      </a:cubicBezTo>
                      <a:cubicBezTo>
                        <a:pt x="2588" y="17922"/>
                        <a:pt x="4023" y="19459"/>
                        <a:pt x="6129" y="20486"/>
                      </a:cubicBezTo>
                      <a:cubicBezTo>
                        <a:pt x="6844" y="20834"/>
                        <a:pt x="8098" y="21261"/>
                        <a:pt x="8936" y="21442"/>
                      </a:cubicBezTo>
                      <a:cubicBezTo>
                        <a:pt x="9607" y="21587"/>
                        <a:pt x="9693" y="21593"/>
                        <a:pt x="11878" y="21577"/>
                      </a:cubicBezTo>
                      <a:cubicBezTo>
                        <a:pt x="13971" y="21562"/>
                        <a:pt x="14179" y="21551"/>
                        <a:pt x="14773" y="21419"/>
                      </a:cubicBezTo>
                      <a:cubicBezTo>
                        <a:pt x="16843" y="20960"/>
                        <a:pt x="18934" y="19855"/>
                        <a:pt x="20043" y="18637"/>
                      </a:cubicBezTo>
                      <a:cubicBezTo>
                        <a:pt x="20822" y="17782"/>
                        <a:pt x="21364" y="16795"/>
                        <a:pt x="21510" y="15961"/>
                      </a:cubicBezTo>
                      <a:cubicBezTo>
                        <a:pt x="21567" y="15637"/>
                        <a:pt x="21582" y="14961"/>
                        <a:pt x="21583" y="12974"/>
                      </a:cubicBezTo>
                      <a:cubicBezTo>
                        <a:pt x="21584" y="9830"/>
                        <a:pt x="21580" y="9807"/>
                        <a:pt x="20966" y="8710"/>
                      </a:cubicBezTo>
                      <a:cubicBezTo>
                        <a:pt x="20031" y="7037"/>
                        <a:pt x="18086" y="5673"/>
                        <a:pt x="15570" y="4924"/>
                      </a:cubicBezTo>
                      <a:cubicBezTo>
                        <a:pt x="14231" y="4526"/>
                        <a:pt x="13671" y="4455"/>
                        <a:pt x="11801" y="4455"/>
                      </a:cubicBezTo>
                      <a:cubicBezTo>
                        <a:pt x="10047" y="4455"/>
                        <a:pt x="9418" y="4525"/>
                        <a:pt x="8297" y="4836"/>
                      </a:cubicBezTo>
                      <a:cubicBezTo>
                        <a:pt x="7028" y="5188"/>
                        <a:pt x="5385" y="5927"/>
                        <a:pt x="4754" y="6434"/>
                      </a:cubicBezTo>
                      <a:cubicBezTo>
                        <a:pt x="4460" y="6670"/>
                        <a:pt x="4410" y="6673"/>
                        <a:pt x="4283" y="6457"/>
                      </a:cubicBezTo>
                      <a:cubicBezTo>
                        <a:pt x="4061" y="6077"/>
                        <a:pt x="2483" y="2836"/>
                        <a:pt x="2483" y="2759"/>
                      </a:cubicBezTo>
                      <a:cubicBezTo>
                        <a:pt x="2483" y="2702"/>
                        <a:pt x="1185" y="154"/>
                        <a:pt x="1077" y="0"/>
                      </a:cubicBezTo>
                      <a:close/>
                    </a:path>
                  </a:pathLst>
                </a:custGeom>
                <a:ln w="12700" cap="flat">
                  <a:noFill/>
                  <a:miter lim="400000"/>
                </a:ln>
                <a:effectLst/>
              </p:spPr>
            </p:pic>
            <p:pic>
              <p:nvPicPr>
                <p:cNvPr id="753" name="Image" descr="Image"/>
                <p:cNvPicPr>
                  <a:picLocks noChangeAspect="1"/>
                </p:cNvPicPr>
                <p:nvPr/>
              </p:nvPicPr>
              <p:blipFill>
                <a:blip r:embed="rId33" cstate="print">
                  <a:extLst>
                    <a:ext uri="{28A0092B-C50C-407E-A947-70E740481C1C}">
                      <a14:useLocalDpi xmlns:a14="http://schemas.microsoft.com/office/drawing/2010/main"/>
                    </a:ext>
                  </a:extLst>
                </a:blip>
                <a:srcRect/>
                <a:stretch>
                  <a:fillRect/>
                </a:stretch>
              </p:blipFill>
              <p:spPr>
                <a:xfrm>
                  <a:off x="2131474" y="169405"/>
                  <a:ext cx="1996097" cy="1431585"/>
                </a:xfrm>
                <a:custGeom>
                  <a:avLst/>
                  <a:gdLst/>
                  <a:ahLst/>
                  <a:cxnLst>
                    <a:cxn ang="0">
                      <a:pos x="wd2" y="hd2"/>
                    </a:cxn>
                    <a:cxn ang="5400000">
                      <a:pos x="wd2" y="hd2"/>
                    </a:cxn>
                    <a:cxn ang="10800000">
                      <a:pos x="wd2" y="hd2"/>
                    </a:cxn>
                    <a:cxn ang="16200000">
                      <a:pos x="wd2" y="hd2"/>
                    </a:cxn>
                  </a:cxnLst>
                  <a:rect l="0" t="0" r="r" b="b"/>
                  <a:pathLst>
                    <a:path w="21561" h="21590" extrusionOk="0">
                      <a:moveTo>
                        <a:pt x="10914" y="0"/>
                      </a:moveTo>
                      <a:cubicBezTo>
                        <a:pt x="8825" y="-1"/>
                        <a:pt x="8234" y="82"/>
                        <a:pt x="6747" y="587"/>
                      </a:cubicBezTo>
                      <a:cubicBezTo>
                        <a:pt x="3165" y="1804"/>
                        <a:pt x="785" y="4200"/>
                        <a:pt x="158" y="7213"/>
                      </a:cubicBezTo>
                      <a:cubicBezTo>
                        <a:pt x="53" y="7718"/>
                        <a:pt x="34" y="8050"/>
                        <a:pt x="8" y="9996"/>
                      </a:cubicBezTo>
                      <a:cubicBezTo>
                        <a:pt x="-23" y="12324"/>
                        <a:pt x="38" y="13817"/>
                        <a:pt x="197" y="14568"/>
                      </a:cubicBezTo>
                      <a:cubicBezTo>
                        <a:pt x="427" y="15660"/>
                        <a:pt x="1127" y="17056"/>
                        <a:pt x="1886" y="17938"/>
                      </a:cubicBezTo>
                      <a:cubicBezTo>
                        <a:pt x="3184" y="19447"/>
                        <a:pt x="4645" y="20381"/>
                        <a:pt x="7026" y="21206"/>
                      </a:cubicBezTo>
                      <a:cubicBezTo>
                        <a:pt x="7180" y="21259"/>
                        <a:pt x="7583" y="21363"/>
                        <a:pt x="7922" y="21439"/>
                      </a:cubicBezTo>
                      <a:cubicBezTo>
                        <a:pt x="8432" y="21555"/>
                        <a:pt x="8917" y="21583"/>
                        <a:pt x="10730" y="21589"/>
                      </a:cubicBezTo>
                      <a:cubicBezTo>
                        <a:pt x="13445" y="21599"/>
                        <a:pt x="13910" y="21530"/>
                        <a:pt x="15629" y="20853"/>
                      </a:cubicBezTo>
                      <a:cubicBezTo>
                        <a:pt x="16868" y="20365"/>
                        <a:pt x="17859" y="19771"/>
                        <a:pt x="18875" y="18908"/>
                      </a:cubicBezTo>
                      <a:cubicBezTo>
                        <a:pt x="19799" y="18122"/>
                        <a:pt x="20751" y="16780"/>
                        <a:pt x="21147" y="15712"/>
                      </a:cubicBezTo>
                      <a:cubicBezTo>
                        <a:pt x="21543" y="14639"/>
                        <a:pt x="21531" y="14792"/>
                        <a:pt x="21554" y="10977"/>
                      </a:cubicBezTo>
                      <a:cubicBezTo>
                        <a:pt x="21577" y="7165"/>
                        <a:pt x="21565" y="6988"/>
                        <a:pt x="21228" y="6105"/>
                      </a:cubicBezTo>
                      <a:cubicBezTo>
                        <a:pt x="20289" y="3644"/>
                        <a:pt x="18091" y="1670"/>
                        <a:pt x="15111" y="623"/>
                      </a:cubicBezTo>
                      <a:cubicBezTo>
                        <a:pt x="13610" y="95"/>
                        <a:pt x="12967" y="2"/>
                        <a:pt x="10914" y="0"/>
                      </a:cubicBezTo>
                      <a:close/>
                    </a:path>
                  </a:pathLst>
                </a:custGeom>
                <a:ln w="12700" cap="flat">
                  <a:noFill/>
                  <a:miter lim="400000"/>
                </a:ln>
                <a:effectLst/>
              </p:spPr>
            </p:pic>
            <p:pic>
              <p:nvPicPr>
                <p:cNvPr id="754" name="Image" descr="Image"/>
                <p:cNvPicPr>
                  <a:picLocks noChangeAspect="1"/>
                </p:cNvPicPr>
                <p:nvPr/>
              </p:nvPicPr>
              <p:blipFill>
                <a:blip r:embed="rId33" cstate="print">
                  <a:extLst>
                    <a:ext uri="{28A0092B-C50C-407E-A947-70E740481C1C}">
                      <a14:useLocalDpi xmlns:a14="http://schemas.microsoft.com/office/drawing/2010/main"/>
                    </a:ext>
                  </a:extLst>
                </a:blip>
                <a:srcRect/>
                <a:stretch>
                  <a:fillRect/>
                </a:stretch>
              </p:blipFill>
              <p:spPr>
                <a:xfrm>
                  <a:off x="4430866" y="169405"/>
                  <a:ext cx="2002465" cy="1436346"/>
                </a:xfrm>
                <a:custGeom>
                  <a:avLst/>
                  <a:gdLst/>
                  <a:ahLst/>
                  <a:cxnLst>
                    <a:cxn ang="0">
                      <a:pos x="wd2" y="hd2"/>
                    </a:cxn>
                    <a:cxn ang="5400000">
                      <a:pos x="wd2" y="hd2"/>
                    </a:cxn>
                    <a:cxn ang="10800000">
                      <a:pos x="wd2" y="hd2"/>
                    </a:cxn>
                    <a:cxn ang="16200000">
                      <a:pos x="wd2" y="hd2"/>
                    </a:cxn>
                  </a:cxnLst>
                  <a:rect l="0" t="0" r="r" b="b"/>
                  <a:pathLst>
                    <a:path w="21561" h="21589" extrusionOk="0">
                      <a:moveTo>
                        <a:pt x="10913" y="0"/>
                      </a:moveTo>
                      <a:cubicBezTo>
                        <a:pt x="8824" y="-1"/>
                        <a:pt x="8234" y="80"/>
                        <a:pt x="6747" y="585"/>
                      </a:cubicBezTo>
                      <a:cubicBezTo>
                        <a:pt x="3165" y="1802"/>
                        <a:pt x="784" y="4200"/>
                        <a:pt x="158" y="7213"/>
                      </a:cubicBezTo>
                      <a:cubicBezTo>
                        <a:pt x="52" y="7718"/>
                        <a:pt x="34" y="8046"/>
                        <a:pt x="8" y="9992"/>
                      </a:cubicBezTo>
                      <a:cubicBezTo>
                        <a:pt x="-23" y="12321"/>
                        <a:pt x="38" y="13816"/>
                        <a:pt x="196" y="14568"/>
                      </a:cubicBezTo>
                      <a:cubicBezTo>
                        <a:pt x="426" y="15660"/>
                        <a:pt x="1125" y="17056"/>
                        <a:pt x="1884" y="17938"/>
                      </a:cubicBezTo>
                      <a:cubicBezTo>
                        <a:pt x="3182" y="19448"/>
                        <a:pt x="4644" y="20376"/>
                        <a:pt x="7025" y="21201"/>
                      </a:cubicBezTo>
                      <a:cubicBezTo>
                        <a:pt x="7179" y="21255"/>
                        <a:pt x="7583" y="21363"/>
                        <a:pt x="7922" y="21440"/>
                      </a:cubicBezTo>
                      <a:cubicBezTo>
                        <a:pt x="8433" y="21555"/>
                        <a:pt x="8917" y="21583"/>
                        <a:pt x="10730" y="21589"/>
                      </a:cubicBezTo>
                      <a:cubicBezTo>
                        <a:pt x="13445" y="21599"/>
                        <a:pt x="13911" y="21526"/>
                        <a:pt x="15631" y="20849"/>
                      </a:cubicBezTo>
                      <a:cubicBezTo>
                        <a:pt x="16870" y="20362"/>
                        <a:pt x="17859" y="19768"/>
                        <a:pt x="18875" y="18905"/>
                      </a:cubicBezTo>
                      <a:cubicBezTo>
                        <a:pt x="19799" y="18119"/>
                        <a:pt x="20753" y="16782"/>
                        <a:pt x="21148" y="15713"/>
                      </a:cubicBezTo>
                      <a:cubicBezTo>
                        <a:pt x="21545" y="14641"/>
                        <a:pt x="21531" y="14791"/>
                        <a:pt x="21554" y="10977"/>
                      </a:cubicBezTo>
                      <a:cubicBezTo>
                        <a:pt x="21577" y="7164"/>
                        <a:pt x="21566" y="6986"/>
                        <a:pt x="21229" y="6103"/>
                      </a:cubicBezTo>
                      <a:cubicBezTo>
                        <a:pt x="20289" y="3642"/>
                        <a:pt x="18090" y="1674"/>
                        <a:pt x="15110" y="627"/>
                      </a:cubicBezTo>
                      <a:cubicBezTo>
                        <a:pt x="13609" y="99"/>
                        <a:pt x="12967" y="2"/>
                        <a:pt x="10913" y="0"/>
                      </a:cubicBezTo>
                      <a:close/>
                    </a:path>
                  </a:pathLst>
                </a:custGeom>
                <a:ln w="12700" cap="flat">
                  <a:noFill/>
                  <a:miter lim="400000"/>
                </a:ln>
                <a:effectLst/>
              </p:spPr>
            </p:pic>
          </p:grpSp>
          <p:sp>
            <p:nvSpPr>
              <p:cNvPr id="756" name="MIC"/>
              <p:cNvSpPr/>
              <p:nvPr/>
            </p:nvSpPr>
            <p:spPr>
              <a:xfrm>
                <a:off x="17796287" y="7173302"/>
                <a:ext cx="1642334" cy="14452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0206" y="0"/>
                      <a:pt x="9725" y="547"/>
                      <a:pt x="9725" y="1222"/>
                    </a:cubicBezTo>
                    <a:cubicBezTo>
                      <a:pt x="9725" y="1729"/>
                      <a:pt x="9996" y="2163"/>
                      <a:pt x="10383" y="2348"/>
                    </a:cubicBezTo>
                    <a:lnTo>
                      <a:pt x="7244" y="10951"/>
                    </a:lnTo>
                    <a:cubicBezTo>
                      <a:pt x="7156" y="11239"/>
                      <a:pt x="6826" y="11311"/>
                      <a:pt x="6648" y="11081"/>
                    </a:cubicBezTo>
                    <a:lnTo>
                      <a:pt x="1891" y="6438"/>
                    </a:lnTo>
                    <a:cubicBezTo>
                      <a:pt x="2053" y="6225"/>
                      <a:pt x="2151" y="5946"/>
                      <a:pt x="2151" y="5642"/>
                    </a:cubicBezTo>
                    <a:cubicBezTo>
                      <a:pt x="2151" y="4967"/>
                      <a:pt x="1669" y="4420"/>
                      <a:pt x="1075" y="4420"/>
                    </a:cubicBezTo>
                    <a:cubicBezTo>
                      <a:pt x="482" y="4420"/>
                      <a:pt x="0" y="4967"/>
                      <a:pt x="0" y="5642"/>
                    </a:cubicBezTo>
                    <a:cubicBezTo>
                      <a:pt x="0" y="6317"/>
                      <a:pt x="482" y="6864"/>
                      <a:pt x="1075" y="6864"/>
                    </a:cubicBezTo>
                    <a:cubicBezTo>
                      <a:pt x="1126" y="6864"/>
                      <a:pt x="1174" y="6858"/>
                      <a:pt x="1222" y="6851"/>
                    </a:cubicBezTo>
                    <a:lnTo>
                      <a:pt x="2938" y="20929"/>
                    </a:lnTo>
                    <a:cubicBezTo>
                      <a:pt x="2985" y="21312"/>
                      <a:pt x="3274" y="21600"/>
                      <a:pt x="3615" y="21600"/>
                    </a:cubicBezTo>
                    <a:lnTo>
                      <a:pt x="17987" y="21600"/>
                    </a:lnTo>
                    <a:cubicBezTo>
                      <a:pt x="18327" y="21600"/>
                      <a:pt x="18616" y="21316"/>
                      <a:pt x="18664" y="20934"/>
                    </a:cubicBezTo>
                    <a:lnTo>
                      <a:pt x="20378" y="6851"/>
                    </a:lnTo>
                    <a:cubicBezTo>
                      <a:pt x="20426" y="6858"/>
                      <a:pt x="20475" y="6864"/>
                      <a:pt x="20525" y="6864"/>
                    </a:cubicBezTo>
                    <a:cubicBezTo>
                      <a:pt x="21118" y="6864"/>
                      <a:pt x="21600" y="6317"/>
                      <a:pt x="21600" y="5642"/>
                    </a:cubicBezTo>
                    <a:cubicBezTo>
                      <a:pt x="21600" y="4967"/>
                      <a:pt x="21118" y="4420"/>
                      <a:pt x="20525" y="4420"/>
                    </a:cubicBezTo>
                    <a:cubicBezTo>
                      <a:pt x="19931" y="4420"/>
                      <a:pt x="19449" y="4967"/>
                      <a:pt x="19449" y="5642"/>
                    </a:cubicBezTo>
                    <a:cubicBezTo>
                      <a:pt x="19449" y="5953"/>
                      <a:pt x="19551" y="6234"/>
                      <a:pt x="19719" y="6450"/>
                    </a:cubicBezTo>
                    <a:lnTo>
                      <a:pt x="14952" y="11081"/>
                    </a:lnTo>
                    <a:cubicBezTo>
                      <a:pt x="14772" y="11298"/>
                      <a:pt x="14445" y="11230"/>
                      <a:pt x="14356" y="10951"/>
                    </a:cubicBezTo>
                    <a:lnTo>
                      <a:pt x="11200" y="2356"/>
                    </a:lnTo>
                    <a:cubicBezTo>
                      <a:pt x="11596" y="2176"/>
                      <a:pt x="11875" y="1736"/>
                      <a:pt x="11875" y="1222"/>
                    </a:cubicBezTo>
                    <a:cubicBezTo>
                      <a:pt x="11875" y="547"/>
                      <a:pt x="11394" y="0"/>
                      <a:pt x="10800" y="0"/>
                    </a:cubicBezTo>
                    <a:close/>
                  </a:path>
                </a:pathLst>
              </a:custGeom>
              <a:blipFill>
                <a:blip r:embed="rId7"/>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3900">
                    <a:solidFill>
                      <a:srgbClr val="000000"/>
                    </a:solidFill>
                    <a:effectLst>
                      <a:outerShdw blurRad="25400" dist="12700" dir="5400000" rotWithShape="0">
                        <a:srgbClr val="000000">
                          <a:alpha val="50000"/>
                        </a:srgbClr>
                      </a:outerShdw>
                    </a:effectLst>
                  </a:defRPr>
                </a:lvl1pPr>
              </a:lstStyle>
              <a:p>
                <a:endParaRPr lang="en-US" dirty="0"/>
              </a:p>
              <a:p>
                <a:r>
                  <a:rPr sz="2400" dirty="0"/>
                  <a:t>MIC</a:t>
                </a:r>
              </a:p>
            </p:txBody>
          </p:sp>
          <p:grpSp>
            <p:nvGrpSpPr>
              <p:cNvPr id="761" name="Group"/>
              <p:cNvGrpSpPr/>
              <p:nvPr/>
            </p:nvGrpSpPr>
            <p:grpSpPr>
              <a:xfrm>
                <a:off x="12374114" y="3712254"/>
                <a:ext cx="2787196" cy="5074682"/>
                <a:chOff x="-53881" y="-53881"/>
                <a:chExt cx="2787195" cy="5074680"/>
              </a:xfrm>
            </p:grpSpPr>
            <p:pic>
              <p:nvPicPr>
                <p:cNvPr id="757" name="Line Shape" descr="Line Shape"/>
                <p:cNvPicPr>
                  <a:picLocks/>
                </p:cNvPicPr>
                <p:nvPr/>
              </p:nvPicPr>
              <p:blipFill>
                <a:blip r:embed="rId34"/>
                <a:stretch>
                  <a:fillRect/>
                </a:stretch>
              </p:blipFill>
              <p:spPr>
                <a:xfrm rot="18900000">
                  <a:off x="-46383" y="744990"/>
                  <a:ext cx="2738126" cy="1155380"/>
                </a:xfrm>
                <a:prstGeom prst="rect">
                  <a:avLst/>
                </a:prstGeom>
                <a:effectLst/>
              </p:spPr>
            </p:pic>
            <p:pic>
              <p:nvPicPr>
                <p:cNvPr id="759" name="Line Shape" descr="Line Shape"/>
                <p:cNvPicPr>
                  <a:picLocks/>
                </p:cNvPicPr>
                <p:nvPr/>
              </p:nvPicPr>
              <p:blipFill>
                <a:blip r:embed="rId35"/>
                <a:stretch>
                  <a:fillRect/>
                </a:stretch>
              </p:blipFill>
              <p:spPr>
                <a:xfrm rot="2659722" flipH="1">
                  <a:off x="-24948" y="3063244"/>
                  <a:ext cx="2741091" cy="1165778"/>
                </a:xfrm>
                <a:prstGeom prst="rect">
                  <a:avLst/>
                </a:prstGeom>
                <a:effectLst/>
              </p:spPr>
            </p:pic>
          </p:grpSp>
        </p:grpSp>
        <p:pic>
          <p:nvPicPr>
            <p:cNvPr id="659" name="Line Line" descr="Line Line"/>
            <p:cNvPicPr>
              <a:picLocks/>
            </p:cNvPicPr>
            <p:nvPr/>
          </p:nvPicPr>
          <p:blipFill>
            <a:blip r:embed="rId36"/>
            <a:stretch>
              <a:fillRect/>
            </a:stretch>
          </p:blipFill>
          <p:spPr>
            <a:xfrm rot="5400000">
              <a:off x="18386574" y="5674863"/>
              <a:ext cx="585465" cy="517845"/>
            </a:xfrm>
            <a:prstGeom prst="rect">
              <a:avLst/>
            </a:prstGeom>
          </p:spPr>
        </p:pic>
        <p:pic>
          <p:nvPicPr>
            <p:cNvPr id="642" name="Line Line" descr="Line Line"/>
            <p:cNvPicPr>
              <a:picLocks/>
            </p:cNvPicPr>
            <p:nvPr/>
          </p:nvPicPr>
          <p:blipFill>
            <a:blip r:embed="rId36"/>
            <a:stretch>
              <a:fillRect/>
            </a:stretch>
          </p:blipFill>
          <p:spPr>
            <a:xfrm rot="5400000">
              <a:off x="15919182" y="5736863"/>
              <a:ext cx="595566" cy="383744"/>
            </a:xfrm>
            <a:prstGeom prst="rect">
              <a:avLst/>
            </a:prstGeom>
          </p:spPr>
        </p:pic>
        <p:pic>
          <p:nvPicPr>
            <p:cNvPr id="645" name="Image" descr="Image"/>
            <p:cNvPicPr>
              <a:picLocks noChangeAspect="1"/>
            </p:cNvPicPr>
            <p:nvPr/>
          </p:nvPicPr>
          <p:blipFill>
            <a:blip r:embed="rId37" cstate="print">
              <a:extLst>
                <a:ext uri="{28A0092B-C50C-407E-A947-70E740481C1C}">
                  <a14:useLocalDpi xmlns:a14="http://schemas.microsoft.com/office/drawing/2010/main"/>
                </a:ext>
              </a:extLst>
            </a:blip>
            <a:srcRect/>
            <a:stretch>
              <a:fillRect/>
            </a:stretch>
          </p:blipFill>
          <p:spPr>
            <a:xfrm rot="18300580">
              <a:off x="18303030" y="6098294"/>
              <a:ext cx="604048" cy="778322"/>
            </a:xfrm>
            <a:custGeom>
              <a:avLst/>
              <a:gdLst/>
              <a:ahLst/>
              <a:cxnLst>
                <a:cxn ang="0">
                  <a:pos x="wd2" y="hd2"/>
                </a:cxn>
                <a:cxn ang="5400000">
                  <a:pos x="wd2" y="hd2"/>
                </a:cxn>
                <a:cxn ang="10800000">
                  <a:pos x="wd2" y="hd2"/>
                </a:cxn>
                <a:cxn ang="16200000">
                  <a:pos x="wd2" y="hd2"/>
                </a:cxn>
              </a:cxnLst>
              <a:rect l="0" t="0" r="r" b="b"/>
              <a:pathLst>
                <a:path w="21597" h="21466" extrusionOk="0">
                  <a:moveTo>
                    <a:pt x="7237" y="0"/>
                  </a:moveTo>
                  <a:cubicBezTo>
                    <a:pt x="7142" y="-8"/>
                    <a:pt x="7024" y="36"/>
                    <a:pt x="6939" y="143"/>
                  </a:cubicBezTo>
                  <a:cubicBezTo>
                    <a:pt x="6777" y="346"/>
                    <a:pt x="5804" y="330"/>
                    <a:pt x="5534" y="121"/>
                  </a:cubicBezTo>
                  <a:cubicBezTo>
                    <a:pt x="5282" y="-74"/>
                    <a:pt x="4247" y="78"/>
                    <a:pt x="4413" y="285"/>
                  </a:cubicBezTo>
                  <a:cubicBezTo>
                    <a:pt x="4473" y="360"/>
                    <a:pt x="4235" y="535"/>
                    <a:pt x="3874" y="668"/>
                  </a:cubicBezTo>
                  <a:cubicBezTo>
                    <a:pt x="3027" y="979"/>
                    <a:pt x="2438" y="1466"/>
                    <a:pt x="2355" y="1938"/>
                  </a:cubicBezTo>
                  <a:cubicBezTo>
                    <a:pt x="2320" y="2143"/>
                    <a:pt x="2170" y="2310"/>
                    <a:pt x="2015" y="2310"/>
                  </a:cubicBezTo>
                  <a:cubicBezTo>
                    <a:pt x="1604" y="2310"/>
                    <a:pt x="1310" y="3236"/>
                    <a:pt x="1249" y="4357"/>
                  </a:cubicBezTo>
                  <a:cubicBezTo>
                    <a:pt x="1300" y="4381"/>
                    <a:pt x="1308" y="4375"/>
                    <a:pt x="1376" y="4412"/>
                  </a:cubicBezTo>
                  <a:cubicBezTo>
                    <a:pt x="1617" y="4542"/>
                    <a:pt x="1760" y="4716"/>
                    <a:pt x="1689" y="4806"/>
                  </a:cubicBezTo>
                  <a:cubicBezTo>
                    <a:pt x="1608" y="4906"/>
                    <a:pt x="1642" y="4930"/>
                    <a:pt x="1788" y="4860"/>
                  </a:cubicBezTo>
                  <a:cubicBezTo>
                    <a:pt x="1937" y="4789"/>
                    <a:pt x="2063" y="4854"/>
                    <a:pt x="2128" y="5046"/>
                  </a:cubicBezTo>
                  <a:cubicBezTo>
                    <a:pt x="2185" y="5213"/>
                    <a:pt x="2370" y="5394"/>
                    <a:pt x="2526" y="5440"/>
                  </a:cubicBezTo>
                  <a:cubicBezTo>
                    <a:pt x="2681" y="5487"/>
                    <a:pt x="2755" y="5586"/>
                    <a:pt x="2696" y="5659"/>
                  </a:cubicBezTo>
                  <a:cubicBezTo>
                    <a:pt x="2654" y="5712"/>
                    <a:pt x="2729" y="5765"/>
                    <a:pt x="2838" y="5813"/>
                  </a:cubicBezTo>
                  <a:cubicBezTo>
                    <a:pt x="2816" y="5745"/>
                    <a:pt x="2857" y="5688"/>
                    <a:pt x="2994" y="5572"/>
                  </a:cubicBezTo>
                  <a:cubicBezTo>
                    <a:pt x="3294" y="5316"/>
                    <a:pt x="3543" y="5346"/>
                    <a:pt x="3547" y="5638"/>
                  </a:cubicBezTo>
                  <a:cubicBezTo>
                    <a:pt x="3549" y="5765"/>
                    <a:pt x="3637" y="5830"/>
                    <a:pt x="3774" y="5813"/>
                  </a:cubicBezTo>
                  <a:cubicBezTo>
                    <a:pt x="3896" y="5797"/>
                    <a:pt x="4076" y="5855"/>
                    <a:pt x="4172" y="5944"/>
                  </a:cubicBezTo>
                  <a:cubicBezTo>
                    <a:pt x="4268" y="6033"/>
                    <a:pt x="4458" y="6108"/>
                    <a:pt x="4597" y="6108"/>
                  </a:cubicBezTo>
                  <a:cubicBezTo>
                    <a:pt x="4737" y="6108"/>
                    <a:pt x="4896" y="6144"/>
                    <a:pt x="4938" y="6196"/>
                  </a:cubicBezTo>
                  <a:cubicBezTo>
                    <a:pt x="5056" y="6344"/>
                    <a:pt x="5762" y="6422"/>
                    <a:pt x="5945" y="6305"/>
                  </a:cubicBezTo>
                  <a:cubicBezTo>
                    <a:pt x="6055" y="6236"/>
                    <a:pt x="6215" y="6245"/>
                    <a:pt x="6414" y="6327"/>
                  </a:cubicBezTo>
                  <a:cubicBezTo>
                    <a:pt x="6579" y="6395"/>
                    <a:pt x="6858" y="6417"/>
                    <a:pt x="7038" y="6382"/>
                  </a:cubicBezTo>
                  <a:cubicBezTo>
                    <a:pt x="7218" y="6347"/>
                    <a:pt x="7400" y="6374"/>
                    <a:pt x="7450" y="6437"/>
                  </a:cubicBezTo>
                  <a:cubicBezTo>
                    <a:pt x="7512" y="6515"/>
                    <a:pt x="7604" y="6509"/>
                    <a:pt x="7733" y="6426"/>
                  </a:cubicBezTo>
                  <a:cubicBezTo>
                    <a:pt x="7739" y="6422"/>
                    <a:pt x="7742" y="6418"/>
                    <a:pt x="7748" y="6415"/>
                  </a:cubicBezTo>
                  <a:cubicBezTo>
                    <a:pt x="7812" y="6357"/>
                    <a:pt x="7922" y="6316"/>
                    <a:pt x="8060" y="6316"/>
                  </a:cubicBezTo>
                  <a:cubicBezTo>
                    <a:pt x="8251" y="6316"/>
                    <a:pt x="8337" y="6364"/>
                    <a:pt x="8372" y="6426"/>
                  </a:cubicBezTo>
                  <a:cubicBezTo>
                    <a:pt x="8477" y="6369"/>
                    <a:pt x="8592" y="6318"/>
                    <a:pt x="8698" y="6272"/>
                  </a:cubicBezTo>
                  <a:cubicBezTo>
                    <a:pt x="8738" y="6204"/>
                    <a:pt x="8769" y="6134"/>
                    <a:pt x="8769" y="6032"/>
                  </a:cubicBezTo>
                  <a:cubicBezTo>
                    <a:pt x="8769" y="5736"/>
                    <a:pt x="9239" y="5506"/>
                    <a:pt x="9436" y="5703"/>
                  </a:cubicBezTo>
                  <a:cubicBezTo>
                    <a:pt x="9472" y="5739"/>
                    <a:pt x="9493" y="5836"/>
                    <a:pt x="9521" y="5955"/>
                  </a:cubicBezTo>
                  <a:cubicBezTo>
                    <a:pt x="9597" y="5958"/>
                    <a:pt x="9685" y="5984"/>
                    <a:pt x="9748" y="6053"/>
                  </a:cubicBezTo>
                  <a:cubicBezTo>
                    <a:pt x="9735" y="5905"/>
                    <a:pt x="9784" y="5784"/>
                    <a:pt x="9904" y="5725"/>
                  </a:cubicBezTo>
                  <a:cubicBezTo>
                    <a:pt x="9982" y="5633"/>
                    <a:pt x="10118" y="5570"/>
                    <a:pt x="10231" y="5648"/>
                  </a:cubicBezTo>
                  <a:cubicBezTo>
                    <a:pt x="10294" y="5692"/>
                    <a:pt x="10300" y="5668"/>
                    <a:pt x="10245" y="5594"/>
                  </a:cubicBezTo>
                  <a:cubicBezTo>
                    <a:pt x="10186" y="5515"/>
                    <a:pt x="10231" y="5434"/>
                    <a:pt x="10359" y="5397"/>
                  </a:cubicBezTo>
                  <a:cubicBezTo>
                    <a:pt x="10478" y="5361"/>
                    <a:pt x="10586" y="5222"/>
                    <a:pt x="10586" y="5090"/>
                  </a:cubicBezTo>
                  <a:cubicBezTo>
                    <a:pt x="10586" y="4958"/>
                    <a:pt x="10697" y="4764"/>
                    <a:pt x="10841" y="4663"/>
                  </a:cubicBezTo>
                  <a:cubicBezTo>
                    <a:pt x="11002" y="4551"/>
                    <a:pt x="11103" y="4327"/>
                    <a:pt x="11111" y="4083"/>
                  </a:cubicBezTo>
                  <a:cubicBezTo>
                    <a:pt x="11117" y="3865"/>
                    <a:pt x="11164" y="3563"/>
                    <a:pt x="11210" y="3416"/>
                  </a:cubicBezTo>
                  <a:cubicBezTo>
                    <a:pt x="11256" y="3268"/>
                    <a:pt x="11309" y="3052"/>
                    <a:pt x="11323" y="2934"/>
                  </a:cubicBezTo>
                  <a:cubicBezTo>
                    <a:pt x="11331" y="2869"/>
                    <a:pt x="11359" y="2843"/>
                    <a:pt x="11394" y="2814"/>
                  </a:cubicBezTo>
                  <a:cubicBezTo>
                    <a:pt x="11389" y="2618"/>
                    <a:pt x="11376" y="2424"/>
                    <a:pt x="11352" y="2277"/>
                  </a:cubicBezTo>
                  <a:cubicBezTo>
                    <a:pt x="11343" y="2244"/>
                    <a:pt x="11339" y="2213"/>
                    <a:pt x="11338" y="2179"/>
                  </a:cubicBezTo>
                  <a:cubicBezTo>
                    <a:pt x="11318" y="2094"/>
                    <a:pt x="11311" y="1970"/>
                    <a:pt x="11281" y="1927"/>
                  </a:cubicBezTo>
                  <a:cubicBezTo>
                    <a:pt x="11112" y="1683"/>
                    <a:pt x="10853" y="1434"/>
                    <a:pt x="10557" y="1194"/>
                  </a:cubicBezTo>
                  <a:cubicBezTo>
                    <a:pt x="10335" y="1139"/>
                    <a:pt x="10045" y="1028"/>
                    <a:pt x="9720" y="843"/>
                  </a:cubicBezTo>
                  <a:cubicBezTo>
                    <a:pt x="9107" y="496"/>
                    <a:pt x="8670" y="362"/>
                    <a:pt x="8102" y="362"/>
                  </a:cubicBezTo>
                  <a:cubicBezTo>
                    <a:pt x="7584" y="362"/>
                    <a:pt x="7332" y="311"/>
                    <a:pt x="7364" y="187"/>
                  </a:cubicBezTo>
                  <a:cubicBezTo>
                    <a:pt x="7393" y="75"/>
                    <a:pt x="7331" y="9"/>
                    <a:pt x="7237" y="0"/>
                  </a:cubicBezTo>
                  <a:close/>
                  <a:moveTo>
                    <a:pt x="10926" y="4762"/>
                  </a:moveTo>
                  <a:cubicBezTo>
                    <a:pt x="10918" y="4781"/>
                    <a:pt x="10938" y="4836"/>
                    <a:pt x="10983" y="4904"/>
                  </a:cubicBezTo>
                  <a:cubicBezTo>
                    <a:pt x="10997" y="4854"/>
                    <a:pt x="11041" y="4816"/>
                    <a:pt x="11068" y="4773"/>
                  </a:cubicBezTo>
                  <a:cubicBezTo>
                    <a:pt x="10982" y="4747"/>
                    <a:pt x="10936" y="4740"/>
                    <a:pt x="10926" y="4762"/>
                  </a:cubicBezTo>
                  <a:close/>
                  <a:moveTo>
                    <a:pt x="5364" y="8089"/>
                  </a:moveTo>
                  <a:cubicBezTo>
                    <a:pt x="5321" y="8085"/>
                    <a:pt x="5258" y="8100"/>
                    <a:pt x="5151" y="8144"/>
                  </a:cubicBezTo>
                  <a:cubicBezTo>
                    <a:pt x="5076" y="8166"/>
                    <a:pt x="5002" y="8194"/>
                    <a:pt x="4952" y="8210"/>
                  </a:cubicBezTo>
                  <a:cubicBezTo>
                    <a:pt x="4867" y="8236"/>
                    <a:pt x="4761" y="8204"/>
                    <a:pt x="4654" y="8155"/>
                  </a:cubicBezTo>
                  <a:cubicBezTo>
                    <a:pt x="4650" y="8154"/>
                    <a:pt x="4644" y="8157"/>
                    <a:pt x="4640" y="8155"/>
                  </a:cubicBezTo>
                  <a:cubicBezTo>
                    <a:pt x="4523" y="8240"/>
                    <a:pt x="4269" y="8240"/>
                    <a:pt x="3845" y="8177"/>
                  </a:cubicBezTo>
                  <a:cubicBezTo>
                    <a:pt x="3585" y="8138"/>
                    <a:pt x="3414" y="8161"/>
                    <a:pt x="3462" y="8221"/>
                  </a:cubicBezTo>
                  <a:cubicBezTo>
                    <a:pt x="3510" y="8281"/>
                    <a:pt x="3211" y="8512"/>
                    <a:pt x="2795" y="8735"/>
                  </a:cubicBezTo>
                  <a:cubicBezTo>
                    <a:pt x="2380" y="8958"/>
                    <a:pt x="1997" y="9231"/>
                    <a:pt x="1944" y="9337"/>
                  </a:cubicBezTo>
                  <a:cubicBezTo>
                    <a:pt x="1884" y="9457"/>
                    <a:pt x="1616" y="9503"/>
                    <a:pt x="1234" y="9468"/>
                  </a:cubicBezTo>
                  <a:cubicBezTo>
                    <a:pt x="672" y="9418"/>
                    <a:pt x="619" y="9443"/>
                    <a:pt x="724" y="9764"/>
                  </a:cubicBezTo>
                  <a:cubicBezTo>
                    <a:pt x="802" y="10006"/>
                    <a:pt x="719" y="10202"/>
                    <a:pt x="454" y="10388"/>
                  </a:cubicBezTo>
                  <a:cubicBezTo>
                    <a:pt x="242" y="10536"/>
                    <a:pt x="81" y="10725"/>
                    <a:pt x="99" y="10815"/>
                  </a:cubicBezTo>
                  <a:cubicBezTo>
                    <a:pt x="106" y="10849"/>
                    <a:pt x="76" y="10957"/>
                    <a:pt x="71" y="11012"/>
                  </a:cubicBezTo>
                  <a:cubicBezTo>
                    <a:pt x="103" y="11019"/>
                    <a:pt x="129" y="11002"/>
                    <a:pt x="156" y="11023"/>
                  </a:cubicBezTo>
                  <a:cubicBezTo>
                    <a:pt x="287" y="11124"/>
                    <a:pt x="286" y="11185"/>
                    <a:pt x="156" y="11285"/>
                  </a:cubicBezTo>
                  <a:cubicBezTo>
                    <a:pt x="51" y="11366"/>
                    <a:pt x="3" y="11675"/>
                    <a:pt x="0" y="11975"/>
                  </a:cubicBezTo>
                  <a:cubicBezTo>
                    <a:pt x="-3" y="12275"/>
                    <a:pt x="53" y="12561"/>
                    <a:pt x="156" y="12610"/>
                  </a:cubicBezTo>
                  <a:cubicBezTo>
                    <a:pt x="240" y="12650"/>
                    <a:pt x="274" y="12823"/>
                    <a:pt x="241" y="12993"/>
                  </a:cubicBezTo>
                  <a:cubicBezTo>
                    <a:pt x="195" y="13236"/>
                    <a:pt x="230" y="13299"/>
                    <a:pt x="426" y="13299"/>
                  </a:cubicBezTo>
                  <a:cubicBezTo>
                    <a:pt x="702" y="13299"/>
                    <a:pt x="963" y="13605"/>
                    <a:pt x="865" y="13814"/>
                  </a:cubicBezTo>
                  <a:cubicBezTo>
                    <a:pt x="831" y="13888"/>
                    <a:pt x="924" y="13983"/>
                    <a:pt x="1064" y="14022"/>
                  </a:cubicBezTo>
                  <a:cubicBezTo>
                    <a:pt x="1360" y="14103"/>
                    <a:pt x="2121" y="14681"/>
                    <a:pt x="2682" y="15259"/>
                  </a:cubicBezTo>
                  <a:cubicBezTo>
                    <a:pt x="2719" y="15280"/>
                    <a:pt x="2749" y="15310"/>
                    <a:pt x="2781" y="15335"/>
                  </a:cubicBezTo>
                  <a:cubicBezTo>
                    <a:pt x="2819" y="15366"/>
                    <a:pt x="2864" y="15398"/>
                    <a:pt x="2895" y="15434"/>
                  </a:cubicBezTo>
                  <a:cubicBezTo>
                    <a:pt x="3075" y="15574"/>
                    <a:pt x="3245" y="15664"/>
                    <a:pt x="3405" y="15664"/>
                  </a:cubicBezTo>
                  <a:cubicBezTo>
                    <a:pt x="3839" y="15664"/>
                    <a:pt x="3987" y="15857"/>
                    <a:pt x="3633" y="15959"/>
                  </a:cubicBezTo>
                  <a:cubicBezTo>
                    <a:pt x="3617" y="15964"/>
                    <a:pt x="3632" y="15966"/>
                    <a:pt x="3618" y="15970"/>
                  </a:cubicBezTo>
                  <a:cubicBezTo>
                    <a:pt x="3675" y="16017"/>
                    <a:pt x="3708" y="16079"/>
                    <a:pt x="3675" y="16145"/>
                  </a:cubicBezTo>
                  <a:cubicBezTo>
                    <a:pt x="3614" y="16267"/>
                    <a:pt x="3683" y="16310"/>
                    <a:pt x="3945" y="16310"/>
                  </a:cubicBezTo>
                  <a:cubicBezTo>
                    <a:pt x="4210" y="16310"/>
                    <a:pt x="4386" y="16391"/>
                    <a:pt x="4399" y="16474"/>
                  </a:cubicBezTo>
                  <a:cubicBezTo>
                    <a:pt x="5106" y="16597"/>
                    <a:pt x="5994" y="16652"/>
                    <a:pt x="6187" y="16528"/>
                  </a:cubicBezTo>
                  <a:cubicBezTo>
                    <a:pt x="6272" y="16474"/>
                    <a:pt x="6740" y="16441"/>
                    <a:pt x="7223" y="16452"/>
                  </a:cubicBezTo>
                  <a:cubicBezTo>
                    <a:pt x="7930" y="16468"/>
                    <a:pt x="8120" y="16439"/>
                    <a:pt x="8230" y="16288"/>
                  </a:cubicBezTo>
                  <a:cubicBezTo>
                    <a:pt x="8305" y="16184"/>
                    <a:pt x="8450" y="16091"/>
                    <a:pt x="8556" y="16091"/>
                  </a:cubicBezTo>
                  <a:cubicBezTo>
                    <a:pt x="8863" y="16091"/>
                    <a:pt x="8969" y="15862"/>
                    <a:pt x="8713" y="15751"/>
                  </a:cubicBezTo>
                  <a:cubicBezTo>
                    <a:pt x="8508" y="15663"/>
                    <a:pt x="8536" y="15616"/>
                    <a:pt x="8925" y="15335"/>
                  </a:cubicBezTo>
                  <a:cubicBezTo>
                    <a:pt x="9094" y="15214"/>
                    <a:pt x="9148" y="15151"/>
                    <a:pt x="9195" y="15095"/>
                  </a:cubicBezTo>
                  <a:cubicBezTo>
                    <a:pt x="9210" y="15078"/>
                    <a:pt x="9261" y="15052"/>
                    <a:pt x="9266" y="15040"/>
                  </a:cubicBezTo>
                  <a:cubicBezTo>
                    <a:pt x="9289" y="14979"/>
                    <a:pt x="9236" y="14936"/>
                    <a:pt x="9110" y="14865"/>
                  </a:cubicBezTo>
                  <a:cubicBezTo>
                    <a:pt x="8863" y="14725"/>
                    <a:pt x="8854" y="14714"/>
                    <a:pt x="9081" y="14646"/>
                  </a:cubicBezTo>
                  <a:cubicBezTo>
                    <a:pt x="9215" y="14606"/>
                    <a:pt x="9287" y="14522"/>
                    <a:pt x="9238" y="14460"/>
                  </a:cubicBezTo>
                  <a:cubicBezTo>
                    <a:pt x="9188" y="14398"/>
                    <a:pt x="9268" y="14276"/>
                    <a:pt x="9408" y="14197"/>
                  </a:cubicBezTo>
                  <a:cubicBezTo>
                    <a:pt x="9548" y="14118"/>
                    <a:pt x="9615" y="14029"/>
                    <a:pt x="9564" y="13989"/>
                  </a:cubicBezTo>
                  <a:cubicBezTo>
                    <a:pt x="9516" y="13952"/>
                    <a:pt x="9541" y="13856"/>
                    <a:pt x="9621" y="13770"/>
                  </a:cubicBezTo>
                  <a:cubicBezTo>
                    <a:pt x="9611" y="13719"/>
                    <a:pt x="9604" y="13697"/>
                    <a:pt x="9592" y="13661"/>
                  </a:cubicBezTo>
                  <a:cubicBezTo>
                    <a:pt x="9401" y="13677"/>
                    <a:pt x="9132" y="13453"/>
                    <a:pt x="9238" y="13321"/>
                  </a:cubicBezTo>
                  <a:cubicBezTo>
                    <a:pt x="9283" y="13265"/>
                    <a:pt x="9456" y="13244"/>
                    <a:pt x="9621" y="13278"/>
                  </a:cubicBezTo>
                  <a:cubicBezTo>
                    <a:pt x="9823" y="13318"/>
                    <a:pt x="9899" y="13294"/>
                    <a:pt x="9834" y="13212"/>
                  </a:cubicBezTo>
                  <a:cubicBezTo>
                    <a:pt x="9780" y="13145"/>
                    <a:pt x="9852" y="12958"/>
                    <a:pt x="9990" y="12796"/>
                  </a:cubicBezTo>
                  <a:cubicBezTo>
                    <a:pt x="10127" y="12634"/>
                    <a:pt x="10151" y="12545"/>
                    <a:pt x="10061" y="12588"/>
                  </a:cubicBezTo>
                  <a:cubicBezTo>
                    <a:pt x="9828" y="12698"/>
                    <a:pt x="9686" y="12458"/>
                    <a:pt x="9876" y="12282"/>
                  </a:cubicBezTo>
                  <a:cubicBezTo>
                    <a:pt x="9973" y="12191"/>
                    <a:pt x="9987" y="12113"/>
                    <a:pt x="9904" y="12074"/>
                  </a:cubicBezTo>
                  <a:cubicBezTo>
                    <a:pt x="9676" y="11964"/>
                    <a:pt x="9815" y="11688"/>
                    <a:pt x="10117" y="11603"/>
                  </a:cubicBezTo>
                  <a:cubicBezTo>
                    <a:pt x="10037" y="11518"/>
                    <a:pt x="10044" y="11425"/>
                    <a:pt x="10132" y="11340"/>
                  </a:cubicBezTo>
                  <a:cubicBezTo>
                    <a:pt x="10208" y="11266"/>
                    <a:pt x="10293" y="11040"/>
                    <a:pt x="10330" y="10837"/>
                  </a:cubicBezTo>
                  <a:cubicBezTo>
                    <a:pt x="10348" y="10740"/>
                    <a:pt x="10347" y="10657"/>
                    <a:pt x="10330" y="10574"/>
                  </a:cubicBezTo>
                  <a:cubicBezTo>
                    <a:pt x="10298" y="10492"/>
                    <a:pt x="10258" y="10401"/>
                    <a:pt x="10202" y="10311"/>
                  </a:cubicBezTo>
                  <a:cubicBezTo>
                    <a:pt x="10182" y="10278"/>
                    <a:pt x="10145" y="10238"/>
                    <a:pt x="10117" y="10202"/>
                  </a:cubicBezTo>
                  <a:cubicBezTo>
                    <a:pt x="10035" y="10083"/>
                    <a:pt x="9915" y="9961"/>
                    <a:pt x="9805" y="9841"/>
                  </a:cubicBezTo>
                  <a:cubicBezTo>
                    <a:pt x="9545" y="9583"/>
                    <a:pt x="9346" y="9454"/>
                    <a:pt x="9223" y="9490"/>
                  </a:cubicBezTo>
                  <a:cubicBezTo>
                    <a:pt x="8980" y="9563"/>
                    <a:pt x="8466" y="9245"/>
                    <a:pt x="8585" y="9096"/>
                  </a:cubicBezTo>
                  <a:cubicBezTo>
                    <a:pt x="8705" y="8947"/>
                    <a:pt x="8203" y="8695"/>
                    <a:pt x="7776" y="8691"/>
                  </a:cubicBezTo>
                  <a:cubicBezTo>
                    <a:pt x="7516" y="8689"/>
                    <a:pt x="7362" y="8641"/>
                    <a:pt x="7322" y="8560"/>
                  </a:cubicBezTo>
                  <a:cubicBezTo>
                    <a:pt x="6535" y="8566"/>
                    <a:pt x="5702" y="8525"/>
                    <a:pt x="5591" y="8440"/>
                  </a:cubicBezTo>
                  <a:cubicBezTo>
                    <a:pt x="5505" y="8373"/>
                    <a:pt x="5435" y="8256"/>
                    <a:pt x="5435" y="8177"/>
                  </a:cubicBezTo>
                  <a:cubicBezTo>
                    <a:pt x="5435" y="8122"/>
                    <a:pt x="5407" y="8094"/>
                    <a:pt x="5364" y="8089"/>
                  </a:cubicBezTo>
                  <a:close/>
                  <a:moveTo>
                    <a:pt x="18404" y="12829"/>
                  </a:moveTo>
                  <a:cubicBezTo>
                    <a:pt x="18365" y="12833"/>
                    <a:pt x="18334" y="12832"/>
                    <a:pt x="18262" y="12862"/>
                  </a:cubicBezTo>
                  <a:cubicBezTo>
                    <a:pt x="18269" y="12864"/>
                    <a:pt x="18270" y="12873"/>
                    <a:pt x="18277" y="12873"/>
                  </a:cubicBezTo>
                  <a:cubicBezTo>
                    <a:pt x="18303" y="12873"/>
                    <a:pt x="18381" y="12908"/>
                    <a:pt x="18418" y="12916"/>
                  </a:cubicBezTo>
                  <a:cubicBezTo>
                    <a:pt x="18408" y="12886"/>
                    <a:pt x="18382" y="12859"/>
                    <a:pt x="18404" y="12829"/>
                  </a:cubicBezTo>
                  <a:close/>
                  <a:moveTo>
                    <a:pt x="16318" y="13157"/>
                  </a:moveTo>
                  <a:cubicBezTo>
                    <a:pt x="16114" y="13151"/>
                    <a:pt x="15961" y="13156"/>
                    <a:pt x="15878" y="13190"/>
                  </a:cubicBezTo>
                  <a:cubicBezTo>
                    <a:pt x="15730" y="13251"/>
                    <a:pt x="15371" y="13299"/>
                    <a:pt x="15084" y="13299"/>
                  </a:cubicBezTo>
                  <a:cubicBezTo>
                    <a:pt x="14797" y="13299"/>
                    <a:pt x="14359" y="13360"/>
                    <a:pt x="14105" y="13431"/>
                  </a:cubicBezTo>
                  <a:cubicBezTo>
                    <a:pt x="13642" y="13560"/>
                    <a:pt x="13366" y="13490"/>
                    <a:pt x="13409" y="13310"/>
                  </a:cubicBezTo>
                  <a:cubicBezTo>
                    <a:pt x="13409" y="13330"/>
                    <a:pt x="13389" y="13331"/>
                    <a:pt x="13395" y="13354"/>
                  </a:cubicBezTo>
                  <a:cubicBezTo>
                    <a:pt x="13449" y="13570"/>
                    <a:pt x="13392" y="13651"/>
                    <a:pt x="13055" y="13781"/>
                  </a:cubicBezTo>
                  <a:cubicBezTo>
                    <a:pt x="12850" y="13860"/>
                    <a:pt x="12686" y="13909"/>
                    <a:pt x="12629" y="13923"/>
                  </a:cubicBezTo>
                  <a:cubicBezTo>
                    <a:pt x="12620" y="13930"/>
                    <a:pt x="12610" y="13940"/>
                    <a:pt x="12601" y="13945"/>
                  </a:cubicBezTo>
                  <a:cubicBezTo>
                    <a:pt x="12599" y="13946"/>
                    <a:pt x="12588" y="13945"/>
                    <a:pt x="12586" y="13945"/>
                  </a:cubicBezTo>
                  <a:cubicBezTo>
                    <a:pt x="12506" y="13987"/>
                    <a:pt x="12411" y="14017"/>
                    <a:pt x="12317" y="13989"/>
                  </a:cubicBezTo>
                  <a:cubicBezTo>
                    <a:pt x="12215" y="13959"/>
                    <a:pt x="11842" y="14115"/>
                    <a:pt x="11494" y="14339"/>
                  </a:cubicBezTo>
                  <a:cubicBezTo>
                    <a:pt x="11244" y="14501"/>
                    <a:pt x="11079" y="14621"/>
                    <a:pt x="10983" y="14733"/>
                  </a:cubicBezTo>
                  <a:cubicBezTo>
                    <a:pt x="10936" y="14788"/>
                    <a:pt x="10904" y="14831"/>
                    <a:pt x="10884" y="14887"/>
                  </a:cubicBezTo>
                  <a:cubicBezTo>
                    <a:pt x="10868" y="14949"/>
                    <a:pt x="10855" y="15012"/>
                    <a:pt x="10855" y="15073"/>
                  </a:cubicBezTo>
                  <a:cubicBezTo>
                    <a:pt x="10855" y="15256"/>
                    <a:pt x="10800" y="15454"/>
                    <a:pt x="10728" y="15511"/>
                  </a:cubicBezTo>
                  <a:cubicBezTo>
                    <a:pt x="10655" y="15567"/>
                    <a:pt x="10571" y="15785"/>
                    <a:pt x="10543" y="15992"/>
                  </a:cubicBezTo>
                  <a:cubicBezTo>
                    <a:pt x="10542" y="15998"/>
                    <a:pt x="10544" y="15997"/>
                    <a:pt x="10543" y="16003"/>
                  </a:cubicBezTo>
                  <a:cubicBezTo>
                    <a:pt x="10577" y="16104"/>
                    <a:pt x="10575" y="16186"/>
                    <a:pt x="10543" y="16211"/>
                  </a:cubicBezTo>
                  <a:cubicBezTo>
                    <a:pt x="10355" y="16356"/>
                    <a:pt x="10266" y="16906"/>
                    <a:pt x="10217" y="18192"/>
                  </a:cubicBezTo>
                  <a:cubicBezTo>
                    <a:pt x="10178" y="19216"/>
                    <a:pt x="10238" y="19456"/>
                    <a:pt x="10529" y="19659"/>
                  </a:cubicBezTo>
                  <a:cubicBezTo>
                    <a:pt x="10721" y="19793"/>
                    <a:pt x="10953" y="19871"/>
                    <a:pt x="11054" y="19823"/>
                  </a:cubicBezTo>
                  <a:cubicBezTo>
                    <a:pt x="11271" y="19719"/>
                    <a:pt x="11728" y="20091"/>
                    <a:pt x="11551" y="20228"/>
                  </a:cubicBezTo>
                  <a:cubicBezTo>
                    <a:pt x="11484" y="20280"/>
                    <a:pt x="11647" y="20378"/>
                    <a:pt x="11919" y="20458"/>
                  </a:cubicBezTo>
                  <a:cubicBezTo>
                    <a:pt x="12273" y="20562"/>
                    <a:pt x="12385" y="20684"/>
                    <a:pt x="12317" y="20885"/>
                  </a:cubicBezTo>
                  <a:cubicBezTo>
                    <a:pt x="12268" y="21028"/>
                    <a:pt x="12394" y="21186"/>
                    <a:pt x="12615" y="21356"/>
                  </a:cubicBezTo>
                  <a:cubicBezTo>
                    <a:pt x="12591" y="21282"/>
                    <a:pt x="12610" y="21215"/>
                    <a:pt x="12728" y="21180"/>
                  </a:cubicBezTo>
                  <a:cubicBezTo>
                    <a:pt x="12847" y="21145"/>
                    <a:pt x="13108" y="21195"/>
                    <a:pt x="13296" y="21290"/>
                  </a:cubicBezTo>
                  <a:cubicBezTo>
                    <a:pt x="13671" y="21479"/>
                    <a:pt x="14350" y="21526"/>
                    <a:pt x="14729" y="21377"/>
                  </a:cubicBezTo>
                  <a:cubicBezTo>
                    <a:pt x="15533" y="21062"/>
                    <a:pt x="15692" y="21021"/>
                    <a:pt x="16049" y="21126"/>
                  </a:cubicBezTo>
                  <a:cubicBezTo>
                    <a:pt x="16328" y="21208"/>
                    <a:pt x="16447" y="21210"/>
                    <a:pt x="16574" y="21093"/>
                  </a:cubicBezTo>
                  <a:cubicBezTo>
                    <a:pt x="16665" y="21008"/>
                    <a:pt x="16813" y="20963"/>
                    <a:pt x="16900" y="21005"/>
                  </a:cubicBezTo>
                  <a:cubicBezTo>
                    <a:pt x="17082" y="21093"/>
                    <a:pt x="17547" y="21051"/>
                    <a:pt x="17752" y="20929"/>
                  </a:cubicBezTo>
                  <a:cubicBezTo>
                    <a:pt x="17828" y="20883"/>
                    <a:pt x="18179" y="20815"/>
                    <a:pt x="18532" y="20775"/>
                  </a:cubicBezTo>
                  <a:cubicBezTo>
                    <a:pt x="18885" y="20736"/>
                    <a:pt x="19296" y="20641"/>
                    <a:pt x="19440" y="20556"/>
                  </a:cubicBezTo>
                  <a:cubicBezTo>
                    <a:pt x="19585" y="20472"/>
                    <a:pt x="19811" y="20394"/>
                    <a:pt x="19937" y="20392"/>
                  </a:cubicBezTo>
                  <a:cubicBezTo>
                    <a:pt x="20063" y="20390"/>
                    <a:pt x="20191" y="20317"/>
                    <a:pt x="20235" y="20228"/>
                  </a:cubicBezTo>
                  <a:cubicBezTo>
                    <a:pt x="20279" y="20139"/>
                    <a:pt x="20413" y="20075"/>
                    <a:pt x="20533" y="20075"/>
                  </a:cubicBezTo>
                  <a:cubicBezTo>
                    <a:pt x="20661" y="20075"/>
                    <a:pt x="20730" y="20113"/>
                    <a:pt x="20774" y="20173"/>
                  </a:cubicBezTo>
                  <a:cubicBezTo>
                    <a:pt x="20780" y="20168"/>
                    <a:pt x="20796" y="20167"/>
                    <a:pt x="20802" y="20162"/>
                  </a:cubicBezTo>
                  <a:cubicBezTo>
                    <a:pt x="20808" y="20113"/>
                    <a:pt x="20772" y="20060"/>
                    <a:pt x="20675" y="20031"/>
                  </a:cubicBezTo>
                  <a:cubicBezTo>
                    <a:pt x="20520" y="19985"/>
                    <a:pt x="20476" y="19896"/>
                    <a:pt x="20547" y="19725"/>
                  </a:cubicBezTo>
                  <a:cubicBezTo>
                    <a:pt x="20602" y="19591"/>
                    <a:pt x="20661" y="19408"/>
                    <a:pt x="20675" y="19320"/>
                  </a:cubicBezTo>
                  <a:cubicBezTo>
                    <a:pt x="20688" y="19231"/>
                    <a:pt x="20738" y="19080"/>
                    <a:pt x="20788" y="18991"/>
                  </a:cubicBezTo>
                  <a:cubicBezTo>
                    <a:pt x="20838" y="18903"/>
                    <a:pt x="20855" y="18762"/>
                    <a:pt x="20831" y="18674"/>
                  </a:cubicBezTo>
                  <a:cubicBezTo>
                    <a:pt x="20595" y="17814"/>
                    <a:pt x="20588" y="17691"/>
                    <a:pt x="20731" y="17557"/>
                  </a:cubicBezTo>
                  <a:cubicBezTo>
                    <a:pt x="20817" y="17478"/>
                    <a:pt x="20910" y="17229"/>
                    <a:pt x="20930" y="16999"/>
                  </a:cubicBezTo>
                  <a:cubicBezTo>
                    <a:pt x="20973" y="16520"/>
                    <a:pt x="21126" y="16279"/>
                    <a:pt x="21327" y="16375"/>
                  </a:cubicBezTo>
                  <a:cubicBezTo>
                    <a:pt x="21392" y="16406"/>
                    <a:pt x="21504" y="16363"/>
                    <a:pt x="21597" y="16288"/>
                  </a:cubicBezTo>
                  <a:cubicBezTo>
                    <a:pt x="21582" y="16115"/>
                    <a:pt x="21573" y="15742"/>
                    <a:pt x="21554" y="15718"/>
                  </a:cubicBezTo>
                  <a:cubicBezTo>
                    <a:pt x="21537" y="15697"/>
                    <a:pt x="21548" y="15638"/>
                    <a:pt x="21554" y="15576"/>
                  </a:cubicBezTo>
                  <a:cubicBezTo>
                    <a:pt x="21531" y="15375"/>
                    <a:pt x="21325" y="15084"/>
                    <a:pt x="21058" y="14788"/>
                  </a:cubicBezTo>
                  <a:cubicBezTo>
                    <a:pt x="21049" y="14828"/>
                    <a:pt x="21058" y="14878"/>
                    <a:pt x="21029" y="14919"/>
                  </a:cubicBezTo>
                  <a:cubicBezTo>
                    <a:pt x="20840" y="15193"/>
                    <a:pt x="20766" y="15188"/>
                    <a:pt x="20618" y="14887"/>
                  </a:cubicBezTo>
                  <a:cubicBezTo>
                    <a:pt x="20443" y="14532"/>
                    <a:pt x="19428" y="13848"/>
                    <a:pt x="18688" y="13595"/>
                  </a:cubicBezTo>
                  <a:cubicBezTo>
                    <a:pt x="17978" y="13353"/>
                    <a:pt x="16931" y="13177"/>
                    <a:pt x="16318" y="13157"/>
                  </a:cubicBezTo>
                  <a:close/>
                  <a:moveTo>
                    <a:pt x="11934" y="14416"/>
                  </a:moveTo>
                  <a:cubicBezTo>
                    <a:pt x="11972" y="14423"/>
                    <a:pt x="12011" y="14443"/>
                    <a:pt x="12033" y="14471"/>
                  </a:cubicBezTo>
                  <a:cubicBezTo>
                    <a:pt x="12078" y="14527"/>
                    <a:pt x="12063" y="14600"/>
                    <a:pt x="11990" y="14635"/>
                  </a:cubicBezTo>
                  <a:cubicBezTo>
                    <a:pt x="11918" y="14669"/>
                    <a:pt x="11822" y="14658"/>
                    <a:pt x="11778" y="14602"/>
                  </a:cubicBezTo>
                  <a:cubicBezTo>
                    <a:pt x="11733" y="14546"/>
                    <a:pt x="11748" y="14472"/>
                    <a:pt x="11820" y="14438"/>
                  </a:cubicBezTo>
                  <a:cubicBezTo>
                    <a:pt x="11856" y="14421"/>
                    <a:pt x="11895" y="14409"/>
                    <a:pt x="11934" y="14416"/>
                  </a:cubicBezTo>
                  <a:close/>
                </a:path>
              </a:pathLst>
            </a:custGeom>
            <a:ln w="12700">
              <a:miter lim="400000"/>
            </a:ln>
            <a:effectLst>
              <a:outerShdw blurRad="50800" dist="63500" dir="2700000" rotWithShape="0">
                <a:srgbClr val="000000">
                  <a:alpha val="50000"/>
                </a:srgbClr>
              </a:outerShdw>
            </a:effectLst>
          </p:spPr>
        </p:pic>
        <p:pic>
          <p:nvPicPr>
            <p:cNvPr id="650" name="Image" descr="Image"/>
            <p:cNvPicPr>
              <a:picLocks noChangeAspect="1"/>
            </p:cNvPicPr>
            <p:nvPr/>
          </p:nvPicPr>
          <p:blipFill>
            <a:blip r:embed="rId38" cstate="print">
              <a:extLst>
                <a:ext uri="{28A0092B-C50C-407E-A947-70E740481C1C}">
                  <a14:useLocalDpi xmlns:a14="http://schemas.microsoft.com/office/drawing/2010/main"/>
                </a:ext>
              </a:extLst>
            </a:blip>
            <a:srcRect/>
            <a:stretch>
              <a:fillRect/>
            </a:stretch>
          </p:blipFill>
          <p:spPr>
            <a:xfrm rot="18300580">
              <a:off x="20325213" y="6131632"/>
              <a:ext cx="694755" cy="854835"/>
            </a:xfrm>
            <a:custGeom>
              <a:avLst/>
              <a:gdLst/>
              <a:ahLst/>
              <a:cxnLst>
                <a:cxn ang="0">
                  <a:pos x="wd2" y="hd2"/>
                </a:cxn>
                <a:cxn ang="5400000">
                  <a:pos x="wd2" y="hd2"/>
                </a:cxn>
                <a:cxn ang="10800000">
                  <a:pos x="wd2" y="hd2"/>
                </a:cxn>
                <a:cxn ang="16200000">
                  <a:pos x="wd2" y="hd2"/>
                </a:cxn>
              </a:cxnLst>
              <a:rect l="0" t="0" r="r" b="b"/>
              <a:pathLst>
                <a:path w="21504" h="21494" extrusionOk="0">
                  <a:moveTo>
                    <a:pt x="20677" y="0"/>
                  </a:moveTo>
                  <a:cubicBezTo>
                    <a:pt x="20424" y="39"/>
                    <a:pt x="20355" y="128"/>
                    <a:pt x="20505" y="249"/>
                  </a:cubicBezTo>
                  <a:cubicBezTo>
                    <a:pt x="20642" y="360"/>
                    <a:pt x="21251" y="294"/>
                    <a:pt x="21488" y="160"/>
                  </a:cubicBezTo>
                  <a:cubicBezTo>
                    <a:pt x="21574" y="69"/>
                    <a:pt x="21299" y="23"/>
                    <a:pt x="20677" y="0"/>
                  </a:cubicBezTo>
                  <a:close/>
                  <a:moveTo>
                    <a:pt x="15776" y="459"/>
                  </a:moveTo>
                  <a:cubicBezTo>
                    <a:pt x="15900" y="594"/>
                    <a:pt x="16536" y="797"/>
                    <a:pt x="17127" y="918"/>
                  </a:cubicBezTo>
                  <a:cubicBezTo>
                    <a:pt x="16948" y="827"/>
                    <a:pt x="16704" y="725"/>
                    <a:pt x="16513" y="679"/>
                  </a:cubicBezTo>
                  <a:cubicBezTo>
                    <a:pt x="16332" y="635"/>
                    <a:pt x="16050" y="547"/>
                    <a:pt x="15776" y="459"/>
                  </a:cubicBezTo>
                  <a:close/>
                  <a:moveTo>
                    <a:pt x="6330" y="1666"/>
                  </a:moveTo>
                  <a:cubicBezTo>
                    <a:pt x="6251" y="1659"/>
                    <a:pt x="6142" y="1704"/>
                    <a:pt x="6072" y="1796"/>
                  </a:cubicBezTo>
                  <a:cubicBezTo>
                    <a:pt x="5938" y="1973"/>
                    <a:pt x="5140" y="1958"/>
                    <a:pt x="4917" y="1776"/>
                  </a:cubicBezTo>
                  <a:cubicBezTo>
                    <a:pt x="4709" y="1607"/>
                    <a:pt x="3859" y="1745"/>
                    <a:pt x="3996" y="1926"/>
                  </a:cubicBezTo>
                  <a:cubicBezTo>
                    <a:pt x="4045" y="1991"/>
                    <a:pt x="3840" y="2130"/>
                    <a:pt x="3541" y="2245"/>
                  </a:cubicBezTo>
                  <a:cubicBezTo>
                    <a:pt x="2842" y="2516"/>
                    <a:pt x="2368" y="2943"/>
                    <a:pt x="2300" y="3353"/>
                  </a:cubicBezTo>
                  <a:cubicBezTo>
                    <a:pt x="2271" y="3532"/>
                    <a:pt x="2133" y="3682"/>
                    <a:pt x="2006" y="3682"/>
                  </a:cubicBezTo>
                  <a:cubicBezTo>
                    <a:pt x="1666" y="3682"/>
                    <a:pt x="1417" y="4483"/>
                    <a:pt x="1367" y="5458"/>
                  </a:cubicBezTo>
                  <a:cubicBezTo>
                    <a:pt x="1409" y="5479"/>
                    <a:pt x="1433" y="5476"/>
                    <a:pt x="1490" y="5508"/>
                  </a:cubicBezTo>
                  <a:cubicBezTo>
                    <a:pt x="1689" y="5622"/>
                    <a:pt x="1807" y="5780"/>
                    <a:pt x="1748" y="5858"/>
                  </a:cubicBezTo>
                  <a:cubicBezTo>
                    <a:pt x="1682" y="5945"/>
                    <a:pt x="1713" y="5958"/>
                    <a:pt x="1834" y="5898"/>
                  </a:cubicBezTo>
                  <a:cubicBezTo>
                    <a:pt x="1957" y="5835"/>
                    <a:pt x="2050" y="5900"/>
                    <a:pt x="2104" y="6067"/>
                  </a:cubicBezTo>
                  <a:cubicBezTo>
                    <a:pt x="2151" y="6212"/>
                    <a:pt x="2295" y="6356"/>
                    <a:pt x="2423" y="6396"/>
                  </a:cubicBezTo>
                  <a:cubicBezTo>
                    <a:pt x="2552" y="6437"/>
                    <a:pt x="2619" y="6522"/>
                    <a:pt x="2571" y="6586"/>
                  </a:cubicBezTo>
                  <a:cubicBezTo>
                    <a:pt x="2522" y="6650"/>
                    <a:pt x="2629" y="6738"/>
                    <a:pt x="2804" y="6776"/>
                  </a:cubicBezTo>
                  <a:cubicBezTo>
                    <a:pt x="2979" y="6813"/>
                    <a:pt x="3123" y="6930"/>
                    <a:pt x="3123" y="7035"/>
                  </a:cubicBezTo>
                  <a:cubicBezTo>
                    <a:pt x="3123" y="7141"/>
                    <a:pt x="3265" y="7257"/>
                    <a:pt x="3443" y="7295"/>
                  </a:cubicBezTo>
                  <a:cubicBezTo>
                    <a:pt x="3621" y="7333"/>
                    <a:pt x="3758" y="7414"/>
                    <a:pt x="3738" y="7474"/>
                  </a:cubicBezTo>
                  <a:cubicBezTo>
                    <a:pt x="3718" y="7534"/>
                    <a:pt x="3845" y="7835"/>
                    <a:pt x="4032" y="8143"/>
                  </a:cubicBezTo>
                  <a:cubicBezTo>
                    <a:pt x="4409" y="8761"/>
                    <a:pt x="4291" y="8902"/>
                    <a:pt x="3517" y="8781"/>
                  </a:cubicBezTo>
                  <a:cubicBezTo>
                    <a:pt x="3301" y="8748"/>
                    <a:pt x="3157" y="8769"/>
                    <a:pt x="3197" y="8821"/>
                  </a:cubicBezTo>
                  <a:cubicBezTo>
                    <a:pt x="3237" y="8874"/>
                    <a:pt x="3000" y="9077"/>
                    <a:pt x="2657" y="9270"/>
                  </a:cubicBezTo>
                  <a:cubicBezTo>
                    <a:pt x="2313" y="9464"/>
                    <a:pt x="1988" y="9697"/>
                    <a:pt x="1944" y="9789"/>
                  </a:cubicBezTo>
                  <a:cubicBezTo>
                    <a:pt x="1895" y="9894"/>
                    <a:pt x="1682" y="9939"/>
                    <a:pt x="1367" y="9909"/>
                  </a:cubicBezTo>
                  <a:cubicBezTo>
                    <a:pt x="902" y="9865"/>
                    <a:pt x="863" y="9889"/>
                    <a:pt x="949" y="10169"/>
                  </a:cubicBezTo>
                  <a:cubicBezTo>
                    <a:pt x="1014" y="10379"/>
                    <a:pt x="935" y="10546"/>
                    <a:pt x="716" y="10707"/>
                  </a:cubicBezTo>
                  <a:cubicBezTo>
                    <a:pt x="541" y="10836"/>
                    <a:pt x="418" y="10999"/>
                    <a:pt x="433" y="11077"/>
                  </a:cubicBezTo>
                  <a:cubicBezTo>
                    <a:pt x="471" y="11274"/>
                    <a:pt x="251" y="11956"/>
                    <a:pt x="65" y="12234"/>
                  </a:cubicBezTo>
                  <a:cubicBezTo>
                    <a:pt x="10" y="12316"/>
                    <a:pt x="-9" y="12392"/>
                    <a:pt x="3" y="12474"/>
                  </a:cubicBezTo>
                  <a:cubicBezTo>
                    <a:pt x="16" y="12555"/>
                    <a:pt x="68" y="12647"/>
                    <a:pt x="151" y="12743"/>
                  </a:cubicBezTo>
                  <a:cubicBezTo>
                    <a:pt x="355" y="12981"/>
                    <a:pt x="351" y="13053"/>
                    <a:pt x="151" y="13302"/>
                  </a:cubicBezTo>
                  <a:cubicBezTo>
                    <a:pt x="24" y="13459"/>
                    <a:pt x="-26" y="13627"/>
                    <a:pt x="40" y="13681"/>
                  </a:cubicBezTo>
                  <a:cubicBezTo>
                    <a:pt x="155" y="13775"/>
                    <a:pt x="179" y="13831"/>
                    <a:pt x="224" y="14170"/>
                  </a:cubicBezTo>
                  <a:cubicBezTo>
                    <a:pt x="237" y="14263"/>
                    <a:pt x="357" y="14228"/>
                    <a:pt x="544" y="14090"/>
                  </a:cubicBezTo>
                  <a:cubicBezTo>
                    <a:pt x="723" y="13958"/>
                    <a:pt x="892" y="13925"/>
                    <a:pt x="949" y="14000"/>
                  </a:cubicBezTo>
                  <a:cubicBezTo>
                    <a:pt x="1027" y="14103"/>
                    <a:pt x="928" y="14397"/>
                    <a:pt x="802" y="14599"/>
                  </a:cubicBezTo>
                  <a:cubicBezTo>
                    <a:pt x="861" y="14622"/>
                    <a:pt x="913" y="14630"/>
                    <a:pt x="974" y="14659"/>
                  </a:cubicBezTo>
                  <a:cubicBezTo>
                    <a:pt x="1344" y="14837"/>
                    <a:pt x="1685" y="14902"/>
                    <a:pt x="1944" y="14849"/>
                  </a:cubicBezTo>
                  <a:cubicBezTo>
                    <a:pt x="2632" y="14708"/>
                    <a:pt x="3126" y="15302"/>
                    <a:pt x="2743" y="15807"/>
                  </a:cubicBezTo>
                  <a:cubicBezTo>
                    <a:pt x="2588" y="16011"/>
                    <a:pt x="2735" y="16048"/>
                    <a:pt x="4376" y="16206"/>
                  </a:cubicBezTo>
                  <a:cubicBezTo>
                    <a:pt x="5109" y="16276"/>
                    <a:pt x="5909" y="16284"/>
                    <a:pt x="6158" y="16226"/>
                  </a:cubicBezTo>
                  <a:cubicBezTo>
                    <a:pt x="6406" y="16168"/>
                    <a:pt x="6647" y="16154"/>
                    <a:pt x="6698" y="16196"/>
                  </a:cubicBezTo>
                  <a:cubicBezTo>
                    <a:pt x="6749" y="16237"/>
                    <a:pt x="6955" y="16151"/>
                    <a:pt x="7153" y="16006"/>
                  </a:cubicBezTo>
                  <a:cubicBezTo>
                    <a:pt x="7350" y="15862"/>
                    <a:pt x="7638" y="15711"/>
                    <a:pt x="7791" y="15667"/>
                  </a:cubicBezTo>
                  <a:cubicBezTo>
                    <a:pt x="7945" y="15623"/>
                    <a:pt x="8074" y="15505"/>
                    <a:pt x="8074" y="15397"/>
                  </a:cubicBezTo>
                  <a:cubicBezTo>
                    <a:pt x="8074" y="15290"/>
                    <a:pt x="8212" y="15142"/>
                    <a:pt x="8381" y="15068"/>
                  </a:cubicBezTo>
                  <a:cubicBezTo>
                    <a:pt x="8640" y="14955"/>
                    <a:pt x="8725" y="14986"/>
                    <a:pt x="8922" y="15308"/>
                  </a:cubicBezTo>
                  <a:cubicBezTo>
                    <a:pt x="9050" y="15518"/>
                    <a:pt x="9108" y="15725"/>
                    <a:pt x="9057" y="15767"/>
                  </a:cubicBezTo>
                  <a:cubicBezTo>
                    <a:pt x="8901" y="15893"/>
                    <a:pt x="8827" y="16374"/>
                    <a:pt x="8786" y="17493"/>
                  </a:cubicBezTo>
                  <a:cubicBezTo>
                    <a:pt x="8754" y="18383"/>
                    <a:pt x="8804" y="18593"/>
                    <a:pt x="9044" y="18770"/>
                  </a:cubicBezTo>
                  <a:cubicBezTo>
                    <a:pt x="9203" y="18887"/>
                    <a:pt x="9403" y="18952"/>
                    <a:pt x="9487" y="18910"/>
                  </a:cubicBezTo>
                  <a:cubicBezTo>
                    <a:pt x="9666" y="18820"/>
                    <a:pt x="10026" y="19140"/>
                    <a:pt x="9880" y="19259"/>
                  </a:cubicBezTo>
                  <a:cubicBezTo>
                    <a:pt x="9824" y="19304"/>
                    <a:pt x="9962" y="19399"/>
                    <a:pt x="10187" y="19469"/>
                  </a:cubicBezTo>
                  <a:cubicBezTo>
                    <a:pt x="10478" y="19559"/>
                    <a:pt x="10575" y="19663"/>
                    <a:pt x="10518" y="19838"/>
                  </a:cubicBezTo>
                  <a:cubicBezTo>
                    <a:pt x="10464" y="20007"/>
                    <a:pt x="10606" y="20184"/>
                    <a:pt x="10973" y="20407"/>
                  </a:cubicBezTo>
                  <a:cubicBezTo>
                    <a:pt x="11850" y="20939"/>
                    <a:pt x="12685" y="21293"/>
                    <a:pt x="12902" y="21225"/>
                  </a:cubicBezTo>
                  <a:cubicBezTo>
                    <a:pt x="13014" y="21190"/>
                    <a:pt x="13401" y="21244"/>
                    <a:pt x="13749" y="21345"/>
                  </a:cubicBezTo>
                  <a:cubicBezTo>
                    <a:pt x="14631" y="21600"/>
                    <a:pt x="15754" y="21517"/>
                    <a:pt x="16034" y="21175"/>
                  </a:cubicBezTo>
                  <a:cubicBezTo>
                    <a:pt x="16154" y="21028"/>
                    <a:pt x="16347" y="20916"/>
                    <a:pt x="16464" y="20916"/>
                  </a:cubicBezTo>
                  <a:cubicBezTo>
                    <a:pt x="16768" y="20916"/>
                    <a:pt x="18314" y="19624"/>
                    <a:pt x="18196" y="19469"/>
                  </a:cubicBezTo>
                  <a:cubicBezTo>
                    <a:pt x="18142" y="19398"/>
                    <a:pt x="18225" y="19219"/>
                    <a:pt x="18380" y="19080"/>
                  </a:cubicBezTo>
                  <a:cubicBezTo>
                    <a:pt x="18650" y="18837"/>
                    <a:pt x="18656" y="18822"/>
                    <a:pt x="18368" y="18651"/>
                  </a:cubicBezTo>
                  <a:cubicBezTo>
                    <a:pt x="18113" y="18499"/>
                    <a:pt x="18101" y="18439"/>
                    <a:pt x="18282" y="18261"/>
                  </a:cubicBezTo>
                  <a:cubicBezTo>
                    <a:pt x="18426" y="18120"/>
                    <a:pt x="18438" y="18002"/>
                    <a:pt x="18331" y="17892"/>
                  </a:cubicBezTo>
                  <a:cubicBezTo>
                    <a:pt x="18141" y="17697"/>
                    <a:pt x="18221" y="16755"/>
                    <a:pt x="18442" y="16575"/>
                  </a:cubicBezTo>
                  <a:cubicBezTo>
                    <a:pt x="18544" y="16491"/>
                    <a:pt x="18526" y="16354"/>
                    <a:pt x="18405" y="16176"/>
                  </a:cubicBezTo>
                  <a:cubicBezTo>
                    <a:pt x="18199" y="15873"/>
                    <a:pt x="18194" y="15821"/>
                    <a:pt x="18159" y="15238"/>
                  </a:cubicBezTo>
                  <a:cubicBezTo>
                    <a:pt x="18129" y="14729"/>
                    <a:pt x="16932" y="13600"/>
                    <a:pt x="16022" y="13222"/>
                  </a:cubicBezTo>
                  <a:cubicBezTo>
                    <a:pt x="15547" y="13025"/>
                    <a:pt x="15455" y="12933"/>
                    <a:pt x="15567" y="12803"/>
                  </a:cubicBezTo>
                  <a:cubicBezTo>
                    <a:pt x="15182" y="12694"/>
                    <a:pt x="14706" y="12674"/>
                    <a:pt x="14425" y="12773"/>
                  </a:cubicBezTo>
                  <a:cubicBezTo>
                    <a:pt x="14276" y="12826"/>
                    <a:pt x="13920" y="12781"/>
                    <a:pt x="13626" y="12673"/>
                  </a:cubicBezTo>
                  <a:cubicBezTo>
                    <a:pt x="12852" y="12389"/>
                    <a:pt x="12046" y="12467"/>
                    <a:pt x="11440" y="12883"/>
                  </a:cubicBezTo>
                  <a:cubicBezTo>
                    <a:pt x="11028" y="13165"/>
                    <a:pt x="10861" y="13209"/>
                    <a:pt x="10617" y="13102"/>
                  </a:cubicBezTo>
                  <a:cubicBezTo>
                    <a:pt x="10448" y="13029"/>
                    <a:pt x="10325" y="12900"/>
                    <a:pt x="10346" y="12813"/>
                  </a:cubicBezTo>
                  <a:cubicBezTo>
                    <a:pt x="10368" y="12724"/>
                    <a:pt x="10218" y="12655"/>
                    <a:pt x="10003" y="12653"/>
                  </a:cubicBezTo>
                  <a:cubicBezTo>
                    <a:pt x="9460" y="12649"/>
                    <a:pt x="9206" y="12280"/>
                    <a:pt x="9487" y="11905"/>
                  </a:cubicBezTo>
                  <a:cubicBezTo>
                    <a:pt x="9607" y="11744"/>
                    <a:pt x="9652" y="11654"/>
                    <a:pt x="9585" y="11705"/>
                  </a:cubicBezTo>
                  <a:cubicBezTo>
                    <a:pt x="9518" y="11756"/>
                    <a:pt x="9329" y="11746"/>
                    <a:pt x="9167" y="11675"/>
                  </a:cubicBezTo>
                  <a:cubicBezTo>
                    <a:pt x="8959" y="11584"/>
                    <a:pt x="8895" y="11429"/>
                    <a:pt x="8934" y="11156"/>
                  </a:cubicBezTo>
                  <a:cubicBezTo>
                    <a:pt x="9016" y="10579"/>
                    <a:pt x="7684" y="9272"/>
                    <a:pt x="6919" y="9181"/>
                  </a:cubicBezTo>
                  <a:cubicBezTo>
                    <a:pt x="6460" y="9125"/>
                    <a:pt x="6380" y="8862"/>
                    <a:pt x="6772" y="8692"/>
                  </a:cubicBezTo>
                  <a:cubicBezTo>
                    <a:pt x="6986" y="8598"/>
                    <a:pt x="7222" y="8597"/>
                    <a:pt x="7497" y="8682"/>
                  </a:cubicBezTo>
                  <a:cubicBezTo>
                    <a:pt x="7752" y="8761"/>
                    <a:pt x="7914" y="8769"/>
                    <a:pt x="7914" y="8692"/>
                  </a:cubicBezTo>
                  <a:cubicBezTo>
                    <a:pt x="7914" y="8624"/>
                    <a:pt x="8120" y="8472"/>
                    <a:pt x="8381" y="8362"/>
                  </a:cubicBezTo>
                  <a:cubicBezTo>
                    <a:pt x="8642" y="8252"/>
                    <a:pt x="8942" y="8034"/>
                    <a:pt x="9044" y="7873"/>
                  </a:cubicBezTo>
                  <a:cubicBezTo>
                    <a:pt x="9226" y="7589"/>
                    <a:pt x="9221" y="7586"/>
                    <a:pt x="8811" y="7893"/>
                  </a:cubicBezTo>
                  <a:cubicBezTo>
                    <a:pt x="8446" y="8167"/>
                    <a:pt x="8345" y="8195"/>
                    <a:pt x="7988" y="8063"/>
                  </a:cubicBezTo>
                  <a:cubicBezTo>
                    <a:pt x="7549" y="7900"/>
                    <a:pt x="7582" y="7644"/>
                    <a:pt x="8049" y="7644"/>
                  </a:cubicBezTo>
                  <a:cubicBezTo>
                    <a:pt x="8206" y="7644"/>
                    <a:pt x="8416" y="7503"/>
                    <a:pt x="8516" y="7325"/>
                  </a:cubicBezTo>
                  <a:cubicBezTo>
                    <a:pt x="8616" y="7146"/>
                    <a:pt x="8797" y="6995"/>
                    <a:pt x="8909" y="6995"/>
                  </a:cubicBezTo>
                  <a:cubicBezTo>
                    <a:pt x="9215" y="6995"/>
                    <a:pt x="9540" y="6501"/>
                    <a:pt x="9425" y="6207"/>
                  </a:cubicBezTo>
                  <a:cubicBezTo>
                    <a:pt x="9370" y="6065"/>
                    <a:pt x="9410" y="5849"/>
                    <a:pt x="9523" y="5738"/>
                  </a:cubicBezTo>
                  <a:cubicBezTo>
                    <a:pt x="9726" y="5539"/>
                    <a:pt x="9816" y="4261"/>
                    <a:pt x="9720" y="3652"/>
                  </a:cubicBezTo>
                  <a:cubicBezTo>
                    <a:pt x="9713" y="3624"/>
                    <a:pt x="9709" y="3603"/>
                    <a:pt x="9708" y="3572"/>
                  </a:cubicBezTo>
                  <a:cubicBezTo>
                    <a:pt x="9691" y="3499"/>
                    <a:pt x="9683" y="3380"/>
                    <a:pt x="9659" y="3343"/>
                  </a:cubicBezTo>
                  <a:cubicBezTo>
                    <a:pt x="9519" y="3131"/>
                    <a:pt x="9313" y="2914"/>
                    <a:pt x="9069" y="2704"/>
                  </a:cubicBezTo>
                  <a:cubicBezTo>
                    <a:pt x="8886" y="2657"/>
                    <a:pt x="8637" y="2565"/>
                    <a:pt x="8369" y="2405"/>
                  </a:cubicBezTo>
                  <a:cubicBezTo>
                    <a:pt x="7862" y="2102"/>
                    <a:pt x="7511" y="1986"/>
                    <a:pt x="7042" y="1986"/>
                  </a:cubicBezTo>
                  <a:cubicBezTo>
                    <a:pt x="6614" y="1986"/>
                    <a:pt x="6401" y="1935"/>
                    <a:pt x="6428" y="1826"/>
                  </a:cubicBezTo>
                  <a:cubicBezTo>
                    <a:pt x="6452" y="1729"/>
                    <a:pt x="6408" y="1674"/>
                    <a:pt x="6330" y="1666"/>
                  </a:cubicBezTo>
                  <a:close/>
                </a:path>
              </a:pathLst>
            </a:custGeom>
            <a:ln w="12700">
              <a:miter lim="400000"/>
            </a:ln>
            <a:effectLst>
              <a:outerShdw blurRad="50800" dist="63500" dir="2700000" rotWithShape="0">
                <a:srgbClr val="000000">
                  <a:alpha val="50000"/>
                </a:srgbClr>
              </a:outerShdw>
            </a:effectLst>
          </p:spPr>
        </p:pic>
        <p:pic>
          <p:nvPicPr>
            <p:cNvPr id="651" name="Image" descr="Image"/>
            <p:cNvPicPr>
              <a:picLocks noChangeAspect="1"/>
            </p:cNvPicPr>
            <p:nvPr/>
          </p:nvPicPr>
          <p:blipFill>
            <a:blip r:embed="rId38" cstate="print">
              <a:extLst>
                <a:ext uri="{28A0092B-C50C-407E-A947-70E740481C1C}">
                  <a14:useLocalDpi xmlns:a14="http://schemas.microsoft.com/office/drawing/2010/main"/>
                </a:ext>
              </a:extLst>
            </a:blip>
            <a:srcRect/>
            <a:stretch>
              <a:fillRect/>
            </a:stretch>
          </p:blipFill>
          <p:spPr>
            <a:xfrm rot="18300580">
              <a:off x="20897120" y="6028250"/>
              <a:ext cx="694754" cy="854835"/>
            </a:xfrm>
            <a:custGeom>
              <a:avLst/>
              <a:gdLst/>
              <a:ahLst/>
              <a:cxnLst>
                <a:cxn ang="0">
                  <a:pos x="wd2" y="hd2"/>
                </a:cxn>
                <a:cxn ang="5400000">
                  <a:pos x="wd2" y="hd2"/>
                </a:cxn>
                <a:cxn ang="10800000">
                  <a:pos x="wd2" y="hd2"/>
                </a:cxn>
                <a:cxn ang="16200000">
                  <a:pos x="wd2" y="hd2"/>
                </a:cxn>
              </a:cxnLst>
              <a:rect l="0" t="0" r="r" b="b"/>
              <a:pathLst>
                <a:path w="21504" h="21494" extrusionOk="0">
                  <a:moveTo>
                    <a:pt x="20677" y="0"/>
                  </a:moveTo>
                  <a:cubicBezTo>
                    <a:pt x="20424" y="39"/>
                    <a:pt x="20355" y="128"/>
                    <a:pt x="20505" y="249"/>
                  </a:cubicBezTo>
                  <a:cubicBezTo>
                    <a:pt x="20642" y="360"/>
                    <a:pt x="21251" y="294"/>
                    <a:pt x="21488" y="160"/>
                  </a:cubicBezTo>
                  <a:cubicBezTo>
                    <a:pt x="21574" y="69"/>
                    <a:pt x="21299" y="23"/>
                    <a:pt x="20677" y="0"/>
                  </a:cubicBezTo>
                  <a:close/>
                  <a:moveTo>
                    <a:pt x="15776" y="459"/>
                  </a:moveTo>
                  <a:cubicBezTo>
                    <a:pt x="15900" y="594"/>
                    <a:pt x="16536" y="797"/>
                    <a:pt x="17127" y="918"/>
                  </a:cubicBezTo>
                  <a:cubicBezTo>
                    <a:pt x="16948" y="827"/>
                    <a:pt x="16704" y="725"/>
                    <a:pt x="16513" y="679"/>
                  </a:cubicBezTo>
                  <a:cubicBezTo>
                    <a:pt x="16332" y="635"/>
                    <a:pt x="16050" y="547"/>
                    <a:pt x="15776" y="459"/>
                  </a:cubicBezTo>
                  <a:close/>
                  <a:moveTo>
                    <a:pt x="6330" y="1666"/>
                  </a:moveTo>
                  <a:cubicBezTo>
                    <a:pt x="6251" y="1659"/>
                    <a:pt x="6142" y="1704"/>
                    <a:pt x="6072" y="1796"/>
                  </a:cubicBezTo>
                  <a:cubicBezTo>
                    <a:pt x="5938" y="1973"/>
                    <a:pt x="5140" y="1958"/>
                    <a:pt x="4917" y="1776"/>
                  </a:cubicBezTo>
                  <a:cubicBezTo>
                    <a:pt x="4709" y="1607"/>
                    <a:pt x="3859" y="1745"/>
                    <a:pt x="3996" y="1926"/>
                  </a:cubicBezTo>
                  <a:cubicBezTo>
                    <a:pt x="4045" y="1991"/>
                    <a:pt x="3840" y="2130"/>
                    <a:pt x="3541" y="2245"/>
                  </a:cubicBezTo>
                  <a:cubicBezTo>
                    <a:pt x="2842" y="2516"/>
                    <a:pt x="2368" y="2943"/>
                    <a:pt x="2300" y="3353"/>
                  </a:cubicBezTo>
                  <a:cubicBezTo>
                    <a:pt x="2271" y="3532"/>
                    <a:pt x="2133" y="3682"/>
                    <a:pt x="2006" y="3682"/>
                  </a:cubicBezTo>
                  <a:cubicBezTo>
                    <a:pt x="1666" y="3682"/>
                    <a:pt x="1417" y="4483"/>
                    <a:pt x="1367" y="5458"/>
                  </a:cubicBezTo>
                  <a:cubicBezTo>
                    <a:pt x="1409" y="5479"/>
                    <a:pt x="1433" y="5476"/>
                    <a:pt x="1490" y="5508"/>
                  </a:cubicBezTo>
                  <a:cubicBezTo>
                    <a:pt x="1689" y="5622"/>
                    <a:pt x="1807" y="5780"/>
                    <a:pt x="1748" y="5858"/>
                  </a:cubicBezTo>
                  <a:cubicBezTo>
                    <a:pt x="1682" y="5945"/>
                    <a:pt x="1713" y="5958"/>
                    <a:pt x="1834" y="5898"/>
                  </a:cubicBezTo>
                  <a:cubicBezTo>
                    <a:pt x="1957" y="5835"/>
                    <a:pt x="2050" y="5900"/>
                    <a:pt x="2104" y="6067"/>
                  </a:cubicBezTo>
                  <a:cubicBezTo>
                    <a:pt x="2151" y="6212"/>
                    <a:pt x="2295" y="6356"/>
                    <a:pt x="2423" y="6396"/>
                  </a:cubicBezTo>
                  <a:cubicBezTo>
                    <a:pt x="2552" y="6437"/>
                    <a:pt x="2619" y="6522"/>
                    <a:pt x="2571" y="6586"/>
                  </a:cubicBezTo>
                  <a:cubicBezTo>
                    <a:pt x="2522" y="6650"/>
                    <a:pt x="2629" y="6738"/>
                    <a:pt x="2804" y="6776"/>
                  </a:cubicBezTo>
                  <a:cubicBezTo>
                    <a:pt x="2979" y="6813"/>
                    <a:pt x="3123" y="6930"/>
                    <a:pt x="3123" y="7035"/>
                  </a:cubicBezTo>
                  <a:cubicBezTo>
                    <a:pt x="3123" y="7141"/>
                    <a:pt x="3265" y="7257"/>
                    <a:pt x="3443" y="7295"/>
                  </a:cubicBezTo>
                  <a:cubicBezTo>
                    <a:pt x="3621" y="7333"/>
                    <a:pt x="3758" y="7414"/>
                    <a:pt x="3738" y="7474"/>
                  </a:cubicBezTo>
                  <a:cubicBezTo>
                    <a:pt x="3718" y="7534"/>
                    <a:pt x="3845" y="7835"/>
                    <a:pt x="4032" y="8143"/>
                  </a:cubicBezTo>
                  <a:cubicBezTo>
                    <a:pt x="4409" y="8761"/>
                    <a:pt x="4291" y="8902"/>
                    <a:pt x="3517" y="8781"/>
                  </a:cubicBezTo>
                  <a:cubicBezTo>
                    <a:pt x="3301" y="8748"/>
                    <a:pt x="3157" y="8769"/>
                    <a:pt x="3197" y="8821"/>
                  </a:cubicBezTo>
                  <a:cubicBezTo>
                    <a:pt x="3237" y="8874"/>
                    <a:pt x="3000" y="9077"/>
                    <a:pt x="2657" y="9270"/>
                  </a:cubicBezTo>
                  <a:cubicBezTo>
                    <a:pt x="2313" y="9464"/>
                    <a:pt x="1988" y="9697"/>
                    <a:pt x="1944" y="9789"/>
                  </a:cubicBezTo>
                  <a:cubicBezTo>
                    <a:pt x="1895" y="9894"/>
                    <a:pt x="1682" y="9939"/>
                    <a:pt x="1367" y="9909"/>
                  </a:cubicBezTo>
                  <a:cubicBezTo>
                    <a:pt x="902" y="9865"/>
                    <a:pt x="863" y="9889"/>
                    <a:pt x="949" y="10169"/>
                  </a:cubicBezTo>
                  <a:cubicBezTo>
                    <a:pt x="1014" y="10379"/>
                    <a:pt x="935" y="10546"/>
                    <a:pt x="716" y="10707"/>
                  </a:cubicBezTo>
                  <a:cubicBezTo>
                    <a:pt x="541" y="10836"/>
                    <a:pt x="418" y="10999"/>
                    <a:pt x="433" y="11077"/>
                  </a:cubicBezTo>
                  <a:cubicBezTo>
                    <a:pt x="471" y="11274"/>
                    <a:pt x="251" y="11956"/>
                    <a:pt x="65" y="12234"/>
                  </a:cubicBezTo>
                  <a:cubicBezTo>
                    <a:pt x="10" y="12316"/>
                    <a:pt x="-9" y="12392"/>
                    <a:pt x="3" y="12474"/>
                  </a:cubicBezTo>
                  <a:cubicBezTo>
                    <a:pt x="16" y="12555"/>
                    <a:pt x="68" y="12647"/>
                    <a:pt x="151" y="12743"/>
                  </a:cubicBezTo>
                  <a:cubicBezTo>
                    <a:pt x="355" y="12981"/>
                    <a:pt x="351" y="13053"/>
                    <a:pt x="151" y="13302"/>
                  </a:cubicBezTo>
                  <a:cubicBezTo>
                    <a:pt x="24" y="13459"/>
                    <a:pt x="-26" y="13627"/>
                    <a:pt x="40" y="13681"/>
                  </a:cubicBezTo>
                  <a:cubicBezTo>
                    <a:pt x="155" y="13775"/>
                    <a:pt x="179" y="13831"/>
                    <a:pt x="224" y="14170"/>
                  </a:cubicBezTo>
                  <a:cubicBezTo>
                    <a:pt x="237" y="14263"/>
                    <a:pt x="357" y="14228"/>
                    <a:pt x="544" y="14090"/>
                  </a:cubicBezTo>
                  <a:cubicBezTo>
                    <a:pt x="723" y="13958"/>
                    <a:pt x="892" y="13925"/>
                    <a:pt x="949" y="14000"/>
                  </a:cubicBezTo>
                  <a:cubicBezTo>
                    <a:pt x="1027" y="14103"/>
                    <a:pt x="928" y="14397"/>
                    <a:pt x="802" y="14599"/>
                  </a:cubicBezTo>
                  <a:cubicBezTo>
                    <a:pt x="861" y="14622"/>
                    <a:pt x="913" y="14630"/>
                    <a:pt x="974" y="14659"/>
                  </a:cubicBezTo>
                  <a:cubicBezTo>
                    <a:pt x="1344" y="14837"/>
                    <a:pt x="1685" y="14902"/>
                    <a:pt x="1944" y="14849"/>
                  </a:cubicBezTo>
                  <a:cubicBezTo>
                    <a:pt x="2632" y="14708"/>
                    <a:pt x="3126" y="15302"/>
                    <a:pt x="2743" y="15807"/>
                  </a:cubicBezTo>
                  <a:cubicBezTo>
                    <a:pt x="2588" y="16011"/>
                    <a:pt x="2735" y="16048"/>
                    <a:pt x="4376" y="16206"/>
                  </a:cubicBezTo>
                  <a:cubicBezTo>
                    <a:pt x="5109" y="16276"/>
                    <a:pt x="5909" y="16284"/>
                    <a:pt x="6158" y="16226"/>
                  </a:cubicBezTo>
                  <a:cubicBezTo>
                    <a:pt x="6406" y="16168"/>
                    <a:pt x="6647" y="16154"/>
                    <a:pt x="6698" y="16196"/>
                  </a:cubicBezTo>
                  <a:cubicBezTo>
                    <a:pt x="6749" y="16237"/>
                    <a:pt x="6955" y="16151"/>
                    <a:pt x="7153" y="16006"/>
                  </a:cubicBezTo>
                  <a:cubicBezTo>
                    <a:pt x="7350" y="15862"/>
                    <a:pt x="7638" y="15711"/>
                    <a:pt x="7791" y="15667"/>
                  </a:cubicBezTo>
                  <a:cubicBezTo>
                    <a:pt x="7945" y="15623"/>
                    <a:pt x="8074" y="15505"/>
                    <a:pt x="8074" y="15397"/>
                  </a:cubicBezTo>
                  <a:cubicBezTo>
                    <a:pt x="8074" y="15290"/>
                    <a:pt x="8212" y="15142"/>
                    <a:pt x="8381" y="15068"/>
                  </a:cubicBezTo>
                  <a:cubicBezTo>
                    <a:pt x="8640" y="14955"/>
                    <a:pt x="8725" y="14986"/>
                    <a:pt x="8922" y="15308"/>
                  </a:cubicBezTo>
                  <a:cubicBezTo>
                    <a:pt x="9050" y="15518"/>
                    <a:pt x="9108" y="15725"/>
                    <a:pt x="9057" y="15767"/>
                  </a:cubicBezTo>
                  <a:cubicBezTo>
                    <a:pt x="8901" y="15893"/>
                    <a:pt x="8827" y="16374"/>
                    <a:pt x="8786" y="17493"/>
                  </a:cubicBezTo>
                  <a:cubicBezTo>
                    <a:pt x="8754" y="18383"/>
                    <a:pt x="8804" y="18593"/>
                    <a:pt x="9044" y="18770"/>
                  </a:cubicBezTo>
                  <a:cubicBezTo>
                    <a:pt x="9203" y="18887"/>
                    <a:pt x="9403" y="18952"/>
                    <a:pt x="9487" y="18910"/>
                  </a:cubicBezTo>
                  <a:cubicBezTo>
                    <a:pt x="9666" y="18820"/>
                    <a:pt x="10026" y="19140"/>
                    <a:pt x="9880" y="19259"/>
                  </a:cubicBezTo>
                  <a:cubicBezTo>
                    <a:pt x="9824" y="19304"/>
                    <a:pt x="9962" y="19399"/>
                    <a:pt x="10187" y="19469"/>
                  </a:cubicBezTo>
                  <a:cubicBezTo>
                    <a:pt x="10478" y="19559"/>
                    <a:pt x="10575" y="19663"/>
                    <a:pt x="10518" y="19838"/>
                  </a:cubicBezTo>
                  <a:cubicBezTo>
                    <a:pt x="10464" y="20007"/>
                    <a:pt x="10606" y="20184"/>
                    <a:pt x="10973" y="20407"/>
                  </a:cubicBezTo>
                  <a:cubicBezTo>
                    <a:pt x="11850" y="20939"/>
                    <a:pt x="12685" y="21293"/>
                    <a:pt x="12902" y="21225"/>
                  </a:cubicBezTo>
                  <a:cubicBezTo>
                    <a:pt x="13014" y="21190"/>
                    <a:pt x="13401" y="21244"/>
                    <a:pt x="13749" y="21345"/>
                  </a:cubicBezTo>
                  <a:cubicBezTo>
                    <a:pt x="14631" y="21600"/>
                    <a:pt x="15754" y="21517"/>
                    <a:pt x="16034" y="21175"/>
                  </a:cubicBezTo>
                  <a:cubicBezTo>
                    <a:pt x="16154" y="21028"/>
                    <a:pt x="16347" y="20916"/>
                    <a:pt x="16464" y="20916"/>
                  </a:cubicBezTo>
                  <a:cubicBezTo>
                    <a:pt x="16768" y="20916"/>
                    <a:pt x="18314" y="19624"/>
                    <a:pt x="18196" y="19469"/>
                  </a:cubicBezTo>
                  <a:cubicBezTo>
                    <a:pt x="18142" y="19398"/>
                    <a:pt x="18225" y="19219"/>
                    <a:pt x="18380" y="19080"/>
                  </a:cubicBezTo>
                  <a:cubicBezTo>
                    <a:pt x="18650" y="18837"/>
                    <a:pt x="18656" y="18822"/>
                    <a:pt x="18368" y="18651"/>
                  </a:cubicBezTo>
                  <a:cubicBezTo>
                    <a:pt x="18113" y="18499"/>
                    <a:pt x="18101" y="18439"/>
                    <a:pt x="18282" y="18261"/>
                  </a:cubicBezTo>
                  <a:cubicBezTo>
                    <a:pt x="18426" y="18120"/>
                    <a:pt x="18438" y="18002"/>
                    <a:pt x="18331" y="17892"/>
                  </a:cubicBezTo>
                  <a:cubicBezTo>
                    <a:pt x="18141" y="17697"/>
                    <a:pt x="18221" y="16755"/>
                    <a:pt x="18442" y="16575"/>
                  </a:cubicBezTo>
                  <a:cubicBezTo>
                    <a:pt x="18544" y="16491"/>
                    <a:pt x="18526" y="16354"/>
                    <a:pt x="18405" y="16176"/>
                  </a:cubicBezTo>
                  <a:cubicBezTo>
                    <a:pt x="18199" y="15873"/>
                    <a:pt x="18194" y="15821"/>
                    <a:pt x="18159" y="15238"/>
                  </a:cubicBezTo>
                  <a:cubicBezTo>
                    <a:pt x="18129" y="14729"/>
                    <a:pt x="16932" y="13600"/>
                    <a:pt x="16022" y="13222"/>
                  </a:cubicBezTo>
                  <a:cubicBezTo>
                    <a:pt x="15547" y="13025"/>
                    <a:pt x="15455" y="12933"/>
                    <a:pt x="15567" y="12803"/>
                  </a:cubicBezTo>
                  <a:cubicBezTo>
                    <a:pt x="15182" y="12694"/>
                    <a:pt x="14706" y="12674"/>
                    <a:pt x="14425" y="12773"/>
                  </a:cubicBezTo>
                  <a:cubicBezTo>
                    <a:pt x="14276" y="12826"/>
                    <a:pt x="13920" y="12781"/>
                    <a:pt x="13626" y="12673"/>
                  </a:cubicBezTo>
                  <a:cubicBezTo>
                    <a:pt x="12852" y="12389"/>
                    <a:pt x="12046" y="12467"/>
                    <a:pt x="11440" y="12883"/>
                  </a:cubicBezTo>
                  <a:cubicBezTo>
                    <a:pt x="11028" y="13165"/>
                    <a:pt x="10861" y="13209"/>
                    <a:pt x="10617" y="13102"/>
                  </a:cubicBezTo>
                  <a:cubicBezTo>
                    <a:pt x="10448" y="13029"/>
                    <a:pt x="10325" y="12900"/>
                    <a:pt x="10346" y="12813"/>
                  </a:cubicBezTo>
                  <a:cubicBezTo>
                    <a:pt x="10368" y="12724"/>
                    <a:pt x="10218" y="12655"/>
                    <a:pt x="10003" y="12653"/>
                  </a:cubicBezTo>
                  <a:cubicBezTo>
                    <a:pt x="9460" y="12649"/>
                    <a:pt x="9206" y="12280"/>
                    <a:pt x="9487" y="11905"/>
                  </a:cubicBezTo>
                  <a:cubicBezTo>
                    <a:pt x="9607" y="11744"/>
                    <a:pt x="9652" y="11654"/>
                    <a:pt x="9585" y="11705"/>
                  </a:cubicBezTo>
                  <a:cubicBezTo>
                    <a:pt x="9518" y="11756"/>
                    <a:pt x="9329" y="11746"/>
                    <a:pt x="9167" y="11675"/>
                  </a:cubicBezTo>
                  <a:cubicBezTo>
                    <a:pt x="8959" y="11584"/>
                    <a:pt x="8895" y="11429"/>
                    <a:pt x="8934" y="11156"/>
                  </a:cubicBezTo>
                  <a:cubicBezTo>
                    <a:pt x="9016" y="10579"/>
                    <a:pt x="7684" y="9272"/>
                    <a:pt x="6919" y="9181"/>
                  </a:cubicBezTo>
                  <a:cubicBezTo>
                    <a:pt x="6460" y="9125"/>
                    <a:pt x="6380" y="8862"/>
                    <a:pt x="6772" y="8692"/>
                  </a:cubicBezTo>
                  <a:cubicBezTo>
                    <a:pt x="6986" y="8598"/>
                    <a:pt x="7222" y="8597"/>
                    <a:pt x="7497" y="8682"/>
                  </a:cubicBezTo>
                  <a:cubicBezTo>
                    <a:pt x="7752" y="8761"/>
                    <a:pt x="7914" y="8769"/>
                    <a:pt x="7914" y="8692"/>
                  </a:cubicBezTo>
                  <a:cubicBezTo>
                    <a:pt x="7914" y="8624"/>
                    <a:pt x="8120" y="8472"/>
                    <a:pt x="8381" y="8362"/>
                  </a:cubicBezTo>
                  <a:cubicBezTo>
                    <a:pt x="8642" y="8252"/>
                    <a:pt x="8942" y="8034"/>
                    <a:pt x="9044" y="7873"/>
                  </a:cubicBezTo>
                  <a:cubicBezTo>
                    <a:pt x="9226" y="7589"/>
                    <a:pt x="9221" y="7586"/>
                    <a:pt x="8811" y="7893"/>
                  </a:cubicBezTo>
                  <a:cubicBezTo>
                    <a:pt x="8446" y="8167"/>
                    <a:pt x="8345" y="8195"/>
                    <a:pt x="7988" y="8063"/>
                  </a:cubicBezTo>
                  <a:cubicBezTo>
                    <a:pt x="7549" y="7900"/>
                    <a:pt x="7582" y="7644"/>
                    <a:pt x="8049" y="7644"/>
                  </a:cubicBezTo>
                  <a:cubicBezTo>
                    <a:pt x="8206" y="7644"/>
                    <a:pt x="8416" y="7503"/>
                    <a:pt x="8516" y="7325"/>
                  </a:cubicBezTo>
                  <a:cubicBezTo>
                    <a:pt x="8616" y="7146"/>
                    <a:pt x="8797" y="6995"/>
                    <a:pt x="8909" y="6995"/>
                  </a:cubicBezTo>
                  <a:cubicBezTo>
                    <a:pt x="9215" y="6995"/>
                    <a:pt x="9540" y="6501"/>
                    <a:pt x="9425" y="6207"/>
                  </a:cubicBezTo>
                  <a:cubicBezTo>
                    <a:pt x="9370" y="6065"/>
                    <a:pt x="9410" y="5849"/>
                    <a:pt x="9523" y="5738"/>
                  </a:cubicBezTo>
                  <a:cubicBezTo>
                    <a:pt x="9726" y="5539"/>
                    <a:pt x="9816" y="4261"/>
                    <a:pt x="9720" y="3652"/>
                  </a:cubicBezTo>
                  <a:cubicBezTo>
                    <a:pt x="9713" y="3624"/>
                    <a:pt x="9709" y="3603"/>
                    <a:pt x="9708" y="3572"/>
                  </a:cubicBezTo>
                  <a:cubicBezTo>
                    <a:pt x="9691" y="3499"/>
                    <a:pt x="9683" y="3380"/>
                    <a:pt x="9659" y="3343"/>
                  </a:cubicBezTo>
                  <a:cubicBezTo>
                    <a:pt x="9519" y="3131"/>
                    <a:pt x="9313" y="2914"/>
                    <a:pt x="9069" y="2704"/>
                  </a:cubicBezTo>
                  <a:cubicBezTo>
                    <a:pt x="8886" y="2657"/>
                    <a:pt x="8637" y="2565"/>
                    <a:pt x="8369" y="2405"/>
                  </a:cubicBezTo>
                  <a:cubicBezTo>
                    <a:pt x="7862" y="2102"/>
                    <a:pt x="7511" y="1986"/>
                    <a:pt x="7042" y="1986"/>
                  </a:cubicBezTo>
                  <a:cubicBezTo>
                    <a:pt x="6614" y="1986"/>
                    <a:pt x="6401" y="1935"/>
                    <a:pt x="6428" y="1826"/>
                  </a:cubicBezTo>
                  <a:cubicBezTo>
                    <a:pt x="6452" y="1729"/>
                    <a:pt x="6408" y="1674"/>
                    <a:pt x="6330" y="1666"/>
                  </a:cubicBezTo>
                  <a:close/>
                </a:path>
              </a:pathLst>
            </a:custGeom>
            <a:ln w="12700">
              <a:miter lim="400000"/>
            </a:ln>
            <a:effectLst>
              <a:outerShdw blurRad="50800" dist="63500" dir="2700000" rotWithShape="0">
                <a:srgbClr val="000000">
                  <a:alpha val="50000"/>
                </a:srgbClr>
              </a:outerShdw>
            </a:effectLst>
          </p:spPr>
        </p:pic>
        <p:pic>
          <p:nvPicPr>
            <p:cNvPr id="750" name="Line Line" descr="Line Line"/>
            <p:cNvPicPr>
              <a:picLocks/>
            </p:cNvPicPr>
            <p:nvPr/>
          </p:nvPicPr>
          <p:blipFill>
            <a:blip r:embed="rId36"/>
            <a:stretch>
              <a:fillRect/>
            </a:stretch>
          </p:blipFill>
          <p:spPr>
            <a:xfrm rot="5400000">
              <a:off x="20801796" y="5704288"/>
              <a:ext cx="536111" cy="508350"/>
            </a:xfrm>
            <a:prstGeom prst="rect">
              <a:avLst/>
            </a:prstGeom>
          </p:spPr>
        </p:pic>
      </p:grpSp>
      <p:sp>
        <p:nvSpPr>
          <p:cNvPr id="5" name="Target cell concentration optimization: maximize LDH release upon lysis">
            <a:extLst>
              <a:ext uri="{FF2B5EF4-FFF2-40B4-BE49-F238E27FC236}">
                <a16:creationId xmlns:a16="http://schemas.microsoft.com/office/drawing/2014/main" id="{C97ECE4F-9479-289F-70F2-5EE607C7FF45}"/>
              </a:ext>
            </a:extLst>
          </p:cNvPr>
          <p:cNvSpPr/>
          <p:nvPr/>
        </p:nvSpPr>
        <p:spPr>
          <a:xfrm>
            <a:off x="12399189" y="10113816"/>
            <a:ext cx="11253513" cy="2567641"/>
          </a:xfrm>
          <a:prstGeom prst="rect">
            <a:avLst/>
          </a:prstGeom>
          <a:solidFill>
            <a:srgbClr val="E4E2BC"/>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Autofit/>
          </a:bodyPr>
          <a:lstStyle/>
          <a:p>
            <a:pPr marL="825500" indent="-736600" algn="l">
              <a:buSzPct val="80000"/>
              <a:buBlip>
                <a:blip r:embed="rId5"/>
              </a:buBlip>
              <a:defRPr sz="4700">
                <a:solidFill>
                  <a:srgbClr val="000000"/>
                </a:solidFill>
              </a:defRPr>
            </a:pPr>
            <a:r>
              <a:rPr lang="en-US" sz="3200" b="1" dirty="0"/>
              <a:t>Multiplicity of infection (MOI) &amp; exposure period </a:t>
            </a:r>
            <a:r>
              <a:rPr sz="3200" b="1" dirty="0"/>
              <a:t>optimization</a:t>
            </a:r>
            <a:br>
              <a:rPr lang="en-US" sz="3200" b="1" dirty="0"/>
            </a:br>
            <a:r>
              <a:rPr lang="en-US" sz="3200" dirty="0"/>
              <a:t>Concentration of bacteria to Vero cells and time exposed to bacteria yielding detectable levels of LDH release</a:t>
            </a:r>
            <a:endParaRPr sz="3200" dirty="0"/>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hueOff val="-266614"/>
            <a:satOff val="17837"/>
            <a:lumOff val="17247"/>
          </a:schemeClr>
        </a:solidFill>
        <a:effectLst/>
      </p:bgPr>
    </p:bg>
    <p:spTree>
      <p:nvGrpSpPr>
        <p:cNvPr id="1" name=""/>
        <p:cNvGrpSpPr/>
        <p:nvPr/>
      </p:nvGrpSpPr>
      <p:grpSpPr>
        <a:xfrm>
          <a:off x="0" y="0"/>
          <a:ext cx="0" cy="0"/>
          <a:chOff x="0" y="0"/>
          <a:chExt cx="0" cy="0"/>
        </a:xfrm>
      </p:grpSpPr>
      <p:sp>
        <p:nvSpPr>
          <p:cNvPr id="1055" name="Results so far…"/>
          <p:cNvSpPr txBox="1">
            <a:spLocks noGrp="1"/>
          </p:cNvSpPr>
          <p:nvPr>
            <p:ph type="title" idx="4294967295"/>
          </p:nvPr>
        </p:nvSpPr>
        <p:spPr>
          <a:prstGeom prst="rect">
            <a:avLst/>
          </a:prstGeom>
        </p:spPr>
        <p:txBody>
          <a:bodyPr/>
          <a:lstStyle>
            <a:lvl1pPr>
              <a:defRPr>
                <a:solidFill>
                  <a:srgbClr val="000000"/>
                </a:solidFill>
              </a:defRPr>
            </a:lvl1pPr>
          </a:lstStyle>
          <a:p>
            <a:r>
              <a:t>Results so far…</a:t>
            </a:r>
          </a:p>
        </p:txBody>
      </p:sp>
      <p:grpSp>
        <p:nvGrpSpPr>
          <p:cNvPr id="1058" name="Image"/>
          <p:cNvGrpSpPr/>
          <p:nvPr/>
        </p:nvGrpSpPr>
        <p:grpSpPr>
          <a:xfrm>
            <a:off x="5059244" y="3248026"/>
            <a:ext cx="14265512" cy="9301920"/>
            <a:chOff x="0" y="0"/>
            <a:chExt cx="14265510" cy="9301918"/>
          </a:xfrm>
        </p:grpSpPr>
        <p:pic>
          <p:nvPicPr>
            <p:cNvPr id="1057" name="Image" descr="Image"/>
            <p:cNvPicPr>
              <a:picLocks noChangeAspect="1"/>
            </p:cNvPicPr>
            <p:nvPr/>
          </p:nvPicPr>
          <p:blipFill>
            <a:blip r:embed="rId2"/>
            <a:stretch>
              <a:fillRect/>
            </a:stretch>
          </p:blipFill>
          <p:spPr>
            <a:xfrm>
              <a:off x="126999" y="127000"/>
              <a:ext cx="14011512" cy="9047919"/>
            </a:xfrm>
            <a:prstGeom prst="rect">
              <a:avLst/>
            </a:prstGeom>
            <a:ln>
              <a:noFill/>
            </a:ln>
            <a:effectLst/>
          </p:spPr>
        </p:pic>
        <p:pic>
          <p:nvPicPr>
            <p:cNvPr id="1056" name="Image" descr="Image"/>
            <p:cNvPicPr>
              <a:picLocks/>
            </p:cNvPicPr>
            <p:nvPr/>
          </p:nvPicPr>
          <p:blipFill>
            <a:blip r:embed="rId3"/>
            <a:stretch>
              <a:fillRect/>
            </a:stretch>
          </p:blipFill>
          <p:spPr>
            <a:xfrm>
              <a:off x="-1" y="0"/>
              <a:ext cx="14265512" cy="9301919"/>
            </a:xfrm>
            <a:prstGeom prst="rect">
              <a:avLst/>
            </a:prstGeom>
            <a:effectLst/>
          </p:spPr>
        </p:pic>
      </p:grpSp>
      <p:sp>
        <p:nvSpPr>
          <p:cNvPr id="1059" name="Photo by Bill Hunnewell © TMMC"/>
          <p:cNvSpPr txBox="1"/>
          <p:nvPr/>
        </p:nvSpPr>
        <p:spPr>
          <a:xfrm>
            <a:off x="16031848" y="12574172"/>
            <a:ext cx="3265030"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chemeClr val="accent1">
                    <a:hueOff val="832536"/>
                    <a:satOff val="-1337"/>
                    <a:lumOff val="-21555"/>
                  </a:schemeClr>
                </a:solidFill>
              </a:defRPr>
            </a:lvl1pPr>
          </a:lstStyle>
          <a:p>
            <a:r>
              <a:t>Photo by Bill Hunnewell © TMMC</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hueOff val="-266614"/>
            <a:satOff val="17837"/>
            <a:lumOff val="17247"/>
          </a:schemeClr>
        </a:solidFill>
        <a:effectLst/>
      </p:bgPr>
    </p:bg>
    <p:spTree>
      <p:nvGrpSpPr>
        <p:cNvPr id="1" name=""/>
        <p:cNvGrpSpPr/>
        <p:nvPr/>
      </p:nvGrpSpPr>
      <p:grpSpPr>
        <a:xfrm>
          <a:off x="0" y="0"/>
          <a:ext cx="0" cy="0"/>
          <a:chOff x="0" y="0"/>
          <a:chExt cx="0" cy="0"/>
        </a:xfrm>
      </p:grpSpPr>
      <p:sp>
        <p:nvSpPr>
          <p:cNvPr id="1061" name="33/37 isolates positive for K2wzy gene, indicating K2 capsular serotype"/>
          <p:cNvSpPr/>
          <p:nvPr/>
        </p:nvSpPr>
        <p:spPr>
          <a:xfrm>
            <a:off x="1954782" y="10663299"/>
            <a:ext cx="20474436" cy="1210686"/>
          </a:xfrm>
          <a:prstGeom prst="rect">
            <a:avLst/>
          </a:prstGeom>
          <a:blipFill>
            <a:blip r:embed="rId2"/>
          </a:blipFill>
          <a:ln w="12700">
            <a:miter lim="400000"/>
          </a:ln>
          <a:effectLst>
            <a:outerShdw blurRad="50800" dist="25400" dir="5400000" rotWithShape="0">
              <a:srgbClr val="000000">
                <a:alpha val="6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spcBef>
                <a:spcPts val="5900"/>
              </a:spcBef>
              <a:defRPr sz="4600">
                <a:solidFill>
                  <a:srgbClr val="000000"/>
                </a:solidFill>
              </a:defRPr>
            </a:pPr>
            <a:r>
              <a:t>33/37 isolates positive for </a:t>
            </a:r>
            <a:r>
              <a:rPr i="1"/>
              <a:t>K2wzy</a:t>
            </a:r>
            <a:r>
              <a:t> gene, indicating K2 capsular serotype</a:t>
            </a:r>
          </a:p>
        </p:txBody>
      </p:sp>
      <p:sp>
        <p:nvSpPr>
          <p:cNvPr id="1062" name="All isolates positive for the kpnP gene, indicating all isolates are K. pneumoniae"/>
          <p:cNvSpPr/>
          <p:nvPr/>
        </p:nvSpPr>
        <p:spPr>
          <a:xfrm>
            <a:off x="1954782" y="8982645"/>
            <a:ext cx="20474436" cy="1210686"/>
          </a:xfrm>
          <a:prstGeom prst="rect">
            <a:avLst/>
          </a:prstGeom>
          <a:blipFill>
            <a:blip r:embed="rId3"/>
          </a:blipFill>
          <a:ln w="12700">
            <a:miter lim="400000"/>
          </a:ln>
          <a:effectLst>
            <a:outerShdw blurRad="50800" dist="25400" dir="5400000" rotWithShape="0">
              <a:srgbClr val="000000">
                <a:alpha val="6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spcBef>
                <a:spcPts val="5900"/>
              </a:spcBef>
              <a:defRPr sz="4600">
                <a:solidFill>
                  <a:srgbClr val="000000"/>
                </a:solidFill>
              </a:defRPr>
            </a:pPr>
            <a:r>
              <a:t>All isolates positive for the </a:t>
            </a:r>
            <a:r>
              <a:rPr i="1"/>
              <a:t>kpnP</a:t>
            </a:r>
            <a:r>
              <a:t> gene, indicating all isolates are </a:t>
            </a:r>
            <a:r>
              <a:rPr i="1"/>
              <a:t>K. pneumoniae</a:t>
            </a:r>
          </a:p>
        </p:txBody>
      </p:sp>
      <p:sp>
        <p:nvSpPr>
          <p:cNvPr id="1063" name="Multiplex-PCR I: results"/>
          <p:cNvSpPr txBox="1">
            <a:spLocks noGrp="1"/>
          </p:cNvSpPr>
          <p:nvPr>
            <p:ph type="title"/>
          </p:nvPr>
        </p:nvSpPr>
        <p:spPr>
          <a:prstGeom prst="rect">
            <a:avLst/>
          </a:prstGeom>
        </p:spPr>
        <p:txBody>
          <a:bodyPr/>
          <a:lstStyle>
            <a:lvl1pPr>
              <a:defRPr>
                <a:solidFill>
                  <a:srgbClr val="000000"/>
                </a:solidFill>
              </a:defRPr>
            </a:lvl1pPr>
          </a:lstStyle>
          <a:p>
            <a:r>
              <a:t>Multiplex-PCR I: results</a:t>
            </a:r>
          </a:p>
        </p:txBody>
      </p:sp>
      <p:grpSp>
        <p:nvGrpSpPr>
          <p:cNvPr id="1066" name="Image"/>
          <p:cNvGrpSpPr/>
          <p:nvPr/>
        </p:nvGrpSpPr>
        <p:grpSpPr>
          <a:xfrm>
            <a:off x="18929132" y="584486"/>
            <a:ext cx="4605667" cy="3192642"/>
            <a:chOff x="0" y="0"/>
            <a:chExt cx="4605665" cy="3192641"/>
          </a:xfrm>
        </p:grpSpPr>
        <p:pic>
          <p:nvPicPr>
            <p:cNvPr id="1065" name="Image" descr="Image"/>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7000" y="127000"/>
              <a:ext cx="4351666" cy="2938642"/>
            </a:xfrm>
            <a:prstGeom prst="rect">
              <a:avLst/>
            </a:prstGeom>
            <a:ln>
              <a:noFill/>
            </a:ln>
            <a:effectLst/>
          </p:spPr>
        </p:pic>
        <p:pic>
          <p:nvPicPr>
            <p:cNvPr id="1064" name="Image" descr="Image"/>
            <p:cNvPicPr>
              <a:picLocks/>
            </p:cNvPicPr>
            <p:nvPr/>
          </p:nvPicPr>
          <p:blipFill>
            <a:blip r:embed="rId5"/>
            <a:stretch>
              <a:fillRect/>
            </a:stretch>
          </p:blipFill>
          <p:spPr>
            <a:xfrm>
              <a:off x="0" y="0"/>
              <a:ext cx="4605666" cy="3192642"/>
            </a:xfrm>
            <a:prstGeom prst="rect">
              <a:avLst/>
            </a:prstGeom>
            <a:effectLst/>
          </p:spPr>
        </p:pic>
      </p:grpSp>
      <p:sp>
        <p:nvSpPr>
          <p:cNvPr id="1067" name="Photo by Bill Hunnewell © TMMC"/>
          <p:cNvSpPr txBox="1"/>
          <p:nvPr/>
        </p:nvSpPr>
        <p:spPr>
          <a:xfrm>
            <a:off x="20194599" y="3721100"/>
            <a:ext cx="3265030"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chemeClr val="accent1">
                    <a:hueOff val="832536"/>
                    <a:satOff val="-1337"/>
                    <a:lumOff val="-21555"/>
                  </a:schemeClr>
                </a:solidFill>
              </a:defRPr>
            </a:lvl1pPr>
          </a:lstStyle>
          <a:p>
            <a:r>
              <a:t>Photo by Bill Hunnewell © TMMC</a:t>
            </a:r>
          </a:p>
        </p:txBody>
      </p:sp>
      <p:sp>
        <p:nvSpPr>
          <p:cNvPr id="1068" name="300"/>
          <p:cNvSpPr txBox="1"/>
          <p:nvPr/>
        </p:nvSpPr>
        <p:spPr>
          <a:xfrm>
            <a:off x="663537" y="6718100"/>
            <a:ext cx="578902" cy="4517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l" defTabSz="457200">
              <a:defRPr sz="2000">
                <a:solidFill>
                  <a:srgbClr val="000000"/>
                </a:solidFill>
                <a:latin typeface="Helvetica Neue"/>
                <a:ea typeface="Helvetica Neue"/>
                <a:cs typeface="Helvetica Neue"/>
                <a:sym typeface="Helvetica Neue"/>
              </a:defRPr>
            </a:lvl1pPr>
          </a:lstStyle>
          <a:p>
            <a:r>
              <a:t>300</a:t>
            </a:r>
          </a:p>
        </p:txBody>
      </p:sp>
      <p:sp>
        <p:nvSpPr>
          <p:cNvPr id="1069" name="500"/>
          <p:cNvSpPr txBox="1"/>
          <p:nvPr/>
        </p:nvSpPr>
        <p:spPr>
          <a:xfrm>
            <a:off x="663537" y="6145966"/>
            <a:ext cx="578902" cy="4517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l" defTabSz="457200">
              <a:defRPr sz="2000">
                <a:solidFill>
                  <a:srgbClr val="000000"/>
                </a:solidFill>
                <a:latin typeface="Helvetica Neue"/>
                <a:ea typeface="Helvetica Neue"/>
                <a:cs typeface="Helvetica Neue"/>
                <a:sym typeface="Helvetica Neue"/>
              </a:defRPr>
            </a:lvl1pPr>
          </a:lstStyle>
          <a:p>
            <a:r>
              <a:t>500</a:t>
            </a:r>
          </a:p>
        </p:txBody>
      </p:sp>
      <p:sp>
        <p:nvSpPr>
          <p:cNvPr id="1070" name="400"/>
          <p:cNvSpPr txBox="1"/>
          <p:nvPr/>
        </p:nvSpPr>
        <p:spPr>
          <a:xfrm>
            <a:off x="663537" y="6383408"/>
            <a:ext cx="578902" cy="4517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l" defTabSz="457200">
              <a:defRPr sz="2000">
                <a:solidFill>
                  <a:srgbClr val="000000"/>
                </a:solidFill>
                <a:latin typeface="Helvetica Neue"/>
                <a:ea typeface="Helvetica Neue"/>
                <a:cs typeface="Helvetica Neue"/>
                <a:sym typeface="Helvetica Neue"/>
              </a:defRPr>
            </a:lvl1pPr>
          </a:lstStyle>
          <a:p>
            <a:r>
              <a:t>400</a:t>
            </a:r>
          </a:p>
        </p:txBody>
      </p:sp>
      <p:sp>
        <p:nvSpPr>
          <p:cNvPr id="1071" name="700"/>
          <p:cNvSpPr txBox="1"/>
          <p:nvPr/>
        </p:nvSpPr>
        <p:spPr>
          <a:xfrm>
            <a:off x="663537" y="5798787"/>
            <a:ext cx="578902" cy="4517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l" defTabSz="457200">
              <a:defRPr sz="2000">
                <a:solidFill>
                  <a:srgbClr val="000000"/>
                </a:solidFill>
                <a:latin typeface="Helvetica Neue"/>
                <a:ea typeface="Helvetica Neue"/>
                <a:cs typeface="Helvetica Neue"/>
                <a:sym typeface="Helvetica Neue"/>
              </a:defRPr>
            </a:lvl1pPr>
          </a:lstStyle>
          <a:p>
            <a:r>
              <a:t>700</a:t>
            </a:r>
          </a:p>
        </p:txBody>
      </p:sp>
      <p:sp>
        <p:nvSpPr>
          <p:cNvPr id="1072" name="1000"/>
          <p:cNvSpPr txBox="1"/>
          <p:nvPr/>
        </p:nvSpPr>
        <p:spPr>
          <a:xfrm>
            <a:off x="561937" y="5412907"/>
            <a:ext cx="680502" cy="4517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l" defTabSz="457200">
              <a:defRPr sz="2000">
                <a:solidFill>
                  <a:srgbClr val="000000"/>
                </a:solidFill>
                <a:latin typeface="Helvetica Neue"/>
                <a:ea typeface="Helvetica Neue"/>
                <a:cs typeface="Helvetica Neue"/>
                <a:sym typeface="Helvetica Neue"/>
              </a:defRPr>
            </a:lvl1pPr>
          </a:lstStyle>
          <a:p>
            <a:r>
              <a:t>1000</a:t>
            </a:r>
          </a:p>
        </p:txBody>
      </p:sp>
      <p:sp>
        <p:nvSpPr>
          <p:cNvPr id="1073" name="2000"/>
          <p:cNvSpPr txBox="1"/>
          <p:nvPr/>
        </p:nvSpPr>
        <p:spPr>
          <a:xfrm>
            <a:off x="561937" y="5020080"/>
            <a:ext cx="680502" cy="4517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l" defTabSz="457200">
              <a:defRPr sz="2000">
                <a:solidFill>
                  <a:srgbClr val="000000"/>
                </a:solidFill>
                <a:latin typeface="Helvetica Neue"/>
                <a:ea typeface="Helvetica Neue"/>
                <a:cs typeface="Helvetica Neue"/>
                <a:sym typeface="Helvetica Neue"/>
              </a:defRPr>
            </a:lvl1pPr>
          </a:lstStyle>
          <a:p>
            <a:r>
              <a:t>2000</a:t>
            </a:r>
          </a:p>
        </p:txBody>
      </p:sp>
      <p:sp>
        <p:nvSpPr>
          <p:cNvPr id="1074" name="4000"/>
          <p:cNvSpPr txBox="1"/>
          <p:nvPr/>
        </p:nvSpPr>
        <p:spPr>
          <a:xfrm>
            <a:off x="561937" y="4521161"/>
            <a:ext cx="680502" cy="4517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l" defTabSz="457200">
              <a:defRPr sz="2000">
                <a:solidFill>
                  <a:srgbClr val="000000"/>
                </a:solidFill>
                <a:latin typeface="Helvetica Neue"/>
                <a:ea typeface="Helvetica Neue"/>
                <a:cs typeface="Helvetica Neue"/>
                <a:sym typeface="Helvetica Neue"/>
              </a:defRPr>
            </a:lvl1pPr>
          </a:lstStyle>
          <a:p>
            <a:r>
              <a:t>4000</a:t>
            </a:r>
          </a:p>
        </p:txBody>
      </p:sp>
      <p:sp>
        <p:nvSpPr>
          <p:cNvPr id="1075" name="3000"/>
          <p:cNvSpPr txBox="1"/>
          <p:nvPr/>
        </p:nvSpPr>
        <p:spPr>
          <a:xfrm>
            <a:off x="561937" y="4772420"/>
            <a:ext cx="680502" cy="4517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l" defTabSz="457200">
              <a:defRPr sz="2000">
                <a:solidFill>
                  <a:srgbClr val="000000"/>
                </a:solidFill>
                <a:latin typeface="Helvetica Neue"/>
                <a:ea typeface="Helvetica Neue"/>
                <a:cs typeface="Helvetica Neue"/>
                <a:sym typeface="Helvetica Neue"/>
              </a:defRPr>
            </a:lvl1pPr>
          </a:lstStyle>
          <a:p>
            <a:r>
              <a:t>3000</a:t>
            </a:r>
          </a:p>
        </p:txBody>
      </p:sp>
      <p:sp>
        <p:nvSpPr>
          <p:cNvPr id="1076" name="5000"/>
          <p:cNvSpPr txBox="1"/>
          <p:nvPr/>
        </p:nvSpPr>
        <p:spPr>
          <a:xfrm>
            <a:off x="561937" y="4320513"/>
            <a:ext cx="680502" cy="4517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l" defTabSz="457200">
              <a:defRPr sz="2000">
                <a:solidFill>
                  <a:srgbClr val="000000"/>
                </a:solidFill>
                <a:latin typeface="Helvetica Neue"/>
                <a:ea typeface="Helvetica Neue"/>
                <a:cs typeface="Helvetica Neue"/>
                <a:sym typeface="Helvetica Neue"/>
              </a:defRPr>
            </a:lvl1pPr>
          </a:lstStyle>
          <a:p>
            <a:r>
              <a:t>5000</a:t>
            </a:r>
          </a:p>
        </p:txBody>
      </p:sp>
      <p:sp>
        <p:nvSpPr>
          <p:cNvPr id="1077" name="200"/>
          <p:cNvSpPr txBox="1"/>
          <p:nvPr/>
        </p:nvSpPr>
        <p:spPr>
          <a:xfrm>
            <a:off x="663537" y="7067653"/>
            <a:ext cx="578902" cy="4517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l" defTabSz="457200">
              <a:defRPr sz="2000">
                <a:solidFill>
                  <a:srgbClr val="000000"/>
                </a:solidFill>
                <a:latin typeface="Helvetica Neue"/>
                <a:ea typeface="Helvetica Neue"/>
                <a:cs typeface="Helvetica Neue"/>
                <a:sym typeface="Helvetica Neue"/>
              </a:defRPr>
            </a:lvl1pPr>
          </a:lstStyle>
          <a:p>
            <a:r>
              <a:t>200</a:t>
            </a:r>
          </a:p>
        </p:txBody>
      </p:sp>
      <p:sp>
        <p:nvSpPr>
          <p:cNvPr id="1078" name="75"/>
          <p:cNvSpPr txBox="1"/>
          <p:nvPr/>
        </p:nvSpPr>
        <p:spPr>
          <a:xfrm>
            <a:off x="758473" y="7741632"/>
            <a:ext cx="477302" cy="4517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l" defTabSz="457200">
              <a:defRPr sz="2000">
                <a:solidFill>
                  <a:srgbClr val="000000"/>
                </a:solidFill>
                <a:latin typeface="Helvetica Neue"/>
                <a:ea typeface="Helvetica Neue"/>
                <a:cs typeface="Helvetica Neue"/>
                <a:sym typeface="Helvetica Neue"/>
              </a:defRPr>
            </a:lvl1pPr>
          </a:lstStyle>
          <a:p>
            <a:r>
              <a:t>75</a:t>
            </a:r>
          </a:p>
        </p:txBody>
      </p:sp>
      <p:grpSp>
        <p:nvGrpSpPr>
          <p:cNvPr id="1083" name="Group"/>
          <p:cNvGrpSpPr/>
          <p:nvPr/>
        </p:nvGrpSpPr>
        <p:grpSpPr>
          <a:xfrm>
            <a:off x="1306713" y="4216663"/>
            <a:ext cx="20474437" cy="4041119"/>
            <a:chOff x="0" y="0"/>
            <a:chExt cx="20474436" cy="4041118"/>
          </a:xfrm>
        </p:grpSpPr>
        <p:pic>
          <p:nvPicPr>
            <p:cNvPr id="1079" name="Kp multiplex 1 gel 4 NC + 1-12 repeat.tiff" descr="Kp multiplex 1 gel 4 NC + 1-12 repeat.tiff"/>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0" y="793"/>
              <a:ext cx="7202073" cy="4039219"/>
            </a:xfrm>
            <a:prstGeom prst="rect">
              <a:avLst/>
            </a:prstGeom>
            <a:ln w="12700" cap="flat">
              <a:noFill/>
              <a:miter lim="400000"/>
            </a:ln>
            <a:effectLst/>
          </p:spPr>
        </p:pic>
        <p:pic>
          <p:nvPicPr>
            <p:cNvPr id="1080" name="Kp multiplex 1 gel 2 14-26.tiff" descr="Kp multiplex 1 gel 2 14-26.tiff"/>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7468651" y="1190"/>
              <a:ext cx="6869593" cy="4038602"/>
            </a:xfrm>
            <a:prstGeom prst="rect">
              <a:avLst/>
            </a:prstGeom>
            <a:ln w="12700" cap="flat">
              <a:noFill/>
              <a:miter lim="400000"/>
            </a:ln>
            <a:effectLst/>
          </p:spPr>
        </p:pic>
        <p:pic>
          <p:nvPicPr>
            <p:cNvPr id="1081" name="Kp multiplex 1 gel 1 1-13.tiff" descr="Kp multiplex 1 gel 1 1-13.tiff"/>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7010012" y="3886"/>
              <a:ext cx="495137" cy="4033302"/>
            </a:xfrm>
            <a:prstGeom prst="rect">
              <a:avLst/>
            </a:prstGeom>
            <a:ln w="12700" cap="flat">
              <a:noFill/>
              <a:miter lim="400000"/>
            </a:ln>
            <a:effectLst/>
          </p:spPr>
        </p:pic>
        <p:pic>
          <p:nvPicPr>
            <p:cNvPr id="1082" name="Kp multiplex 1 gel 3 27-37+PC8+PC12.tiff" descr="Kp multiplex 1 gel 3 27-37+PC8+PC12.tiff"/>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14131116" y="0"/>
              <a:ext cx="6343321" cy="4041119"/>
            </a:xfrm>
            <a:prstGeom prst="rect">
              <a:avLst/>
            </a:prstGeom>
            <a:ln w="12700" cap="flat">
              <a:noFill/>
              <a:miter lim="400000"/>
            </a:ln>
            <a:effectLst/>
          </p:spPr>
        </p:pic>
      </p:grpSp>
      <p:sp>
        <p:nvSpPr>
          <p:cNvPr id="1084" name="NC    1      2     3      4     5     6     7     8     9     10    11   12    13   14    15    16    17   18    19   20    21    22   23   24    25    26    27  28   29   30   31   32   33   34   35   36   37  PC8 PC12"/>
          <p:cNvSpPr txBox="1"/>
          <p:nvPr/>
        </p:nvSpPr>
        <p:spPr>
          <a:xfrm>
            <a:off x="1809957" y="4364582"/>
            <a:ext cx="22092924" cy="5413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l" defTabSz="457200">
              <a:defRPr sz="1900">
                <a:solidFill>
                  <a:srgbClr val="FFFFFF"/>
                </a:solidFill>
                <a:latin typeface="Helvetica Neue"/>
                <a:ea typeface="Helvetica Neue"/>
                <a:cs typeface="Helvetica Neue"/>
                <a:sym typeface="Helvetica Neue"/>
              </a:defRPr>
            </a:lvl1pPr>
          </a:lstStyle>
          <a:p>
            <a:r>
              <a:t>NC    1      2     3      4     5     6     7     8     9     10    11   12    13   14    15    16    17   18    19   20    21    22   23   24    25    26    27  28   29   30   31   32   33   34   35   36   37  PC8 PC12</a:t>
            </a:r>
          </a:p>
        </p:txBody>
      </p:sp>
      <p:sp>
        <p:nvSpPr>
          <p:cNvPr id="1085" name="kpnP —  130bp"/>
          <p:cNvSpPr txBox="1"/>
          <p:nvPr/>
        </p:nvSpPr>
        <p:spPr>
          <a:xfrm>
            <a:off x="22313900" y="7344040"/>
            <a:ext cx="2072739" cy="4568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l" defTabSz="457200">
              <a:defRPr sz="2000">
                <a:solidFill>
                  <a:srgbClr val="000000"/>
                </a:solidFill>
                <a:latin typeface="Helvetica Neue"/>
                <a:ea typeface="Helvetica Neue"/>
                <a:cs typeface="Helvetica Neue"/>
                <a:sym typeface="Helvetica Neue"/>
              </a:defRPr>
            </a:lvl1pPr>
          </a:lstStyle>
          <a:p>
            <a:r>
              <a:rPr i="1" dirty="0" err="1"/>
              <a:t>kpnP</a:t>
            </a:r>
            <a:r>
              <a:rPr dirty="0"/>
              <a:t> —  130bp</a:t>
            </a:r>
          </a:p>
        </p:txBody>
      </p:sp>
      <p:sp>
        <p:nvSpPr>
          <p:cNvPr id="1086" name="K5     —  280bp"/>
          <p:cNvSpPr txBox="1"/>
          <p:nvPr/>
        </p:nvSpPr>
        <p:spPr>
          <a:xfrm>
            <a:off x="22313900" y="7015667"/>
            <a:ext cx="2072739" cy="5209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l" defTabSz="457200">
              <a:defRPr sz="2000">
                <a:solidFill>
                  <a:srgbClr val="000000"/>
                </a:solidFill>
                <a:latin typeface="Helvetica Neue"/>
                <a:ea typeface="Helvetica Neue"/>
                <a:cs typeface="Helvetica Neue"/>
                <a:sym typeface="Helvetica Neue"/>
              </a:defRPr>
            </a:lvl1pPr>
          </a:lstStyle>
          <a:p>
            <a:r>
              <a:t>K5     —  280bp</a:t>
            </a:r>
          </a:p>
        </p:txBody>
      </p:sp>
      <p:sp>
        <p:nvSpPr>
          <p:cNvPr id="1087" name="rmpA —  321bp"/>
          <p:cNvSpPr txBox="1"/>
          <p:nvPr/>
        </p:nvSpPr>
        <p:spPr>
          <a:xfrm>
            <a:off x="22313900" y="6662808"/>
            <a:ext cx="2072739" cy="42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l" defTabSz="457200">
              <a:defRPr sz="2000">
                <a:solidFill>
                  <a:srgbClr val="000000"/>
                </a:solidFill>
                <a:latin typeface="Helvetica Neue"/>
                <a:ea typeface="Helvetica Neue"/>
                <a:cs typeface="Helvetica Neue"/>
                <a:sym typeface="Helvetica Neue"/>
              </a:defRPr>
            </a:lvl1pPr>
          </a:lstStyle>
          <a:p>
            <a:r>
              <a:rPr i="1" dirty="0" err="1"/>
              <a:t>rmpA</a:t>
            </a:r>
            <a:r>
              <a:rPr dirty="0"/>
              <a:t> —  321bp</a:t>
            </a:r>
          </a:p>
        </p:txBody>
      </p:sp>
      <p:sp>
        <p:nvSpPr>
          <p:cNvPr id="1088" name="allS    —  508bp"/>
          <p:cNvSpPr txBox="1"/>
          <p:nvPr/>
        </p:nvSpPr>
        <p:spPr>
          <a:xfrm>
            <a:off x="22313900" y="6404868"/>
            <a:ext cx="2072739" cy="42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l" defTabSz="457200">
              <a:defRPr sz="2000">
                <a:solidFill>
                  <a:srgbClr val="000000"/>
                </a:solidFill>
                <a:latin typeface="Helvetica Neue"/>
                <a:ea typeface="Helvetica Neue"/>
                <a:cs typeface="Helvetica Neue"/>
                <a:sym typeface="Helvetica Neue"/>
              </a:defRPr>
            </a:lvl1pPr>
          </a:lstStyle>
          <a:p>
            <a:r>
              <a:rPr i="1" dirty="0" err="1"/>
              <a:t>allS</a:t>
            </a:r>
            <a:r>
              <a:rPr dirty="0"/>
              <a:t>    —  508bp</a:t>
            </a:r>
          </a:p>
        </p:txBody>
      </p:sp>
      <p:sp>
        <p:nvSpPr>
          <p:cNvPr id="1089" name="iroD   —  556bp"/>
          <p:cNvSpPr txBox="1"/>
          <p:nvPr/>
        </p:nvSpPr>
        <p:spPr>
          <a:xfrm>
            <a:off x="22313900" y="6158846"/>
            <a:ext cx="2072739" cy="4259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l" defTabSz="457200">
              <a:defRPr sz="2000">
                <a:solidFill>
                  <a:srgbClr val="000000"/>
                </a:solidFill>
                <a:latin typeface="Helvetica Neue"/>
                <a:ea typeface="Helvetica Neue"/>
                <a:cs typeface="Helvetica Neue"/>
                <a:sym typeface="Helvetica Neue"/>
              </a:defRPr>
            </a:lvl1pPr>
          </a:lstStyle>
          <a:p>
            <a:r>
              <a:rPr i="1" dirty="0" err="1"/>
              <a:t>iroD</a:t>
            </a:r>
            <a:r>
              <a:rPr dirty="0"/>
              <a:t>   —  556bp </a:t>
            </a:r>
          </a:p>
        </p:txBody>
      </p:sp>
      <p:sp>
        <p:nvSpPr>
          <p:cNvPr id="1090" name="K2     —  641bp"/>
          <p:cNvSpPr txBox="1"/>
          <p:nvPr/>
        </p:nvSpPr>
        <p:spPr>
          <a:xfrm>
            <a:off x="22313900" y="5904499"/>
            <a:ext cx="2072739" cy="4390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l" defTabSz="457200">
              <a:defRPr sz="2000">
                <a:solidFill>
                  <a:srgbClr val="000000"/>
                </a:solidFill>
                <a:latin typeface="Helvetica Neue"/>
                <a:ea typeface="Helvetica Neue"/>
                <a:cs typeface="Helvetica Neue"/>
                <a:sym typeface="Helvetica Neue"/>
              </a:defRPr>
            </a:lvl1pPr>
          </a:lstStyle>
          <a:p>
            <a:r>
              <a:t>K2     —  641bp</a:t>
            </a:r>
          </a:p>
        </p:txBody>
      </p:sp>
      <p:sp>
        <p:nvSpPr>
          <p:cNvPr id="1091" name="K1     —  797bp"/>
          <p:cNvSpPr txBox="1"/>
          <p:nvPr/>
        </p:nvSpPr>
        <p:spPr>
          <a:xfrm>
            <a:off x="22313900" y="5619294"/>
            <a:ext cx="2072739" cy="4517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l" defTabSz="457200">
              <a:defRPr sz="2000">
                <a:solidFill>
                  <a:srgbClr val="000000"/>
                </a:solidFill>
                <a:latin typeface="Helvetica Neue"/>
                <a:ea typeface="Helvetica Neue"/>
                <a:cs typeface="Helvetica Neue"/>
                <a:sym typeface="Helvetica Neue"/>
              </a:defRPr>
            </a:lvl1pPr>
          </a:lstStyle>
          <a:p>
            <a:r>
              <a:rPr dirty="0"/>
              <a:t>K1     —  797bp</a:t>
            </a:r>
          </a:p>
        </p:txBody>
      </p:sp>
      <p:sp>
        <p:nvSpPr>
          <p:cNvPr id="1092" name="Line"/>
          <p:cNvSpPr/>
          <p:nvPr/>
        </p:nvSpPr>
        <p:spPr>
          <a:xfrm>
            <a:off x="21115768" y="6858000"/>
            <a:ext cx="1177794" cy="0"/>
          </a:xfrm>
          <a:prstGeom prst="line">
            <a:avLst/>
          </a:prstGeom>
          <a:ln w="25400">
            <a:solidFill>
              <a:srgbClr val="FFFFFF"/>
            </a:solidFill>
            <a:custDash>
              <a:ds d="200000" sp="200000"/>
            </a:custDash>
            <a:miter lim="400000"/>
          </a:ln>
        </p:spPr>
        <p:txBody>
          <a:bodyPr lIns="50800" tIns="50800" rIns="50800" bIns="50800" anchor="ctr"/>
          <a:lstStyle/>
          <a:p>
            <a:pPr>
              <a:defRPr sz="4200"/>
            </a:pPr>
            <a:endParaRPr/>
          </a:p>
        </p:txBody>
      </p:sp>
      <p:sp>
        <p:nvSpPr>
          <p:cNvPr id="1093" name="Rectangle"/>
          <p:cNvSpPr/>
          <p:nvPr/>
        </p:nvSpPr>
        <p:spPr>
          <a:xfrm>
            <a:off x="2204578" y="7305325"/>
            <a:ext cx="19450628" cy="565556"/>
          </a:xfrm>
          <a:prstGeom prst="rect">
            <a:avLst/>
          </a:prstGeom>
          <a:ln w="38100">
            <a:solidFill>
              <a:srgbClr val="B7BED1"/>
            </a:solidFill>
            <a:miter lim="400000"/>
          </a:ln>
        </p:spPr>
        <p:txBody>
          <a:bodyPr lIns="50800" tIns="50800" rIns="50800" bIns="50800" anchor="ctr"/>
          <a:lstStyle/>
          <a:p>
            <a:pPr>
              <a:defRPr sz="4200">
                <a:solidFill>
                  <a:srgbClr val="FFFFFF"/>
                </a:solidFill>
                <a:effectLst>
                  <a:outerShdw blurRad="25400" dist="12700" dir="5400000" rotWithShape="0">
                    <a:srgbClr val="000000">
                      <a:alpha val="50000"/>
                    </a:srgbClr>
                  </a:outerShdw>
                </a:effectLst>
              </a:defRPr>
            </a:pPr>
            <a:endParaRPr/>
          </a:p>
        </p:txBody>
      </p:sp>
      <p:sp>
        <p:nvSpPr>
          <p:cNvPr id="1094" name="Rectangle"/>
          <p:cNvSpPr/>
          <p:nvPr/>
        </p:nvSpPr>
        <p:spPr>
          <a:xfrm>
            <a:off x="2204578" y="5828239"/>
            <a:ext cx="19450628" cy="565556"/>
          </a:xfrm>
          <a:prstGeom prst="rect">
            <a:avLst/>
          </a:prstGeom>
          <a:ln w="38100">
            <a:solidFill>
              <a:srgbClr val="DBBE89"/>
            </a:solidFill>
            <a:miter lim="400000"/>
          </a:ln>
        </p:spPr>
        <p:txBody>
          <a:bodyPr lIns="50800" tIns="50800" rIns="50800" bIns="50800" anchor="ctr"/>
          <a:lstStyle/>
          <a:p>
            <a:pPr>
              <a:defRPr sz="4200">
                <a:solidFill>
                  <a:srgbClr val="FFFFFF"/>
                </a:solidFill>
                <a:effectLst>
                  <a:outerShdw blurRad="25400" dist="12700" dir="5400000" rotWithShape="0">
                    <a:srgbClr val="000000">
                      <a:alpha val="50000"/>
                    </a:srgbClr>
                  </a:outerShdw>
                </a:effectLst>
              </a:defRPr>
            </a:pPr>
            <a:endParaRPr/>
          </a:p>
        </p:txBody>
      </p:sp>
      <p:sp>
        <p:nvSpPr>
          <p:cNvPr id="1095" name="Line"/>
          <p:cNvSpPr/>
          <p:nvPr/>
        </p:nvSpPr>
        <p:spPr>
          <a:xfrm>
            <a:off x="21637004" y="6100762"/>
            <a:ext cx="680502" cy="1"/>
          </a:xfrm>
          <a:prstGeom prst="line">
            <a:avLst/>
          </a:prstGeom>
          <a:ln w="25400">
            <a:solidFill>
              <a:srgbClr val="FFFFFF"/>
            </a:solidFill>
            <a:custDash>
              <a:ds d="200000" sp="200000"/>
            </a:custDash>
            <a:miter lim="400000"/>
          </a:ln>
        </p:spPr>
        <p:txBody>
          <a:bodyPr lIns="50800" tIns="50800" rIns="50800" bIns="50800" anchor="ctr"/>
          <a:lstStyle/>
          <a:p>
            <a:pPr>
              <a:defRPr sz="4200"/>
            </a:pPr>
            <a:endParaRPr/>
          </a:p>
        </p:txBody>
      </p:sp>
      <p:sp>
        <p:nvSpPr>
          <p:cNvPr id="1096" name="Line"/>
          <p:cNvSpPr/>
          <p:nvPr/>
        </p:nvSpPr>
        <p:spPr>
          <a:xfrm>
            <a:off x="21637004" y="7572475"/>
            <a:ext cx="629702" cy="1"/>
          </a:xfrm>
          <a:prstGeom prst="line">
            <a:avLst/>
          </a:prstGeom>
          <a:ln w="25400">
            <a:solidFill>
              <a:srgbClr val="FFFFFF"/>
            </a:solidFill>
            <a:custDash>
              <a:ds d="200000" sp="200000"/>
            </a:custDash>
            <a:miter lim="400000"/>
          </a:ln>
        </p:spPr>
        <p:txBody>
          <a:bodyPr lIns="50800" tIns="50800" rIns="50800" bIns="50800" anchor="ctr"/>
          <a:lstStyle/>
          <a:p>
            <a:pPr>
              <a:defRPr sz="4200"/>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0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0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3" grpId="1" animBg="1" advAuto="0"/>
      <p:bldP spid="1094" grpId="2"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hueOff val="-266614"/>
            <a:satOff val="17837"/>
            <a:lumOff val="17247"/>
          </a:schemeClr>
        </a:solidFill>
        <a:effectLst/>
      </p:bgPr>
    </p:bg>
    <p:spTree>
      <p:nvGrpSpPr>
        <p:cNvPr id="1" name=""/>
        <p:cNvGrpSpPr/>
        <p:nvPr/>
      </p:nvGrpSpPr>
      <p:grpSpPr>
        <a:xfrm>
          <a:off x="0" y="0"/>
          <a:ext cx="0" cy="0"/>
          <a:chOff x="0" y="0"/>
          <a:chExt cx="0" cy="0"/>
        </a:xfrm>
      </p:grpSpPr>
      <p:sp>
        <p:nvSpPr>
          <p:cNvPr id="1098" name="Multiplex-PCR II: results"/>
          <p:cNvSpPr txBox="1">
            <a:spLocks noGrp="1"/>
          </p:cNvSpPr>
          <p:nvPr>
            <p:ph type="title"/>
          </p:nvPr>
        </p:nvSpPr>
        <p:spPr>
          <a:prstGeom prst="rect">
            <a:avLst/>
          </a:prstGeom>
        </p:spPr>
        <p:txBody>
          <a:bodyPr/>
          <a:lstStyle>
            <a:lvl1pPr>
              <a:defRPr>
                <a:solidFill>
                  <a:srgbClr val="000000"/>
                </a:solidFill>
              </a:defRPr>
            </a:lvl1pPr>
          </a:lstStyle>
          <a:p>
            <a:r>
              <a:t>Multiplex-PCR II: results</a:t>
            </a:r>
          </a:p>
        </p:txBody>
      </p:sp>
      <p:grpSp>
        <p:nvGrpSpPr>
          <p:cNvPr id="1101" name="Image"/>
          <p:cNvGrpSpPr/>
          <p:nvPr/>
        </p:nvGrpSpPr>
        <p:grpSpPr>
          <a:xfrm>
            <a:off x="18929132" y="584486"/>
            <a:ext cx="4605667" cy="3192642"/>
            <a:chOff x="0" y="0"/>
            <a:chExt cx="4605665" cy="3192641"/>
          </a:xfrm>
        </p:grpSpPr>
        <p:pic>
          <p:nvPicPr>
            <p:cNvPr id="1100"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127000"/>
              <a:ext cx="4351666" cy="2938642"/>
            </a:xfrm>
            <a:prstGeom prst="rect">
              <a:avLst/>
            </a:prstGeom>
            <a:ln>
              <a:noFill/>
            </a:ln>
            <a:effectLst/>
          </p:spPr>
        </p:pic>
        <p:pic>
          <p:nvPicPr>
            <p:cNvPr id="1099" name="Image" descr="Image"/>
            <p:cNvPicPr>
              <a:picLocks/>
            </p:cNvPicPr>
            <p:nvPr/>
          </p:nvPicPr>
          <p:blipFill>
            <a:blip r:embed="rId3"/>
            <a:stretch>
              <a:fillRect/>
            </a:stretch>
          </p:blipFill>
          <p:spPr>
            <a:xfrm>
              <a:off x="0" y="0"/>
              <a:ext cx="4605666" cy="3192642"/>
            </a:xfrm>
            <a:prstGeom prst="rect">
              <a:avLst/>
            </a:prstGeom>
            <a:effectLst/>
          </p:spPr>
        </p:pic>
      </p:grpSp>
      <p:sp>
        <p:nvSpPr>
          <p:cNvPr id="1102" name="Photo by Bill Hunnewell © TMMC"/>
          <p:cNvSpPr txBox="1"/>
          <p:nvPr/>
        </p:nvSpPr>
        <p:spPr>
          <a:xfrm>
            <a:off x="20194599" y="3721100"/>
            <a:ext cx="3265030"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chemeClr val="accent1">
                    <a:hueOff val="832536"/>
                    <a:satOff val="-1337"/>
                    <a:lumOff val="-21555"/>
                  </a:schemeClr>
                </a:solidFill>
              </a:defRPr>
            </a:lvl1pPr>
          </a:lstStyle>
          <a:p>
            <a:r>
              <a:t>Photo by Bill Hunnewell © TMMC</a:t>
            </a:r>
          </a:p>
        </p:txBody>
      </p:sp>
      <p:sp>
        <p:nvSpPr>
          <p:cNvPr id="1103" name="37 PC9 PC12"/>
          <p:cNvSpPr txBox="1"/>
          <p:nvPr/>
        </p:nvSpPr>
        <p:spPr>
          <a:xfrm>
            <a:off x="30157632" y="4282582"/>
            <a:ext cx="2634341" cy="6840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l" defTabSz="457200">
              <a:defRPr sz="1100">
                <a:solidFill>
                  <a:srgbClr val="FFFFFF"/>
                </a:solidFill>
                <a:latin typeface="Helvetica Neue"/>
                <a:ea typeface="Helvetica Neue"/>
                <a:cs typeface="Helvetica Neue"/>
                <a:sym typeface="Helvetica Neue"/>
              </a:defRPr>
            </a:lvl1pPr>
          </a:lstStyle>
          <a:p>
            <a:r>
              <a:t>37 PC9 PC12</a:t>
            </a:r>
          </a:p>
        </p:txBody>
      </p:sp>
      <p:sp>
        <p:nvSpPr>
          <p:cNvPr id="1104" name="iutA - 1115bp"/>
          <p:cNvSpPr txBox="1"/>
          <p:nvPr/>
        </p:nvSpPr>
        <p:spPr>
          <a:xfrm>
            <a:off x="31940410" y="5001366"/>
            <a:ext cx="2641984" cy="6840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l" defTabSz="457200">
              <a:defRPr sz="1100">
                <a:solidFill>
                  <a:srgbClr val="FFFFFF"/>
                </a:solidFill>
                <a:latin typeface="Helvetica Neue"/>
                <a:ea typeface="Helvetica Neue"/>
                <a:cs typeface="Helvetica Neue"/>
                <a:sym typeface="Helvetica Neue"/>
              </a:defRPr>
            </a:lvl1pPr>
          </a:lstStyle>
          <a:p>
            <a:r>
              <a:t>iutA - 1115bp</a:t>
            </a:r>
          </a:p>
        </p:txBody>
      </p:sp>
      <p:sp>
        <p:nvSpPr>
          <p:cNvPr id="1105" name="fyuA - 845bp"/>
          <p:cNvSpPr txBox="1"/>
          <p:nvPr/>
        </p:nvSpPr>
        <p:spPr>
          <a:xfrm>
            <a:off x="31907897" y="5343390"/>
            <a:ext cx="2528497" cy="6840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l" defTabSz="457200">
              <a:defRPr sz="1100">
                <a:solidFill>
                  <a:srgbClr val="FFFFFF"/>
                </a:solidFill>
                <a:latin typeface="Helvetica Neue"/>
                <a:ea typeface="Helvetica Neue"/>
                <a:cs typeface="Helvetica Neue"/>
                <a:sym typeface="Helvetica Neue"/>
              </a:defRPr>
            </a:lvl1pPr>
          </a:lstStyle>
          <a:p>
            <a:r>
              <a:t>fyuA - 845bp</a:t>
            </a:r>
          </a:p>
        </p:txBody>
      </p:sp>
      <p:sp>
        <p:nvSpPr>
          <p:cNvPr id="1106" name="mrkB - 514bp"/>
          <p:cNvSpPr txBox="1"/>
          <p:nvPr/>
        </p:nvSpPr>
        <p:spPr>
          <a:xfrm>
            <a:off x="31920628" y="5754889"/>
            <a:ext cx="2677520" cy="6840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l" defTabSz="457200">
              <a:defRPr sz="1100">
                <a:solidFill>
                  <a:srgbClr val="FFFFFF"/>
                </a:solidFill>
                <a:latin typeface="Helvetica Neue"/>
                <a:ea typeface="Helvetica Neue"/>
                <a:cs typeface="Helvetica Neue"/>
                <a:sym typeface="Helvetica Neue"/>
              </a:defRPr>
            </a:lvl1pPr>
          </a:lstStyle>
          <a:p>
            <a:r>
              <a:t>mrkB - 514bp</a:t>
            </a:r>
          </a:p>
        </p:txBody>
      </p:sp>
      <p:sp>
        <p:nvSpPr>
          <p:cNvPr id="1107" name="fimH - 369bp"/>
          <p:cNvSpPr txBox="1"/>
          <p:nvPr/>
        </p:nvSpPr>
        <p:spPr>
          <a:xfrm>
            <a:off x="31942636" y="6134596"/>
            <a:ext cx="2564033" cy="6840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l" defTabSz="457200">
              <a:defRPr sz="1100">
                <a:solidFill>
                  <a:srgbClr val="FFFFFF"/>
                </a:solidFill>
                <a:latin typeface="Helvetica Neue"/>
                <a:ea typeface="Helvetica Neue"/>
                <a:cs typeface="Helvetica Neue"/>
                <a:sym typeface="Helvetica Neue"/>
              </a:defRPr>
            </a:lvl1pPr>
          </a:lstStyle>
          <a:p>
            <a:r>
              <a:t>fimH - 369bp</a:t>
            </a:r>
          </a:p>
        </p:txBody>
      </p:sp>
      <p:sp>
        <p:nvSpPr>
          <p:cNvPr id="1108" name="5000"/>
          <p:cNvSpPr txBox="1"/>
          <p:nvPr/>
        </p:nvSpPr>
        <p:spPr>
          <a:xfrm>
            <a:off x="558800" y="4368800"/>
            <a:ext cx="782101" cy="3854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l" defTabSz="457200">
              <a:defRPr sz="2000">
                <a:solidFill>
                  <a:srgbClr val="000000"/>
                </a:solidFill>
                <a:latin typeface="Helvetica Neue"/>
                <a:ea typeface="Helvetica Neue"/>
                <a:cs typeface="Helvetica Neue"/>
                <a:sym typeface="Helvetica Neue"/>
              </a:defRPr>
            </a:lvl1pPr>
          </a:lstStyle>
          <a:p>
            <a:r>
              <a:t>5000</a:t>
            </a:r>
          </a:p>
        </p:txBody>
      </p:sp>
      <p:sp>
        <p:nvSpPr>
          <p:cNvPr id="1109" name="300"/>
          <p:cNvSpPr txBox="1"/>
          <p:nvPr/>
        </p:nvSpPr>
        <p:spPr>
          <a:xfrm>
            <a:off x="660400" y="7687218"/>
            <a:ext cx="578901" cy="4517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l" defTabSz="457200">
              <a:defRPr sz="2000">
                <a:solidFill>
                  <a:srgbClr val="000000"/>
                </a:solidFill>
                <a:latin typeface="Helvetica Neue"/>
                <a:ea typeface="Helvetica Neue"/>
                <a:cs typeface="Helvetica Neue"/>
                <a:sym typeface="Helvetica Neue"/>
              </a:defRPr>
            </a:lvl1pPr>
          </a:lstStyle>
          <a:p>
            <a:r>
              <a:t>300</a:t>
            </a:r>
          </a:p>
        </p:txBody>
      </p:sp>
      <p:sp>
        <p:nvSpPr>
          <p:cNvPr id="1110" name="500"/>
          <p:cNvSpPr txBox="1"/>
          <p:nvPr/>
        </p:nvSpPr>
        <p:spPr>
          <a:xfrm>
            <a:off x="660400" y="6864792"/>
            <a:ext cx="578901" cy="4517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l" defTabSz="457200">
              <a:defRPr sz="2000">
                <a:solidFill>
                  <a:srgbClr val="000000"/>
                </a:solidFill>
                <a:latin typeface="Helvetica Neue"/>
                <a:ea typeface="Helvetica Neue"/>
                <a:cs typeface="Helvetica Neue"/>
                <a:sym typeface="Helvetica Neue"/>
              </a:defRPr>
            </a:lvl1pPr>
          </a:lstStyle>
          <a:p>
            <a:r>
              <a:t>500</a:t>
            </a:r>
          </a:p>
        </p:txBody>
      </p:sp>
      <p:sp>
        <p:nvSpPr>
          <p:cNvPr id="1111" name="400"/>
          <p:cNvSpPr txBox="1"/>
          <p:nvPr/>
        </p:nvSpPr>
        <p:spPr>
          <a:xfrm>
            <a:off x="660400" y="7183118"/>
            <a:ext cx="578901" cy="4517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l" defTabSz="457200">
              <a:defRPr sz="2000">
                <a:solidFill>
                  <a:srgbClr val="000000"/>
                </a:solidFill>
                <a:latin typeface="Helvetica Neue"/>
                <a:ea typeface="Helvetica Neue"/>
                <a:cs typeface="Helvetica Neue"/>
                <a:sym typeface="Helvetica Neue"/>
              </a:defRPr>
            </a:lvl1pPr>
          </a:lstStyle>
          <a:p>
            <a:r>
              <a:t>400</a:t>
            </a:r>
          </a:p>
        </p:txBody>
      </p:sp>
      <p:sp>
        <p:nvSpPr>
          <p:cNvPr id="1112" name="700"/>
          <p:cNvSpPr txBox="1"/>
          <p:nvPr/>
        </p:nvSpPr>
        <p:spPr>
          <a:xfrm>
            <a:off x="660400" y="6324518"/>
            <a:ext cx="578901" cy="4517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l" defTabSz="457200">
              <a:defRPr sz="2000">
                <a:solidFill>
                  <a:srgbClr val="000000"/>
                </a:solidFill>
                <a:latin typeface="Helvetica Neue"/>
                <a:ea typeface="Helvetica Neue"/>
                <a:cs typeface="Helvetica Neue"/>
                <a:sym typeface="Helvetica Neue"/>
              </a:defRPr>
            </a:lvl1pPr>
          </a:lstStyle>
          <a:p>
            <a:r>
              <a:t>700</a:t>
            </a:r>
          </a:p>
        </p:txBody>
      </p:sp>
      <p:sp>
        <p:nvSpPr>
          <p:cNvPr id="1113" name="1000"/>
          <p:cNvSpPr txBox="1"/>
          <p:nvPr/>
        </p:nvSpPr>
        <p:spPr>
          <a:xfrm>
            <a:off x="558800" y="5778041"/>
            <a:ext cx="680501" cy="4517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l" defTabSz="457200">
              <a:defRPr sz="2000">
                <a:solidFill>
                  <a:srgbClr val="000000"/>
                </a:solidFill>
                <a:latin typeface="Helvetica Neue"/>
                <a:ea typeface="Helvetica Neue"/>
                <a:cs typeface="Helvetica Neue"/>
                <a:sym typeface="Helvetica Neue"/>
              </a:defRPr>
            </a:lvl1pPr>
          </a:lstStyle>
          <a:p>
            <a:r>
              <a:t>1000</a:t>
            </a:r>
          </a:p>
        </p:txBody>
      </p:sp>
      <p:sp>
        <p:nvSpPr>
          <p:cNvPr id="1114" name="2000"/>
          <p:cNvSpPr txBox="1"/>
          <p:nvPr/>
        </p:nvSpPr>
        <p:spPr>
          <a:xfrm>
            <a:off x="558800" y="5254175"/>
            <a:ext cx="680501" cy="4517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l" defTabSz="457200">
              <a:defRPr sz="2000">
                <a:solidFill>
                  <a:srgbClr val="000000"/>
                </a:solidFill>
                <a:latin typeface="Helvetica Neue"/>
                <a:ea typeface="Helvetica Neue"/>
                <a:cs typeface="Helvetica Neue"/>
                <a:sym typeface="Helvetica Neue"/>
              </a:defRPr>
            </a:lvl1pPr>
          </a:lstStyle>
          <a:p>
            <a:r>
              <a:t>2000</a:t>
            </a:r>
          </a:p>
        </p:txBody>
      </p:sp>
      <p:sp>
        <p:nvSpPr>
          <p:cNvPr id="1115" name="4000"/>
          <p:cNvSpPr txBox="1"/>
          <p:nvPr/>
        </p:nvSpPr>
        <p:spPr>
          <a:xfrm>
            <a:off x="558800" y="4602599"/>
            <a:ext cx="680501" cy="4517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l" defTabSz="457200">
              <a:defRPr sz="2000">
                <a:solidFill>
                  <a:srgbClr val="000000"/>
                </a:solidFill>
                <a:latin typeface="Helvetica Neue"/>
                <a:ea typeface="Helvetica Neue"/>
                <a:cs typeface="Helvetica Neue"/>
                <a:sym typeface="Helvetica Neue"/>
              </a:defRPr>
            </a:lvl1pPr>
          </a:lstStyle>
          <a:p>
            <a:r>
              <a:t>4000</a:t>
            </a:r>
          </a:p>
        </p:txBody>
      </p:sp>
      <p:sp>
        <p:nvSpPr>
          <p:cNvPr id="1116" name="3000"/>
          <p:cNvSpPr txBox="1"/>
          <p:nvPr/>
        </p:nvSpPr>
        <p:spPr>
          <a:xfrm>
            <a:off x="558800" y="4875772"/>
            <a:ext cx="680501" cy="4517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l" defTabSz="457200">
              <a:defRPr sz="2000">
                <a:solidFill>
                  <a:srgbClr val="000000"/>
                </a:solidFill>
                <a:latin typeface="Helvetica Neue"/>
                <a:ea typeface="Helvetica Neue"/>
                <a:cs typeface="Helvetica Neue"/>
                <a:sym typeface="Helvetica Neue"/>
              </a:defRPr>
            </a:lvl1pPr>
          </a:lstStyle>
          <a:p>
            <a:r>
              <a:t>3000</a:t>
            </a:r>
          </a:p>
        </p:txBody>
      </p:sp>
      <p:grpSp>
        <p:nvGrpSpPr>
          <p:cNvPr id="1123" name="Group"/>
          <p:cNvGrpSpPr/>
          <p:nvPr/>
        </p:nvGrpSpPr>
        <p:grpSpPr>
          <a:xfrm>
            <a:off x="1308099" y="4216400"/>
            <a:ext cx="20726243" cy="4072590"/>
            <a:chOff x="0" y="0"/>
            <a:chExt cx="20726241" cy="4072589"/>
          </a:xfrm>
        </p:grpSpPr>
        <p:grpSp>
          <p:nvGrpSpPr>
            <p:cNvPr id="1121" name="Group"/>
            <p:cNvGrpSpPr/>
            <p:nvPr/>
          </p:nvGrpSpPr>
          <p:grpSpPr>
            <a:xfrm>
              <a:off x="-1" y="33989"/>
              <a:ext cx="20726243" cy="4038601"/>
              <a:chOff x="0" y="0"/>
              <a:chExt cx="20726241" cy="4038600"/>
            </a:xfrm>
          </p:grpSpPr>
          <p:pic>
            <p:nvPicPr>
              <p:cNvPr id="1117" name="Image" descr="Image"/>
              <p:cNvPicPr>
                <a:picLocks/>
              </p:cNvPicPr>
              <p:nvPr/>
            </p:nvPicPr>
            <p:blipFill>
              <a:blip r:embed="rId4" cstate="print">
                <a:extLst>
                  <a:ext uri="{28A0092B-C50C-407E-A947-70E740481C1C}">
                    <a14:useLocalDpi xmlns:a14="http://schemas.microsoft.com/office/drawing/2010/main"/>
                  </a:ext>
                </a:extLst>
              </a:blip>
              <a:srcRect/>
              <a:stretch>
                <a:fillRect/>
              </a:stretch>
            </p:blipFill>
            <p:spPr>
              <a:xfrm>
                <a:off x="0" y="8048"/>
                <a:ext cx="7070387" cy="4027030"/>
              </a:xfrm>
              <a:prstGeom prst="rect">
                <a:avLst/>
              </a:prstGeom>
              <a:ln w="12700" cap="flat">
                <a:noFill/>
                <a:miter lim="400000"/>
              </a:ln>
              <a:effectLst/>
            </p:spPr>
          </p:pic>
          <p:pic>
            <p:nvPicPr>
              <p:cNvPr id="1118" name="Image" descr="Image"/>
              <p:cNvPicPr>
                <a:picLocks/>
              </p:cNvPicPr>
              <p:nvPr/>
            </p:nvPicPr>
            <p:blipFill>
              <a:blip r:embed="rId5" cstate="print">
                <a:extLst>
                  <a:ext uri="{28A0092B-C50C-407E-A947-70E740481C1C}">
                    <a14:useLocalDpi xmlns:a14="http://schemas.microsoft.com/office/drawing/2010/main"/>
                  </a:ext>
                </a:extLst>
              </a:blip>
              <a:srcRect/>
              <a:stretch>
                <a:fillRect/>
              </a:stretch>
            </p:blipFill>
            <p:spPr>
              <a:xfrm>
                <a:off x="6933246" y="2274"/>
                <a:ext cx="6492435" cy="4031538"/>
              </a:xfrm>
              <a:prstGeom prst="rect">
                <a:avLst/>
              </a:prstGeom>
              <a:ln w="12700" cap="flat">
                <a:noFill/>
                <a:miter lim="400000"/>
              </a:ln>
              <a:effectLst/>
            </p:spPr>
          </p:pic>
          <p:pic>
            <p:nvPicPr>
              <p:cNvPr id="1119" name="Image" descr="Image"/>
              <p:cNvPicPr>
                <a:picLocks/>
              </p:cNvPicPr>
              <p:nvPr/>
            </p:nvPicPr>
            <p:blipFill>
              <a:blip r:embed="rId6" cstate="print">
                <a:extLst>
                  <a:ext uri="{28A0092B-C50C-407E-A947-70E740481C1C}">
                    <a14:useLocalDpi xmlns:a14="http://schemas.microsoft.com/office/drawing/2010/main"/>
                  </a:ext>
                </a:extLst>
              </a:blip>
              <a:srcRect/>
              <a:stretch>
                <a:fillRect/>
              </a:stretch>
            </p:blipFill>
            <p:spPr>
              <a:xfrm>
                <a:off x="18942594" y="4881"/>
                <a:ext cx="1783648" cy="4033719"/>
              </a:xfrm>
              <a:prstGeom prst="rect">
                <a:avLst/>
              </a:prstGeom>
              <a:ln w="12700" cap="flat">
                <a:noFill/>
                <a:miter lim="400000"/>
              </a:ln>
              <a:effectLst/>
            </p:spPr>
          </p:pic>
          <p:pic>
            <p:nvPicPr>
              <p:cNvPr id="1120" name="Image" descr="Image"/>
              <p:cNvPicPr>
                <a:picLocks/>
              </p:cNvPicPr>
              <p:nvPr/>
            </p:nvPicPr>
            <p:blipFill>
              <a:blip r:embed="rId7" cstate="print">
                <a:extLst>
                  <a:ext uri="{28A0092B-C50C-407E-A947-70E740481C1C}">
                    <a14:useLocalDpi xmlns:a14="http://schemas.microsoft.com/office/drawing/2010/main"/>
                  </a:ext>
                </a:extLst>
              </a:blip>
              <a:srcRect/>
              <a:stretch>
                <a:fillRect/>
              </a:stretch>
            </p:blipFill>
            <p:spPr>
              <a:xfrm>
                <a:off x="13404815" y="0"/>
                <a:ext cx="5539880" cy="4032565"/>
              </a:xfrm>
              <a:prstGeom prst="rect">
                <a:avLst/>
              </a:prstGeom>
              <a:ln w="12700" cap="flat">
                <a:noFill/>
                <a:miter lim="400000"/>
              </a:ln>
              <a:effectLst/>
            </p:spPr>
          </p:pic>
        </p:grpSp>
        <p:sp>
          <p:nvSpPr>
            <p:cNvPr id="1122" name="1    2    3     4    5     6    7     8    9   10   11   12   13  14   15   16   17  18   19   20  21   22   23  24  25  26 27  28  29 30  31 32  33  34 35  36   37   PC9 PC12"/>
            <p:cNvSpPr txBox="1"/>
            <p:nvPr/>
          </p:nvSpPr>
          <p:spPr>
            <a:xfrm>
              <a:off x="620645" y="0"/>
              <a:ext cx="20086692" cy="7094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l" defTabSz="457200">
                <a:defRPr sz="2300">
                  <a:solidFill>
                    <a:srgbClr val="FFFFFF"/>
                  </a:solidFill>
                  <a:latin typeface="Helvetica Neue"/>
                  <a:ea typeface="Helvetica Neue"/>
                  <a:cs typeface="Helvetica Neue"/>
                  <a:sym typeface="Helvetica Neue"/>
                </a:defRPr>
              </a:pPr>
              <a:r>
                <a:t> 1    2    3     4    5     6    7     8    9   10   11   12   13  14   15   16   17  18   19   20  21   22   23  24  25  26 27  28  29 30  31 32  33  34 35  36   37 </a:t>
              </a:r>
              <a:r>
                <a:rPr sz="2100"/>
                <a:t>  </a:t>
              </a:r>
              <a:r>
                <a:rPr sz="1800"/>
                <a:t>PC9 PC12</a:t>
              </a:r>
            </a:p>
          </p:txBody>
        </p:sp>
      </p:grpSp>
      <p:sp>
        <p:nvSpPr>
          <p:cNvPr id="1124" name="fimH  —   369bp"/>
          <p:cNvSpPr txBox="1"/>
          <p:nvPr/>
        </p:nvSpPr>
        <p:spPr>
          <a:xfrm>
            <a:off x="22313900" y="7227527"/>
            <a:ext cx="1981312"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defTabSz="457200">
              <a:defRPr sz="2000">
                <a:solidFill>
                  <a:srgbClr val="000000"/>
                </a:solidFill>
                <a:latin typeface="Helvetica Neue"/>
                <a:ea typeface="Helvetica Neue"/>
                <a:cs typeface="Helvetica Neue"/>
                <a:sym typeface="Helvetica Neue"/>
              </a:defRPr>
            </a:lvl1pPr>
          </a:lstStyle>
          <a:p>
            <a:r>
              <a:rPr i="1" dirty="0" err="1"/>
              <a:t>fimH</a:t>
            </a:r>
            <a:r>
              <a:rPr dirty="0"/>
              <a:t>  —   369bp</a:t>
            </a:r>
          </a:p>
        </p:txBody>
      </p:sp>
      <p:sp>
        <p:nvSpPr>
          <p:cNvPr id="1125" name="mrkB —   514bp"/>
          <p:cNvSpPr txBox="1"/>
          <p:nvPr/>
        </p:nvSpPr>
        <p:spPr>
          <a:xfrm>
            <a:off x="22313900" y="6699150"/>
            <a:ext cx="1976503"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defTabSz="457200">
              <a:defRPr sz="2000">
                <a:solidFill>
                  <a:srgbClr val="000000"/>
                </a:solidFill>
                <a:latin typeface="Helvetica Neue"/>
                <a:ea typeface="Helvetica Neue"/>
                <a:cs typeface="Helvetica Neue"/>
                <a:sym typeface="Helvetica Neue"/>
              </a:defRPr>
            </a:lvl1pPr>
          </a:lstStyle>
          <a:p>
            <a:r>
              <a:rPr i="1" dirty="0" err="1"/>
              <a:t>mrkB</a:t>
            </a:r>
            <a:r>
              <a:rPr dirty="0"/>
              <a:t> —   514bp</a:t>
            </a:r>
          </a:p>
        </p:txBody>
      </p:sp>
      <p:sp>
        <p:nvSpPr>
          <p:cNvPr id="1126" name="fyuA  —   845bp"/>
          <p:cNvSpPr txBox="1"/>
          <p:nvPr/>
        </p:nvSpPr>
        <p:spPr>
          <a:xfrm>
            <a:off x="22313900" y="6082182"/>
            <a:ext cx="1957267"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defTabSz="457200">
              <a:defRPr sz="2000">
                <a:solidFill>
                  <a:srgbClr val="000000"/>
                </a:solidFill>
                <a:latin typeface="Helvetica Neue"/>
                <a:ea typeface="Helvetica Neue"/>
                <a:cs typeface="Helvetica Neue"/>
                <a:sym typeface="Helvetica Neue"/>
              </a:defRPr>
            </a:lvl1pPr>
          </a:lstStyle>
          <a:p>
            <a:r>
              <a:rPr i="1" dirty="0" err="1"/>
              <a:t>fyuA</a:t>
            </a:r>
            <a:r>
              <a:rPr dirty="0"/>
              <a:t>  —   845bp</a:t>
            </a:r>
          </a:p>
        </p:txBody>
      </p:sp>
      <p:sp>
        <p:nvSpPr>
          <p:cNvPr id="1127" name="iutA   — 1115bp"/>
          <p:cNvSpPr txBox="1"/>
          <p:nvPr/>
        </p:nvSpPr>
        <p:spPr>
          <a:xfrm>
            <a:off x="22313900" y="5714103"/>
            <a:ext cx="1968488"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defTabSz="457200">
              <a:defRPr sz="2000">
                <a:solidFill>
                  <a:srgbClr val="000000"/>
                </a:solidFill>
                <a:latin typeface="Helvetica Neue"/>
                <a:ea typeface="Helvetica Neue"/>
                <a:cs typeface="Helvetica Neue"/>
                <a:sym typeface="Helvetica Neue"/>
              </a:defRPr>
            </a:lvl1pPr>
          </a:lstStyle>
          <a:p>
            <a:r>
              <a:rPr i="1" dirty="0" err="1"/>
              <a:t>iutA</a:t>
            </a:r>
            <a:r>
              <a:rPr dirty="0"/>
              <a:t>   — 1115bp</a:t>
            </a:r>
          </a:p>
        </p:txBody>
      </p:sp>
      <p:sp>
        <p:nvSpPr>
          <p:cNvPr id="1128" name="cldB  —   665bp"/>
          <p:cNvSpPr txBox="1"/>
          <p:nvPr/>
        </p:nvSpPr>
        <p:spPr>
          <a:xfrm>
            <a:off x="22313900" y="6374043"/>
            <a:ext cx="1968488"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defTabSz="457200">
              <a:defRPr sz="2000">
                <a:solidFill>
                  <a:srgbClr val="000000"/>
                </a:solidFill>
                <a:latin typeface="Helvetica Neue"/>
                <a:ea typeface="Helvetica Neue"/>
                <a:cs typeface="Helvetica Neue"/>
                <a:sym typeface="Helvetica Neue"/>
              </a:defRPr>
            </a:lvl1pPr>
          </a:lstStyle>
          <a:p>
            <a:r>
              <a:rPr i="1" dirty="0" err="1"/>
              <a:t>cldB</a:t>
            </a:r>
            <a:r>
              <a:rPr dirty="0"/>
              <a:t>  —   665bp</a:t>
            </a:r>
          </a:p>
        </p:txBody>
      </p:sp>
      <p:sp>
        <p:nvSpPr>
          <p:cNvPr id="1129" name="Line"/>
          <p:cNvSpPr/>
          <p:nvPr/>
        </p:nvSpPr>
        <p:spPr>
          <a:xfrm>
            <a:off x="21941981" y="5926447"/>
            <a:ext cx="375304" cy="1"/>
          </a:xfrm>
          <a:prstGeom prst="line">
            <a:avLst/>
          </a:prstGeom>
          <a:ln w="25400">
            <a:solidFill>
              <a:srgbClr val="FFFFFF"/>
            </a:solidFill>
            <a:custDash>
              <a:ds d="200000" sp="200000"/>
            </a:custDash>
            <a:miter lim="400000"/>
          </a:ln>
        </p:spPr>
        <p:txBody>
          <a:bodyPr lIns="50800" tIns="50800" rIns="50800" bIns="50800" anchor="ctr"/>
          <a:lstStyle/>
          <a:p>
            <a:pPr>
              <a:defRPr sz="4200"/>
            </a:pPr>
            <a:endParaRPr/>
          </a:p>
        </p:txBody>
      </p:sp>
      <p:sp>
        <p:nvSpPr>
          <p:cNvPr id="1130" name="Line"/>
          <p:cNvSpPr/>
          <p:nvPr/>
        </p:nvSpPr>
        <p:spPr>
          <a:xfrm>
            <a:off x="21941981" y="6306448"/>
            <a:ext cx="375304" cy="1"/>
          </a:xfrm>
          <a:prstGeom prst="line">
            <a:avLst/>
          </a:prstGeom>
          <a:ln w="25400">
            <a:solidFill>
              <a:srgbClr val="FFFFFF"/>
            </a:solidFill>
            <a:custDash>
              <a:ds d="200000" sp="200000"/>
            </a:custDash>
            <a:miter lim="400000"/>
          </a:ln>
        </p:spPr>
        <p:txBody>
          <a:bodyPr lIns="50800" tIns="50800" rIns="50800" bIns="50800" anchor="ctr"/>
          <a:lstStyle/>
          <a:p>
            <a:pPr>
              <a:defRPr sz="4200"/>
            </a:pPr>
            <a:endParaRPr/>
          </a:p>
        </p:txBody>
      </p:sp>
      <p:sp>
        <p:nvSpPr>
          <p:cNvPr id="1131" name="Line"/>
          <p:cNvSpPr/>
          <p:nvPr/>
        </p:nvSpPr>
        <p:spPr>
          <a:xfrm>
            <a:off x="21950390" y="6942052"/>
            <a:ext cx="358487" cy="1"/>
          </a:xfrm>
          <a:prstGeom prst="line">
            <a:avLst/>
          </a:prstGeom>
          <a:ln w="25400">
            <a:solidFill>
              <a:srgbClr val="FFFFFF"/>
            </a:solidFill>
            <a:custDash>
              <a:ds d="200000" sp="200000"/>
            </a:custDash>
            <a:miter lim="400000"/>
          </a:ln>
        </p:spPr>
        <p:txBody>
          <a:bodyPr lIns="50800" tIns="50800" rIns="50800" bIns="50800" anchor="ctr"/>
          <a:lstStyle/>
          <a:p>
            <a:pPr>
              <a:defRPr sz="4200"/>
            </a:pPr>
            <a:endParaRPr/>
          </a:p>
        </p:txBody>
      </p:sp>
      <p:sp>
        <p:nvSpPr>
          <p:cNvPr id="1132" name="Line"/>
          <p:cNvSpPr/>
          <p:nvPr/>
        </p:nvSpPr>
        <p:spPr>
          <a:xfrm>
            <a:off x="21405420" y="7430477"/>
            <a:ext cx="843387" cy="1"/>
          </a:xfrm>
          <a:prstGeom prst="line">
            <a:avLst/>
          </a:prstGeom>
          <a:ln w="25400">
            <a:solidFill>
              <a:srgbClr val="FFFFFF"/>
            </a:solidFill>
            <a:custDash>
              <a:ds d="200000" sp="200000"/>
            </a:custDash>
            <a:miter lim="400000"/>
          </a:ln>
        </p:spPr>
        <p:txBody>
          <a:bodyPr lIns="50800" tIns="50800" rIns="50800" bIns="50800" anchor="ctr"/>
          <a:lstStyle/>
          <a:p>
            <a:pPr>
              <a:defRPr sz="4200"/>
            </a:pPr>
            <a:endParaRPr/>
          </a:p>
        </p:txBody>
      </p:sp>
      <p:sp>
        <p:nvSpPr>
          <p:cNvPr id="1133" name="iutA+ / fyuA+ / mrkB+ / fimH-"/>
          <p:cNvSpPr/>
          <p:nvPr/>
        </p:nvSpPr>
        <p:spPr>
          <a:xfrm>
            <a:off x="2222858" y="8987490"/>
            <a:ext cx="8940916" cy="1449347"/>
          </a:xfrm>
          <a:prstGeom prst="rect">
            <a:avLst/>
          </a:prstGeom>
          <a:solidFill>
            <a:srgbClr val="DBBE89"/>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1325217" indent="-753717" algn="l">
              <a:buSzPct val="100000"/>
              <a:buAutoNum type="romanUcPeriod"/>
              <a:defRPr sz="4200">
                <a:solidFill>
                  <a:srgbClr val="000000"/>
                </a:solidFill>
              </a:defRPr>
            </a:lvl1pPr>
          </a:lstStyle>
          <a:p>
            <a:r>
              <a:rPr i="1" dirty="0" err="1"/>
              <a:t>iutA</a:t>
            </a:r>
            <a:r>
              <a:rPr i="1" dirty="0"/>
              <a:t>+ / </a:t>
            </a:r>
            <a:r>
              <a:rPr i="1" dirty="0" err="1"/>
              <a:t>fyuA</a:t>
            </a:r>
            <a:r>
              <a:rPr i="1" dirty="0"/>
              <a:t>+ / </a:t>
            </a:r>
            <a:r>
              <a:rPr i="1" dirty="0" err="1"/>
              <a:t>mrkB</a:t>
            </a:r>
            <a:r>
              <a:rPr i="1" dirty="0"/>
              <a:t>+ / </a:t>
            </a:r>
            <a:r>
              <a:rPr i="1" dirty="0" err="1"/>
              <a:t>fimH</a:t>
            </a:r>
            <a:r>
              <a:rPr i="1" dirty="0"/>
              <a:t>-</a:t>
            </a:r>
          </a:p>
        </p:txBody>
      </p:sp>
      <p:sp>
        <p:nvSpPr>
          <p:cNvPr id="1134" name="iutA- / fyuA- / mrkB+ / fimH+"/>
          <p:cNvSpPr/>
          <p:nvPr/>
        </p:nvSpPr>
        <p:spPr>
          <a:xfrm>
            <a:off x="13220227" y="8982301"/>
            <a:ext cx="8940915" cy="1449348"/>
          </a:xfrm>
          <a:prstGeom prst="rect">
            <a:avLst/>
          </a:prstGeom>
          <a:solidFill>
            <a:srgbClr val="B2CCC3"/>
          </a:solidFill>
          <a:ln w="12700">
            <a:miter lim="400000"/>
          </a:ln>
          <a:effectLst>
            <a:outerShdw blurRad="50800" dist="25400" dir="5400000" rotWithShape="0">
              <a:srgbClr val="000000">
                <a:alpha val="9001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1325217" indent="-753717">
              <a:buSzPct val="100000"/>
              <a:buAutoNum type="romanUcPeriod" startAt="3"/>
              <a:defRPr sz="4200">
                <a:solidFill>
                  <a:srgbClr val="000000"/>
                </a:solidFill>
              </a:defRPr>
            </a:lvl1pPr>
          </a:lstStyle>
          <a:p>
            <a:r>
              <a:rPr i="1" dirty="0" err="1"/>
              <a:t>iutA</a:t>
            </a:r>
            <a:r>
              <a:rPr i="1" dirty="0"/>
              <a:t>- / </a:t>
            </a:r>
            <a:r>
              <a:rPr i="1" dirty="0" err="1"/>
              <a:t>fyuA</a:t>
            </a:r>
            <a:r>
              <a:rPr i="1" dirty="0"/>
              <a:t>- / </a:t>
            </a:r>
            <a:r>
              <a:rPr i="1" dirty="0" err="1"/>
              <a:t>mrkB</a:t>
            </a:r>
            <a:r>
              <a:rPr i="1" dirty="0"/>
              <a:t>+ / </a:t>
            </a:r>
            <a:r>
              <a:rPr i="1" dirty="0" err="1"/>
              <a:t>fimH</a:t>
            </a:r>
            <a:r>
              <a:rPr i="1" dirty="0"/>
              <a:t>+</a:t>
            </a:r>
          </a:p>
        </p:txBody>
      </p:sp>
      <p:sp>
        <p:nvSpPr>
          <p:cNvPr id="1135" name="iutA+ / fyuA- / mrkB+ / fimH+"/>
          <p:cNvSpPr/>
          <p:nvPr/>
        </p:nvSpPr>
        <p:spPr>
          <a:xfrm>
            <a:off x="2222858" y="10719085"/>
            <a:ext cx="8940916" cy="1449347"/>
          </a:xfrm>
          <a:prstGeom prst="rect">
            <a:avLst/>
          </a:prstGeom>
          <a:solidFill>
            <a:srgbClr val="AFB4D1"/>
          </a:solidFill>
          <a:ln w="12700">
            <a:miter lim="400000"/>
          </a:ln>
          <a:effectLst>
            <a:outerShdw blurRad="50800" dist="25400" dir="5400000" rotWithShape="0">
              <a:srgbClr val="000000">
                <a:alpha val="9001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1325217" indent="-753717">
              <a:buSzPct val="100000"/>
              <a:buAutoNum type="romanUcPeriod" startAt="2"/>
              <a:defRPr sz="4200">
                <a:solidFill>
                  <a:srgbClr val="000000"/>
                </a:solidFill>
              </a:defRPr>
            </a:lvl1pPr>
          </a:lstStyle>
          <a:p>
            <a:r>
              <a:rPr i="1" dirty="0" err="1"/>
              <a:t>iutA</a:t>
            </a:r>
            <a:r>
              <a:rPr i="1" dirty="0"/>
              <a:t>+ / </a:t>
            </a:r>
            <a:r>
              <a:rPr i="1" dirty="0" err="1"/>
              <a:t>fyuA</a:t>
            </a:r>
            <a:r>
              <a:rPr i="1" dirty="0"/>
              <a:t>- / </a:t>
            </a:r>
            <a:r>
              <a:rPr i="1" dirty="0" err="1"/>
              <a:t>mrkB</a:t>
            </a:r>
            <a:r>
              <a:rPr i="1" dirty="0"/>
              <a:t>+ / </a:t>
            </a:r>
            <a:r>
              <a:rPr i="1" dirty="0" err="1"/>
              <a:t>fimH</a:t>
            </a:r>
            <a:r>
              <a:rPr i="1" dirty="0"/>
              <a:t>+</a:t>
            </a:r>
          </a:p>
        </p:txBody>
      </p:sp>
      <p:sp>
        <p:nvSpPr>
          <p:cNvPr id="1136" name="iutA+ / fyuA+ / mrkB- / fimH-"/>
          <p:cNvSpPr/>
          <p:nvPr/>
        </p:nvSpPr>
        <p:spPr>
          <a:xfrm>
            <a:off x="13220227" y="10719085"/>
            <a:ext cx="8940915" cy="1449347"/>
          </a:xfrm>
          <a:prstGeom prst="rect">
            <a:avLst/>
          </a:prstGeom>
          <a:solidFill>
            <a:srgbClr val="D6EDFF"/>
          </a:solidFill>
          <a:ln w="12700">
            <a:miter lim="400000"/>
          </a:ln>
          <a:effectLst>
            <a:outerShdw blurRad="50800" dist="25400" dir="5400000" rotWithShape="0">
              <a:srgbClr val="000000">
                <a:alpha val="9001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1325217" indent="-753717">
              <a:buSzPct val="100000"/>
              <a:buAutoNum type="romanUcPeriod" startAt="4"/>
              <a:defRPr sz="4200">
                <a:solidFill>
                  <a:srgbClr val="000000"/>
                </a:solidFill>
              </a:defRPr>
            </a:lvl1pPr>
          </a:lstStyle>
          <a:p>
            <a:r>
              <a:rPr i="1" dirty="0" err="1"/>
              <a:t>iutA</a:t>
            </a:r>
            <a:r>
              <a:rPr i="1" dirty="0"/>
              <a:t>+ / </a:t>
            </a:r>
            <a:r>
              <a:rPr i="1" dirty="0" err="1"/>
              <a:t>fyuA</a:t>
            </a:r>
            <a:r>
              <a:rPr i="1" dirty="0"/>
              <a:t>+ / </a:t>
            </a:r>
            <a:r>
              <a:rPr i="1" dirty="0" err="1"/>
              <a:t>mrkB</a:t>
            </a:r>
            <a:r>
              <a:rPr i="1" dirty="0"/>
              <a:t>- / </a:t>
            </a:r>
            <a:r>
              <a:rPr i="1" dirty="0" err="1"/>
              <a:t>fimH</a:t>
            </a:r>
            <a:r>
              <a:rPr i="1" dirty="0"/>
              <a:t>-</a:t>
            </a:r>
          </a:p>
        </p:txBody>
      </p:sp>
      <p:sp>
        <p:nvSpPr>
          <p:cNvPr id="1137" name="Rectangle"/>
          <p:cNvSpPr/>
          <p:nvPr/>
        </p:nvSpPr>
        <p:spPr>
          <a:xfrm>
            <a:off x="3446700" y="4337050"/>
            <a:ext cx="591602" cy="3418127"/>
          </a:xfrm>
          <a:prstGeom prst="rect">
            <a:avLst/>
          </a:prstGeom>
          <a:ln w="38100">
            <a:solidFill>
              <a:srgbClr val="AFB4D1"/>
            </a:solidFill>
            <a:miter lim="400000"/>
          </a:ln>
        </p:spPr>
        <p:txBody>
          <a:bodyPr lIns="50800" tIns="50800" rIns="50800" bIns="50800" anchor="ctr"/>
          <a:lstStyle/>
          <a:p>
            <a:pPr>
              <a:defRPr sz="4200">
                <a:solidFill>
                  <a:srgbClr val="FFFFFF"/>
                </a:solidFill>
                <a:effectLst>
                  <a:outerShdw blurRad="25400" dist="12700" dir="5400000" rotWithShape="0">
                    <a:srgbClr val="000000">
                      <a:alpha val="50000"/>
                    </a:srgbClr>
                  </a:outerShdw>
                </a:effectLst>
              </a:defRPr>
            </a:pPr>
            <a:endParaRPr/>
          </a:p>
        </p:txBody>
      </p:sp>
      <p:sp>
        <p:nvSpPr>
          <p:cNvPr id="1138" name="Rectangle"/>
          <p:cNvSpPr/>
          <p:nvPr/>
        </p:nvSpPr>
        <p:spPr>
          <a:xfrm>
            <a:off x="9854592" y="4324350"/>
            <a:ext cx="591601" cy="3418127"/>
          </a:xfrm>
          <a:prstGeom prst="rect">
            <a:avLst/>
          </a:prstGeom>
          <a:ln w="38100">
            <a:solidFill>
              <a:srgbClr val="B2CCC3"/>
            </a:solidFill>
            <a:miter lim="400000"/>
          </a:ln>
        </p:spPr>
        <p:txBody>
          <a:bodyPr lIns="50800" tIns="50800" rIns="50800" bIns="50800" anchor="ctr"/>
          <a:lstStyle/>
          <a:p>
            <a:pPr>
              <a:defRPr sz="4200">
                <a:solidFill>
                  <a:srgbClr val="FFFFFF"/>
                </a:solidFill>
                <a:effectLst>
                  <a:outerShdw blurRad="25400" dist="12700" dir="5400000" rotWithShape="0">
                    <a:srgbClr val="000000">
                      <a:alpha val="50000"/>
                    </a:srgbClr>
                  </a:outerShdw>
                </a:effectLst>
              </a:defRPr>
            </a:pPr>
            <a:endParaRPr/>
          </a:p>
        </p:txBody>
      </p:sp>
      <p:sp>
        <p:nvSpPr>
          <p:cNvPr id="1139" name="Rectangle"/>
          <p:cNvSpPr/>
          <p:nvPr/>
        </p:nvSpPr>
        <p:spPr>
          <a:xfrm>
            <a:off x="1868282" y="4324350"/>
            <a:ext cx="591602" cy="3418127"/>
          </a:xfrm>
          <a:prstGeom prst="rect">
            <a:avLst/>
          </a:prstGeom>
          <a:ln w="38100">
            <a:solidFill>
              <a:srgbClr val="DBBE89"/>
            </a:solidFill>
            <a:miter lim="400000"/>
          </a:ln>
        </p:spPr>
        <p:txBody>
          <a:bodyPr lIns="50800" tIns="50800" rIns="50800" bIns="50800" anchor="ctr"/>
          <a:lstStyle/>
          <a:p>
            <a:pPr>
              <a:defRPr sz="4200">
                <a:solidFill>
                  <a:srgbClr val="FFFFFF"/>
                </a:solidFill>
                <a:effectLst>
                  <a:outerShdw blurRad="25400" dist="12700" dir="5400000" rotWithShape="0">
                    <a:srgbClr val="000000">
                      <a:alpha val="50000"/>
                    </a:srgbClr>
                  </a:outerShdw>
                </a:effectLst>
              </a:defRPr>
            </a:pPr>
            <a:endParaRPr/>
          </a:p>
        </p:txBody>
      </p:sp>
      <p:sp>
        <p:nvSpPr>
          <p:cNvPr id="1140" name="Rectangle"/>
          <p:cNvSpPr/>
          <p:nvPr/>
        </p:nvSpPr>
        <p:spPr>
          <a:xfrm>
            <a:off x="12524485" y="4325113"/>
            <a:ext cx="591602" cy="3418127"/>
          </a:xfrm>
          <a:prstGeom prst="rect">
            <a:avLst/>
          </a:prstGeom>
          <a:ln w="38100">
            <a:solidFill>
              <a:srgbClr val="D6EDFF"/>
            </a:solidFill>
            <a:miter lim="400000"/>
          </a:ln>
        </p:spPr>
        <p:txBody>
          <a:bodyPr lIns="50800" tIns="50800" rIns="50800" bIns="50800" anchor="ctr"/>
          <a:lstStyle/>
          <a:p>
            <a:pPr>
              <a:defRPr sz="4200">
                <a:solidFill>
                  <a:srgbClr val="FFFFFF"/>
                </a:solidFill>
                <a:effectLst>
                  <a:outerShdw blurRad="25400" dist="12700" dir="5400000" rotWithShape="0">
                    <a:srgbClr val="000000">
                      <a:alpha val="50000"/>
                    </a:srgbClr>
                  </a:outerShdw>
                </a:effectLst>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13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13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3" nodeType="clickEffect">
                                  <p:stCondLst>
                                    <p:cond delay="0"/>
                                  </p:stCondLst>
                                  <p:iterate>
                                    <p:tmAbs val="0"/>
                                  </p:iterate>
                                  <p:childTnLst>
                                    <p:set>
                                      <p:cBhvr>
                                        <p:cTn id="13" fill="hold"/>
                                        <p:tgtEl>
                                          <p:spTgt spid="1135"/>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4" nodeType="afterEffect">
                                  <p:stCondLst>
                                    <p:cond delay="0"/>
                                  </p:stCondLst>
                                  <p:iterate>
                                    <p:tmAbs val="0"/>
                                  </p:iterate>
                                  <p:childTnLst>
                                    <p:set>
                                      <p:cBhvr>
                                        <p:cTn id="16" fill="hold"/>
                                        <p:tgtEl>
                                          <p:spTgt spid="11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5" nodeType="clickEffect">
                                  <p:stCondLst>
                                    <p:cond delay="0"/>
                                  </p:stCondLst>
                                  <p:iterate>
                                    <p:tmAbs val="0"/>
                                  </p:iterate>
                                  <p:childTnLst>
                                    <p:set>
                                      <p:cBhvr>
                                        <p:cTn id="20" fill="hold"/>
                                        <p:tgtEl>
                                          <p:spTgt spid="1134"/>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6" nodeType="afterEffect">
                                  <p:stCondLst>
                                    <p:cond delay="0"/>
                                  </p:stCondLst>
                                  <p:iterate>
                                    <p:tmAbs val="0"/>
                                  </p:iterate>
                                  <p:childTnLst>
                                    <p:set>
                                      <p:cBhvr>
                                        <p:cTn id="23" fill="hold"/>
                                        <p:tgtEl>
                                          <p:spTgt spid="113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7" nodeType="clickEffect">
                                  <p:stCondLst>
                                    <p:cond delay="0"/>
                                  </p:stCondLst>
                                  <p:iterate>
                                    <p:tmAbs val="0"/>
                                  </p:iterate>
                                  <p:childTnLst>
                                    <p:set>
                                      <p:cBhvr>
                                        <p:cTn id="27" fill="hold"/>
                                        <p:tgtEl>
                                          <p:spTgt spid="1136"/>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8" nodeType="afterEffect">
                                  <p:stCondLst>
                                    <p:cond delay="0"/>
                                  </p:stCondLst>
                                  <p:iterate>
                                    <p:tmAbs val="0"/>
                                  </p:iterate>
                                  <p:childTnLst>
                                    <p:set>
                                      <p:cBhvr>
                                        <p:cTn id="30" fill="hold"/>
                                        <p:tgtEl>
                                          <p:spTgt spid="1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3" grpId="1" animBg="1" advAuto="0"/>
      <p:bldP spid="1134" grpId="5" animBg="1" advAuto="0"/>
      <p:bldP spid="1135" grpId="3" animBg="1" advAuto="0"/>
      <p:bldP spid="1136" grpId="7" animBg="1" advAuto="0"/>
      <p:bldP spid="1137" grpId="4" animBg="1" advAuto="0"/>
      <p:bldP spid="1138" grpId="6" animBg="1" advAuto="0"/>
      <p:bldP spid="1139" grpId="2" animBg="1" advAuto="0"/>
      <p:bldP spid="1140" grpId="8"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hueOff val="-266614"/>
            <a:satOff val="17837"/>
            <a:lumOff val="17247"/>
          </a:schemeClr>
        </a:solidFill>
        <a:effectLst/>
      </p:bgPr>
    </p:bg>
    <p:spTree>
      <p:nvGrpSpPr>
        <p:cNvPr id="1" name=""/>
        <p:cNvGrpSpPr/>
        <p:nvPr/>
      </p:nvGrpSpPr>
      <p:grpSpPr>
        <a:xfrm>
          <a:off x="0" y="0"/>
          <a:ext cx="0" cy="0"/>
          <a:chOff x="0" y="0"/>
          <a:chExt cx="0" cy="0"/>
        </a:xfrm>
      </p:grpSpPr>
      <p:sp>
        <p:nvSpPr>
          <p:cNvPr id="1142" name="String test: results"/>
          <p:cNvSpPr txBox="1">
            <a:spLocks noGrp="1"/>
          </p:cNvSpPr>
          <p:nvPr>
            <p:ph type="title"/>
          </p:nvPr>
        </p:nvSpPr>
        <p:spPr>
          <a:prstGeom prst="rect">
            <a:avLst/>
          </a:prstGeom>
        </p:spPr>
        <p:txBody>
          <a:bodyPr/>
          <a:lstStyle>
            <a:lvl1pPr>
              <a:defRPr>
                <a:solidFill>
                  <a:srgbClr val="000000"/>
                </a:solidFill>
              </a:defRPr>
            </a:lvl1pPr>
          </a:lstStyle>
          <a:p>
            <a:r>
              <a:t>String test: results</a:t>
            </a:r>
          </a:p>
        </p:txBody>
      </p:sp>
      <p:grpSp>
        <p:nvGrpSpPr>
          <p:cNvPr id="1145" name="Image"/>
          <p:cNvGrpSpPr/>
          <p:nvPr/>
        </p:nvGrpSpPr>
        <p:grpSpPr>
          <a:xfrm>
            <a:off x="18929132" y="584486"/>
            <a:ext cx="4605667" cy="3192642"/>
            <a:chOff x="0" y="0"/>
            <a:chExt cx="4605665" cy="3192641"/>
          </a:xfrm>
        </p:grpSpPr>
        <p:pic>
          <p:nvPicPr>
            <p:cNvPr id="1144" name="Image" descr="Image"/>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7000" y="127000"/>
              <a:ext cx="4351666" cy="2938642"/>
            </a:xfrm>
            <a:prstGeom prst="rect">
              <a:avLst/>
            </a:prstGeom>
            <a:ln>
              <a:noFill/>
            </a:ln>
            <a:effectLst/>
          </p:spPr>
        </p:pic>
        <p:pic>
          <p:nvPicPr>
            <p:cNvPr id="1143" name="Image" descr="Image"/>
            <p:cNvPicPr>
              <a:picLocks/>
            </p:cNvPicPr>
            <p:nvPr/>
          </p:nvPicPr>
          <p:blipFill>
            <a:blip r:embed="rId4"/>
            <a:stretch>
              <a:fillRect/>
            </a:stretch>
          </p:blipFill>
          <p:spPr>
            <a:xfrm>
              <a:off x="0" y="0"/>
              <a:ext cx="4605666" cy="3192642"/>
            </a:xfrm>
            <a:prstGeom prst="rect">
              <a:avLst/>
            </a:prstGeom>
            <a:effectLst/>
          </p:spPr>
        </p:pic>
      </p:grpSp>
      <p:sp>
        <p:nvSpPr>
          <p:cNvPr id="1146" name="Photo by Bill Hunnewell © TMMC"/>
          <p:cNvSpPr txBox="1"/>
          <p:nvPr/>
        </p:nvSpPr>
        <p:spPr>
          <a:xfrm>
            <a:off x="20194599" y="3721100"/>
            <a:ext cx="3265030"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chemeClr val="accent1">
                    <a:hueOff val="832536"/>
                    <a:satOff val="-1337"/>
                    <a:lumOff val="-21555"/>
                  </a:schemeClr>
                </a:solidFill>
              </a:defRPr>
            </a:lvl1pPr>
          </a:lstStyle>
          <a:p>
            <a:r>
              <a:t>Photo by Bill Hunnewell © TMMC</a:t>
            </a:r>
          </a:p>
        </p:txBody>
      </p:sp>
      <p:sp>
        <p:nvSpPr>
          <p:cNvPr id="1147" name="37 PC9 PC12"/>
          <p:cNvSpPr txBox="1"/>
          <p:nvPr/>
        </p:nvSpPr>
        <p:spPr>
          <a:xfrm>
            <a:off x="30157632" y="4282582"/>
            <a:ext cx="2634341" cy="6840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l" defTabSz="457200">
              <a:defRPr sz="1100">
                <a:solidFill>
                  <a:srgbClr val="FFFFFF"/>
                </a:solidFill>
                <a:latin typeface="Helvetica Neue"/>
                <a:ea typeface="Helvetica Neue"/>
                <a:cs typeface="Helvetica Neue"/>
                <a:sym typeface="Helvetica Neue"/>
              </a:defRPr>
            </a:lvl1pPr>
          </a:lstStyle>
          <a:p>
            <a:r>
              <a:t>37 PC9 PC12</a:t>
            </a:r>
          </a:p>
        </p:txBody>
      </p:sp>
      <p:sp>
        <p:nvSpPr>
          <p:cNvPr id="1148" name="iutA - 1115bp"/>
          <p:cNvSpPr txBox="1"/>
          <p:nvPr/>
        </p:nvSpPr>
        <p:spPr>
          <a:xfrm>
            <a:off x="31940410" y="5001366"/>
            <a:ext cx="2641984" cy="6840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l" defTabSz="457200">
              <a:defRPr sz="1100">
                <a:solidFill>
                  <a:srgbClr val="FFFFFF"/>
                </a:solidFill>
                <a:latin typeface="Helvetica Neue"/>
                <a:ea typeface="Helvetica Neue"/>
                <a:cs typeface="Helvetica Neue"/>
                <a:sym typeface="Helvetica Neue"/>
              </a:defRPr>
            </a:lvl1pPr>
          </a:lstStyle>
          <a:p>
            <a:r>
              <a:t>iutA - 1115bp</a:t>
            </a:r>
          </a:p>
        </p:txBody>
      </p:sp>
      <p:sp>
        <p:nvSpPr>
          <p:cNvPr id="1149" name="fyuA - 845bp"/>
          <p:cNvSpPr txBox="1"/>
          <p:nvPr/>
        </p:nvSpPr>
        <p:spPr>
          <a:xfrm>
            <a:off x="31907897" y="5343390"/>
            <a:ext cx="2528497" cy="6840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l" defTabSz="457200">
              <a:defRPr sz="1100">
                <a:solidFill>
                  <a:srgbClr val="FFFFFF"/>
                </a:solidFill>
                <a:latin typeface="Helvetica Neue"/>
                <a:ea typeface="Helvetica Neue"/>
                <a:cs typeface="Helvetica Neue"/>
                <a:sym typeface="Helvetica Neue"/>
              </a:defRPr>
            </a:lvl1pPr>
          </a:lstStyle>
          <a:p>
            <a:r>
              <a:t>fyuA - 845bp</a:t>
            </a:r>
          </a:p>
        </p:txBody>
      </p:sp>
      <p:sp>
        <p:nvSpPr>
          <p:cNvPr id="1150" name="mrkB - 514bp"/>
          <p:cNvSpPr txBox="1"/>
          <p:nvPr/>
        </p:nvSpPr>
        <p:spPr>
          <a:xfrm>
            <a:off x="31920628" y="5754889"/>
            <a:ext cx="2677520" cy="6840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l" defTabSz="457200">
              <a:defRPr sz="1100">
                <a:solidFill>
                  <a:srgbClr val="FFFFFF"/>
                </a:solidFill>
                <a:latin typeface="Helvetica Neue"/>
                <a:ea typeface="Helvetica Neue"/>
                <a:cs typeface="Helvetica Neue"/>
                <a:sym typeface="Helvetica Neue"/>
              </a:defRPr>
            </a:lvl1pPr>
          </a:lstStyle>
          <a:p>
            <a:r>
              <a:t>mrkB - 514bp</a:t>
            </a:r>
          </a:p>
        </p:txBody>
      </p:sp>
      <p:sp>
        <p:nvSpPr>
          <p:cNvPr id="1151" name="fimH - 369bp"/>
          <p:cNvSpPr txBox="1"/>
          <p:nvPr/>
        </p:nvSpPr>
        <p:spPr>
          <a:xfrm>
            <a:off x="31942636" y="6134596"/>
            <a:ext cx="2564033" cy="6840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l" defTabSz="457200">
              <a:defRPr sz="1100">
                <a:solidFill>
                  <a:srgbClr val="FFFFFF"/>
                </a:solidFill>
                <a:latin typeface="Helvetica Neue"/>
                <a:ea typeface="Helvetica Neue"/>
                <a:cs typeface="Helvetica Neue"/>
                <a:sym typeface="Helvetica Neue"/>
              </a:defRPr>
            </a:lvl1pPr>
          </a:lstStyle>
          <a:p>
            <a:r>
              <a:t>fimH - 369bp</a:t>
            </a:r>
          </a:p>
        </p:txBody>
      </p:sp>
      <p:sp>
        <p:nvSpPr>
          <p:cNvPr id="1155" name="31/33 K2 capsular serotype isolates positive for string test (&gt;5mm string) indicating HMV phenotype"/>
          <p:cNvSpPr/>
          <p:nvPr/>
        </p:nvSpPr>
        <p:spPr>
          <a:xfrm>
            <a:off x="950683" y="3775074"/>
            <a:ext cx="12705287" cy="2095725"/>
          </a:xfrm>
          <a:prstGeom prst="rect">
            <a:avLst/>
          </a:prstGeom>
          <a:blipFill>
            <a:blip r:embed="rId5"/>
          </a:blipFill>
          <a:ln w="12700">
            <a:miter lim="400000"/>
          </a:ln>
          <a:effectLst>
            <a:outerShdw blurRad="50800" dist="25400" dir="5400000" rotWithShape="0">
              <a:srgbClr val="000000">
                <a:alpha val="6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spcBef>
                <a:spcPts val="5900"/>
              </a:spcBef>
              <a:defRPr sz="4600">
                <a:solidFill>
                  <a:srgbClr val="000000"/>
                </a:solidFill>
              </a:defRPr>
            </a:lvl1pPr>
          </a:lstStyle>
          <a:p>
            <a:r>
              <a:t>31/33 K2 capsular serotype isolates positive for string test (&gt;5mm string) indicating HMV phenotype</a:t>
            </a:r>
          </a:p>
        </p:txBody>
      </p:sp>
      <p:sp>
        <p:nvSpPr>
          <p:cNvPr id="1156" name="K2 strings were generally longer than K1 and K5 capsular serotype strings"/>
          <p:cNvSpPr/>
          <p:nvPr/>
        </p:nvSpPr>
        <p:spPr>
          <a:xfrm>
            <a:off x="950683" y="6020023"/>
            <a:ext cx="12705287" cy="2095724"/>
          </a:xfrm>
          <a:prstGeom prst="rect">
            <a:avLst/>
          </a:prstGeom>
          <a:blipFill>
            <a:blip r:embed="rId5"/>
          </a:blipFill>
          <a:ln w="12700">
            <a:miter lim="400000"/>
          </a:ln>
          <a:effectLst>
            <a:outerShdw blurRad="50800" dist="25400" dir="5400000" rotWithShape="0">
              <a:srgbClr val="000000">
                <a:alpha val="6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spcBef>
                <a:spcPts val="5900"/>
              </a:spcBef>
              <a:defRPr sz="4600">
                <a:solidFill>
                  <a:srgbClr val="000000"/>
                </a:solidFill>
              </a:defRPr>
            </a:lvl1pPr>
          </a:lstStyle>
          <a:p>
            <a:r>
              <a:t>K2 strings were generally longer than K1 and K5 capsular serotype strings</a:t>
            </a:r>
          </a:p>
        </p:txBody>
      </p:sp>
      <p:grpSp>
        <p:nvGrpSpPr>
          <p:cNvPr id="1159" name="Picture 7"/>
          <p:cNvGrpSpPr/>
          <p:nvPr/>
        </p:nvGrpSpPr>
        <p:grpSpPr>
          <a:xfrm>
            <a:off x="920203" y="8204011"/>
            <a:ext cx="12705287" cy="4338700"/>
            <a:chOff x="0" y="0"/>
            <a:chExt cx="12705285" cy="4338698"/>
          </a:xfrm>
        </p:grpSpPr>
        <p:pic>
          <p:nvPicPr>
            <p:cNvPr id="1158" name="Picture 7" descr="Picture 7"/>
            <p:cNvPicPr>
              <a:picLocks noChangeAspect="1"/>
            </p:cNvPicPr>
            <p:nvPr/>
          </p:nvPicPr>
          <p:blipFill>
            <a:blip r:embed="rId6"/>
            <a:stretch>
              <a:fillRect/>
            </a:stretch>
          </p:blipFill>
          <p:spPr>
            <a:xfrm>
              <a:off x="126999" y="127000"/>
              <a:ext cx="12451287" cy="4084699"/>
            </a:xfrm>
            <a:prstGeom prst="rect">
              <a:avLst/>
            </a:prstGeom>
            <a:ln>
              <a:noFill/>
            </a:ln>
            <a:effectLst/>
          </p:spPr>
        </p:pic>
        <p:pic>
          <p:nvPicPr>
            <p:cNvPr id="1157" name="Picture 7" descr="Picture 7"/>
            <p:cNvPicPr>
              <a:picLocks/>
            </p:cNvPicPr>
            <p:nvPr/>
          </p:nvPicPr>
          <p:blipFill>
            <a:blip r:embed="rId7"/>
            <a:stretch>
              <a:fillRect/>
            </a:stretch>
          </p:blipFill>
          <p:spPr>
            <a:xfrm>
              <a:off x="-1" y="0"/>
              <a:ext cx="12705287" cy="4338699"/>
            </a:xfrm>
            <a:prstGeom prst="rect">
              <a:avLst/>
            </a:prstGeom>
            <a:effectLst/>
          </p:spPr>
        </p:pic>
      </p:grpSp>
      <p:sp>
        <p:nvSpPr>
          <p:cNvPr id="1160" name="HMV K1 and HMV K5 K. pneumoniae isolates - Cox et al. 2015; Soto et al. 2012; 2016"/>
          <p:cNvSpPr txBox="1"/>
          <p:nvPr/>
        </p:nvSpPr>
        <p:spPr>
          <a:xfrm>
            <a:off x="837032" y="12437486"/>
            <a:ext cx="15319900" cy="6258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400" u="sng">
                <a:solidFill>
                  <a:srgbClr val="000000"/>
                </a:solidFill>
              </a:defRPr>
            </a:pPr>
            <a:r>
              <a:rPr dirty="0"/>
              <a:t>HMV K1 and HMV K5 </a:t>
            </a:r>
            <a:r>
              <a:rPr i="1" dirty="0"/>
              <a:t>K. pneumoniae</a:t>
            </a:r>
            <a:r>
              <a:rPr dirty="0"/>
              <a:t> isolates - Cox et al. 2015; Soto et al. 2012; 2016</a:t>
            </a:r>
          </a:p>
        </p:txBody>
      </p:sp>
      <p:grpSp>
        <p:nvGrpSpPr>
          <p:cNvPr id="1163" name="Image"/>
          <p:cNvGrpSpPr/>
          <p:nvPr/>
        </p:nvGrpSpPr>
        <p:grpSpPr>
          <a:xfrm>
            <a:off x="13846058" y="4909788"/>
            <a:ext cx="9539540" cy="7646947"/>
            <a:chOff x="0" y="0"/>
            <a:chExt cx="9539539" cy="7646945"/>
          </a:xfrm>
        </p:grpSpPr>
        <p:pic>
          <p:nvPicPr>
            <p:cNvPr id="1162" name="Image" descr="Image"/>
            <p:cNvPicPr>
              <a:picLocks noChangeAspect="1"/>
            </p:cNvPicPr>
            <p:nvPr/>
          </p:nvPicPr>
          <p:blipFill>
            <a:blip r:embed="rId8"/>
            <a:stretch>
              <a:fillRect/>
            </a:stretch>
          </p:blipFill>
          <p:spPr>
            <a:xfrm>
              <a:off x="127000" y="126999"/>
              <a:ext cx="9285540" cy="7392947"/>
            </a:xfrm>
            <a:prstGeom prst="rect">
              <a:avLst/>
            </a:prstGeom>
            <a:ln>
              <a:noFill/>
            </a:ln>
            <a:effectLst/>
          </p:spPr>
        </p:pic>
        <p:pic>
          <p:nvPicPr>
            <p:cNvPr id="1161" name="Image" descr="Image"/>
            <p:cNvPicPr>
              <a:picLocks/>
            </p:cNvPicPr>
            <p:nvPr/>
          </p:nvPicPr>
          <p:blipFill>
            <a:blip r:embed="rId9"/>
            <a:stretch>
              <a:fillRect/>
            </a:stretch>
          </p:blipFill>
          <p:spPr>
            <a:xfrm>
              <a:off x="0" y="-1"/>
              <a:ext cx="9539540" cy="7646947"/>
            </a:xfrm>
            <a:prstGeom prst="rect">
              <a:avLst/>
            </a:prstGeom>
            <a:effectLst/>
          </p:spPr>
        </p:pic>
      </p:grpSp>
      <p:sp>
        <p:nvSpPr>
          <p:cNvPr id="1164" name="HMV K2 K. pneumoniae Isolate #9 - Clade I"/>
          <p:cNvSpPr txBox="1"/>
          <p:nvPr/>
        </p:nvSpPr>
        <p:spPr>
          <a:xfrm>
            <a:off x="15648536" y="4300038"/>
            <a:ext cx="7635169" cy="5971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400" u="sng">
                <a:solidFill>
                  <a:srgbClr val="000000"/>
                </a:solidFill>
              </a:defRPr>
            </a:pPr>
            <a:r>
              <a:rPr dirty="0"/>
              <a:t>HMV K2</a:t>
            </a:r>
            <a:r>
              <a:rPr i="1" dirty="0"/>
              <a:t> K. pneumoniae</a:t>
            </a:r>
            <a:r>
              <a:rPr dirty="0"/>
              <a:t> Isolate #9 - Clade I</a:t>
            </a:r>
          </a:p>
        </p:txBody>
      </p:sp>
      <p:sp>
        <p:nvSpPr>
          <p:cNvPr id="1165" name="Shon et al., 2013"/>
          <p:cNvSpPr txBox="1"/>
          <p:nvPr/>
        </p:nvSpPr>
        <p:spPr>
          <a:xfrm>
            <a:off x="959836" y="5413598"/>
            <a:ext cx="3128333"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2500">
                <a:solidFill>
                  <a:schemeClr val="accent1">
                    <a:hueOff val="832536"/>
                    <a:satOff val="-1337"/>
                    <a:lumOff val="-21555"/>
                  </a:schemeClr>
                </a:solidFill>
              </a:defRPr>
            </a:lvl1pPr>
          </a:lstStyle>
          <a:p>
            <a:r>
              <a:rPr dirty="0"/>
              <a:t>Shon et al., 2013</a:t>
            </a:r>
          </a:p>
        </p:txBody>
      </p:sp>
      <p:cxnSp>
        <p:nvCxnSpPr>
          <p:cNvPr id="5" name="Straight Connector 4">
            <a:extLst>
              <a:ext uri="{FF2B5EF4-FFF2-40B4-BE49-F238E27FC236}">
                <a16:creationId xmlns:a16="http://schemas.microsoft.com/office/drawing/2014/main" id="{B7E66593-3F09-C879-08F0-288D6FA525B8}"/>
              </a:ext>
            </a:extLst>
          </p:cNvPr>
          <p:cNvCxnSpPr>
            <a:cxnSpLocks/>
          </p:cNvCxnSpPr>
          <p:nvPr/>
        </p:nvCxnSpPr>
        <p:spPr>
          <a:xfrm>
            <a:off x="22593432" y="11683212"/>
            <a:ext cx="411480" cy="0"/>
          </a:xfrm>
          <a:prstGeom prst="line">
            <a:avLst/>
          </a:prstGeom>
          <a:noFill/>
          <a:ln w="38100" cap="flat">
            <a:solidFill>
              <a:schemeClr val="bg2">
                <a:lumMod val="20000"/>
                <a:lumOff val="80000"/>
              </a:schemeClr>
            </a:solidFill>
            <a:prstDash val="solid"/>
            <a:miter lim="400000"/>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CF89C796-0741-0CCB-7E7E-7A5AEE5C6A8C}"/>
              </a:ext>
            </a:extLst>
          </p:cNvPr>
          <p:cNvSpPr txBox="1"/>
          <p:nvPr/>
        </p:nvSpPr>
        <p:spPr>
          <a:xfrm>
            <a:off x="22148222" y="11633393"/>
            <a:ext cx="110815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FFFFFF"/>
                </a:solidFill>
                <a:effectLst/>
                <a:uFillTx/>
                <a:latin typeface="+mn-lt"/>
                <a:ea typeface="+mn-ea"/>
                <a:cs typeface="+mn-cs"/>
                <a:sym typeface="Gill Sans"/>
              </a:rPr>
              <a:t>5mm</a:t>
            </a:r>
          </a:p>
        </p:txBody>
      </p:sp>
      <p:grpSp>
        <p:nvGrpSpPr>
          <p:cNvPr id="3" name="Image">
            <a:extLst>
              <a:ext uri="{FF2B5EF4-FFF2-40B4-BE49-F238E27FC236}">
                <a16:creationId xmlns:a16="http://schemas.microsoft.com/office/drawing/2014/main" id="{BC52BF8E-7E91-37DA-E9AD-D9D17BCE3C94}"/>
              </a:ext>
            </a:extLst>
          </p:cNvPr>
          <p:cNvGrpSpPr/>
          <p:nvPr/>
        </p:nvGrpSpPr>
        <p:grpSpPr>
          <a:xfrm>
            <a:off x="18992000" y="596671"/>
            <a:ext cx="4479932" cy="3162758"/>
            <a:chOff x="0" y="0"/>
            <a:chExt cx="4479931" cy="3162757"/>
          </a:xfrm>
        </p:grpSpPr>
        <p:pic>
          <p:nvPicPr>
            <p:cNvPr id="4" name="Image" descr="Image">
              <a:extLst>
                <a:ext uri="{FF2B5EF4-FFF2-40B4-BE49-F238E27FC236}">
                  <a16:creationId xmlns:a16="http://schemas.microsoft.com/office/drawing/2014/main" id="{7D4264ED-CB06-E299-B70F-12682BB6F78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27000" y="127000"/>
              <a:ext cx="4225932" cy="2908758"/>
            </a:xfrm>
            <a:prstGeom prst="rect">
              <a:avLst/>
            </a:prstGeom>
            <a:ln>
              <a:noFill/>
            </a:ln>
            <a:effectLst/>
          </p:spPr>
        </p:pic>
        <p:pic>
          <p:nvPicPr>
            <p:cNvPr id="6" name="Image" descr="Image">
              <a:extLst>
                <a:ext uri="{FF2B5EF4-FFF2-40B4-BE49-F238E27FC236}">
                  <a16:creationId xmlns:a16="http://schemas.microsoft.com/office/drawing/2014/main" id="{04217421-E9B6-458B-6858-4D4E8DBB84BF}"/>
                </a:ext>
              </a:extLst>
            </p:cNvPr>
            <p:cNvPicPr>
              <a:picLocks/>
            </p:cNvPicPr>
            <p:nvPr/>
          </p:nvPicPr>
          <p:blipFill>
            <a:blip r:embed="rId11"/>
            <a:stretch>
              <a:fillRect/>
            </a:stretch>
          </p:blipFill>
          <p:spPr>
            <a:xfrm>
              <a:off x="0" y="0"/>
              <a:ext cx="4479932" cy="3162758"/>
            </a:xfrm>
            <a:prstGeom prst="rect">
              <a:avLst/>
            </a:prstGeom>
            <a:effectLst/>
          </p:spPr>
        </p:pic>
      </p:gr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hueOff val="-266614"/>
            <a:satOff val="17837"/>
            <a:lumOff val="17247"/>
          </a:schemeClr>
        </a:solidFill>
        <a:effectLst/>
      </p:bgPr>
    </p:bg>
    <p:spTree>
      <p:nvGrpSpPr>
        <p:cNvPr id="1" name=""/>
        <p:cNvGrpSpPr/>
        <p:nvPr/>
      </p:nvGrpSpPr>
      <p:grpSpPr>
        <a:xfrm>
          <a:off x="0" y="0"/>
          <a:ext cx="0" cy="0"/>
          <a:chOff x="0" y="0"/>
          <a:chExt cx="0" cy="0"/>
        </a:xfrm>
      </p:grpSpPr>
      <p:sp>
        <p:nvSpPr>
          <p:cNvPr id="1167" name="Isolate characterization"/>
          <p:cNvSpPr txBox="1">
            <a:spLocks noGrp="1"/>
          </p:cNvSpPr>
          <p:nvPr>
            <p:ph type="title"/>
          </p:nvPr>
        </p:nvSpPr>
        <p:spPr>
          <a:prstGeom prst="rect">
            <a:avLst/>
          </a:prstGeom>
        </p:spPr>
        <p:txBody>
          <a:bodyPr/>
          <a:lstStyle>
            <a:lvl1pPr>
              <a:defRPr>
                <a:solidFill>
                  <a:srgbClr val="000000"/>
                </a:solidFill>
              </a:defRPr>
            </a:lvl1pPr>
          </a:lstStyle>
          <a:p>
            <a:r>
              <a:t>Isolate characterization</a:t>
            </a:r>
          </a:p>
        </p:txBody>
      </p:sp>
      <p:grpSp>
        <p:nvGrpSpPr>
          <p:cNvPr id="1170" name="Image"/>
          <p:cNvGrpSpPr/>
          <p:nvPr/>
        </p:nvGrpSpPr>
        <p:grpSpPr>
          <a:xfrm>
            <a:off x="18929132" y="584486"/>
            <a:ext cx="4605667" cy="3192642"/>
            <a:chOff x="0" y="0"/>
            <a:chExt cx="4605665" cy="3192641"/>
          </a:xfrm>
        </p:grpSpPr>
        <p:pic>
          <p:nvPicPr>
            <p:cNvPr id="1169"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127000"/>
              <a:ext cx="4351666" cy="2938642"/>
            </a:xfrm>
            <a:prstGeom prst="rect">
              <a:avLst/>
            </a:prstGeom>
            <a:ln>
              <a:noFill/>
            </a:ln>
            <a:effectLst/>
          </p:spPr>
        </p:pic>
        <p:pic>
          <p:nvPicPr>
            <p:cNvPr id="1168" name="Image" descr="Image"/>
            <p:cNvPicPr>
              <a:picLocks/>
            </p:cNvPicPr>
            <p:nvPr/>
          </p:nvPicPr>
          <p:blipFill>
            <a:blip r:embed="rId3"/>
            <a:stretch>
              <a:fillRect/>
            </a:stretch>
          </p:blipFill>
          <p:spPr>
            <a:xfrm>
              <a:off x="0" y="0"/>
              <a:ext cx="4605666" cy="3192642"/>
            </a:xfrm>
            <a:prstGeom prst="rect">
              <a:avLst/>
            </a:prstGeom>
            <a:effectLst/>
          </p:spPr>
        </p:pic>
      </p:grpSp>
      <p:sp>
        <p:nvSpPr>
          <p:cNvPr id="1171" name="Photo by Bill Hunnewell © TMMC"/>
          <p:cNvSpPr txBox="1"/>
          <p:nvPr/>
        </p:nvSpPr>
        <p:spPr>
          <a:xfrm>
            <a:off x="20214274" y="3721100"/>
            <a:ext cx="3265030" cy="368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chemeClr val="accent1">
                    <a:hueOff val="832536"/>
                    <a:satOff val="-1337"/>
                    <a:lumOff val="-21555"/>
                  </a:schemeClr>
                </a:solidFill>
              </a:defRPr>
            </a:lvl1pPr>
          </a:lstStyle>
          <a:p>
            <a:r>
              <a:t>Photo by Bill Hunnewell © TMMC</a:t>
            </a:r>
          </a:p>
        </p:txBody>
      </p:sp>
      <p:grpSp>
        <p:nvGrpSpPr>
          <p:cNvPr id="1176" name="Group"/>
          <p:cNvGrpSpPr/>
          <p:nvPr/>
        </p:nvGrpSpPr>
        <p:grpSpPr>
          <a:xfrm>
            <a:off x="2040275" y="4062912"/>
            <a:ext cx="20304376" cy="4041119"/>
            <a:chOff x="0" y="0"/>
            <a:chExt cx="20304375" cy="4041118"/>
          </a:xfrm>
        </p:grpSpPr>
        <p:pic>
          <p:nvPicPr>
            <p:cNvPr id="1172" name="Kp multiplex 1 gel 4 NC + 1-12 repeat.tiff" descr="Kp multiplex 1 gel 4 NC + 1-12 repeat.tiff"/>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0" y="793"/>
              <a:ext cx="7202073" cy="4039219"/>
            </a:xfrm>
            <a:prstGeom prst="rect">
              <a:avLst/>
            </a:prstGeom>
            <a:ln w="12700" cap="flat">
              <a:noFill/>
              <a:miter lim="400000"/>
            </a:ln>
            <a:effectLst/>
          </p:spPr>
        </p:pic>
        <p:pic>
          <p:nvPicPr>
            <p:cNvPr id="1173" name="Kp multiplex 1 gel 2 14-26.tiff" descr="Kp multiplex 1 gel 2 14-26.tiff"/>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7468651" y="1190"/>
              <a:ext cx="6869593" cy="4038602"/>
            </a:xfrm>
            <a:prstGeom prst="rect">
              <a:avLst/>
            </a:prstGeom>
            <a:ln w="12700" cap="flat">
              <a:noFill/>
              <a:miter lim="400000"/>
            </a:ln>
            <a:effectLst/>
          </p:spPr>
        </p:pic>
        <p:pic>
          <p:nvPicPr>
            <p:cNvPr id="1174" name="Kp multiplex 1 gel 1 1-13.tiff" descr="Kp multiplex 1 gel 1 1-13.tiff"/>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7010012" y="3886"/>
              <a:ext cx="495137" cy="4033302"/>
            </a:xfrm>
            <a:prstGeom prst="rect">
              <a:avLst/>
            </a:prstGeom>
            <a:ln w="12700" cap="flat">
              <a:noFill/>
              <a:miter lim="400000"/>
            </a:ln>
            <a:effectLst/>
          </p:spPr>
        </p:pic>
        <p:pic>
          <p:nvPicPr>
            <p:cNvPr id="1175" name="Kp multiplex 1 gel 3 27-37+PC8+PC12.tiff" descr="Kp multiplex 1 gel 3 27-37+PC8+PC12.tiff"/>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14131116" y="0"/>
              <a:ext cx="6173260" cy="4041118"/>
            </a:xfrm>
            <a:prstGeom prst="rect">
              <a:avLst/>
            </a:prstGeom>
            <a:ln w="12700" cap="flat">
              <a:noFill/>
              <a:miter lim="400000"/>
            </a:ln>
            <a:effectLst/>
          </p:spPr>
        </p:pic>
      </p:grpSp>
      <p:sp>
        <p:nvSpPr>
          <p:cNvPr id="1177" name="NC    1      2     3      4     5     6     7     8     9     10    11   12    13   14    15    16    17   18    19   20    21    22   23   24    25    26    27  28   29   30   31   32   33   34   35   36   37  PC8 PC12"/>
          <p:cNvSpPr txBox="1"/>
          <p:nvPr/>
        </p:nvSpPr>
        <p:spPr>
          <a:xfrm>
            <a:off x="2543520" y="4210831"/>
            <a:ext cx="19806092" cy="5413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l" defTabSz="457200">
              <a:defRPr sz="1900">
                <a:solidFill>
                  <a:srgbClr val="FFFFFF"/>
                </a:solidFill>
                <a:latin typeface="Helvetica Neue"/>
                <a:ea typeface="Helvetica Neue"/>
                <a:cs typeface="Helvetica Neue"/>
                <a:sym typeface="Helvetica Neue"/>
              </a:defRPr>
            </a:pPr>
            <a:r>
              <a:t>NC    1      2     3      4     5     6     7     8     9     10    11   12    13   14    15    16    17   18    19   20    21    22   23   24    25    26    27  28   29   30   31   32   33   34   35   36   37  </a:t>
            </a:r>
            <a:r>
              <a:rPr sz="1600"/>
              <a:t>PC8</a:t>
            </a:r>
            <a:r>
              <a:t> </a:t>
            </a:r>
            <a:r>
              <a:rPr sz="1600"/>
              <a:t>PC12</a:t>
            </a:r>
          </a:p>
        </p:txBody>
      </p:sp>
      <p:sp>
        <p:nvSpPr>
          <p:cNvPr id="1178" name="non-HMV; iutA- / fyuA- / mrkB+ / fimH+"/>
          <p:cNvSpPr/>
          <p:nvPr/>
        </p:nvSpPr>
        <p:spPr>
          <a:xfrm>
            <a:off x="12343112" y="10753633"/>
            <a:ext cx="10378001" cy="933328"/>
          </a:xfrm>
          <a:prstGeom prst="rect">
            <a:avLst/>
          </a:prstGeom>
          <a:solidFill>
            <a:srgbClr val="B2CCC3"/>
          </a:solidFill>
          <a:ln w="12700">
            <a:miter lim="400000"/>
          </a:ln>
          <a:effectLst>
            <a:outerShdw blurRad="50800" dist="25400" dir="5400000" rotWithShape="0">
              <a:srgbClr val="000000">
                <a:alpha val="9001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1325217" indent="-753717">
              <a:buSzPct val="100000"/>
              <a:buAutoNum type="romanUcPeriod" startAt="3"/>
              <a:defRPr sz="4200">
                <a:solidFill>
                  <a:srgbClr val="000000"/>
                </a:solidFill>
              </a:defRPr>
            </a:lvl1pPr>
          </a:lstStyle>
          <a:p>
            <a:r>
              <a:rPr dirty="0"/>
              <a:t>non-HMV; </a:t>
            </a:r>
            <a:r>
              <a:rPr i="1" dirty="0" err="1"/>
              <a:t>iutA</a:t>
            </a:r>
            <a:r>
              <a:rPr i="1" dirty="0"/>
              <a:t>- / </a:t>
            </a:r>
            <a:r>
              <a:rPr i="1" dirty="0" err="1"/>
              <a:t>fyuA</a:t>
            </a:r>
            <a:r>
              <a:rPr i="1" dirty="0"/>
              <a:t>- / </a:t>
            </a:r>
            <a:r>
              <a:rPr i="1" dirty="0" err="1"/>
              <a:t>mrkB</a:t>
            </a:r>
            <a:r>
              <a:rPr i="1" dirty="0"/>
              <a:t>+ / </a:t>
            </a:r>
            <a:r>
              <a:rPr i="1" dirty="0" err="1"/>
              <a:t>fimH</a:t>
            </a:r>
            <a:r>
              <a:rPr dirty="0"/>
              <a:t>+</a:t>
            </a:r>
          </a:p>
        </p:txBody>
      </p:sp>
      <p:sp>
        <p:nvSpPr>
          <p:cNvPr id="1179" name="HMV; iutA+ / fyuA- / mrkB+ / fimH+"/>
          <p:cNvSpPr/>
          <p:nvPr/>
        </p:nvSpPr>
        <p:spPr>
          <a:xfrm>
            <a:off x="1662887" y="11898369"/>
            <a:ext cx="10378001" cy="933328"/>
          </a:xfrm>
          <a:prstGeom prst="rect">
            <a:avLst/>
          </a:prstGeom>
          <a:solidFill>
            <a:srgbClr val="AFB4D1"/>
          </a:solidFill>
          <a:ln w="12700">
            <a:miter lim="400000"/>
          </a:ln>
          <a:effectLst>
            <a:outerShdw blurRad="50800" dist="25400" dir="5400000" rotWithShape="0">
              <a:srgbClr val="000000">
                <a:alpha val="9001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1325217" indent="-753717">
              <a:buSzPct val="100000"/>
              <a:buAutoNum type="romanUcPeriod" startAt="2"/>
              <a:defRPr sz="4200">
                <a:solidFill>
                  <a:srgbClr val="000000"/>
                </a:solidFill>
              </a:defRPr>
            </a:lvl1pPr>
          </a:lstStyle>
          <a:p>
            <a:r>
              <a:rPr dirty="0"/>
              <a:t>HMV; </a:t>
            </a:r>
            <a:r>
              <a:rPr i="1" dirty="0" err="1"/>
              <a:t>iutA</a:t>
            </a:r>
            <a:r>
              <a:rPr i="1" dirty="0"/>
              <a:t>+ / </a:t>
            </a:r>
            <a:r>
              <a:rPr i="1" dirty="0" err="1"/>
              <a:t>fyuA</a:t>
            </a:r>
            <a:r>
              <a:rPr i="1" dirty="0"/>
              <a:t>- / </a:t>
            </a:r>
            <a:r>
              <a:rPr i="1" dirty="0" err="1"/>
              <a:t>mrkB</a:t>
            </a:r>
            <a:r>
              <a:rPr i="1" dirty="0"/>
              <a:t>+ / </a:t>
            </a:r>
            <a:r>
              <a:rPr i="1" dirty="0" err="1"/>
              <a:t>fimH</a:t>
            </a:r>
            <a:r>
              <a:rPr i="1" dirty="0"/>
              <a:t>+</a:t>
            </a:r>
          </a:p>
        </p:txBody>
      </p:sp>
      <p:sp>
        <p:nvSpPr>
          <p:cNvPr id="1180" name="HMV; iutA+ / fyuA+ / mrkB- / fimH-"/>
          <p:cNvSpPr/>
          <p:nvPr/>
        </p:nvSpPr>
        <p:spPr>
          <a:xfrm>
            <a:off x="12343112" y="11898369"/>
            <a:ext cx="10378001" cy="933328"/>
          </a:xfrm>
          <a:prstGeom prst="rect">
            <a:avLst/>
          </a:prstGeom>
          <a:solidFill>
            <a:srgbClr val="D6EDFF"/>
          </a:solidFill>
          <a:ln w="12700">
            <a:miter lim="400000"/>
          </a:ln>
          <a:effectLst>
            <a:outerShdw blurRad="50800" dist="25400" dir="5400000" rotWithShape="0">
              <a:srgbClr val="000000">
                <a:alpha val="9001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1325217" indent="-753717">
              <a:buSzPct val="100000"/>
              <a:buAutoNum type="romanUcPeriod" startAt="4"/>
              <a:defRPr sz="4200">
                <a:solidFill>
                  <a:srgbClr val="000000"/>
                </a:solidFill>
              </a:defRPr>
            </a:lvl1pPr>
          </a:lstStyle>
          <a:p>
            <a:r>
              <a:rPr dirty="0"/>
              <a:t>HMV; </a:t>
            </a:r>
            <a:r>
              <a:rPr i="1" dirty="0" err="1"/>
              <a:t>iutA</a:t>
            </a:r>
            <a:r>
              <a:rPr i="1" dirty="0"/>
              <a:t>+ / </a:t>
            </a:r>
            <a:r>
              <a:rPr i="1" dirty="0" err="1"/>
              <a:t>fyuA</a:t>
            </a:r>
            <a:r>
              <a:rPr i="1" dirty="0"/>
              <a:t>+ / </a:t>
            </a:r>
            <a:r>
              <a:rPr i="1" dirty="0" err="1"/>
              <a:t>mrkB</a:t>
            </a:r>
            <a:r>
              <a:rPr i="1" dirty="0"/>
              <a:t>- / </a:t>
            </a:r>
            <a:r>
              <a:rPr i="1" dirty="0" err="1"/>
              <a:t>fimH</a:t>
            </a:r>
            <a:r>
              <a:rPr i="1" dirty="0"/>
              <a:t>-</a:t>
            </a:r>
          </a:p>
        </p:txBody>
      </p:sp>
      <p:pic>
        <p:nvPicPr>
          <p:cNvPr id="1181" name="Image" descr="Image"/>
          <p:cNvPicPr>
            <a:picLocks/>
          </p:cNvPicPr>
          <p:nvPr/>
        </p:nvPicPr>
        <p:blipFill>
          <a:blip r:embed="rId8" cstate="print">
            <a:extLst>
              <a:ext uri="{28A0092B-C50C-407E-A947-70E740481C1C}">
                <a14:useLocalDpi xmlns:a14="http://schemas.microsoft.com/office/drawing/2010/main"/>
              </a:ext>
            </a:extLst>
          </a:blip>
          <a:srcRect/>
          <a:stretch>
            <a:fillRect/>
          </a:stretch>
        </p:blipFill>
        <p:spPr>
          <a:xfrm>
            <a:off x="9031254" y="8009312"/>
            <a:ext cx="6086382" cy="2452684"/>
          </a:xfrm>
          <a:prstGeom prst="rect">
            <a:avLst/>
          </a:prstGeom>
          <a:ln w="12700">
            <a:miter lim="400000"/>
          </a:ln>
        </p:spPr>
      </p:pic>
      <p:pic>
        <p:nvPicPr>
          <p:cNvPr id="1182" name="Image" descr="Image"/>
          <p:cNvPicPr>
            <a:picLocks/>
          </p:cNvPicPr>
          <p:nvPr/>
        </p:nvPicPr>
        <p:blipFill>
          <a:blip r:embed="rId9" cstate="print">
            <a:extLst>
              <a:ext uri="{28A0092B-C50C-407E-A947-70E740481C1C}">
                <a14:useLocalDpi xmlns:a14="http://schemas.microsoft.com/office/drawing/2010/main"/>
              </a:ext>
            </a:extLst>
          </a:blip>
          <a:srcRect/>
          <a:stretch>
            <a:fillRect/>
          </a:stretch>
        </p:blipFill>
        <p:spPr>
          <a:xfrm>
            <a:off x="15103288" y="8012191"/>
            <a:ext cx="5864226" cy="2452557"/>
          </a:xfrm>
          <a:prstGeom prst="rect">
            <a:avLst/>
          </a:prstGeom>
          <a:ln w="12700">
            <a:miter lim="400000"/>
          </a:ln>
        </p:spPr>
      </p:pic>
      <p:pic>
        <p:nvPicPr>
          <p:cNvPr id="1183" name="Image" descr="Image"/>
          <p:cNvPicPr>
            <a:picLocks/>
          </p:cNvPicPr>
          <p:nvPr/>
        </p:nvPicPr>
        <p:blipFill>
          <a:blip r:embed="rId10" cstate="print">
            <a:extLst>
              <a:ext uri="{28A0092B-C50C-407E-A947-70E740481C1C}">
                <a14:useLocalDpi xmlns:a14="http://schemas.microsoft.com/office/drawing/2010/main"/>
              </a:ext>
            </a:extLst>
          </a:blip>
          <a:srcRect/>
          <a:stretch>
            <a:fillRect/>
          </a:stretch>
        </p:blipFill>
        <p:spPr>
          <a:xfrm>
            <a:off x="2560502" y="8028223"/>
            <a:ext cx="477260" cy="2433845"/>
          </a:xfrm>
          <a:prstGeom prst="rect">
            <a:avLst/>
          </a:prstGeom>
          <a:ln w="12700">
            <a:miter lim="400000"/>
          </a:ln>
        </p:spPr>
      </p:pic>
      <p:pic>
        <p:nvPicPr>
          <p:cNvPr id="1184" name="Image" descr="Image"/>
          <p:cNvPicPr>
            <a:picLocks/>
          </p:cNvPicPr>
          <p:nvPr/>
        </p:nvPicPr>
        <p:blipFill>
          <a:blip r:embed="rId11" cstate="print">
            <a:extLst>
              <a:ext uri="{28A0092B-C50C-407E-A947-70E740481C1C}">
                <a14:useLocalDpi xmlns:a14="http://schemas.microsoft.com/office/drawing/2010/main"/>
              </a:ext>
            </a:extLst>
          </a:blip>
          <a:srcRect/>
          <a:stretch>
            <a:fillRect/>
          </a:stretch>
        </p:blipFill>
        <p:spPr>
          <a:xfrm>
            <a:off x="2034388" y="8015523"/>
            <a:ext cx="604787" cy="2446450"/>
          </a:xfrm>
          <a:prstGeom prst="rect">
            <a:avLst/>
          </a:prstGeom>
          <a:ln w="12700">
            <a:miter lim="400000"/>
          </a:ln>
        </p:spPr>
      </p:pic>
      <p:sp>
        <p:nvSpPr>
          <p:cNvPr id="1185" name="Rectangle"/>
          <p:cNvSpPr/>
          <p:nvPr/>
        </p:nvSpPr>
        <p:spPr>
          <a:xfrm>
            <a:off x="11134945" y="4176893"/>
            <a:ext cx="1925630" cy="6087143"/>
          </a:xfrm>
          <a:prstGeom prst="rect">
            <a:avLst/>
          </a:prstGeom>
          <a:ln w="38100">
            <a:solidFill>
              <a:srgbClr val="DBBE89"/>
            </a:solidFill>
            <a:miter lim="400000"/>
          </a:ln>
        </p:spPr>
        <p:txBody>
          <a:bodyPr lIns="50800" tIns="50800" rIns="50800" bIns="50800" anchor="ctr"/>
          <a:lstStyle/>
          <a:p>
            <a:pPr>
              <a:defRPr sz="4200">
                <a:solidFill>
                  <a:srgbClr val="FFFFFF"/>
                </a:solidFill>
                <a:effectLst>
                  <a:outerShdw blurRad="25400" dist="12700" dir="5400000" rotWithShape="0">
                    <a:srgbClr val="000000">
                      <a:alpha val="50000"/>
                    </a:srgbClr>
                  </a:outerShdw>
                </a:effectLst>
              </a:defRPr>
            </a:pPr>
            <a:endParaRPr/>
          </a:p>
        </p:txBody>
      </p:sp>
      <p:sp>
        <p:nvSpPr>
          <p:cNvPr id="1186" name="Rectangle"/>
          <p:cNvSpPr/>
          <p:nvPr/>
        </p:nvSpPr>
        <p:spPr>
          <a:xfrm>
            <a:off x="18438616" y="4157799"/>
            <a:ext cx="490142" cy="6087144"/>
          </a:xfrm>
          <a:prstGeom prst="rect">
            <a:avLst/>
          </a:prstGeom>
          <a:ln w="38100">
            <a:solidFill>
              <a:srgbClr val="DBBE89"/>
            </a:solidFill>
            <a:miter lim="400000"/>
          </a:ln>
        </p:spPr>
        <p:txBody>
          <a:bodyPr lIns="50800" tIns="50800" rIns="50800" bIns="50800" anchor="ctr"/>
          <a:lstStyle/>
          <a:p>
            <a:pPr>
              <a:defRPr sz="4200">
                <a:solidFill>
                  <a:srgbClr val="FFFFFF"/>
                </a:solidFill>
                <a:effectLst>
                  <a:outerShdw blurRad="25400" dist="12700" dir="5400000" rotWithShape="0">
                    <a:srgbClr val="000000">
                      <a:alpha val="50000"/>
                    </a:srgbClr>
                  </a:outerShdw>
                </a:effectLst>
              </a:defRPr>
            </a:pPr>
            <a:endParaRPr/>
          </a:p>
        </p:txBody>
      </p:sp>
      <p:pic>
        <p:nvPicPr>
          <p:cNvPr id="1187" name="Image" descr="Image"/>
          <p:cNvPicPr>
            <a:picLocks/>
          </p:cNvPicPr>
          <p:nvPr/>
        </p:nvPicPr>
        <p:blipFill>
          <a:blip r:embed="rId12" cstate="print">
            <a:extLst>
              <a:ext uri="{28A0092B-C50C-407E-A947-70E740481C1C}">
                <a14:useLocalDpi xmlns:a14="http://schemas.microsoft.com/office/drawing/2010/main"/>
              </a:ext>
            </a:extLst>
          </a:blip>
          <a:srcRect/>
          <a:stretch>
            <a:fillRect/>
          </a:stretch>
        </p:blipFill>
        <p:spPr>
          <a:xfrm>
            <a:off x="20920311" y="8012780"/>
            <a:ext cx="1418144" cy="2455221"/>
          </a:xfrm>
          <a:prstGeom prst="rect">
            <a:avLst/>
          </a:prstGeom>
          <a:ln w="12700">
            <a:miter lim="400000"/>
          </a:ln>
        </p:spPr>
      </p:pic>
      <p:sp>
        <p:nvSpPr>
          <p:cNvPr id="1188" name="HMV; iutA+ / fyuA+ / mrkB+ / fimH-"/>
          <p:cNvSpPr/>
          <p:nvPr/>
        </p:nvSpPr>
        <p:spPr>
          <a:xfrm>
            <a:off x="1662887" y="10753633"/>
            <a:ext cx="10378001" cy="933328"/>
          </a:xfrm>
          <a:prstGeom prst="rect">
            <a:avLst/>
          </a:prstGeom>
          <a:solidFill>
            <a:srgbClr val="DBBE89"/>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1325217" indent="-753717">
              <a:buSzPct val="100000"/>
              <a:buAutoNum type="romanUcPeriod"/>
              <a:defRPr sz="4200">
                <a:solidFill>
                  <a:srgbClr val="000000"/>
                </a:solidFill>
              </a:defRPr>
            </a:lvl1pPr>
          </a:lstStyle>
          <a:p>
            <a:r>
              <a:rPr dirty="0"/>
              <a:t>HMV; </a:t>
            </a:r>
            <a:r>
              <a:rPr i="1" dirty="0" err="1"/>
              <a:t>iutA</a:t>
            </a:r>
            <a:r>
              <a:rPr i="1" dirty="0"/>
              <a:t>+ / </a:t>
            </a:r>
            <a:r>
              <a:rPr i="1" dirty="0" err="1"/>
              <a:t>fyuA</a:t>
            </a:r>
            <a:r>
              <a:rPr i="1" dirty="0"/>
              <a:t>+ / </a:t>
            </a:r>
            <a:r>
              <a:rPr i="1" dirty="0" err="1"/>
              <a:t>mrkB</a:t>
            </a:r>
            <a:r>
              <a:rPr i="1" dirty="0"/>
              <a:t>+ / </a:t>
            </a:r>
            <a:r>
              <a:rPr i="1" dirty="0" err="1"/>
              <a:t>fimH</a:t>
            </a:r>
            <a:r>
              <a:rPr i="1" dirty="0"/>
              <a:t>-</a:t>
            </a:r>
          </a:p>
        </p:txBody>
      </p:sp>
      <p:pic>
        <p:nvPicPr>
          <p:cNvPr id="1189" name="Image" descr="Image"/>
          <p:cNvPicPr>
            <a:picLocks/>
          </p:cNvPicPr>
          <p:nvPr/>
        </p:nvPicPr>
        <p:blipFill>
          <a:blip r:embed="rId13" cstate="print">
            <a:extLst>
              <a:ext uri="{28A0092B-C50C-407E-A947-70E740481C1C}">
                <a14:useLocalDpi xmlns:a14="http://schemas.microsoft.com/office/drawing/2010/main"/>
              </a:ext>
            </a:extLst>
          </a:blip>
          <a:srcRect/>
          <a:stretch>
            <a:fillRect/>
          </a:stretch>
        </p:blipFill>
        <p:spPr>
          <a:xfrm>
            <a:off x="3005755" y="8015738"/>
            <a:ext cx="6086434" cy="2445075"/>
          </a:xfrm>
          <a:prstGeom prst="rect">
            <a:avLst/>
          </a:prstGeom>
          <a:ln w="12700">
            <a:miter lim="400000"/>
          </a:ln>
        </p:spPr>
      </p:pic>
      <p:sp>
        <p:nvSpPr>
          <p:cNvPr id="1190" name="Rectangle"/>
          <p:cNvSpPr/>
          <p:nvPr/>
        </p:nvSpPr>
        <p:spPr>
          <a:xfrm>
            <a:off x="3014207" y="4176893"/>
            <a:ext cx="1482291" cy="6087143"/>
          </a:xfrm>
          <a:prstGeom prst="rect">
            <a:avLst/>
          </a:prstGeom>
          <a:ln w="38100">
            <a:solidFill>
              <a:srgbClr val="DBBE89"/>
            </a:solidFill>
            <a:miter lim="400000"/>
          </a:ln>
        </p:spPr>
        <p:txBody>
          <a:bodyPr lIns="50800" tIns="50800" rIns="50800" bIns="50800" anchor="ctr"/>
          <a:lstStyle/>
          <a:p>
            <a:pPr>
              <a:defRPr sz="4200">
                <a:solidFill>
                  <a:srgbClr val="FFFFFF"/>
                </a:solidFill>
                <a:effectLst>
                  <a:outerShdw blurRad="25400" dist="12700" dir="5400000" rotWithShape="0">
                    <a:srgbClr val="000000">
                      <a:alpha val="50000"/>
                    </a:srgbClr>
                  </a:outerShdw>
                </a:effectLst>
              </a:defRPr>
            </a:pPr>
            <a:endParaRPr/>
          </a:p>
        </p:txBody>
      </p:sp>
      <p:sp>
        <p:nvSpPr>
          <p:cNvPr id="1191" name="Rectangle"/>
          <p:cNvSpPr/>
          <p:nvPr/>
        </p:nvSpPr>
        <p:spPr>
          <a:xfrm>
            <a:off x="5094095" y="4176893"/>
            <a:ext cx="5443252" cy="6087143"/>
          </a:xfrm>
          <a:prstGeom prst="rect">
            <a:avLst/>
          </a:prstGeom>
          <a:ln w="38100">
            <a:solidFill>
              <a:srgbClr val="DBBE89"/>
            </a:solidFill>
            <a:miter lim="400000"/>
          </a:ln>
        </p:spPr>
        <p:txBody>
          <a:bodyPr lIns="50800" tIns="50800" rIns="50800" bIns="50800" anchor="ctr"/>
          <a:lstStyle/>
          <a:p>
            <a:pPr>
              <a:defRPr sz="4200">
                <a:solidFill>
                  <a:srgbClr val="FFFFFF"/>
                </a:solidFill>
                <a:effectLst>
                  <a:outerShdw blurRad="25400" dist="12700" dir="5400000" rotWithShape="0">
                    <a:srgbClr val="000000">
                      <a:alpha val="50000"/>
                    </a:srgbClr>
                  </a:outerShdw>
                </a:effectLst>
              </a:defRPr>
            </a:pPr>
            <a:endParaRPr/>
          </a:p>
        </p:txBody>
      </p:sp>
      <p:sp>
        <p:nvSpPr>
          <p:cNvPr id="1192" name="Rectangle"/>
          <p:cNvSpPr/>
          <p:nvPr/>
        </p:nvSpPr>
        <p:spPr>
          <a:xfrm>
            <a:off x="10534554" y="4176893"/>
            <a:ext cx="591602" cy="6087143"/>
          </a:xfrm>
          <a:prstGeom prst="rect">
            <a:avLst/>
          </a:prstGeom>
          <a:ln w="38100">
            <a:solidFill>
              <a:srgbClr val="B2CCC3"/>
            </a:solidFill>
            <a:miter lim="400000"/>
          </a:ln>
        </p:spPr>
        <p:txBody>
          <a:bodyPr lIns="50800" tIns="50800" rIns="50800" bIns="50800" anchor="ctr"/>
          <a:lstStyle/>
          <a:p>
            <a:pPr>
              <a:defRPr sz="4200">
                <a:solidFill>
                  <a:srgbClr val="FFFFFF"/>
                </a:solidFill>
                <a:effectLst>
                  <a:outerShdw blurRad="25400" dist="12700" dir="5400000" rotWithShape="0">
                    <a:srgbClr val="000000">
                      <a:alpha val="50000"/>
                    </a:srgbClr>
                  </a:outerShdw>
                </a:effectLst>
              </a:defRPr>
            </a:pPr>
            <a:endParaRPr/>
          </a:p>
        </p:txBody>
      </p:sp>
      <p:sp>
        <p:nvSpPr>
          <p:cNvPr id="1193" name="Rectangle"/>
          <p:cNvSpPr/>
          <p:nvPr/>
        </p:nvSpPr>
        <p:spPr>
          <a:xfrm>
            <a:off x="13658172" y="4176893"/>
            <a:ext cx="3774452" cy="6087143"/>
          </a:xfrm>
          <a:prstGeom prst="rect">
            <a:avLst/>
          </a:prstGeom>
          <a:ln w="38100">
            <a:solidFill>
              <a:srgbClr val="DBBE89"/>
            </a:solidFill>
            <a:miter lim="400000"/>
          </a:ln>
        </p:spPr>
        <p:txBody>
          <a:bodyPr lIns="50800" tIns="50800" rIns="50800" bIns="50800" anchor="ctr"/>
          <a:lstStyle/>
          <a:p>
            <a:pPr>
              <a:defRPr sz="4200">
                <a:solidFill>
                  <a:srgbClr val="FFFFFF"/>
                </a:solidFill>
                <a:effectLst>
                  <a:outerShdw blurRad="25400" dist="12700" dir="5400000" rotWithShape="0">
                    <a:srgbClr val="000000">
                      <a:alpha val="50000"/>
                    </a:srgbClr>
                  </a:outerShdw>
                </a:effectLst>
              </a:defRPr>
            </a:pPr>
            <a:endParaRPr/>
          </a:p>
        </p:txBody>
      </p:sp>
      <p:sp>
        <p:nvSpPr>
          <p:cNvPr id="1194" name="Rectangle"/>
          <p:cNvSpPr/>
          <p:nvPr/>
        </p:nvSpPr>
        <p:spPr>
          <a:xfrm>
            <a:off x="19467426" y="4155622"/>
            <a:ext cx="490141" cy="6087143"/>
          </a:xfrm>
          <a:prstGeom prst="rect">
            <a:avLst/>
          </a:prstGeom>
          <a:ln w="38100">
            <a:solidFill>
              <a:srgbClr val="DBBE89"/>
            </a:solidFill>
            <a:miter lim="400000"/>
          </a:ln>
        </p:spPr>
        <p:txBody>
          <a:bodyPr lIns="50800" tIns="50800" rIns="50800" bIns="50800" anchor="ctr"/>
          <a:lstStyle/>
          <a:p>
            <a:pPr>
              <a:defRPr sz="4200">
                <a:solidFill>
                  <a:srgbClr val="FFFFFF"/>
                </a:solidFill>
                <a:effectLst>
                  <a:outerShdw blurRad="25400" dist="12700" dir="5400000" rotWithShape="0">
                    <a:srgbClr val="000000">
                      <a:alpha val="50000"/>
                    </a:srgbClr>
                  </a:outerShdw>
                </a:effectLst>
              </a:defRPr>
            </a:pPr>
            <a:endParaRPr/>
          </a:p>
        </p:txBody>
      </p:sp>
      <p:sp>
        <p:nvSpPr>
          <p:cNvPr id="1195" name="Rectangle"/>
          <p:cNvSpPr/>
          <p:nvPr/>
        </p:nvSpPr>
        <p:spPr>
          <a:xfrm>
            <a:off x="4490934" y="4175797"/>
            <a:ext cx="591602" cy="6089335"/>
          </a:xfrm>
          <a:prstGeom prst="rect">
            <a:avLst/>
          </a:prstGeom>
          <a:ln w="38100">
            <a:solidFill>
              <a:srgbClr val="AFB4D1"/>
            </a:solidFill>
            <a:miter lim="400000"/>
          </a:ln>
        </p:spPr>
        <p:txBody>
          <a:bodyPr lIns="50800" tIns="50800" rIns="50800" bIns="50800" anchor="ctr"/>
          <a:lstStyle/>
          <a:p>
            <a:pPr>
              <a:defRPr sz="4200">
                <a:solidFill>
                  <a:srgbClr val="FFFFFF"/>
                </a:solidFill>
                <a:effectLst>
                  <a:outerShdw blurRad="25400" dist="12700" dir="5400000" rotWithShape="0">
                    <a:srgbClr val="000000">
                      <a:alpha val="50000"/>
                    </a:srgbClr>
                  </a:outerShdw>
                </a:effectLst>
              </a:defRPr>
            </a:pPr>
            <a:endParaRPr/>
          </a:p>
        </p:txBody>
      </p:sp>
      <p:sp>
        <p:nvSpPr>
          <p:cNvPr id="1196" name="Rectangle"/>
          <p:cNvSpPr/>
          <p:nvPr/>
        </p:nvSpPr>
        <p:spPr>
          <a:xfrm>
            <a:off x="13049366" y="4176893"/>
            <a:ext cx="566738" cy="6087143"/>
          </a:xfrm>
          <a:prstGeom prst="rect">
            <a:avLst/>
          </a:prstGeom>
          <a:ln w="38100">
            <a:solidFill>
              <a:srgbClr val="D6EDFF"/>
            </a:solidFill>
            <a:miter lim="400000"/>
          </a:ln>
        </p:spPr>
        <p:txBody>
          <a:bodyPr lIns="50800" tIns="50800" rIns="50800" bIns="50800" anchor="ctr"/>
          <a:lstStyle/>
          <a:p>
            <a:pPr>
              <a:defRPr sz="4200">
                <a:solidFill>
                  <a:srgbClr val="FFFFFF"/>
                </a:solidFill>
                <a:effectLst>
                  <a:outerShdw blurRad="25400" dist="12700" dir="5400000" rotWithShape="0">
                    <a:srgbClr val="000000">
                      <a:alpha val="50000"/>
                    </a:srgbClr>
                  </a:outerShdw>
                </a:effectLst>
              </a:defRPr>
            </a:pPr>
            <a:endParaRPr/>
          </a:p>
        </p:txBody>
      </p:sp>
      <p:sp>
        <p:nvSpPr>
          <p:cNvPr id="1197" name="Rectangle"/>
          <p:cNvSpPr/>
          <p:nvPr/>
        </p:nvSpPr>
        <p:spPr>
          <a:xfrm>
            <a:off x="17486404" y="4176893"/>
            <a:ext cx="566738" cy="6087143"/>
          </a:xfrm>
          <a:prstGeom prst="rect">
            <a:avLst/>
          </a:prstGeom>
          <a:ln w="38100">
            <a:solidFill>
              <a:srgbClr val="D6EDFF"/>
            </a:solidFill>
            <a:miter lim="400000"/>
          </a:ln>
        </p:spPr>
        <p:txBody>
          <a:bodyPr lIns="50800" tIns="50800" rIns="50800" bIns="50800" anchor="ctr"/>
          <a:lstStyle/>
          <a:p>
            <a:pPr>
              <a:defRPr sz="4200">
                <a:solidFill>
                  <a:srgbClr val="FFFFFF"/>
                </a:solidFill>
                <a:effectLst>
                  <a:outerShdw blurRad="25400" dist="12700" dir="5400000" rotWithShape="0">
                    <a:srgbClr val="000000">
                      <a:alpha val="50000"/>
                    </a:srgbClr>
                  </a:outerShdw>
                </a:effectLst>
              </a:defRPr>
            </a:pPr>
            <a:endParaRPr/>
          </a:p>
        </p:txBody>
      </p:sp>
      <p:sp>
        <p:nvSpPr>
          <p:cNvPr id="1198" name="Rectangle"/>
          <p:cNvSpPr/>
          <p:nvPr/>
        </p:nvSpPr>
        <p:spPr>
          <a:xfrm>
            <a:off x="18979489" y="4157799"/>
            <a:ext cx="439341" cy="6087144"/>
          </a:xfrm>
          <a:prstGeom prst="rect">
            <a:avLst/>
          </a:prstGeom>
          <a:ln w="38100">
            <a:solidFill>
              <a:srgbClr val="B2CCC3"/>
            </a:solidFill>
            <a:miter lim="400000"/>
          </a:ln>
        </p:spPr>
        <p:txBody>
          <a:bodyPr lIns="50800" tIns="50800" rIns="50800" bIns="50800" anchor="ctr"/>
          <a:lstStyle/>
          <a:p>
            <a:pPr>
              <a:defRPr sz="4200">
                <a:solidFill>
                  <a:srgbClr val="FFFFFF"/>
                </a:solidFill>
                <a:effectLst>
                  <a:outerShdw blurRad="25400" dist="12700" dir="5400000" rotWithShape="0">
                    <a:srgbClr val="000000">
                      <a:alpha val="50000"/>
                    </a:srgbClr>
                  </a:outerShdw>
                </a:effectLst>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18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19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1191"/>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4" nodeType="afterEffect">
                                  <p:stCondLst>
                                    <p:cond delay="0"/>
                                  </p:stCondLst>
                                  <p:iterate>
                                    <p:tmAbs val="0"/>
                                  </p:iterate>
                                  <p:childTnLst>
                                    <p:set>
                                      <p:cBhvr>
                                        <p:cTn id="15" fill="hold"/>
                                        <p:tgtEl>
                                          <p:spTgt spid="1185"/>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5" nodeType="afterEffect">
                                  <p:stCondLst>
                                    <p:cond delay="0"/>
                                  </p:stCondLst>
                                  <p:iterate>
                                    <p:tmAbs val="0"/>
                                  </p:iterate>
                                  <p:childTnLst>
                                    <p:set>
                                      <p:cBhvr>
                                        <p:cTn id="18" fill="hold"/>
                                        <p:tgtEl>
                                          <p:spTgt spid="1193"/>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6" nodeType="afterEffect">
                                  <p:stCondLst>
                                    <p:cond delay="0"/>
                                  </p:stCondLst>
                                  <p:iterate>
                                    <p:tmAbs val="0"/>
                                  </p:iterate>
                                  <p:childTnLst>
                                    <p:set>
                                      <p:cBhvr>
                                        <p:cTn id="21" fill="hold"/>
                                        <p:tgtEl>
                                          <p:spTgt spid="1186"/>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7" nodeType="afterEffect">
                                  <p:stCondLst>
                                    <p:cond delay="0"/>
                                  </p:stCondLst>
                                  <p:iterate>
                                    <p:tmAbs val="0"/>
                                  </p:iterate>
                                  <p:childTnLst>
                                    <p:set>
                                      <p:cBhvr>
                                        <p:cTn id="24" fill="hold"/>
                                        <p:tgtEl>
                                          <p:spTgt spid="119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8" nodeType="clickEffect">
                                  <p:stCondLst>
                                    <p:cond delay="0"/>
                                  </p:stCondLst>
                                  <p:iterate>
                                    <p:tmAbs val="0"/>
                                  </p:iterate>
                                  <p:childTnLst>
                                    <p:set>
                                      <p:cBhvr>
                                        <p:cTn id="28" fill="hold">
                                          <p:stCondLst>
                                            <p:cond delay="0"/>
                                          </p:stCondLst>
                                        </p:cTn>
                                        <p:tgtEl>
                                          <p:spTgt spid="1188"/>
                                        </p:tgtEl>
                                        <p:attrNameLst>
                                          <p:attrName>style.visibility</p:attrName>
                                        </p:attrNameLst>
                                      </p:cBhvr>
                                      <p:to>
                                        <p:strVal val="hidden"/>
                                      </p:to>
                                    </p:set>
                                  </p:childTnLst>
                                </p:cTn>
                              </p:par>
                            </p:childTnLst>
                          </p:cTn>
                        </p:par>
                        <p:par>
                          <p:cTn id="29" fill="hold">
                            <p:stCondLst>
                              <p:cond delay="0"/>
                            </p:stCondLst>
                            <p:childTnLst>
                              <p:par>
                                <p:cTn id="30" presetID="1" presetClass="exit" presetSubtype="0" fill="hold" grpId="9" nodeType="afterEffect">
                                  <p:stCondLst>
                                    <p:cond delay="0"/>
                                  </p:stCondLst>
                                  <p:iterate>
                                    <p:tmAbs val="0"/>
                                  </p:iterate>
                                  <p:childTnLst>
                                    <p:set>
                                      <p:cBhvr>
                                        <p:cTn id="31" fill="hold">
                                          <p:stCondLst>
                                            <p:cond delay="0"/>
                                          </p:stCondLst>
                                        </p:cTn>
                                        <p:tgtEl>
                                          <p:spTgt spid="1190"/>
                                        </p:tgtEl>
                                        <p:attrNameLst>
                                          <p:attrName>style.visibility</p:attrName>
                                        </p:attrNameLst>
                                      </p:cBhvr>
                                      <p:to>
                                        <p:strVal val="hidden"/>
                                      </p:to>
                                    </p:set>
                                  </p:childTnLst>
                                </p:cTn>
                              </p:par>
                            </p:childTnLst>
                          </p:cTn>
                        </p:par>
                        <p:par>
                          <p:cTn id="32" fill="hold">
                            <p:stCondLst>
                              <p:cond delay="0"/>
                            </p:stCondLst>
                            <p:childTnLst>
                              <p:par>
                                <p:cTn id="33" presetID="1" presetClass="exit" presetSubtype="0" fill="hold" grpId="10" nodeType="afterEffect">
                                  <p:stCondLst>
                                    <p:cond delay="0"/>
                                  </p:stCondLst>
                                  <p:iterate>
                                    <p:tmAbs val="0"/>
                                  </p:iterate>
                                  <p:childTnLst>
                                    <p:set>
                                      <p:cBhvr>
                                        <p:cTn id="34" fill="hold">
                                          <p:stCondLst>
                                            <p:cond delay="0"/>
                                          </p:stCondLst>
                                        </p:cTn>
                                        <p:tgtEl>
                                          <p:spTgt spid="1191"/>
                                        </p:tgtEl>
                                        <p:attrNameLst>
                                          <p:attrName>style.visibility</p:attrName>
                                        </p:attrNameLst>
                                      </p:cBhvr>
                                      <p:to>
                                        <p:strVal val="hidden"/>
                                      </p:to>
                                    </p:set>
                                  </p:childTnLst>
                                </p:cTn>
                              </p:par>
                            </p:childTnLst>
                          </p:cTn>
                        </p:par>
                        <p:par>
                          <p:cTn id="35" fill="hold">
                            <p:stCondLst>
                              <p:cond delay="0"/>
                            </p:stCondLst>
                            <p:childTnLst>
                              <p:par>
                                <p:cTn id="36" presetID="1" presetClass="exit" presetSubtype="0" fill="hold" grpId="11" nodeType="afterEffect">
                                  <p:stCondLst>
                                    <p:cond delay="0"/>
                                  </p:stCondLst>
                                  <p:iterate>
                                    <p:tmAbs val="0"/>
                                  </p:iterate>
                                  <p:childTnLst>
                                    <p:set>
                                      <p:cBhvr>
                                        <p:cTn id="37" fill="hold">
                                          <p:stCondLst>
                                            <p:cond delay="0"/>
                                          </p:stCondLst>
                                        </p:cTn>
                                        <p:tgtEl>
                                          <p:spTgt spid="1185"/>
                                        </p:tgtEl>
                                        <p:attrNameLst>
                                          <p:attrName>style.visibility</p:attrName>
                                        </p:attrNameLst>
                                      </p:cBhvr>
                                      <p:to>
                                        <p:strVal val="hidden"/>
                                      </p:to>
                                    </p:set>
                                  </p:childTnLst>
                                </p:cTn>
                              </p:par>
                            </p:childTnLst>
                          </p:cTn>
                        </p:par>
                        <p:par>
                          <p:cTn id="38" fill="hold">
                            <p:stCondLst>
                              <p:cond delay="0"/>
                            </p:stCondLst>
                            <p:childTnLst>
                              <p:par>
                                <p:cTn id="39" presetID="1" presetClass="exit" presetSubtype="0" fill="hold" grpId="12" nodeType="afterEffect">
                                  <p:stCondLst>
                                    <p:cond delay="0"/>
                                  </p:stCondLst>
                                  <p:iterate>
                                    <p:tmAbs val="0"/>
                                  </p:iterate>
                                  <p:childTnLst>
                                    <p:set>
                                      <p:cBhvr>
                                        <p:cTn id="40" fill="hold">
                                          <p:stCondLst>
                                            <p:cond delay="0"/>
                                          </p:stCondLst>
                                        </p:cTn>
                                        <p:tgtEl>
                                          <p:spTgt spid="1193"/>
                                        </p:tgtEl>
                                        <p:attrNameLst>
                                          <p:attrName>style.visibility</p:attrName>
                                        </p:attrNameLst>
                                      </p:cBhvr>
                                      <p:to>
                                        <p:strVal val="hidden"/>
                                      </p:to>
                                    </p:set>
                                  </p:childTnLst>
                                </p:cTn>
                              </p:par>
                            </p:childTnLst>
                          </p:cTn>
                        </p:par>
                        <p:par>
                          <p:cTn id="41" fill="hold">
                            <p:stCondLst>
                              <p:cond delay="0"/>
                            </p:stCondLst>
                            <p:childTnLst>
                              <p:par>
                                <p:cTn id="42" presetID="1" presetClass="exit" presetSubtype="0" fill="hold" grpId="13" nodeType="afterEffect">
                                  <p:stCondLst>
                                    <p:cond delay="0"/>
                                  </p:stCondLst>
                                  <p:iterate>
                                    <p:tmAbs val="0"/>
                                  </p:iterate>
                                  <p:childTnLst>
                                    <p:set>
                                      <p:cBhvr>
                                        <p:cTn id="43" fill="hold">
                                          <p:stCondLst>
                                            <p:cond delay="0"/>
                                          </p:stCondLst>
                                        </p:cTn>
                                        <p:tgtEl>
                                          <p:spTgt spid="1186"/>
                                        </p:tgtEl>
                                        <p:attrNameLst>
                                          <p:attrName>style.visibility</p:attrName>
                                        </p:attrNameLst>
                                      </p:cBhvr>
                                      <p:to>
                                        <p:strVal val="hidden"/>
                                      </p:to>
                                    </p:set>
                                  </p:childTnLst>
                                </p:cTn>
                              </p:par>
                            </p:childTnLst>
                          </p:cTn>
                        </p:par>
                        <p:par>
                          <p:cTn id="44" fill="hold">
                            <p:stCondLst>
                              <p:cond delay="0"/>
                            </p:stCondLst>
                            <p:childTnLst>
                              <p:par>
                                <p:cTn id="45" presetID="1" presetClass="exit" presetSubtype="0" fill="hold" grpId="14" nodeType="afterEffect">
                                  <p:stCondLst>
                                    <p:cond delay="0"/>
                                  </p:stCondLst>
                                  <p:iterate>
                                    <p:tmAbs val="0"/>
                                  </p:iterate>
                                  <p:childTnLst>
                                    <p:set>
                                      <p:cBhvr>
                                        <p:cTn id="46" fill="hold">
                                          <p:stCondLst>
                                            <p:cond delay="0"/>
                                          </p:stCondLst>
                                        </p:cTn>
                                        <p:tgtEl>
                                          <p:spTgt spid="119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5" nodeType="clickEffect">
                                  <p:stCondLst>
                                    <p:cond delay="0"/>
                                  </p:stCondLst>
                                  <p:iterate>
                                    <p:tmAbs val="0"/>
                                  </p:iterate>
                                  <p:childTnLst>
                                    <p:set>
                                      <p:cBhvr>
                                        <p:cTn id="50" fill="hold"/>
                                        <p:tgtEl>
                                          <p:spTgt spid="1179"/>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grpId="16" nodeType="afterEffect">
                                  <p:stCondLst>
                                    <p:cond delay="0"/>
                                  </p:stCondLst>
                                  <p:iterate>
                                    <p:tmAbs val="0"/>
                                  </p:iterate>
                                  <p:childTnLst>
                                    <p:set>
                                      <p:cBhvr>
                                        <p:cTn id="53" fill="hold"/>
                                        <p:tgtEl>
                                          <p:spTgt spid="1195"/>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7" nodeType="clickEffect">
                                  <p:stCondLst>
                                    <p:cond delay="0"/>
                                  </p:stCondLst>
                                  <p:iterate>
                                    <p:tmAbs val="0"/>
                                  </p:iterate>
                                  <p:childTnLst>
                                    <p:set>
                                      <p:cBhvr>
                                        <p:cTn id="57" fill="hold">
                                          <p:stCondLst>
                                            <p:cond delay="0"/>
                                          </p:stCondLst>
                                        </p:cTn>
                                        <p:tgtEl>
                                          <p:spTgt spid="1179"/>
                                        </p:tgtEl>
                                        <p:attrNameLst>
                                          <p:attrName>style.visibility</p:attrName>
                                        </p:attrNameLst>
                                      </p:cBhvr>
                                      <p:to>
                                        <p:strVal val="hidden"/>
                                      </p:to>
                                    </p:set>
                                  </p:childTnLst>
                                </p:cTn>
                              </p:par>
                            </p:childTnLst>
                          </p:cTn>
                        </p:par>
                        <p:par>
                          <p:cTn id="58" fill="hold">
                            <p:stCondLst>
                              <p:cond delay="0"/>
                            </p:stCondLst>
                            <p:childTnLst>
                              <p:par>
                                <p:cTn id="59" presetID="1" presetClass="exit" presetSubtype="0" fill="hold" grpId="18" nodeType="afterEffect">
                                  <p:stCondLst>
                                    <p:cond delay="0"/>
                                  </p:stCondLst>
                                  <p:iterate>
                                    <p:tmAbs val="0"/>
                                  </p:iterate>
                                  <p:childTnLst>
                                    <p:set>
                                      <p:cBhvr>
                                        <p:cTn id="60" fill="hold">
                                          <p:stCondLst>
                                            <p:cond delay="0"/>
                                          </p:stCondLst>
                                        </p:cTn>
                                        <p:tgtEl>
                                          <p:spTgt spid="1195"/>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19" nodeType="clickEffect">
                                  <p:stCondLst>
                                    <p:cond delay="0"/>
                                  </p:stCondLst>
                                  <p:iterate>
                                    <p:tmAbs val="0"/>
                                  </p:iterate>
                                  <p:childTnLst>
                                    <p:set>
                                      <p:cBhvr>
                                        <p:cTn id="64" fill="hold"/>
                                        <p:tgtEl>
                                          <p:spTgt spid="1178"/>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grpId="20" nodeType="afterEffect">
                                  <p:stCondLst>
                                    <p:cond delay="0"/>
                                  </p:stCondLst>
                                  <p:iterate>
                                    <p:tmAbs val="0"/>
                                  </p:iterate>
                                  <p:childTnLst>
                                    <p:set>
                                      <p:cBhvr>
                                        <p:cTn id="67" fill="hold"/>
                                        <p:tgtEl>
                                          <p:spTgt spid="1192"/>
                                        </p:tgtEl>
                                        <p:attrNameLst>
                                          <p:attrName>style.visibility</p:attrName>
                                        </p:attrNameLst>
                                      </p:cBhvr>
                                      <p:to>
                                        <p:strVal val="visible"/>
                                      </p:to>
                                    </p:set>
                                  </p:childTnLst>
                                </p:cTn>
                              </p:par>
                            </p:childTnLst>
                          </p:cTn>
                        </p:par>
                        <p:par>
                          <p:cTn id="68" fill="hold">
                            <p:stCondLst>
                              <p:cond delay="0"/>
                            </p:stCondLst>
                            <p:childTnLst>
                              <p:par>
                                <p:cTn id="69" presetID="1" presetClass="entr" presetSubtype="0" fill="hold" grpId="21" nodeType="afterEffect">
                                  <p:stCondLst>
                                    <p:cond delay="0"/>
                                  </p:stCondLst>
                                  <p:iterate>
                                    <p:tmAbs val="0"/>
                                  </p:iterate>
                                  <p:childTnLst>
                                    <p:set>
                                      <p:cBhvr>
                                        <p:cTn id="70" fill="hold"/>
                                        <p:tgtEl>
                                          <p:spTgt spid="119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22" nodeType="clickEffect">
                                  <p:stCondLst>
                                    <p:cond delay="0"/>
                                  </p:stCondLst>
                                  <p:iterate>
                                    <p:tmAbs val="0"/>
                                  </p:iterate>
                                  <p:childTnLst>
                                    <p:set>
                                      <p:cBhvr>
                                        <p:cTn id="74" fill="hold">
                                          <p:stCondLst>
                                            <p:cond delay="0"/>
                                          </p:stCondLst>
                                        </p:cTn>
                                        <p:tgtEl>
                                          <p:spTgt spid="1178"/>
                                        </p:tgtEl>
                                        <p:attrNameLst>
                                          <p:attrName>style.visibility</p:attrName>
                                        </p:attrNameLst>
                                      </p:cBhvr>
                                      <p:to>
                                        <p:strVal val="hidden"/>
                                      </p:to>
                                    </p:set>
                                  </p:childTnLst>
                                </p:cTn>
                              </p:par>
                            </p:childTnLst>
                          </p:cTn>
                        </p:par>
                        <p:par>
                          <p:cTn id="75" fill="hold">
                            <p:stCondLst>
                              <p:cond delay="0"/>
                            </p:stCondLst>
                            <p:childTnLst>
                              <p:par>
                                <p:cTn id="76" presetID="1" presetClass="exit" presetSubtype="0" fill="hold" grpId="23" nodeType="afterEffect">
                                  <p:stCondLst>
                                    <p:cond delay="0"/>
                                  </p:stCondLst>
                                  <p:iterate>
                                    <p:tmAbs val="0"/>
                                  </p:iterate>
                                  <p:childTnLst>
                                    <p:set>
                                      <p:cBhvr>
                                        <p:cTn id="77" fill="hold">
                                          <p:stCondLst>
                                            <p:cond delay="0"/>
                                          </p:stCondLst>
                                        </p:cTn>
                                        <p:tgtEl>
                                          <p:spTgt spid="1192"/>
                                        </p:tgtEl>
                                        <p:attrNameLst>
                                          <p:attrName>style.visibility</p:attrName>
                                        </p:attrNameLst>
                                      </p:cBhvr>
                                      <p:to>
                                        <p:strVal val="hidden"/>
                                      </p:to>
                                    </p:set>
                                  </p:childTnLst>
                                </p:cTn>
                              </p:par>
                            </p:childTnLst>
                          </p:cTn>
                        </p:par>
                        <p:par>
                          <p:cTn id="78" fill="hold">
                            <p:stCondLst>
                              <p:cond delay="0"/>
                            </p:stCondLst>
                            <p:childTnLst>
                              <p:par>
                                <p:cTn id="79" presetID="1" presetClass="exit" presetSubtype="0" fill="hold" grpId="24" nodeType="afterEffect">
                                  <p:stCondLst>
                                    <p:cond delay="0"/>
                                  </p:stCondLst>
                                  <p:iterate>
                                    <p:tmAbs val="0"/>
                                  </p:iterate>
                                  <p:childTnLst>
                                    <p:set>
                                      <p:cBhvr>
                                        <p:cTn id="80" fill="hold">
                                          <p:stCondLst>
                                            <p:cond delay="0"/>
                                          </p:stCondLst>
                                        </p:cTn>
                                        <p:tgtEl>
                                          <p:spTgt spid="1198"/>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25" nodeType="clickEffect">
                                  <p:stCondLst>
                                    <p:cond delay="0"/>
                                  </p:stCondLst>
                                  <p:iterate>
                                    <p:tmAbs val="0"/>
                                  </p:iterate>
                                  <p:childTnLst>
                                    <p:set>
                                      <p:cBhvr>
                                        <p:cTn id="84" fill="hold"/>
                                        <p:tgtEl>
                                          <p:spTgt spid="1180"/>
                                        </p:tgtEl>
                                        <p:attrNameLst>
                                          <p:attrName>style.visibility</p:attrName>
                                        </p:attrNameLst>
                                      </p:cBhvr>
                                      <p:to>
                                        <p:strVal val="visible"/>
                                      </p:to>
                                    </p:set>
                                  </p:childTnLst>
                                </p:cTn>
                              </p:par>
                            </p:childTnLst>
                          </p:cTn>
                        </p:par>
                        <p:par>
                          <p:cTn id="85" fill="hold">
                            <p:stCondLst>
                              <p:cond delay="0"/>
                            </p:stCondLst>
                            <p:childTnLst>
                              <p:par>
                                <p:cTn id="86" presetID="1" presetClass="entr" presetSubtype="0" fill="hold" grpId="26" nodeType="afterEffect">
                                  <p:stCondLst>
                                    <p:cond delay="0"/>
                                  </p:stCondLst>
                                  <p:iterate>
                                    <p:tmAbs val="0"/>
                                  </p:iterate>
                                  <p:childTnLst>
                                    <p:set>
                                      <p:cBhvr>
                                        <p:cTn id="87" fill="hold"/>
                                        <p:tgtEl>
                                          <p:spTgt spid="1196"/>
                                        </p:tgtEl>
                                        <p:attrNameLst>
                                          <p:attrName>style.visibility</p:attrName>
                                        </p:attrNameLst>
                                      </p:cBhvr>
                                      <p:to>
                                        <p:strVal val="visible"/>
                                      </p:to>
                                    </p:set>
                                  </p:childTnLst>
                                </p:cTn>
                              </p:par>
                            </p:childTnLst>
                          </p:cTn>
                        </p:par>
                        <p:par>
                          <p:cTn id="88" fill="hold">
                            <p:stCondLst>
                              <p:cond delay="0"/>
                            </p:stCondLst>
                            <p:childTnLst>
                              <p:par>
                                <p:cTn id="89" presetID="1" presetClass="entr" presetSubtype="0" fill="hold" grpId="27" nodeType="afterEffect">
                                  <p:stCondLst>
                                    <p:cond delay="0"/>
                                  </p:stCondLst>
                                  <p:iterate>
                                    <p:tmAbs val="0"/>
                                  </p:iterate>
                                  <p:childTnLst>
                                    <p:set>
                                      <p:cBhvr>
                                        <p:cTn id="90" fill="hold"/>
                                        <p:tgtEl>
                                          <p:spTgt spid="119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28" nodeType="clickEffect">
                                  <p:stCondLst>
                                    <p:cond delay="0"/>
                                  </p:stCondLst>
                                  <p:iterate>
                                    <p:tmAbs val="0"/>
                                  </p:iterate>
                                  <p:childTnLst>
                                    <p:set>
                                      <p:cBhvr>
                                        <p:cTn id="94" fill="hold">
                                          <p:stCondLst>
                                            <p:cond delay="0"/>
                                          </p:stCondLst>
                                        </p:cTn>
                                        <p:tgtEl>
                                          <p:spTgt spid="1180"/>
                                        </p:tgtEl>
                                        <p:attrNameLst>
                                          <p:attrName>style.visibility</p:attrName>
                                        </p:attrNameLst>
                                      </p:cBhvr>
                                      <p:to>
                                        <p:strVal val="hidden"/>
                                      </p:to>
                                    </p:set>
                                  </p:childTnLst>
                                </p:cTn>
                              </p:par>
                            </p:childTnLst>
                          </p:cTn>
                        </p:par>
                        <p:par>
                          <p:cTn id="95" fill="hold">
                            <p:stCondLst>
                              <p:cond delay="0"/>
                            </p:stCondLst>
                            <p:childTnLst>
                              <p:par>
                                <p:cTn id="96" presetID="1" presetClass="exit" presetSubtype="0" fill="hold" grpId="29" nodeType="afterEffect">
                                  <p:stCondLst>
                                    <p:cond delay="0"/>
                                  </p:stCondLst>
                                  <p:iterate>
                                    <p:tmAbs val="0"/>
                                  </p:iterate>
                                  <p:childTnLst>
                                    <p:set>
                                      <p:cBhvr>
                                        <p:cTn id="97" fill="hold">
                                          <p:stCondLst>
                                            <p:cond delay="0"/>
                                          </p:stCondLst>
                                        </p:cTn>
                                        <p:tgtEl>
                                          <p:spTgt spid="1196"/>
                                        </p:tgtEl>
                                        <p:attrNameLst>
                                          <p:attrName>style.visibility</p:attrName>
                                        </p:attrNameLst>
                                      </p:cBhvr>
                                      <p:to>
                                        <p:strVal val="hidden"/>
                                      </p:to>
                                    </p:set>
                                  </p:childTnLst>
                                </p:cTn>
                              </p:par>
                            </p:childTnLst>
                          </p:cTn>
                        </p:par>
                        <p:par>
                          <p:cTn id="98" fill="hold">
                            <p:stCondLst>
                              <p:cond delay="0"/>
                            </p:stCondLst>
                            <p:childTnLst>
                              <p:par>
                                <p:cTn id="99" presetID="1" presetClass="exit" presetSubtype="0" fill="hold" grpId="30" nodeType="afterEffect">
                                  <p:stCondLst>
                                    <p:cond delay="0"/>
                                  </p:stCondLst>
                                  <p:iterate>
                                    <p:tmAbs val="0"/>
                                  </p:iterate>
                                  <p:childTnLst>
                                    <p:set>
                                      <p:cBhvr>
                                        <p:cTn id="100" fill="hold">
                                          <p:stCondLst>
                                            <p:cond delay="0"/>
                                          </p:stCondLst>
                                        </p:cTn>
                                        <p:tgtEl>
                                          <p:spTgt spid="11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 grpId="19" animBg="1" advAuto="0"/>
      <p:bldP spid="1178" grpId="22" animBg="1" advAuto="0"/>
      <p:bldP spid="1179" grpId="15" animBg="1" advAuto="0"/>
      <p:bldP spid="1179" grpId="17" animBg="1" advAuto="0"/>
      <p:bldP spid="1180" grpId="25" animBg="1" advAuto="0"/>
      <p:bldP spid="1180" grpId="28" animBg="1" advAuto="0"/>
      <p:bldP spid="1185" grpId="4" animBg="1" advAuto="0"/>
      <p:bldP spid="1185" grpId="11" animBg="1" advAuto="0"/>
      <p:bldP spid="1186" grpId="6" animBg="1" advAuto="0"/>
      <p:bldP spid="1186" grpId="13" animBg="1" advAuto="0"/>
      <p:bldP spid="1188" grpId="1" animBg="1" advAuto="0"/>
      <p:bldP spid="1188" grpId="8" animBg="1" advAuto="0"/>
      <p:bldP spid="1190" grpId="2" animBg="1" advAuto="0"/>
      <p:bldP spid="1190" grpId="9" animBg="1" advAuto="0"/>
      <p:bldP spid="1191" grpId="3" animBg="1" advAuto="0"/>
      <p:bldP spid="1191" grpId="10" animBg="1" advAuto="0"/>
      <p:bldP spid="1192" grpId="20" animBg="1" advAuto="0"/>
      <p:bldP spid="1192" grpId="23" animBg="1" advAuto="0"/>
      <p:bldP spid="1193" grpId="5" animBg="1" advAuto="0"/>
      <p:bldP spid="1193" grpId="12" animBg="1" advAuto="0"/>
      <p:bldP spid="1194" grpId="7" animBg="1" advAuto="0"/>
      <p:bldP spid="1194" grpId="14" animBg="1" advAuto="0"/>
      <p:bldP spid="1195" grpId="16" animBg="1" advAuto="0"/>
      <p:bldP spid="1195" grpId="18" animBg="1" advAuto="0"/>
      <p:bldP spid="1196" grpId="26" animBg="1" advAuto="0"/>
      <p:bldP spid="1196" grpId="29" animBg="1" advAuto="0"/>
      <p:bldP spid="1197" grpId="27" animBg="1" advAuto="0"/>
      <p:bldP spid="1197" grpId="30" animBg="1" advAuto="0"/>
      <p:bldP spid="1198" grpId="21" animBg="1" advAuto="0"/>
      <p:bldP spid="1198" grpId="24"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hueOff val="-266614"/>
            <a:satOff val="17837"/>
            <a:lumOff val="17247"/>
          </a:schemeClr>
        </a:solidFill>
        <a:effectLst/>
      </p:bgPr>
    </p:bg>
    <p:spTree>
      <p:nvGrpSpPr>
        <p:cNvPr id="1" name=""/>
        <p:cNvGrpSpPr/>
        <p:nvPr/>
      </p:nvGrpSpPr>
      <p:grpSpPr>
        <a:xfrm>
          <a:off x="0" y="0"/>
          <a:ext cx="0" cy="0"/>
          <a:chOff x="0" y="0"/>
          <a:chExt cx="0" cy="0"/>
        </a:xfrm>
      </p:grpSpPr>
      <p:sp>
        <p:nvSpPr>
          <p:cNvPr id="1200" name="WHOLE GENOME PHYLOGENY:…"/>
          <p:cNvSpPr txBox="1">
            <a:spLocks noGrp="1"/>
          </p:cNvSpPr>
          <p:nvPr>
            <p:ph type="title"/>
          </p:nvPr>
        </p:nvSpPr>
        <p:spPr>
          <a:xfrm>
            <a:off x="952500" y="850900"/>
            <a:ext cx="22479000" cy="2667000"/>
          </a:xfrm>
          <a:prstGeom prst="rect">
            <a:avLst/>
          </a:prstGeom>
        </p:spPr>
        <p:txBody>
          <a:bodyPr/>
          <a:lstStyle/>
          <a:p>
            <a:pPr>
              <a:defRPr>
                <a:solidFill>
                  <a:srgbClr val="000000"/>
                </a:solidFill>
              </a:defRPr>
            </a:pPr>
            <a:r>
              <a:t>WHOLE GENOME PHYLOGENY: </a:t>
            </a:r>
          </a:p>
          <a:p>
            <a:pPr>
              <a:defRPr>
                <a:solidFill>
                  <a:srgbClr val="000000"/>
                </a:solidFill>
              </a:defRPr>
            </a:pPr>
            <a:r>
              <a:t>results</a:t>
            </a:r>
          </a:p>
        </p:txBody>
      </p:sp>
      <p:grpSp>
        <p:nvGrpSpPr>
          <p:cNvPr id="1203" name="Image"/>
          <p:cNvGrpSpPr/>
          <p:nvPr/>
        </p:nvGrpSpPr>
        <p:grpSpPr>
          <a:xfrm>
            <a:off x="20474930" y="591864"/>
            <a:ext cx="3072670" cy="3185072"/>
            <a:chOff x="0" y="0"/>
            <a:chExt cx="3072669" cy="3185070"/>
          </a:xfrm>
        </p:grpSpPr>
        <p:pic>
          <p:nvPicPr>
            <p:cNvPr id="1202" name="Image" descr="Image"/>
            <p:cNvPicPr>
              <a:picLocks noChangeAspect="1"/>
            </p:cNvPicPr>
            <p:nvPr/>
          </p:nvPicPr>
          <p:blipFill>
            <a:blip r:embed="rId2"/>
            <a:stretch>
              <a:fillRect/>
            </a:stretch>
          </p:blipFill>
          <p:spPr>
            <a:xfrm>
              <a:off x="127000" y="127000"/>
              <a:ext cx="2818670" cy="2931071"/>
            </a:xfrm>
            <a:prstGeom prst="rect">
              <a:avLst/>
            </a:prstGeom>
            <a:ln>
              <a:noFill/>
            </a:ln>
            <a:effectLst/>
          </p:spPr>
        </p:pic>
        <p:pic>
          <p:nvPicPr>
            <p:cNvPr id="1201" name="Image" descr="Image"/>
            <p:cNvPicPr>
              <a:picLocks/>
            </p:cNvPicPr>
            <p:nvPr/>
          </p:nvPicPr>
          <p:blipFill>
            <a:blip r:embed="rId3"/>
            <a:stretch>
              <a:fillRect/>
            </a:stretch>
          </p:blipFill>
          <p:spPr>
            <a:xfrm>
              <a:off x="0" y="0"/>
              <a:ext cx="3072670" cy="3185071"/>
            </a:xfrm>
            <a:prstGeom prst="rect">
              <a:avLst/>
            </a:prstGeom>
            <a:effectLst/>
          </p:spPr>
        </p:pic>
      </p:grpSp>
      <p:sp>
        <p:nvSpPr>
          <p:cNvPr id="1204" name="Photo by Bill Hunnewell © TMMC"/>
          <p:cNvSpPr txBox="1"/>
          <p:nvPr/>
        </p:nvSpPr>
        <p:spPr>
          <a:xfrm>
            <a:off x="20232699" y="3721100"/>
            <a:ext cx="3265030"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chemeClr val="accent1">
                    <a:hueOff val="832536"/>
                    <a:satOff val="-1337"/>
                    <a:lumOff val="-21555"/>
                  </a:schemeClr>
                </a:solidFill>
              </a:defRPr>
            </a:lvl1pPr>
          </a:lstStyle>
          <a:p>
            <a:r>
              <a:t>Photo by Bill Hunnewell © TMMC</a:t>
            </a:r>
          </a:p>
        </p:txBody>
      </p:sp>
      <p:pic>
        <p:nvPicPr>
          <p:cNvPr id="1205" name="Image" descr="Image"/>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597658" y="3547268"/>
            <a:ext cx="21547802" cy="9466082"/>
          </a:xfrm>
          <a:prstGeom prst="rect">
            <a:avLst/>
          </a:prstGeom>
          <a:ln w="12700">
            <a:miter lim="400000"/>
          </a:ln>
        </p:spPr>
      </p:pic>
      <p:sp>
        <p:nvSpPr>
          <p:cNvPr id="1206" name="Homogeneity within Clade I…"/>
          <p:cNvSpPr/>
          <p:nvPr/>
        </p:nvSpPr>
        <p:spPr>
          <a:xfrm>
            <a:off x="5751355" y="8871387"/>
            <a:ext cx="7520319" cy="20825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indent="127000">
              <a:defRPr sz="4700">
                <a:solidFill>
                  <a:srgbClr val="000000"/>
                </a:solidFill>
              </a:defRPr>
            </a:pPr>
            <a:r>
              <a:t>Homogeneity within Clade I</a:t>
            </a:r>
          </a:p>
          <a:p>
            <a:pPr indent="127000">
              <a:defRPr sz="4700">
                <a:solidFill>
                  <a:srgbClr val="000000"/>
                </a:solidFill>
              </a:defRPr>
            </a:pPr>
            <a:r>
              <a:t>&amp; similarity with Clade IV</a:t>
            </a:r>
          </a:p>
        </p:txBody>
      </p:sp>
      <p:grpSp>
        <p:nvGrpSpPr>
          <p:cNvPr id="1209" name="Group"/>
          <p:cNvGrpSpPr/>
          <p:nvPr/>
        </p:nvGrpSpPr>
        <p:grpSpPr>
          <a:xfrm>
            <a:off x="12692606" y="7543904"/>
            <a:ext cx="2569261" cy="4737501"/>
            <a:chOff x="0" y="0"/>
            <a:chExt cx="2569260" cy="4737499"/>
          </a:xfrm>
        </p:grpSpPr>
        <p:sp>
          <p:nvSpPr>
            <p:cNvPr id="1207" name="Line"/>
            <p:cNvSpPr/>
            <p:nvPr/>
          </p:nvSpPr>
          <p:spPr>
            <a:xfrm rot="18900000">
              <a:off x="-21098" y="763690"/>
              <a:ext cx="2577568" cy="1007991"/>
            </a:xfrm>
            <a:custGeom>
              <a:avLst/>
              <a:gdLst/>
              <a:ahLst/>
              <a:cxnLst>
                <a:cxn ang="0">
                  <a:pos x="wd2" y="hd2"/>
                </a:cxn>
                <a:cxn ang="5400000">
                  <a:pos x="wd2" y="hd2"/>
                </a:cxn>
                <a:cxn ang="10800000">
                  <a:pos x="wd2" y="hd2"/>
                </a:cxn>
                <a:cxn ang="16200000">
                  <a:pos x="wd2" y="hd2"/>
                </a:cxn>
              </a:cxnLst>
              <a:rect l="0" t="0" r="r" b="b"/>
              <a:pathLst>
                <a:path w="21600" h="18108" extrusionOk="0">
                  <a:moveTo>
                    <a:pt x="0" y="13918"/>
                  </a:moveTo>
                  <a:cubicBezTo>
                    <a:pt x="1289" y="17140"/>
                    <a:pt x="3275" y="18664"/>
                    <a:pt x="5225" y="17925"/>
                  </a:cubicBezTo>
                  <a:cubicBezTo>
                    <a:pt x="10666" y="15861"/>
                    <a:pt x="13011" y="-2936"/>
                    <a:pt x="19064" y="395"/>
                  </a:cubicBezTo>
                  <a:cubicBezTo>
                    <a:pt x="20112" y="971"/>
                    <a:pt x="21018" y="2379"/>
                    <a:pt x="21600" y="4334"/>
                  </a:cubicBezTo>
                </a:path>
              </a:pathLst>
            </a:custGeom>
            <a:noFill/>
            <a:ln w="38100" cap="flat">
              <a:solidFill>
                <a:srgbClr val="000000"/>
              </a:solidFill>
              <a:prstDash val="solid"/>
              <a:miter lim="400000"/>
            </a:ln>
            <a:effectLst/>
          </p:spPr>
          <p:txBody>
            <a:bodyPr wrap="square" lIns="50800" tIns="50800" rIns="50800" bIns="50800" numCol="1" anchor="ctr">
              <a:noAutofit/>
            </a:bodyPr>
            <a:lstStyle/>
            <a:p>
              <a:pPr>
                <a:defRPr sz="4200"/>
              </a:pPr>
              <a:endParaRPr/>
            </a:p>
          </p:txBody>
        </p:sp>
        <p:sp>
          <p:nvSpPr>
            <p:cNvPr id="1208" name="Line"/>
            <p:cNvSpPr/>
            <p:nvPr/>
          </p:nvSpPr>
          <p:spPr>
            <a:xfrm rot="2659722" flipH="1">
              <a:off x="-644" y="2962311"/>
              <a:ext cx="2581632" cy="1018107"/>
            </a:xfrm>
            <a:custGeom>
              <a:avLst/>
              <a:gdLst/>
              <a:ahLst/>
              <a:cxnLst>
                <a:cxn ang="0">
                  <a:pos x="wd2" y="hd2"/>
                </a:cxn>
                <a:cxn ang="5400000">
                  <a:pos x="wd2" y="hd2"/>
                </a:cxn>
                <a:cxn ang="10800000">
                  <a:pos x="wd2" y="hd2"/>
                </a:cxn>
                <a:cxn ang="16200000">
                  <a:pos x="wd2" y="hd2"/>
                </a:cxn>
              </a:cxnLst>
              <a:rect l="0" t="0" r="r" b="b"/>
              <a:pathLst>
                <a:path w="21600" h="17652" extrusionOk="0">
                  <a:moveTo>
                    <a:pt x="0" y="13590"/>
                  </a:moveTo>
                  <a:cubicBezTo>
                    <a:pt x="1275" y="16735"/>
                    <a:pt x="3269" y="18214"/>
                    <a:pt x="5217" y="17457"/>
                  </a:cubicBezTo>
                  <a:cubicBezTo>
                    <a:pt x="10619" y="15359"/>
                    <a:pt x="12950" y="-3386"/>
                    <a:pt x="19034" y="538"/>
                  </a:cubicBezTo>
                  <a:cubicBezTo>
                    <a:pt x="19506" y="843"/>
                    <a:pt x="19943" y="1320"/>
                    <a:pt x="20349" y="1878"/>
                  </a:cubicBezTo>
                  <a:cubicBezTo>
                    <a:pt x="20801" y="2500"/>
                    <a:pt x="21222" y="3231"/>
                    <a:pt x="21600" y="4061"/>
                  </a:cubicBezTo>
                </a:path>
              </a:pathLst>
            </a:custGeom>
            <a:noFill/>
            <a:ln w="38100" cap="flat">
              <a:solidFill>
                <a:srgbClr val="000000"/>
              </a:solidFill>
              <a:prstDash val="solid"/>
              <a:miter lim="400000"/>
            </a:ln>
            <a:effectLst/>
          </p:spPr>
          <p:txBody>
            <a:bodyPr wrap="square" lIns="50800" tIns="50800" rIns="50800" bIns="50800" numCol="1" anchor="ctr">
              <a:noAutofit/>
            </a:bodyPr>
            <a:lstStyle/>
            <a:p>
              <a:pPr>
                <a:defRPr sz="4200"/>
              </a:pPr>
              <a:endParaRPr/>
            </a:p>
          </p:txBody>
        </p:sp>
      </p:grpSp>
      <p:grpSp>
        <p:nvGrpSpPr>
          <p:cNvPr id="1212" name="Group"/>
          <p:cNvGrpSpPr/>
          <p:nvPr/>
        </p:nvGrpSpPr>
        <p:grpSpPr>
          <a:xfrm flipH="1">
            <a:off x="20451375" y="6879095"/>
            <a:ext cx="2915663" cy="5684163"/>
            <a:chOff x="0" y="0"/>
            <a:chExt cx="2915661" cy="5684161"/>
          </a:xfrm>
        </p:grpSpPr>
        <p:sp>
          <p:nvSpPr>
            <p:cNvPr id="1210" name="Line"/>
            <p:cNvSpPr/>
            <p:nvPr/>
          </p:nvSpPr>
          <p:spPr>
            <a:xfrm rot="18900000">
              <a:off x="194648" y="654045"/>
              <a:ext cx="2508329" cy="1589535"/>
            </a:xfrm>
            <a:custGeom>
              <a:avLst/>
              <a:gdLst/>
              <a:ahLst/>
              <a:cxnLst>
                <a:cxn ang="0">
                  <a:pos x="wd2" y="hd2"/>
                </a:cxn>
                <a:cxn ang="5400000">
                  <a:pos x="wd2" y="hd2"/>
                </a:cxn>
                <a:cxn ang="10800000">
                  <a:pos x="wd2" y="hd2"/>
                </a:cxn>
                <a:cxn ang="16200000">
                  <a:pos x="wd2" y="hd2"/>
                </a:cxn>
              </a:cxnLst>
              <a:rect l="0" t="0" r="r" b="b"/>
              <a:pathLst>
                <a:path w="21600" h="20994" extrusionOk="0">
                  <a:moveTo>
                    <a:pt x="0" y="20058"/>
                  </a:moveTo>
                  <a:cubicBezTo>
                    <a:pt x="618" y="21434"/>
                    <a:pt x="2180" y="21284"/>
                    <a:pt x="4107" y="19663"/>
                  </a:cubicBezTo>
                  <a:cubicBezTo>
                    <a:pt x="9486" y="15141"/>
                    <a:pt x="14970" y="1384"/>
                    <a:pt x="19959" y="63"/>
                  </a:cubicBezTo>
                  <a:cubicBezTo>
                    <a:pt x="20823" y="-166"/>
                    <a:pt x="21409" y="236"/>
                    <a:pt x="21600" y="1186"/>
                  </a:cubicBezTo>
                </a:path>
              </a:pathLst>
            </a:custGeom>
            <a:noFill/>
            <a:ln w="38100" cap="flat">
              <a:solidFill>
                <a:srgbClr val="000000"/>
              </a:solidFill>
              <a:prstDash val="solid"/>
              <a:miter lim="400000"/>
            </a:ln>
            <a:effectLst/>
          </p:spPr>
          <p:txBody>
            <a:bodyPr wrap="square" lIns="50800" tIns="50800" rIns="50800" bIns="50800" numCol="1" anchor="ctr">
              <a:noAutofit/>
            </a:bodyPr>
            <a:lstStyle/>
            <a:p>
              <a:pPr>
                <a:defRPr sz="4200"/>
              </a:pPr>
              <a:endParaRPr/>
            </a:p>
          </p:txBody>
        </p:sp>
        <p:sp>
          <p:nvSpPr>
            <p:cNvPr id="1211" name="Line"/>
            <p:cNvSpPr/>
            <p:nvPr/>
          </p:nvSpPr>
          <p:spPr>
            <a:xfrm rot="2659722" flipH="1">
              <a:off x="217628" y="3443259"/>
              <a:ext cx="2495538" cy="1596177"/>
            </a:xfrm>
            <a:custGeom>
              <a:avLst/>
              <a:gdLst/>
              <a:ahLst/>
              <a:cxnLst>
                <a:cxn ang="0">
                  <a:pos x="wd2" y="hd2"/>
                </a:cxn>
                <a:cxn ang="5400000">
                  <a:pos x="wd2" y="hd2"/>
                </a:cxn>
                <a:cxn ang="10800000">
                  <a:pos x="wd2" y="hd2"/>
                </a:cxn>
                <a:cxn ang="16200000">
                  <a:pos x="wd2" y="hd2"/>
                </a:cxn>
              </a:cxnLst>
              <a:rect l="0" t="0" r="r" b="b"/>
              <a:pathLst>
                <a:path w="21600" h="21110" extrusionOk="0">
                  <a:moveTo>
                    <a:pt x="0" y="20130"/>
                  </a:moveTo>
                  <a:cubicBezTo>
                    <a:pt x="593" y="21559"/>
                    <a:pt x="2152" y="21419"/>
                    <a:pt x="4082" y="19761"/>
                  </a:cubicBezTo>
                  <a:cubicBezTo>
                    <a:pt x="9431" y="15163"/>
                    <a:pt x="15023" y="859"/>
                    <a:pt x="19891" y="24"/>
                  </a:cubicBezTo>
                  <a:cubicBezTo>
                    <a:pt x="20269" y="-41"/>
                    <a:pt x="20582" y="34"/>
                    <a:pt x="20852" y="183"/>
                  </a:cubicBezTo>
                  <a:cubicBezTo>
                    <a:pt x="21154" y="349"/>
                    <a:pt x="21405" y="609"/>
                    <a:pt x="21600" y="962"/>
                  </a:cubicBezTo>
                </a:path>
              </a:pathLst>
            </a:custGeom>
            <a:noFill/>
            <a:ln w="38100" cap="flat">
              <a:solidFill>
                <a:srgbClr val="000000"/>
              </a:solidFill>
              <a:prstDash val="solid"/>
              <a:miter lim="400000"/>
            </a:ln>
            <a:effectLst/>
          </p:spPr>
          <p:txBody>
            <a:bodyPr wrap="square" lIns="50800" tIns="50800" rIns="50800" bIns="50800" numCol="1" anchor="ctr">
              <a:noAutofit/>
            </a:bodyPr>
            <a:lstStyle/>
            <a:p>
              <a:pPr>
                <a:defRPr sz="4200"/>
              </a:pPr>
              <a:endParaRPr/>
            </a:p>
          </p:txBody>
        </p:sp>
      </p:grpSp>
      <p:sp>
        <p:nvSpPr>
          <p:cNvPr id="1213" name="HMV"/>
          <p:cNvSpPr/>
          <p:nvPr/>
        </p:nvSpPr>
        <p:spPr>
          <a:xfrm>
            <a:off x="21841325" y="8679909"/>
            <a:ext cx="2098853" cy="20825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indent="127000">
              <a:defRPr sz="4700">
                <a:solidFill>
                  <a:srgbClr val="000000"/>
                </a:solidFill>
              </a:defRPr>
            </a:lvl1pPr>
          </a:lstStyle>
          <a:p>
            <a:r>
              <a:t>HMV</a:t>
            </a:r>
          </a:p>
        </p:txBody>
      </p:sp>
      <p:grpSp>
        <p:nvGrpSpPr>
          <p:cNvPr id="1216" name="Group"/>
          <p:cNvGrpSpPr/>
          <p:nvPr/>
        </p:nvGrpSpPr>
        <p:grpSpPr>
          <a:xfrm flipH="1">
            <a:off x="21156490" y="4237513"/>
            <a:ext cx="1495985" cy="2791155"/>
            <a:chOff x="0" y="0"/>
            <a:chExt cx="1495984" cy="2791153"/>
          </a:xfrm>
        </p:grpSpPr>
        <p:sp>
          <p:nvSpPr>
            <p:cNvPr id="1214" name="Line"/>
            <p:cNvSpPr/>
            <p:nvPr/>
          </p:nvSpPr>
          <p:spPr>
            <a:xfrm rot="18900000">
              <a:off x="5258" y="427604"/>
              <a:ext cx="1467372" cy="622680"/>
            </a:xfrm>
            <a:custGeom>
              <a:avLst/>
              <a:gdLst/>
              <a:ahLst/>
              <a:cxnLst>
                <a:cxn ang="0">
                  <a:pos x="wd2" y="hd2"/>
                </a:cxn>
                <a:cxn ang="5400000">
                  <a:pos x="wd2" y="hd2"/>
                </a:cxn>
                <a:cxn ang="10800000">
                  <a:pos x="wd2" y="hd2"/>
                </a:cxn>
                <a:cxn ang="16200000">
                  <a:pos x="wd2" y="hd2"/>
                </a:cxn>
              </a:cxnLst>
              <a:rect l="0" t="0" r="r" b="b"/>
              <a:pathLst>
                <a:path w="21600" h="18794" extrusionOk="0">
                  <a:moveTo>
                    <a:pt x="0" y="15338"/>
                  </a:moveTo>
                  <a:cubicBezTo>
                    <a:pt x="1182" y="18223"/>
                    <a:pt x="3102" y="19418"/>
                    <a:pt x="5048" y="18480"/>
                  </a:cubicBezTo>
                  <a:cubicBezTo>
                    <a:pt x="10480" y="15862"/>
                    <a:pt x="13321" y="-2182"/>
                    <a:pt x="19206" y="220"/>
                  </a:cubicBezTo>
                  <a:cubicBezTo>
                    <a:pt x="20224" y="636"/>
                    <a:pt x="21080" y="1854"/>
                    <a:pt x="21600" y="3629"/>
                  </a:cubicBezTo>
                </a:path>
              </a:pathLst>
            </a:custGeom>
            <a:noFill/>
            <a:ln w="38100" cap="flat">
              <a:solidFill>
                <a:srgbClr val="000000"/>
              </a:solidFill>
              <a:prstDash val="solid"/>
              <a:miter lim="400000"/>
            </a:ln>
            <a:effectLst/>
          </p:spPr>
          <p:txBody>
            <a:bodyPr wrap="square" lIns="50800" tIns="50800" rIns="50800" bIns="50800" numCol="1" anchor="ctr">
              <a:noAutofit/>
            </a:bodyPr>
            <a:lstStyle/>
            <a:p>
              <a:pPr>
                <a:defRPr sz="4200"/>
              </a:pPr>
              <a:endParaRPr/>
            </a:p>
          </p:txBody>
        </p:sp>
        <p:sp>
          <p:nvSpPr>
            <p:cNvPr id="1215" name="Line"/>
            <p:cNvSpPr/>
            <p:nvPr/>
          </p:nvSpPr>
          <p:spPr>
            <a:xfrm rot="2659722" flipH="1">
              <a:off x="17271" y="1739290"/>
              <a:ext cx="1468135" cy="628349"/>
            </a:xfrm>
            <a:custGeom>
              <a:avLst/>
              <a:gdLst/>
              <a:ahLst/>
              <a:cxnLst>
                <a:cxn ang="0">
                  <a:pos x="wd2" y="hd2"/>
                </a:cxn>
                <a:cxn ang="5400000">
                  <a:pos x="wd2" y="hd2"/>
                </a:cxn>
                <a:cxn ang="10800000">
                  <a:pos x="wd2" y="hd2"/>
                </a:cxn>
                <a:cxn ang="16200000">
                  <a:pos x="wd2" y="hd2"/>
                </a:cxn>
              </a:cxnLst>
              <a:rect l="0" t="0" r="r" b="b"/>
              <a:pathLst>
                <a:path w="21600" h="18319" extrusionOk="0">
                  <a:moveTo>
                    <a:pt x="0" y="14953"/>
                  </a:moveTo>
                  <a:cubicBezTo>
                    <a:pt x="1168" y="17779"/>
                    <a:pt x="3093" y="18942"/>
                    <a:pt x="5038" y="17994"/>
                  </a:cubicBezTo>
                  <a:cubicBezTo>
                    <a:pt x="10432" y="15365"/>
                    <a:pt x="13276" y="-2658"/>
                    <a:pt x="19169" y="334"/>
                  </a:cubicBezTo>
                  <a:cubicBezTo>
                    <a:pt x="19626" y="566"/>
                    <a:pt x="20044" y="966"/>
                    <a:pt x="20428" y="1446"/>
                  </a:cubicBezTo>
                  <a:cubicBezTo>
                    <a:pt x="20857" y="1981"/>
                    <a:pt x="21251" y="2623"/>
                    <a:pt x="21600" y="3364"/>
                  </a:cubicBezTo>
                </a:path>
              </a:pathLst>
            </a:custGeom>
            <a:noFill/>
            <a:ln w="38100" cap="flat">
              <a:solidFill>
                <a:srgbClr val="000000"/>
              </a:solidFill>
              <a:prstDash val="solid"/>
              <a:miter lim="400000"/>
            </a:ln>
            <a:effectLst/>
          </p:spPr>
          <p:txBody>
            <a:bodyPr wrap="square" lIns="50800" tIns="50800" rIns="50800" bIns="50800" numCol="1" anchor="ctr">
              <a:noAutofit/>
            </a:bodyPr>
            <a:lstStyle/>
            <a:p>
              <a:pPr>
                <a:defRPr sz="4200"/>
              </a:pPr>
              <a:endParaRPr/>
            </a:p>
          </p:txBody>
        </p:sp>
      </p:grpSp>
      <p:sp>
        <p:nvSpPr>
          <p:cNvPr id="1217" name="non-HMV"/>
          <p:cNvSpPr/>
          <p:nvPr/>
        </p:nvSpPr>
        <p:spPr>
          <a:xfrm>
            <a:off x="21841325" y="4591824"/>
            <a:ext cx="2098853" cy="20825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indent="127000">
              <a:defRPr sz="4700">
                <a:solidFill>
                  <a:srgbClr val="000000"/>
                </a:solidFill>
              </a:defRPr>
            </a:lvl1pPr>
          </a:lstStyle>
          <a:p>
            <a:r>
              <a:t>non-HMV</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hueOff val="-266614"/>
            <a:satOff val="17837"/>
            <a:lumOff val="17247"/>
          </a:schemeClr>
        </a:solidFill>
        <a:effectLst/>
      </p:bgPr>
    </p:bg>
    <p:spTree>
      <p:nvGrpSpPr>
        <p:cNvPr id="1" name=""/>
        <p:cNvGrpSpPr/>
        <p:nvPr/>
      </p:nvGrpSpPr>
      <p:grpSpPr>
        <a:xfrm>
          <a:off x="0" y="0"/>
          <a:ext cx="0" cy="0"/>
          <a:chOff x="0" y="0"/>
          <a:chExt cx="0" cy="0"/>
        </a:xfrm>
      </p:grpSpPr>
      <p:sp>
        <p:nvSpPr>
          <p:cNvPr id="1219" name="Photo by Bill Hunnewell © TMMC"/>
          <p:cNvSpPr txBox="1"/>
          <p:nvPr/>
        </p:nvSpPr>
        <p:spPr>
          <a:xfrm>
            <a:off x="20194599" y="3721100"/>
            <a:ext cx="3265030"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chemeClr val="accent1">
                    <a:hueOff val="832536"/>
                    <a:satOff val="-1337"/>
                    <a:lumOff val="-21555"/>
                  </a:schemeClr>
                </a:solidFill>
              </a:defRPr>
            </a:lvl1pPr>
          </a:lstStyle>
          <a:p>
            <a:r>
              <a:t>Photo by Bill Hunnewell © TMMC</a:t>
            </a:r>
          </a:p>
        </p:txBody>
      </p:sp>
      <p:sp>
        <p:nvSpPr>
          <p:cNvPr id="1220" name="Representative isolates"/>
          <p:cNvSpPr txBox="1">
            <a:spLocks noGrp="1"/>
          </p:cNvSpPr>
          <p:nvPr>
            <p:ph type="title"/>
          </p:nvPr>
        </p:nvSpPr>
        <p:spPr>
          <a:prstGeom prst="rect">
            <a:avLst/>
          </a:prstGeom>
        </p:spPr>
        <p:txBody>
          <a:bodyPr/>
          <a:lstStyle>
            <a:lvl1pPr>
              <a:defRPr>
                <a:solidFill>
                  <a:srgbClr val="000000"/>
                </a:solidFill>
              </a:defRPr>
            </a:lvl1pPr>
          </a:lstStyle>
          <a:p>
            <a:r>
              <a:rPr dirty="0"/>
              <a:t>Representative isolates</a:t>
            </a:r>
          </a:p>
        </p:txBody>
      </p:sp>
      <p:graphicFrame>
        <p:nvGraphicFramePr>
          <p:cNvPr id="1221" name="Table 1"/>
          <p:cNvGraphicFramePr/>
          <p:nvPr>
            <p:extLst>
              <p:ext uri="{D42A27DB-BD31-4B8C-83A1-F6EECF244321}">
                <p14:modId xmlns:p14="http://schemas.microsoft.com/office/powerpoint/2010/main" val="326022516"/>
              </p:ext>
            </p:extLst>
          </p:nvPr>
        </p:nvGraphicFramePr>
        <p:xfrm>
          <a:off x="952500" y="4197376"/>
          <a:ext cx="22478999" cy="8508939"/>
        </p:xfrm>
        <a:graphic>
          <a:graphicData uri="http://schemas.openxmlformats.org/drawingml/2006/table">
            <a:tbl>
              <a:tblPr>
                <a:tableStyleId>{4C3C2611-4C71-4FC5-86AE-919BDF0F9419}</a:tableStyleId>
              </a:tblPr>
              <a:tblGrid>
                <a:gridCol w="1718966">
                  <a:extLst>
                    <a:ext uri="{9D8B030D-6E8A-4147-A177-3AD203B41FA5}">
                      <a16:colId xmlns:a16="http://schemas.microsoft.com/office/drawing/2014/main" val="20000"/>
                    </a:ext>
                  </a:extLst>
                </a:gridCol>
                <a:gridCol w="1278233">
                  <a:extLst>
                    <a:ext uri="{9D8B030D-6E8A-4147-A177-3AD203B41FA5}">
                      <a16:colId xmlns:a16="http://schemas.microsoft.com/office/drawing/2014/main" val="20001"/>
                    </a:ext>
                  </a:extLst>
                </a:gridCol>
                <a:gridCol w="1498600">
                  <a:extLst>
                    <a:ext uri="{9D8B030D-6E8A-4147-A177-3AD203B41FA5}">
                      <a16:colId xmlns:a16="http://schemas.microsoft.com/office/drawing/2014/main" val="20002"/>
                    </a:ext>
                  </a:extLst>
                </a:gridCol>
                <a:gridCol w="1498600">
                  <a:extLst>
                    <a:ext uri="{9D8B030D-6E8A-4147-A177-3AD203B41FA5}">
                      <a16:colId xmlns:a16="http://schemas.microsoft.com/office/drawing/2014/main" val="20003"/>
                    </a:ext>
                  </a:extLst>
                </a:gridCol>
                <a:gridCol w="1498600">
                  <a:extLst>
                    <a:ext uri="{9D8B030D-6E8A-4147-A177-3AD203B41FA5}">
                      <a16:colId xmlns:a16="http://schemas.microsoft.com/office/drawing/2014/main" val="20004"/>
                    </a:ext>
                  </a:extLst>
                </a:gridCol>
                <a:gridCol w="1498600">
                  <a:extLst>
                    <a:ext uri="{9D8B030D-6E8A-4147-A177-3AD203B41FA5}">
                      <a16:colId xmlns:a16="http://schemas.microsoft.com/office/drawing/2014/main" val="20005"/>
                    </a:ext>
                  </a:extLst>
                </a:gridCol>
                <a:gridCol w="1498600">
                  <a:extLst>
                    <a:ext uri="{9D8B030D-6E8A-4147-A177-3AD203B41FA5}">
                      <a16:colId xmlns:a16="http://schemas.microsoft.com/office/drawing/2014/main" val="20006"/>
                    </a:ext>
                  </a:extLst>
                </a:gridCol>
                <a:gridCol w="1498600">
                  <a:extLst>
                    <a:ext uri="{9D8B030D-6E8A-4147-A177-3AD203B41FA5}">
                      <a16:colId xmlns:a16="http://schemas.microsoft.com/office/drawing/2014/main" val="20007"/>
                    </a:ext>
                  </a:extLst>
                </a:gridCol>
                <a:gridCol w="1498600">
                  <a:extLst>
                    <a:ext uri="{9D8B030D-6E8A-4147-A177-3AD203B41FA5}">
                      <a16:colId xmlns:a16="http://schemas.microsoft.com/office/drawing/2014/main" val="20008"/>
                    </a:ext>
                  </a:extLst>
                </a:gridCol>
                <a:gridCol w="1498600">
                  <a:extLst>
                    <a:ext uri="{9D8B030D-6E8A-4147-A177-3AD203B41FA5}">
                      <a16:colId xmlns:a16="http://schemas.microsoft.com/office/drawing/2014/main" val="20009"/>
                    </a:ext>
                  </a:extLst>
                </a:gridCol>
                <a:gridCol w="1498600">
                  <a:extLst>
                    <a:ext uri="{9D8B030D-6E8A-4147-A177-3AD203B41FA5}">
                      <a16:colId xmlns:a16="http://schemas.microsoft.com/office/drawing/2014/main" val="20010"/>
                    </a:ext>
                  </a:extLst>
                </a:gridCol>
                <a:gridCol w="1498600">
                  <a:extLst>
                    <a:ext uri="{9D8B030D-6E8A-4147-A177-3AD203B41FA5}">
                      <a16:colId xmlns:a16="http://schemas.microsoft.com/office/drawing/2014/main" val="20011"/>
                    </a:ext>
                  </a:extLst>
                </a:gridCol>
                <a:gridCol w="1498600">
                  <a:extLst>
                    <a:ext uri="{9D8B030D-6E8A-4147-A177-3AD203B41FA5}">
                      <a16:colId xmlns:a16="http://schemas.microsoft.com/office/drawing/2014/main" val="20012"/>
                    </a:ext>
                  </a:extLst>
                </a:gridCol>
                <a:gridCol w="1498600">
                  <a:extLst>
                    <a:ext uri="{9D8B030D-6E8A-4147-A177-3AD203B41FA5}">
                      <a16:colId xmlns:a16="http://schemas.microsoft.com/office/drawing/2014/main" val="20013"/>
                    </a:ext>
                  </a:extLst>
                </a:gridCol>
                <a:gridCol w="1498600">
                  <a:extLst>
                    <a:ext uri="{9D8B030D-6E8A-4147-A177-3AD203B41FA5}">
                      <a16:colId xmlns:a16="http://schemas.microsoft.com/office/drawing/2014/main" val="20014"/>
                    </a:ext>
                  </a:extLst>
                </a:gridCol>
              </a:tblGrid>
              <a:tr h="753385">
                <a:tc>
                  <a:txBody>
                    <a:bodyPr/>
                    <a:lstStyle/>
                    <a:p>
                      <a:pPr defTabSz="457200">
                        <a:defRPr sz="1800">
                          <a:solidFill>
                            <a:srgbClr val="000000"/>
                          </a:solidFill>
                        </a:defRPr>
                      </a:pPr>
                      <a:r>
                        <a:rPr sz="2800" b="1">
                          <a:latin typeface="Helvetica Neue"/>
                          <a:ea typeface="Helvetica Neue"/>
                          <a:cs typeface="Helvetica Neue"/>
                          <a:sym typeface="Helvetica Neue"/>
                        </a:rPr>
                        <a:t>Isolate</a:t>
                      </a:r>
                    </a:p>
                  </a:txBody>
                  <a:tcPr marL="25400" marR="25400" marT="0" marB="25400" anchor="ctr" horzOverflow="overflow">
                    <a:lnL w="25400">
                      <a:solidFill>
                        <a:srgbClr val="000000"/>
                      </a:solidFill>
                      <a:miter lim="400000"/>
                    </a:lnL>
                    <a:lnR w="0">
                      <a:miter lim="400000"/>
                    </a:lnR>
                    <a:lnT w="25400">
                      <a:solidFill>
                        <a:srgbClr val="000000"/>
                      </a:solidFill>
                      <a:miter lim="400000"/>
                    </a:lnT>
                    <a:lnB w="12700">
                      <a:solidFill>
                        <a:srgbClr val="000000"/>
                      </a:solidFill>
                      <a:miter lim="400000"/>
                    </a:lnB>
                    <a:solidFill>
                      <a:srgbClr val="FFFFFF"/>
                    </a:solidFill>
                  </a:tcPr>
                </a:tc>
                <a:tc>
                  <a:txBody>
                    <a:bodyPr/>
                    <a:lstStyle/>
                    <a:p>
                      <a:pPr defTabSz="457200">
                        <a:defRPr sz="1800">
                          <a:solidFill>
                            <a:srgbClr val="000000"/>
                          </a:solidFill>
                        </a:defRPr>
                      </a:pPr>
                      <a:r>
                        <a:rPr sz="2800" b="1">
                          <a:latin typeface="Helvetica Neue"/>
                          <a:ea typeface="Helvetica Neue"/>
                          <a:cs typeface="Helvetica Neue"/>
                          <a:sym typeface="Helvetica Neue"/>
                        </a:rPr>
                        <a:t>Host</a:t>
                      </a:r>
                    </a:p>
                  </a:txBody>
                  <a:tcPr marL="25400" marR="25400" marT="0" marB="25400" anchor="ctr" horzOverflow="overflow">
                    <a:lnL w="0">
                      <a:miter lim="400000"/>
                    </a:lnL>
                    <a:lnR w="0">
                      <a:miter lim="400000"/>
                    </a:lnR>
                    <a:lnT w="25400">
                      <a:solidFill>
                        <a:srgbClr val="000000"/>
                      </a:solidFill>
                      <a:miter lim="400000"/>
                    </a:lnT>
                    <a:lnB w="12700">
                      <a:solidFill>
                        <a:srgbClr val="000000"/>
                      </a:solidFill>
                      <a:miter lim="400000"/>
                    </a:lnB>
                    <a:solidFill>
                      <a:srgbClr val="FFFFFF"/>
                    </a:solidFill>
                  </a:tcPr>
                </a:tc>
                <a:tc>
                  <a:txBody>
                    <a:bodyPr/>
                    <a:lstStyle/>
                    <a:p>
                      <a:pPr defTabSz="457200">
                        <a:defRPr sz="1800">
                          <a:solidFill>
                            <a:srgbClr val="000000"/>
                          </a:solidFill>
                        </a:defRPr>
                      </a:pPr>
                      <a:r>
                        <a:rPr sz="2800" b="1">
                          <a:latin typeface="Helvetica Neue"/>
                          <a:ea typeface="Helvetica Neue"/>
                          <a:cs typeface="Helvetica Neue"/>
                          <a:sym typeface="Helvetica Neue"/>
                        </a:rPr>
                        <a:t>HMV</a:t>
                      </a:r>
                    </a:p>
                  </a:txBody>
                  <a:tcPr marL="25400" marR="25400" marT="0" marB="25400" anchor="ctr" horzOverflow="overflow">
                    <a:lnL w="0">
                      <a:miter lim="400000"/>
                    </a:lnL>
                    <a:lnR w="0">
                      <a:miter lim="400000"/>
                    </a:lnR>
                    <a:lnT w="25400">
                      <a:solidFill>
                        <a:srgbClr val="000000"/>
                      </a:solidFill>
                      <a:miter lim="400000"/>
                    </a:lnT>
                    <a:lnB w="12700">
                      <a:solidFill>
                        <a:srgbClr val="000000"/>
                      </a:solidFill>
                      <a:miter lim="400000"/>
                    </a:lnB>
                    <a:solidFill>
                      <a:srgbClr val="FFFFFF"/>
                    </a:solidFill>
                  </a:tcPr>
                </a:tc>
                <a:tc>
                  <a:txBody>
                    <a:bodyPr/>
                    <a:lstStyle/>
                    <a:p>
                      <a:pPr defTabSz="457200">
                        <a:defRPr sz="1800">
                          <a:solidFill>
                            <a:srgbClr val="000000"/>
                          </a:solidFill>
                        </a:defRPr>
                      </a:pPr>
                      <a:r>
                        <a:rPr sz="2800" b="1" i="1" dirty="0" err="1">
                          <a:latin typeface="Helvetica Neue"/>
                          <a:ea typeface="Helvetica Neue"/>
                          <a:cs typeface="Helvetica Neue"/>
                          <a:sym typeface="Helvetica Neue"/>
                        </a:rPr>
                        <a:t>kpnP</a:t>
                      </a:r>
                      <a:endParaRPr sz="2800" b="1" i="1" dirty="0">
                        <a:latin typeface="Helvetica Neue"/>
                        <a:ea typeface="Helvetica Neue"/>
                        <a:cs typeface="Helvetica Neue"/>
                        <a:sym typeface="Helvetica Neue"/>
                      </a:endParaRPr>
                    </a:p>
                  </a:txBody>
                  <a:tcPr marL="25400" marR="25400" marT="0" marB="25400" anchor="ctr" horzOverflow="overflow">
                    <a:lnL w="0">
                      <a:miter lim="400000"/>
                    </a:lnL>
                    <a:lnR w="0">
                      <a:miter lim="400000"/>
                    </a:lnR>
                    <a:lnT w="25400">
                      <a:solidFill>
                        <a:srgbClr val="000000"/>
                      </a:solidFill>
                      <a:miter lim="400000"/>
                    </a:lnT>
                    <a:lnB w="12700">
                      <a:solidFill>
                        <a:srgbClr val="000000"/>
                      </a:solidFill>
                      <a:miter lim="400000"/>
                    </a:lnB>
                    <a:solidFill>
                      <a:srgbClr val="FFFFFF"/>
                    </a:solidFill>
                  </a:tcPr>
                </a:tc>
                <a:tc>
                  <a:txBody>
                    <a:bodyPr/>
                    <a:lstStyle/>
                    <a:p>
                      <a:pPr defTabSz="457200">
                        <a:defRPr sz="1800">
                          <a:solidFill>
                            <a:srgbClr val="000000"/>
                          </a:solidFill>
                        </a:defRPr>
                      </a:pPr>
                      <a:r>
                        <a:rPr sz="2800" b="1" i="1">
                          <a:latin typeface="Helvetica Neue"/>
                          <a:ea typeface="Helvetica Neue"/>
                          <a:cs typeface="Helvetica Neue"/>
                          <a:sym typeface="Helvetica Neue"/>
                        </a:rPr>
                        <a:t>magA</a:t>
                      </a:r>
                    </a:p>
                  </a:txBody>
                  <a:tcPr marL="25400" marR="25400" marT="0" marB="25400" anchor="ctr" horzOverflow="overflow">
                    <a:lnL w="0">
                      <a:miter lim="400000"/>
                    </a:lnL>
                    <a:lnR w="0">
                      <a:miter lim="400000"/>
                    </a:lnR>
                    <a:lnT w="25400">
                      <a:solidFill>
                        <a:srgbClr val="000000"/>
                      </a:solidFill>
                      <a:miter lim="400000"/>
                    </a:lnT>
                    <a:lnB w="12700">
                      <a:solidFill>
                        <a:srgbClr val="000000"/>
                      </a:solidFill>
                      <a:miter lim="400000"/>
                    </a:lnB>
                    <a:solidFill>
                      <a:srgbClr val="FFFFFF"/>
                    </a:solidFill>
                  </a:tcPr>
                </a:tc>
                <a:tc>
                  <a:txBody>
                    <a:bodyPr/>
                    <a:lstStyle/>
                    <a:p>
                      <a:pPr defTabSz="457200">
                        <a:defRPr sz="1800">
                          <a:solidFill>
                            <a:srgbClr val="000000"/>
                          </a:solidFill>
                        </a:defRPr>
                      </a:pPr>
                      <a:r>
                        <a:rPr sz="2800" b="1" i="1" dirty="0">
                          <a:latin typeface="Helvetica Neue"/>
                          <a:ea typeface="Helvetica Neue"/>
                          <a:cs typeface="Helvetica Neue"/>
                          <a:sym typeface="Helvetica Neue"/>
                        </a:rPr>
                        <a:t>K2wzy</a:t>
                      </a:r>
                    </a:p>
                  </a:txBody>
                  <a:tcPr marL="25400" marR="25400" marT="0" marB="25400" anchor="ctr" horzOverflow="overflow">
                    <a:lnL w="0">
                      <a:miter lim="400000"/>
                    </a:lnL>
                    <a:lnR w="0">
                      <a:miter lim="400000"/>
                    </a:lnR>
                    <a:lnT w="25400">
                      <a:solidFill>
                        <a:srgbClr val="000000"/>
                      </a:solidFill>
                      <a:miter lim="400000"/>
                    </a:lnT>
                    <a:lnB w="12700">
                      <a:solidFill>
                        <a:srgbClr val="000000"/>
                      </a:solidFill>
                      <a:miter lim="400000"/>
                    </a:lnB>
                    <a:solidFill>
                      <a:srgbClr val="FFFFFF"/>
                    </a:solidFill>
                  </a:tcPr>
                </a:tc>
                <a:tc>
                  <a:txBody>
                    <a:bodyPr/>
                    <a:lstStyle/>
                    <a:p>
                      <a:pPr defTabSz="457200">
                        <a:defRPr sz="1800">
                          <a:solidFill>
                            <a:srgbClr val="000000"/>
                          </a:solidFill>
                        </a:defRPr>
                      </a:pPr>
                      <a:r>
                        <a:rPr sz="2800" b="1" i="1" dirty="0">
                          <a:latin typeface="Helvetica Neue"/>
                          <a:ea typeface="Helvetica Neue"/>
                          <a:cs typeface="Helvetica Neue"/>
                          <a:sym typeface="Helvetica Neue"/>
                        </a:rPr>
                        <a:t>K5wzy</a:t>
                      </a:r>
                    </a:p>
                  </a:txBody>
                  <a:tcPr marL="25400" marR="25400" marT="0" marB="25400" anchor="ctr" horzOverflow="overflow">
                    <a:lnL w="0">
                      <a:miter lim="400000"/>
                    </a:lnL>
                    <a:lnR w="0">
                      <a:miter lim="400000"/>
                    </a:lnR>
                    <a:lnT w="25400">
                      <a:solidFill>
                        <a:srgbClr val="000000"/>
                      </a:solidFill>
                      <a:miter lim="400000"/>
                    </a:lnT>
                    <a:lnB w="12700">
                      <a:solidFill>
                        <a:srgbClr val="000000"/>
                      </a:solidFill>
                      <a:miter lim="400000"/>
                    </a:lnB>
                    <a:solidFill>
                      <a:srgbClr val="FFFFFF"/>
                    </a:solidFill>
                  </a:tcPr>
                </a:tc>
                <a:tc>
                  <a:txBody>
                    <a:bodyPr/>
                    <a:lstStyle/>
                    <a:p>
                      <a:pPr defTabSz="457200">
                        <a:defRPr sz="1800">
                          <a:solidFill>
                            <a:srgbClr val="000000"/>
                          </a:solidFill>
                        </a:defRPr>
                      </a:pPr>
                      <a:r>
                        <a:rPr sz="2800" b="1" i="1" dirty="0" err="1">
                          <a:latin typeface="Helvetica Neue"/>
                          <a:ea typeface="Helvetica Neue"/>
                          <a:cs typeface="Helvetica Neue"/>
                          <a:sym typeface="Helvetica Neue"/>
                        </a:rPr>
                        <a:t>iroD</a:t>
                      </a:r>
                      <a:endParaRPr sz="2800" b="1" i="1" dirty="0">
                        <a:latin typeface="Helvetica Neue"/>
                        <a:ea typeface="Helvetica Neue"/>
                        <a:cs typeface="Helvetica Neue"/>
                        <a:sym typeface="Helvetica Neue"/>
                      </a:endParaRPr>
                    </a:p>
                  </a:txBody>
                  <a:tcPr marL="25400" marR="25400" marT="0" marB="25400" anchor="ctr" horzOverflow="overflow">
                    <a:lnL w="0">
                      <a:miter lim="400000"/>
                    </a:lnL>
                    <a:lnR w="0">
                      <a:miter lim="400000"/>
                    </a:lnR>
                    <a:lnT w="25400">
                      <a:solidFill>
                        <a:srgbClr val="000000"/>
                      </a:solidFill>
                      <a:miter lim="400000"/>
                    </a:lnT>
                    <a:lnB w="12700">
                      <a:solidFill>
                        <a:srgbClr val="000000"/>
                      </a:solidFill>
                      <a:miter lim="400000"/>
                    </a:lnB>
                    <a:solidFill>
                      <a:srgbClr val="FFFFFF"/>
                    </a:solidFill>
                  </a:tcPr>
                </a:tc>
                <a:tc>
                  <a:txBody>
                    <a:bodyPr/>
                    <a:lstStyle/>
                    <a:p>
                      <a:pPr defTabSz="457200">
                        <a:defRPr sz="1800">
                          <a:solidFill>
                            <a:srgbClr val="000000"/>
                          </a:solidFill>
                        </a:defRPr>
                      </a:pPr>
                      <a:r>
                        <a:rPr sz="2800" b="1" i="1" dirty="0" err="1">
                          <a:latin typeface="Helvetica Neue"/>
                          <a:ea typeface="Helvetica Neue"/>
                          <a:cs typeface="Helvetica Neue"/>
                          <a:sym typeface="Helvetica Neue"/>
                        </a:rPr>
                        <a:t>iutA</a:t>
                      </a:r>
                      <a:endParaRPr sz="2800" b="1" i="1" dirty="0">
                        <a:latin typeface="Helvetica Neue"/>
                        <a:ea typeface="Helvetica Neue"/>
                        <a:cs typeface="Helvetica Neue"/>
                        <a:sym typeface="Helvetica Neue"/>
                      </a:endParaRPr>
                    </a:p>
                  </a:txBody>
                  <a:tcPr marL="25400" marR="25400" marT="0" marB="25400" anchor="ctr" horzOverflow="overflow">
                    <a:lnL w="0">
                      <a:miter lim="400000"/>
                    </a:lnL>
                    <a:lnR w="0">
                      <a:miter lim="400000"/>
                    </a:lnR>
                    <a:lnT w="25400">
                      <a:solidFill>
                        <a:srgbClr val="000000"/>
                      </a:solidFill>
                      <a:miter lim="400000"/>
                    </a:lnT>
                    <a:lnB w="12700">
                      <a:solidFill>
                        <a:srgbClr val="000000"/>
                      </a:solidFill>
                      <a:miter lim="400000"/>
                    </a:lnB>
                    <a:solidFill>
                      <a:srgbClr val="FFFFFF"/>
                    </a:solidFill>
                  </a:tcPr>
                </a:tc>
                <a:tc>
                  <a:txBody>
                    <a:bodyPr/>
                    <a:lstStyle/>
                    <a:p>
                      <a:pPr defTabSz="457200">
                        <a:defRPr sz="1800">
                          <a:solidFill>
                            <a:srgbClr val="000000"/>
                          </a:solidFill>
                        </a:defRPr>
                      </a:pPr>
                      <a:r>
                        <a:rPr sz="2800" b="1" i="1" dirty="0" err="1">
                          <a:latin typeface="Helvetica Neue"/>
                          <a:ea typeface="Helvetica Neue"/>
                          <a:cs typeface="Helvetica Neue"/>
                          <a:sym typeface="Helvetica Neue"/>
                        </a:rPr>
                        <a:t>fyuA</a:t>
                      </a:r>
                      <a:endParaRPr sz="2800" b="1" i="1" dirty="0">
                        <a:latin typeface="Helvetica Neue"/>
                        <a:ea typeface="Helvetica Neue"/>
                        <a:cs typeface="Helvetica Neue"/>
                        <a:sym typeface="Helvetica Neue"/>
                      </a:endParaRPr>
                    </a:p>
                  </a:txBody>
                  <a:tcPr marL="25400" marR="25400" marT="0" marB="25400" anchor="ctr" horzOverflow="overflow">
                    <a:lnL w="0">
                      <a:miter lim="400000"/>
                    </a:lnL>
                    <a:lnR w="0">
                      <a:miter lim="400000"/>
                    </a:lnR>
                    <a:lnT w="25400">
                      <a:solidFill>
                        <a:srgbClr val="000000"/>
                      </a:solidFill>
                      <a:miter lim="400000"/>
                    </a:lnT>
                    <a:lnB w="12700">
                      <a:solidFill>
                        <a:srgbClr val="000000"/>
                      </a:solidFill>
                      <a:miter lim="400000"/>
                    </a:lnB>
                    <a:solidFill>
                      <a:srgbClr val="FFFFFF"/>
                    </a:solidFill>
                  </a:tcPr>
                </a:tc>
                <a:tc>
                  <a:txBody>
                    <a:bodyPr/>
                    <a:lstStyle/>
                    <a:p>
                      <a:pPr defTabSz="457200">
                        <a:defRPr sz="1800">
                          <a:solidFill>
                            <a:srgbClr val="000000"/>
                          </a:solidFill>
                        </a:defRPr>
                      </a:pPr>
                      <a:r>
                        <a:rPr sz="2800" b="1" i="1" dirty="0" err="1">
                          <a:latin typeface="Helvetica Neue"/>
                          <a:ea typeface="Helvetica Neue"/>
                          <a:cs typeface="Helvetica Neue"/>
                          <a:sym typeface="Helvetica Neue"/>
                        </a:rPr>
                        <a:t>rmpA</a:t>
                      </a:r>
                      <a:endParaRPr sz="2800" b="1" i="1" dirty="0">
                        <a:latin typeface="Helvetica Neue"/>
                        <a:ea typeface="Helvetica Neue"/>
                        <a:cs typeface="Helvetica Neue"/>
                        <a:sym typeface="Helvetica Neue"/>
                      </a:endParaRPr>
                    </a:p>
                  </a:txBody>
                  <a:tcPr marL="25400" marR="25400" marT="0" marB="25400" anchor="ctr" horzOverflow="overflow">
                    <a:lnL w="0">
                      <a:miter lim="400000"/>
                    </a:lnL>
                    <a:lnR w="0">
                      <a:miter lim="400000"/>
                    </a:lnR>
                    <a:lnT w="25400">
                      <a:solidFill>
                        <a:srgbClr val="000000"/>
                      </a:solidFill>
                      <a:miter lim="400000"/>
                    </a:lnT>
                    <a:lnB w="12700">
                      <a:solidFill>
                        <a:srgbClr val="000000"/>
                      </a:solidFill>
                      <a:miter lim="400000"/>
                    </a:lnB>
                    <a:solidFill>
                      <a:srgbClr val="FFFFFF"/>
                    </a:solidFill>
                  </a:tcPr>
                </a:tc>
                <a:tc>
                  <a:txBody>
                    <a:bodyPr/>
                    <a:lstStyle/>
                    <a:p>
                      <a:pPr defTabSz="457200">
                        <a:defRPr sz="1800">
                          <a:solidFill>
                            <a:srgbClr val="000000"/>
                          </a:solidFill>
                        </a:defRPr>
                      </a:pPr>
                      <a:r>
                        <a:rPr sz="2800" b="1" i="1" dirty="0" err="1">
                          <a:latin typeface="Helvetica Neue"/>
                          <a:ea typeface="Helvetica Neue"/>
                          <a:cs typeface="Helvetica Neue"/>
                          <a:sym typeface="Helvetica Neue"/>
                        </a:rPr>
                        <a:t>cldB</a:t>
                      </a:r>
                      <a:endParaRPr sz="2800" b="1" i="1" dirty="0">
                        <a:latin typeface="Helvetica Neue"/>
                        <a:ea typeface="Helvetica Neue"/>
                        <a:cs typeface="Helvetica Neue"/>
                        <a:sym typeface="Helvetica Neue"/>
                      </a:endParaRPr>
                    </a:p>
                  </a:txBody>
                  <a:tcPr marL="25400" marR="25400" marT="0" marB="25400" anchor="ctr" horzOverflow="overflow">
                    <a:lnL w="0">
                      <a:miter lim="400000"/>
                    </a:lnL>
                    <a:lnR w="0">
                      <a:miter lim="400000"/>
                    </a:lnR>
                    <a:lnT w="25400">
                      <a:solidFill>
                        <a:srgbClr val="000000"/>
                      </a:solidFill>
                      <a:miter lim="400000"/>
                    </a:lnT>
                    <a:lnB w="12700">
                      <a:solidFill>
                        <a:srgbClr val="000000"/>
                      </a:solidFill>
                      <a:miter lim="400000"/>
                    </a:lnB>
                    <a:solidFill>
                      <a:srgbClr val="FFFFFF"/>
                    </a:solidFill>
                  </a:tcPr>
                </a:tc>
                <a:tc>
                  <a:txBody>
                    <a:bodyPr/>
                    <a:lstStyle/>
                    <a:p>
                      <a:pPr defTabSz="457200">
                        <a:defRPr sz="1800">
                          <a:solidFill>
                            <a:srgbClr val="000000"/>
                          </a:solidFill>
                        </a:defRPr>
                      </a:pPr>
                      <a:r>
                        <a:rPr sz="2800" b="1" i="1" dirty="0" err="1">
                          <a:latin typeface="Helvetica Neue"/>
                          <a:ea typeface="Helvetica Neue"/>
                          <a:cs typeface="Helvetica Neue"/>
                          <a:sym typeface="Helvetica Neue"/>
                        </a:rPr>
                        <a:t>mrkB</a:t>
                      </a:r>
                      <a:endParaRPr sz="2800" b="1" i="1" dirty="0">
                        <a:latin typeface="Helvetica Neue"/>
                        <a:ea typeface="Helvetica Neue"/>
                        <a:cs typeface="Helvetica Neue"/>
                        <a:sym typeface="Helvetica Neue"/>
                      </a:endParaRPr>
                    </a:p>
                  </a:txBody>
                  <a:tcPr marL="25400" marR="25400" marT="0" marB="25400" anchor="ctr" horzOverflow="overflow">
                    <a:lnL w="0">
                      <a:miter lim="400000"/>
                    </a:lnL>
                    <a:lnR w="0">
                      <a:miter lim="400000"/>
                    </a:lnR>
                    <a:lnT w="25400">
                      <a:solidFill>
                        <a:srgbClr val="000000"/>
                      </a:solidFill>
                      <a:miter lim="400000"/>
                    </a:lnT>
                    <a:lnB w="12700">
                      <a:solidFill>
                        <a:srgbClr val="000000"/>
                      </a:solidFill>
                      <a:miter lim="400000"/>
                    </a:lnB>
                    <a:solidFill>
                      <a:srgbClr val="FFFFFF"/>
                    </a:solidFill>
                  </a:tcPr>
                </a:tc>
                <a:tc>
                  <a:txBody>
                    <a:bodyPr/>
                    <a:lstStyle/>
                    <a:p>
                      <a:pPr defTabSz="457200">
                        <a:defRPr sz="1800">
                          <a:solidFill>
                            <a:srgbClr val="000000"/>
                          </a:solidFill>
                        </a:defRPr>
                      </a:pPr>
                      <a:r>
                        <a:rPr sz="2800" b="1" i="1" dirty="0" err="1">
                          <a:latin typeface="Helvetica Neue"/>
                          <a:ea typeface="Helvetica Neue"/>
                          <a:cs typeface="Helvetica Neue"/>
                          <a:sym typeface="Helvetica Neue"/>
                        </a:rPr>
                        <a:t>fimH</a:t>
                      </a:r>
                      <a:endParaRPr sz="2800" b="1" i="1" dirty="0">
                        <a:latin typeface="Helvetica Neue"/>
                        <a:ea typeface="Helvetica Neue"/>
                        <a:cs typeface="Helvetica Neue"/>
                        <a:sym typeface="Helvetica Neue"/>
                      </a:endParaRPr>
                    </a:p>
                  </a:txBody>
                  <a:tcPr marL="25400" marR="25400" marT="0" marB="25400" anchor="ctr" horzOverflow="overflow">
                    <a:lnL w="0">
                      <a:miter lim="400000"/>
                    </a:lnL>
                    <a:lnR w="0">
                      <a:miter lim="400000"/>
                    </a:lnR>
                    <a:lnT w="25400">
                      <a:solidFill>
                        <a:srgbClr val="000000"/>
                      </a:solidFill>
                      <a:miter lim="400000"/>
                    </a:lnT>
                    <a:lnB w="12700">
                      <a:solidFill>
                        <a:srgbClr val="000000"/>
                      </a:solidFill>
                      <a:miter lim="400000"/>
                    </a:lnB>
                    <a:solidFill>
                      <a:srgbClr val="FFFFFF"/>
                    </a:solidFill>
                  </a:tcPr>
                </a:tc>
                <a:tc>
                  <a:txBody>
                    <a:bodyPr/>
                    <a:lstStyle/>
                    <a:p>
                      <a:pPr defTabSz="457200">
                        <a:defRPr sz="1800">
                          <a:solidFill>
                            <a:srgbClr val="000000"/>
                          </a:solidFill>
                        </a:defRPr>
                      </a:pPr>
                      <a:r>
                        <a:rPr sz="2800" b="1" dirty="0">
                          <a:latin typeface="Helvetica Neue"/>
                          <a:ea typeface="Helvetica Neue"/>
                          <a:cs typeface="Helvetica Neue"/>
                          <a:sym typeface="Helvetica Neue"/>
                        </a:rPr>
                        <a:t>Clade</a:t>
                      </a:r>
                    </a:p>
                  </a:txBody>
                  <a:tcPr marL="25400" marR="25400" marT="0" marB="25400" anchor="ctr" horzOverflow="overflow">
                    <a:lnL w="0">
                      <a:miter lim="400000"/>
                    </a:lnL>
                    <a:lnR w="25400">
                      <a:solidFill>
                        <a:srgbClr val="000000"/>
                      </a:solidFill>
                      <a:miter lim="400000"/>
                    </a:lnR>
                    <a:lnT w="25400">
                      <a:solidFill>
                        <a:srgbClr val="000000"/>
                      </a:solidFill>
                      <a:miter lim="400000"/>
                    </a:lnT>
                    <a:lnB w="12700">
                      <a:solidFill>
                        <a:srgbClr val="000000"/>
                      </a:solidFill>
                      <a:miter lim="400000"/>
                    </a:lnB>
                    <a:solidFill>
                      <a:srgbClr val="FFFFFF"/>
                    </a:solidFill>
                  </a:tcPr>
                </a:tc>
                <a:extLst>
                  <a:ext uri="{0D108BD9-81ED-4DB2-BD59-A6C34878D82A}">
                    <a16:rowId xmlns:a16="http://schemas.microsoft.com/office/drawing/2014/main" val="10000"/>
                  </a:ext>
                </a:extLst>
              </a:tr>
              <a:tr h="682707">
                <a:tc>
                  <a:txBody>
                    <a:bodyPr/>
                    <a:lstStyle/>
                    <a:p>
                      <a:pPr algn="r" defTabSz="457200">
                        <a:defRPr sz="1800">
                          <a:solidFill>
                            <a:srgbClr val="000000"/>
                          </a:solidFill>
                        </a:defRPr>
                      </a:pPr>
                      <a:r>
                        <a:rPr sz="2800" b="1" dirty="0">
                          <a:latin typeface="Helvetica Neue"/>
                          <a:ea typeface="Helvetica Neue"/>
                          <a:cs typeface="Helvetica Neue"/>
                          <a:sym typeface="Helvetica Neue"/>
                        </a:rPr>
                        <a:t>PC8/9</a:t>
                      </a:r>
                    </a:p>
                  </a:txBody>
                  <a:tcPr marL="25400" marR="25400" marT="0" marB="25400" anchor="ctr" horzOverflow="overflow">
                    <a:lnL w="25400">
                      <a:solidFill>
                        <a:srgbClr val="000000"/>
                      </a:solidFill>
                      <a:miter lim="400000"/>
                    </a:lnL>
                    <a:lnR w="0">
                      <a:miter lim="400000"/>
                    </a:lnR>
                    <a:lnT w="12700">
                      <a:solidFill>
                        <a:srgbClr val="000000"/>
                      </a:solidFill>
                      <a:miter lim="400000"/>
                    </a:lnT>
                    <a:lnB w="0">
                      <a:miter lim="400000"/>
                    </a:lnB>
                    <a:solidFill>
                      <a:srgbClr val="FFFFFF"/>
                    </a:solidFill>
                  </a:tcPr>
                </a:tc>
                <a:tc>
                  <a:txBody>
                    <a:bodyPr/>
                    <a:lstStyle/>
                    <a:p>
                      <a:pPr defTabSz="457200">
                        <a:defRPr sz="1800">
                          <a:solidFill>
                            <a:srgbClr val="000000"/>
                          </a:solidFill>
                        </a:defRPr>
                      </a:pPr>
                      <a:r>
                        <a:rPr sz="2800" dirty="0">
                          <a:latin typeface="Helvetica Neue"/>
                          <a:ea typeface="Helvetica Neue"/>
                          <a:cs typeface="Helvetica Neue"/>
                          <a:sym typeface="Helvetica Neue"/>
                        </a:rPr>
                        <a:t>CSL</a:t>
                      </a:r>
                    </a:p>
                  </a:txBody>
                  <a:tcPr marL="25400" marR="25400" marT="0" marB="25400" anchor="ctr" horzOverflow="overflow">
                    <a:lnL w="0">
                      <a:miter lim="400000"/>
                    </a:lnL>
                    <a:lnR w="0">
                      <a:miter lim="400000"/>
                    </a:lnR>
                    <a:lnT w="12700">
                      <a:solidFill>
                        <a:srgbClr val="000000"/>
                      </a:solidFill>
                      <a:miter lim="400000"/>
                    </a:lnT>
                    <a:lnB w="0">
                      <a:miter lim="400000"/>
                    </a:lnB>
                    <a:solidFill>
                      <a:srgbClr val="FFFFFF"/>
                    </a:solidFill>
                  </a:tcPr>
                </a:tc>
                <a:tc>
                  <a:txBody>
                    <a:bodyPr/>
                    <a:lstStyle/>
                    <a:p>
                      <a:pPr defTabSz="457200">
                        <a:defRPr sz="1800">
                          <a:solidFill>
                            <a:srgbClr val="000000"/>
                          </a:solidFill>
                        </a:defRPr>
                      </a:pPr>
                      <a:r>
                        <a:rPr sz="2800" dirty="0">
                          <a:latin typeface="Helvetica Neue"/>
                          <a:ea typeface="Helvetica Neue"/>
                          <a:cs typeface="Helvetica Neue"/>
                          <a:sym typeface="Helvetica Neue"/>
                        </a:rPr>
                        <a:t>+</a:t>
                      </a:r>
                    </a:p>
                  </a:txBody>
                  <a:tcPr marL="25400" marR="25400" marT="0" marB="25400" anchor="ctr" horzOverflow="overflow">
                    <a:lnL w="0">
                      <a:miter lim="400000"/>
                    </a:lnL>
                    <a:lnR w="0">
                      <a:miter lim="400000"/>
                    </a:lnR>
                    <a:lnT w="12700">
                      <a:solidFill>
                        <a:srgbClr val="000000"/>
                      </a:solidFill>
                      <a:miter lim="400000"/>
                    </a:lnT>
                    <a:lnB w="0">
                      <a:miter lim="400000"/>
                    </a:lnB>
                    <a:solidFill>
                      <a:srgbClr val="FFFFFF"/>
                    </a:solidFill>
                  </a:tcPr>
                </a:tc>
                <a:tc>
                  <a:txBody>
                    <a:bodyPr/>
                    <a:lstStyle/>
                    <a:p>
                      <a:pPr defTabSz="457200">
                        <a:defRPr sz="1800">
                          <a:solidFill>
                            <a:srgbClr val="000000"/>
                          </a:solidFill>
                        </a:defRPr>
                      </a:pPr>
                      <a:r>
                        <a:rPr sz="2800" dirty="0">
                          <a:latin typeface="Helvetica Neue"/>
                          <a:ea typeface="Helvetica Neue"/>
                          <a:cs typeface="Helvetica Neue"/>
                          <a:sym typeface="Helvetica Neue"/>
                        </a:rPr>
                        <a:t>+</a:t>
                      </a:r>
                    </a:p>
                  </a:txBody>
                  <a:tcPr marL="25400" marR="25400" marT="0" marB="25400" anchor="ctr" horzOverflow="overflow">
                    <a:lnL w="0">
                      <a:miter lim="400000"/>
                    </a:lnL>
                    <a:lnR w="0">
                      <a:miter lim="400000"/>
                    </a:lnR>
                    <a:lnT w="12700">
                      <a:solidFill>
                        <a:srgbClr val="000000"/>
                      </a:solidFill>
                      <a:miter lim="400000"/>
                    </a:lnT>
                    <a:lnB w="0">
                      <a:miter lim="400000"/>
                    </a:lnB>
                    <a:solidFill>
                      <a:srgbClr val="FFFFFF"/>
                    </a:solidFill>
                  </a:tcPr>
                </a:tc>
                <a:tc>
                  <a:txBody>
                    <a:bodyPr/>
                    <a:lstStyle/>
                    <a:p>
                      <a:pPr defTabSz="457200">
                        <a:defRPr sz="2800">
                          <a:solidFill>
                            <a:srgbClr val="000000"/>
                          </a:solidFill>
                          <a:latin typeface="Helvetica Neue"/>
                          <a:ea typeface="Helvetica Neue"/>
                          <a:cs typeface="Helvetica Neue"/>
                          <a:sym typeface="Helvetica Neue"/>
                        </a:defRPr>
                      </a:pPr>
                      <a:endParaRPr dirty="0"/>
                    </a:p>
                  </a:txBody>
                  <a:tcPr marL="25400" marR="25400" marT="0" marB="25400" anchor="ctr" horzOverflow="overflow">
                    <a:lnL w="0">
                      <a:miter lim="400000"/>
                    </a:lnL>
                    <a:lnR w="0">
                      <a:miter lim="400000"/>
                    </a:lnR>
                    <a:lnT w="12700">
                      <a:solidFill>
                        <a:srgbClr val="000000"/>
                      </a:solidFill>
                      <a:miter lim="400000"/>
                    </a:lnT>
                    <a:lnB w="0">
                      <a:miter lim="400000"/>
                    </a:lnB>
                    <a:solidFill>
                      <a:srgbClr val="FFFFFF"/>
                    </a:solidFill>
                  </a:tcPr>
                </a:tc>
                <a:tc>
                  <a:txBody>
                    <a:bodyPr/>
                    <a:lstStyle/>
                    <a:p>
                      <a:pPr defTabSz="457200">
                        <a:defRPr sz="1800">
                          <a:solidFill>
                            <a:srgbClr val="000000"/>
                          </a:solidFill>
                        </a:defRPr>
                      </a:pPr>
                      <a:r>
                        <a:rPr sz="2800" dirty="0">
                          <a:latin typeface="Helvetica Neue"/>
                          <a:ea typeface="Helvetica Neue"/>
                          <a:cs typeface="Helvetica Neue"/>
                          <a:sym typeface="Helvetica Neue"/>
                        </a:rPr>
                        <a:t>+</a:t>
                      </a:r>
                    </a:p>
                  </a:txBody>
                  <a:tcPr marL="25400" marR="25400" marT="0" marB="25400" anchor="ctr" horzOverflow="overflow">
                    <a:lnL w="0">
                      <a:miter lim="400000"/>
                    </a:lnL>
                    <a:lnR w="0">
                      <a:miter lim="400000"/>
                    </a:lnR>
                    <a:lnT w="12700">
                      <a:solidFill>
                        <a:srgbClr val="000000"/>
                      </a:solidFill>
                      <a:miter lim="400000"/>
                    </a:lnT>
                    <a:lnB w="0">
                      <a:miter lim="400000"/>
                    </a:lnB>
                    <a:solidFill>
                      <a:srgbClr val="FFFFFF"/>
                    </a:solidFill>
                  </a:tcPr>
                </a:tc>
                <a:tc>
                  <a:txBody>
                    <a:bodyPr/>
                    <a:lstStyle/>
                    <a:p>
                      <a:pPr defTabSz="457200">
                        <a:defRPr sz="2800">
                          <a:solidFill>
                            <a:srgbClr val="000000"/>
                          </a:solidFill>
                          <a:latin typeface="Helvetica Neue"/>
                          <a:ea typeface="Helvetica Neue"/>
                          <a:cs typeface="Helvetica Neue"/>
                          <a:sym typeface="Helvetica Neue"/>
                        </a:defRPr>
                      </a:pPr>
                      <a:endParaRPr dirty="0"/>
                    </a:p>
                  </a:txBody>
                  <a:tcPr marL="25400" marR="25400" marT="0" marB="25400" anchor="ctr" horzOverflow="overflow">
                    <a:lnL w="0">
                      <a:miter lim="400000"/>
                    </a:lnL>
                    <a:lnR w="0">
                      <a:miter lim="400000"/>
                    </a:lnR>
                    <a:lnT w="12700">
                      <a:solidFill>
                        <a:srgbClr val="000000"/>
                      </a:solidFill>
                      <a:miter lim="400000"/>
                    </a:lnT>
                    <a:lnB w="0">
                      <a:miter lim="400000"/>
                    </a:lnB>
                    <a:solidFill>
                      <a:srgbClr val="FFFFFF"/>
                    </a:solidFill>
                  </a:tcPr>
                </a:tc>
                <a:tc>
                  <a:txBody>
                    <a:bodyPr/>
                    <a:lstStyle/>
                    <a:p>
                      <a:pPr defTabSz="457200">
                        <a:defRPr sz="2800">
                          <a:solidFill>
                            <a:srgbClr val="000000"/>
                          </a:solidFill>
                          <a:latin typeface="Helvetica Neue"/>
                          <a:ea typeface="Helvetica Neue"/>
                          <a:cs typeface="Helvetica Neue"/>
                          <a:sym typeface="Helvetica Neue"/>
                        </a:defRPr>
                      </a:pPr>
                      <a:endParaRPr dirty="0"/>
                    </a:p>
                  </a:txBody>
                  <a:tcPr marL="25400" marR="25400" marT="0" marB="25400" anchor="ctr" horzOverflow="overflow">
                    <a:lnL w="0">
                      <a:miter lim="400000"/>
                    </a:lnL>
                    <a:lnR w="0">
                      <a:miter lim="400000"/>
                    </a:lnR>
                    <a:lnT w="12700">
                      <a:solidFill>
                        <a:srgbClr val="000000"/>
                      </a:solidFill>
                      <a:miter lim="400000"/>
                    </a:lnT>
                    <a:lnB w="0">
                      <a:miter lim="400000"/>
                    </a:lnB>
                    <a:solidFill>
                      <a:srgbClr val="FFFFFF"/>
                    </a:solidFill>
                  </a:tcPr>
                </a:tc>
                <a:tc>
                  <a:txBody>
                    <a:bodyPr/>
                    <a:lstStyle/>
                    <a:p>
                      <a:pPr defTabSz="457200">
                        <a:defRPr sz="1800">
                          <a:solidFill>
                            <a:srgbClr val="000000"/>
                          </a:solidFill>
                        </a:defRPr>
                      </a:pPr>
                      <a:r>
                        <a:rPr sz="2800" dirty="0">
                          <a:latin typeface="Helvetica Neue"/>
                          <a:ea typeface="Helvetica Neue"/>
                          <a:cs typeface="Helvetica Neue"/>
                          <a:sym typeface="Helvetica Neue"/>
                        </a:rPr>
                        <a:t>+</a:t>
                      </a:r>
                    </a:p>
                  </a:txBody>
                  <a:tcPr marL="25400" marR="25400" marT="0" marB="25400" anchor="ctr" horzOverflow="overflow">
                    <a:lnL w="0">
                      <a:miter lim="400000"/>
                    </a:lnL>
                    <a:lnR w="0">
                      <a:miter lim="400000"/>
                    </a:lnR>
                    <a:lnT w="12700">
                      <a:solidFill>
                        <a:srgbClr val="000000"/>
                      </a:solidFill>
                      <a:miter lim="400000"/>
                    </a:lnT>
                    <a:lnB w="0">
                      <a:miter lim="400000"/>
                    </a:lnB>
                    <a:solidFill>
                      <a:srgbClr val="FFFFFF"/>
                    </a:solidFill>
                  </a:tcPr>
                </a:tc>
                <a:tc>
                  <a:txBody>
                    <a:bodyPr/>
                    <a:lstStyle/>
                    <a:p>
                      <a:pPr defTabSz="457200">
                        <a:defRPr sz="2800">
                          <a:solidFill>
                            <a:srgbClr val="000000"/>
                          </a:solidFill>
                          <a:latin typeface="Helvetica Neue"/>
                          <a:ea typeface="Helvetica Neue"/>
                          <a:cs typeface="Helvetica Neue"/>
                          <a:sym typeface="Helvetica Neue"/>
                        </a:defRPr>
                      </a:pPr>
                      <a:endParaRPr dirty="0"/>
                    </a:p>
                  </a:txBody>
                  <a:tcPr marL="25400" marR="25400" marT="0" marB="25400" anchor="ctr" horzOverflow="overflow">
                    <a:lnL w="0">
                      <a:miter lim="400000"/>
                    </a:lnL>
                    <a:lnR w="0">
                      <a:miter lim="400000"/>
                    </a:lnR>
                    <a:lnT w="12700">
                      <a:solidFill>
                        <a:srgbClr val="000000"/>
                      </a:solidFill>
                      <a:miter lim="400000"/>
                    </a:lnT>
                    <a:lnB w="0">
                      <a:miter lim="400000"/>
                    </a:lnB>
                    <a:solidFill>
                      <a:srgbClr val="FFFFFF"/>
                    </a:solidFill>
                  </a:tcPr>
                </a:tc>
                <a:tc>
                  <a:txBody>
                    <a:bodyPr/>
                    <a:lstStyle/>
                    <a:p>
                      <a:pPr defTabSz="457200">
                        <a:defRPr sz="1800">
                          <a:solidFill>
                            <a:srgbClr val="000000"/>
                          </a:solidFill>
                        </a:defRPr>
                      </a:pPr>
                      <a:r>
                        <a:rPr sz="2800" dirty="0">
                          <a:latin typeface="Helvetica Neue"/>
                          <a:ea typeface="Helvetica Neue"/>
                          <a:cs typeface="Helvetica Neue"/>
                          <a:sym typeface="Helvetica Neue"/>
                        </a:rPr>
                        <a:t>+</a:t>
                      </a:r>
                    </a:p>
                  </a:txBody>
                  <a:tcPr marL="25400" marR="25400" marT="0" marB="25400" anchor="ctr" horzOverflow="overflow">
                    <a:lnL w="0">
                      <a:miter lim="400000"/>
                    </a:lnL>
                    <a:lnR w="0">
                      <a:miter lim="400000"/>
                    </a:lnR>
                    <a:lnT w="12700">
                      <a:solidFill>
                        <a:srgbClr val="000000"/>
                      </a:solidFill>
                      <a:miter lim="400000"/>
                    </a:lnT>
                    <a:lnB w="0">
                      <a:miter lim="400000"/>
                    </a:lnB>
                    <a:solidFill>
                      <a:srgbClr val="FFFFFF"/>
                    </a:solidFill>
                  </a:tcPr>
                </a:tc>
                <a:tc>
                  <a:txBody>
                    <a:bodyPr/>
                    <a:lstStyle/>
                    <a:p>
                      <a:pPr defTabSz="457200">
                        <a:defRPr sz="2800">
                          <a:solidFill>
                            <a:srgbClr val="000000"/>
                          </a:solidFill>
                          <a:latin typeface="Helvetica Neue"/>
                          <a:ea typeface="Helvetica Neue"/>
                          <a:cs typeface="Helvetica Neue"/>
                          <a:sym typeface="Helvetica Neue"/>
                        </a:defRPr>
                      </a:pPr>
                      <a:endParaRPr dirty="0"/>
                    </a:p>
                  </a:txBody>
                  <a:tcPr marL="25400" marR="25400" marT="0" marB="25400" anchor="ctr" horzOverflow="overflow">
                    <a:lnL w="0">
                      <a:miter lim="400000"/>
                    </a:lnL>
                    <a:lnR w="0">
                      <a:miter lim="400000"/>
                    </a:lnR>
                    <a:lnT w="12700">
                      <a:solidFill>
                        <a:srgbClr val="000000"/>
                      </a:solidFill>
                      <a:miter lim="400000"/>
                    </a:lnT>
                    <a:lnB w="0">
                      <a:miter lim="400000"/>
                    </a:lnB>
                    <a:solidFill>
                      <a:srgbClr val="FFFFFF"/>
                    </a:solidFill>
                  </a:tcPr>
                </a:tc>
                <a:tc>
                  <a:txBody>
                    <a:bodyPr/>
                    <a:lstStyle/>
                    <a:p>
                      <a:pPr defTabSz="457200">
                        <a:defRPr sz="1800">
                          <a:solidFill>
                            <a:srgbClr val="000000"/>
                          </a:solidFill>
                        </a:defRPr>
                      </a:pPr>
                      <a:r>
                        <a:rPr sz="2800" dirty="0">
                          <a:latin typeface="Helvetica Neue"/>
                          <a:ea typeface="Helvetica Neue"/>
                          <a:cs typeface="Helvetica Neue"/>
                          <a:sym typeface="Helvetica Neue"/>
                        </a:rPr>
                        <a:t>+</a:t>
                      </a:r>
                    </a:p>
                  </a:txBody>
                  <a:tcPr marL="25400" marR="25400" marT="0" marB="25400" anchor="ctr" horzOverflow="overflow">
                    <a:lnL w="0">
                      <a:miter lim="400000"/>
                    </a:lnL>
                    <a:lnR w="0">
                      <a:miter lim="400000"/>
                    </a:lnR>
                    <a:lnT w="12700">
                      <a:solidFill>
                        <a:srgbClr val="000000"/>
                      </a:solidFill>
                      <a:miter lim="400000"/>
                    </a:lnT>
                    <a:lnB w="0">
                      <a:miter lim="400000"/>
                    </a:lnB>
                    <a:solidFill>
                      <a:srgbClr val="FFFFFF"/>
                    </a:solidFill>
                  </a:tcPr>
                </a:tc>
                <a:tc>
                  <a:txBody>
                    <a:bodyPr/>
                    <a:lstStyle/>
                    <a:p>
                      <a:pPr defTabSz="457200">
                        <a:defRPr sz="1800">
                          <a:solidFill>
                            <a:srgbClr val="000000"/>
                          </a:solidFill>
                        </a:defRPr>
                      </a:pPr>
                      <a:r>
                        <a:rPr sz="2800" dirty="0">
                          <a:latin typeface="Helvetica Neue"/>
                          <a:ea typeface="Helvetica Neue"/>
                          <a:cs typeface="Helvetica Neue"/>
                          <a:sym typeface="Helvetica Neue"/>
                        </a:rPr>
                        <a:t>+</a:t>
                      </a:r>
                    </a:p>
                  </a:txBody>
                  <a:tcPr marL="25400" marR="25400" marT="0" marB="25400" anchor="ctr" horzOverflow="overflow">
                    <a:lnL w="0">
                      <a:miter lim="400000"/>
                    </a:lnL>
                    <a:lnR w="0">
                      <a:miter lim="400000"/>
                    </a:lnR>
                    <a:lnT w="12700">
                      <a:solidFill>
                        <a:srgbClr val="000000"/>
                      </a:solidFill>
                      <a:miter lim="400000"/>
                    </a:lnT>
                    <a:lnB w="0">
                      <a:miter lim="400000"/>
                    </a:lnB>
                    <a:solidFill>
                      <a:srgbClr val="FFFFFF"/>
                    </a:solidFill>
                  </a:tcPr>
                </a:tc>
                <a:tc>
                  <a:txBody>
                    <a:bodyPr/>
                    <a:lstStyle/>
                    <a:p>
                      <a:pPr defTabSz="457200">
                        <a:defRPr sz="1800">
                          <a:solidFill>
                            <a:srgbClr val="000000"/>
                          </a:solidFill>
                        </a:defRPr>
                      </a:pPr>
                      <a:r>
                        <a:rPr sz="2800" dirty="0">
                          <a:latin typeface="Helvetica Neue"/>
                          <a:ea typeface="Helvetica Neue"/>
                          <a:cs typeface="Helvetica Neue"/>
                          <a:sym typeface="Helvetica Neue"/>
                        </a:rPr>
                        <a:t>II</a:t>
                      </a:r>
                    </a:p>
                  </a:txBody>
                  <a:tcPr marL="25400" marR="25400" marT="0" marB="25400" anchor="ctr" horzOverflow="overflow">
                    <a:lnL w="0">
                      <a:miter lim="400000"/>
                    </a:lnL>
                    <a:lnR w="25400">
                      <a:solidFill>
                        <a:srgbClr val="000000"/>
                      </a:solidFill>
                      <a:miter lim="400000"/>
                    </a:lnR>
                    <a:lnT w="12700">
                      <a:solidFill>
                        <a:srgbClr val="000000"/>
                      </a:solidFill>
                      <a:miter lim="400000"/>
                    </a:lnT>
                    <a:lnB w="0">
                      <a:miter lim="400000"/>
                    </a:lnB>
                    <a:solidFill>
                      <a:srgbClr val="FFFFFF"/>
                    </a:solidFill>
                  </a:tcPr>
                </a:tc>
                <a:extLst>
                  <a:ext uri="{0D108BD9-81ED-4DB2-BD59-A6C34878D82A}">
                    <a16:rowId xmlns:a16="http://schemas.microsoft.com/office/drawing/2014/main" val="10001"/>
                  </a:ext>
                </a:extLst>
              </a:tr>
              <a:tr h="682707">
                <a:tc>
                  <a:txBody>
                    <a:bodyPr/>
                    <a:lstStyle/>
                    <a:p>
                      <a:pPr algn="r" defTabSz="457200">
                        <a:defRPr sz="1800">
                          <a:solidFill>
                            <a:srgbClr val="000000"/>
                          </a:solidFill>
                        </a:defRPr>
                      </a:pPr>
                      <a:r>
                        <a:rPr sz="2800" b="1">
                          <a:latin typeface="Helvetica Neue"/>
                          <a:ea typeface="Helvetica Neue"/>
                          <a:cs typeface="Helvetica Neue"/>
                          <a:sym typeface="Helvetica Neue"/>
                        </a:rPr>
                        <a:t>PC12</a:t>
                      </a:r>
                    </a:p>
                  </a:txBody>
                  <a:tcPr marL="25400" marR="25400" marT="0" marB="25400" anchor="ctr" horzOverflow="overflow">
                    <a:lnL w="25400">
                      <a:solidFill>
                        <a:srgbClr val="000000"/>
                      </a:solidFill>
                      <a:miter lim="400000"/>
                    </a:lnL>
                    <a:lnR w="0">
                      <a:miter lim="400000"/>
                    </a:lnR>
                    <a:lnT w="0">
                      <a:miter lim="400000"/>
                    </a:lnT>
                    <a:lnB w="0">
                      <a:miter lim="400000"/>
                    </a:lnB>
                    <a:solidFill>
                      <a:srgbClr val="FFFFFF"/>
                    </a:solidFill>
                  </a:tcPr>
                </a:tc>
                <a:tc>
                  <a:txBody>
                    <a:bodyPr/>
                    <a:lstStyle/>
                    <a:p>
                      <a:pPr defTabSz="457200">
                        <a:defRPr sz="1800">
                          <a:solidFill>
                            <a:srgbClr val="000000"/>
                          </a:solidFill>
                        </a:defRPr>
                      </a:pPr>
                      <a:r>
                        <a:rPr sz="2800">
                          <a:latin typeface="Helvetica Neue"/>
                          <a:ea typeface="Helvetica Neue"/>
                          <a:cs typeface="Helvetica Neue"/>
                          <a:sym typeface="Helvetica Neue"/>
                        </a:rPr>
                        <a:t>CSL</a:t>
                      </a:r>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1800">
                          <a:solidFill>
                            <a:srgbClr val="000000"/>
                          </a:solidFill>
                        </a:defRPr>
                      </a:pPr>
                      <a:r>
                        <a:rPr sz="2800">
                          <a:latin typeface="Helvetica Neue"/>
                          <a:ea typeface="Helvetica Neue"/>
                          <a:cs typeface="Helvetica Neue"/>
                          <a:sym typeface="Helvetica Neue"/>
                        </a:rPr>
                        <a:t>+</a:t>
                      </a:r>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1800">
                          <a:solidFill>
                            <a:srgbClr val="000000"/>
                          </a:solidFill>
                        </a:defRPr>
                      </a:pPr>
                      <a:r>
                        <a:rPr sz="2800">
                          <a:latin typeface="Helvetica Neue"/>
                          <a:ea typeface="Helvetica Neue"/>
                          <a:cs typeface="Helvetica Neue"/>
                          <a:sym typeface="Helvetica Neue"/>
                        </a:rPr>
                        <a:t>+</a:t>
                      </a:r>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2800">
                          <a:solidFill>
                            <a:srgbClr val="000000"/>
                          </a:solidFill>
                          <a:latin typeface="Helvetica Neue"/>
                          <a:ea typeface="Helvetica Neue"/>
                          <a:cs typeface="Helvetica Neue"/>
                          <a:sym typeface="Helvetica Neue"/>
                        </a:defRPr>
                      </a:pPr>
                      <a:endParaRPr/>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1800">
                          <a:solidFill>
                            <a:srgbClr val="000000"/>
                          </a:solidFill>
                        </a:defRPr>
                      </a:pPr>
                      <a:r>
                        <a:rPr sz="2800">
                          <a:latin typeface="Helvetica Neue"/>
                          <a:ea typeface="Helvetica Neue"/>
                          <a:cs typeface="Helvetica Neue"/>
                          <a:sym typeface="Helvetica Neue"/>
                        </a:rPr>
                        <a:t>+</a:t>
                      </a:r>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2800">
                          <a:solidFill>
                            <a:srgbClr val="000000"/>
                          </a:solidFill>
                          <a:latin typeface="Helvetica Neue"/>
                          <a:ea typeface="Helvetica Neue"/>
                          <a:cs typeface="Helvetica Neue"/>
                          <a:sym typeface="Helvetica Neue"/>
                        </a:defRPr>
                      </a:pPr>
                      <a:endParaRPr/>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2800">
                          <a:solidFill>
                            <a:srgbClr val="000000"/>
                          </a:solidFill>
                          <a:latin typeface="Helvetica Neue"/>
                          <a:ea typeface="Helvetica Neue"/>
                          <a:cs typeface="Helvetica Neue"/>
                          <a:sym typeface="Helvetica Neue"/>
                        </a:defRPr>
                      </a:pPr>
                      <a:endParaRPr/>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1800">
                          <a:solidFill>
                            <a:srgbClr val="000000"/>
                          </a:solidFill>
                        </a:defRPr>
                      </a:pPr>
                      <a:r>
                        <a:rPr sz="2800">
                          <a:latin typeface="Helvetica Neue"/>
                          <a:ea typeface="Helvetica Neue"/>
                          <a:cs typeface="Helvetica Neue"/>
                          <a:sym typeface="Helvetica Neue"/>
                        </a:rPr>
                        <a:t>+</a:t>
                      </a:r>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1800">
                          <a:solidFill>
                            <a:srgbClr val="000000"/>
                          </a:solidFill>
                        </a:defRPr>
                      </a:pPr>
                      <a:r>
                        <a:rPr sz="2800">
                          <a:latin typeface="Helvetica Neue"/>
                          <a:ea typeface="Helvetica Neue"/>
                          <a:cs typeface="Helvetica Neue"/>
                          <a:sym typeface="Helvetica Neue"/>
                        </a:rPr>
                        <a:t>+</a:t>
                      </a:r>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1800">
                          <a:solidFill>
                            <a:srgbClr val="000000"/>
                          </a:solidFill>
                        </a:defRPr>
                      </a:pPr>
                      <a:r>
                        <a:rPr sz="2800">
                          <a:latin typeface="Helvetica Neue"/>
                          <a:ea typeface="Helvetica Neue"/>
                          <a:cs typeface="Helvetica Neue"/>
                          <a:sym typeface="Helvetica Neue"/>
                        </a:rPr>
                        <a:t>+</a:t>
                      </a:r>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2800">
                          <a:solidFill>
                            <a:srgbClr val="000000"/>
                          </a:solidFill>
                          <a:latin typeface="Helvetica Neue"/>
                          <a:ea typeface="Helvetica Neue"/>
                          <a:cs typeface="Helvetica Neue"/>
                          <a:sym typeface="Helvetica Neue"/>
                        </a:defRPr>
                      </a:pPr>
                      <a:endParaRPr dirty="0"/>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1800">
                          <a:solidFill>
                            <a:srgbClr val="000000"/>
                          </a:solidFill>
                        </a:defRPr>
                      </a:pPr>
                      <a:r>
                        <a:rPr sz="2800" dirty="0">
                          <a:latin typeface="Helvetica Neue"/>
                          <a:ea typeface="Helvetica Neue"/>
                          <a:cs typeface="Helvetica Neue"/>
                          <a:sym typeface="Helvetica Neue"/>
                        </a:rPr>
                        <a:t>+</a:t>
                      </a:r>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2800">
                          <a:solidFill>
                            <a:srgbClr val="000000"/>
                          </a:solidFill>
                          <a:latin typeface="Helvetica Neue"/>
                          <a:ea typeface="Helvetica Neue"/>
                          <a:cs typeface="Helvetica Neue"/>
                          <a:sym typeface="Helvetica Neue"/>
                        </a:defRPr>
                      </a:pPr>
                      <a:endParaRPr dirty="0"/>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1800">
                          <a:solidFill>
                            <a:srgbClr val="000000"/>
                          </a:solidFill>
                        </a:defRPr>
                      </a:pPr>
                      <a:r>
                        <a:rPr sz="2800" dirty="0">
                          <a:latin typeface="Helvetica Neue"/>
                          <a:ea typeface="Helvetica Neue"/>
                          <a:cs typeface="Helvetica Neue"/>
                          <a:sym typeface="Helvetica Neue"/>
                        </a:rPr>
                        <a:t>I</a:t>
                      </a:r>
                    </a:p>
                  </a:txBody>
                  <a:tcPr marL="25400" marR="25400" marT="0" marB="25400" anchor="ctr" horzOverflow="overflow">
                    <a:lnL w="0">
                      <a:miter lim="400000"/>
                    </a:lnL>
                    <a:lnR w="25400">
                      <a:solidFill>
                        <a:srgbClr val="000000"/>
                      </a:solidFill>
                      <a:miter lim="400000"/>
                    </a:lnR>
                    <a:lnT w="0">
                      <a:miter lim="400000"/>
                    </a:lnT>
                    <a:lnB w="0">
                      <a:miter lim="400000"/>
                    </a:lnB>
                    <a:solidFill>
                      <a:srgbClr val="FFFFFF"/>
                    </a:solidFill>
                  </a:tcPr>
                </a:tc>
                <a:extLst>
                  <a:ext uri="{0D108BD9-81ED-4DB2-BD59-A6C34878D82A}">
                    <a16:rowId xmlns:a16="http://schemas.microsoft.com/office/drawing/2014/main" val="10002"/>
                  </a:ext>
                </a:extLst>
              </a:tr>
              <a:tr h="682707">
                <a:tc>
                  <a:txBody>
                    <a:bodyPr/>
                    <a:lstStyle/>
                    <a:p>
                      <a:pPr algn="r" defTabSz="457200">
                        <a:defRPr sz="1800">
                          <a:solidFill>
                            <a:srgbClr val="000000"/>
                          </a:solidFill>
                        </a:defRPr>
                      </a:pPr>
                      <a:r>
                        <a:rPr sz="2800" b="1" dirty="0">
                          <a:latin typeface="Helvetica Neue"/>
                          <a:ea typeface="Helvetica Neue"/>
                          <a:cs typeface="Helvetica Neue"/>
                          <a:sym typeface="Helvetica Neue"/>
                        </a:rPr>
                        <a:t>1</a:t>
                      </a:r>
                    </a:p>
                  </a:txBody>
                  <a:tcPr marL="25400" marR="25400" marT="0" marB="25400" anchor="ctr" horzOverflow="overflow">
                    <a:lnL w="25400">
                      <a:solidFill>
                        <a:srgbClr val="000000"/>
                      </a:solidFill>
                      <a:miter lim="400000"/>
                    </a:lnL>
                    <a:lnR w="0">
                      <a:miter lim="400000"/>
                    </a:lnR>
                    <a:lnT w="0">
                      <a:miter lim="400000"/>
                    </a:lnT>
                    <a:lnB w="0">
                      <a:miter lim="400000"/>
                    </a:lnB>
                    <a:solidFill>
                      <a:srgbClr val="DBBE8A"/>
                    </a:solidFill>
                  </a:tcPr>
                </a:tc>
                <a:tc>
                  <a:txBody>
                    <a:bodyPr/>
                    <a:lstStyle/>
                    <a:p>
                      <a:pPr defTabSz="457200">
                        <a:defRPr sz="1800">
                          <a:solidFill>
                            <a:srgbClr val="000000"/>
                          </a:solidFill>
                        </a:defRPr>
                      </a:pPr>
                      <a:r>
                        <a:rPr sz="2800" dirty="0">
                          <a:latin typeface="Helvetica Neue"/>
                          <a:ea typeface="Helvetica Neue"/>
                          <a:cs typeface="Helvetica Neue"/>
                          <a:sym typeface="Helvetica Neue"/>
                        </a:rPr>
                        <a:t>CSL</a:t>
                      </a:r>
                    </a:p>
                  </a:txBody>
                  <a:tcPr marL="25400" marR="25400" marT="0" marB="25400" anchor="ctr" horzOverflow="overflow">
                    <a:lnL w="0">
                      <a:miter lim="400000"/>
                    </a:lnL>
                    <a:lnR w="0">
                      <a:miter lim="400000"/>
                    </a:lnR>
                    <a:lnT w="0">
                      <a:miter lim="400000"/>
                    </a:lnT>
                    <a:lnB w="0">
                      <a:miter lim="400000"/>
                    </a:lnB>
                    <a:solidFill>
                      <a:srgbClr val="DBBE8A"/>
                    </a:solidFill>
                  </a:tcPr>
                </a:tc>
                <a:tc>
                  <a:txBody>
                    <a:bodyPr/>
                    <a:lstStyle/>
                    <a:p>
                      <a:pPr defTabSz="457200">
                        <a:defRPr sz="1800">
                          <a:solidFill>
                            <a:srgbClr val="000000"/>
                          </a:solidFill>
                        </a:defRPr>
                      </a:pPr>
                      <a:r>
                        <a:rPr sz="2800" dirty="0">
                          <a:latin typeface="Helvetica Neue"/>
                          <a:ea typeface="Helvetica Neue"/>
                          <a:cs typeface="Helvetica Neue"/>
                          <a:sym typeface="Helvetica Neue"/>
                        </a:rPr>
                        <a:t>+</a:t>
                      </a:r>
                    </a:p>
                  </a:txBody>
                  <a:tcPr marL="25400" marR="25400" marT="0" marB="25400" anchor="ctr" horzOverflow="overflow">
                    <a:lnL w="0">
                      <a:miter lim="400000"/>
                    </a:lnL>
                    <a:lnR w="0">
                      <a:miter lim="400000"/>
                    </a:lnR>
                    <a:lnT w="0">
                      <a:miter lim="400000"/>
                    </a:lnT>
                    <a:lnB w="0">
                      <a:miter lim="400000"/>
                    </a:lnB>
                    <a:solidFill>
                      <a:srgbClr val="DBBE8A"/>
                    </a:solidFill>
                  </a:tcPr>
                </a:tc>
                <a:tc>
                  <a:txBody>
                    <a:bodyPr/>
                    <a:lstStyle/>
                    <a:p>
                      <a:pPr defTabSz="457200">
                        <a:defRPr sz="1800">
                          <a:solidFill>
                            <a:srgbClr val="000000"/>
                          </a:solidFill>
                        </a:defRPr>
                      </a:pPr>
                      <a:r>
                        <a:rPr sz="2800" dirty="0">
                          <a:latin typeface="Helvetica Neue"/>
                          <a:ea typeface="Helvetica Neue"/>
                          <a:cs typeface="Helvetica Neue"/>
                          <a:sym typeface="Helvetica Neue"/>
                        </a:rPr>
                        <a:t>+</a:t>
                      </a:r>
                    </a:p>
                  </a:txBody>
                  <a:tcPr marL="25400" marR="25400" marT="0" marB="25400" anchor="ctr" horzOverflow="overflow">
                    <a:lnL w="0">
                      <a:miter lim="400000"/>
                    </a:lnL>
                    <a:lnR w="0">
                      <a:miter lim="400000"/>
                    </a:lnR>
                    <a:lnT w="0">
                      <a:miter lim="400000"/>
                    </a:lnT>
                    <a:lnB w="0">
                      <a:miter lim="400000"/>
                    </a:lnB>
                    <a:solidFill>
                      <a:srgbClr val="DBBE8A"/>
                    </a:solidFill>
                  </a:tcPr>
                </a:tc>
                <a:tc>
                  <a:txBody>
                    <a:bodyPr/>
                    <a:lstStyle/>
                    <a:p>
                      <a:pPr defTabSz="457200">
                        <a:defRPr sz="2800">
                          <a:solidFill>
                            <a:srgbClr val="000000"/>
                          </a:solidFill>
                          <a:latin typeface="Helvetica Neue"/>
                          <a:ea typeface="Helvetica Neue"/>
                          <a:cs typeface="Helvetica Neue"/>
                          <a:sym typeface="Helvetica Neue"/>
                        </a:defRPr>
                      </a:pPr>
                      <a:endParaRPr dirty="0"/>
                    </a:p>
                  </a:txBody>
                  <a:tcPr marL="25400" marR="25400" marT="0" marB="25400" anchor="ctr" horzOverflow="overflow">
                    <a:lnL w="0">
                      <a:miter lim="400000"/>
                    </a:lnL>
                    <a:lnR w="0">
                      <a:miter lim="400000"/>
                    </a:lnR>
                    <a:lnT w="0">
                      <a:miter lim="400000"/>
                    </a:lnT>
                    <a:lnB w="0">
                      <a:miter lim="400000"/>
                    </a:lnB>
                    <a:solidFill>
                      <a:srgbClr val="DBBE8A"/>
                    </a:solidFill>
                  </a:tcPr>
                </a:tc>
                <a:tc>
                  <a:txBody>
                    <a:bodyPr/>
                    <a:lstStyle/>
                    <a:p>
                      <a:pPr defTabSz="457200">
                        <a:defRPr sz="1800">
                          <a:solidFill>
                            <a:srgbClr val="000000"/>
                          </a:solidFill>
                        </a:defRPr>
                      </a:pPr>
                      <a:r>
                        <a:rPr sz="2800" dirty="0">
                          <a:latin typeface="Helvetica Neue"/>
                          <a:ea typeface="Helvetica Neue"/>
                          <a:cs typeface="Helvetica Neue"/>
                          <a:sym typeface="Helvetica Neue"/>
                        </a:rPr>
                        <a:t>+</a:t>
                      </a:r>
                    </a:p>
                  </a:txBody>
                  <a:tcPr marL="25400" marR="25400" marT="0" marB="25400" anchor="ctr" horzOverflow="overflow">
                    <a:lnL w="0">
                      <a:miter lim="400000"/>
                    </a:lnL>
                    <a:lnR w="0">
                      <a:miter lim="400000"/>
                    </a:lnR>
                    <a:lnT w="0">
                      <a:miter lim="400000"/>
                    </a:lnT>
                    <a:lnB w="0">
                      <a:miter lim="400000"/>
                    </a:lnB>
                    <a:solidFill>
                      <a:srgbClr val="DBBE8A"/>
                    </a:solidFill>
                  </a:tcPr>
                </a:tc>
                <a:tc>
                  <a:txBody>
                    <a:bodyPr/>
                    <a:lstStyle/>
                    <a:p>
                      <a:pPr defTabSz="457200">
                        <a:defRPr sz="2800">
                          <a:solidFill>
                            <a:srgbClr val="000000"/>
                          </a:solidFill>
                          <a:latin typeface="Helvetica Neue"/>
                          <a:ea typeface="Helvetica Neue"/>
                          <a:cs typeface="Helvetica Neue"/>
                          <a:sym typeface="Helvetica Neue"/>
                        </a:defRPr>
                      </a:pPr>
                      <a:endParaRPr dirty="0"/>
                    </a:p>
                  </a:txBody>
                  <a:tcPr marL="25400" marR="25400" marT="0" marB="25400" anchor="ctr" horzOverflow="overflow">
                    <a:lnL w="0">
                      <a:miter lim="400000"/>
                    </a:lnL>
                    <a:lnR w="0">
                      <a:miter lim="400000"/>
                    </a:lnR>
                    <a:lnT w="0">
                      <a:miter lim="400000"/>
                    </a:lnT>
                    <a:lnB w="0">
                      <a:miter lim="400000"/>
                    </a:lnB>
                    <a:solidFill>
                      <a:srgbClr val="DBBE8A"/>
                    </a:solidFill>
                  </a:tcPr>
                </a:tc>
                <a:tc>
                  <a:txBody>
                    <a:bodyPr/>
                    <a:lstStyle/>
                    <a:p>
                      <a:pPr defTabSz="457200">
                        <a:defRPr sz="2800">
                          <a:solidFill>
                            <a:srgbClr val="000000"/>
                          </a:solidFill>
                          <a:latin typeface="Helvetica Neue"/>
                          <a:ea typeface="Helvetica Neue"/>
                          <a:cs typeface="Helvetica Neue"/>
                          <a:sym typeface="Helvetica Neue"/>
                        </a:defRPr>
                      </a:pPr>
                      <a:endParaRPr dirty="0"/>
                    </a:p>
                  </a:txBody>
                  <a:tcPr marL="25400" marR="25400" marT="0" marB="25400" anchor="ctr" horzOverflow="overflow">
                    <a:lnL w="0">
                      <a:miter lim="400000"/>
                    </a:lnL>
                    <a:lnR w="0">
                      <a:miter lim="400000"/>
                    </a:lnR>
                    <a:lnT w="0">
                      <a:miter lim="400000"/>
                    </a:lnT>
                    <a:lnB w="0">
                      <a:miter lim="400000"/>
                    </a:lnB>
                    <a:solidFill>
                      <a:srgbClr val="DBBE8A"/>
                    </a:solidFill>
                  </a:tcPr>
                </a:tc>
                <a:tc>
                  <a:txBody>
                    <a:bodyPr/>
                    <a:lstStyle/>
                    <a:p>
                      <a:pPr defTabSz="457200">
                        <a:defRPr sz="1800">
                          <a:solidFill>
                            <a:srgbClr val="000000"/>
                          </a:solidFill>
                        </a:defRPr>
                      </a:pPr>
                      <a:r>
                        <a:rPr sz="2800" dirty="0">
                          <a:latin typeface="Helvetica Neue"/>
                          <a:ea typeface="Helvetica Neue"/>
                          <a:cs typeface="Helvetica Neue"/>
                          <a:sym typeface="Helvetica Neue"/>
                        </a:rPr>
                        <a:t>+</a:t>
                      </a:r>
                    </a:p>
                  </a:txBody>
                  <a:tcPr marL="25400" marR="25400" marT="0" marB="25400" anchor="ctr" horzOverflow="overflow">
                    <a:lnL w="0">
                      <a:miter lim="400000"/>
                    </a:lnL>
                    <a:lnR w="0">
                      <a:miter lim="400000"/>
                    </a:lnR>
                    <a:lnT w="0">
                      <a:miter lim="400000"/>
                    </a:lnT>
                    <a:lnB w="0">
                      <a:miter lim="400000"/>
                    </a:lnB>
                    <a:solidFill>
                      <a:srgbClr val="DBBE8A"/>
                    </a:solidFill>
                  </a:tcPr>
                </a:tc>
                <a:tc>
                  <a:txBody>
                    <a:bodyPr/>
                    <a:lstStyle/>
                    <a:p>
                      <a:pPr defTabSz="457200">
                        <a:defRPr sz="1800">
                          <a:solidFill>
                            <a:srgbClr val="000000"/>
                          </a:solidFill>
                        </a:defRPr>
                      </a:pPr>
                      <a:r>
                        <a:rPr sz="2800" dirty="0">
                          <a:latin typeface="Helvetica Neue"/>
                          <a:ea typeface="Helvetica Neue"/>
                          <a:cs typeface="Helvetica Neue"/>
                          <a:sym typeface="Helvetica Neue"/>
                        </a:rPr>
                        <a:t>+</a:t>
                      </a:r>
                    </a:p>
                  </a:txBody>
                  <a:tcPr marL="25400" marR="25400" marT="0" marB="25400" anchor="ctr" horzOverflow="overflow">
                    <a:lnL w="0">
                      <a:miter lim="400000"/>
                    </a:lnL>
                    <a:lnR w="0">
                      <a:miter lim="400000"/>
                    </a:lnR>
                    <a:lnT w="0">
                      <a:miter lim="400000"/>
                    </a:lnT>
                    <a:lnB w="0">
                      <a:miter lim="400000"/>
                    </a:lnB>
                    <a:solidFill>
                      <a:srgbClr val="DBBE8A"/>
                    </a:solidFill>
                  </a:tcPr>
                </a:tc>
                <a:tc>
                  <a:txBody>
                    <a:bodyPr/>
                    <a:lstStyle/>
                    <a:p>
                      <a:pPr defTabSz="457200">
                        <a:defRPr sz="1800">
                          <a:solidFill>
                            <a:srgbClr val="000000"/>
                          </a:solidFill>
                        </a:defRPr>
                      </a:pPr>
                      <a:r>
                        <a:rPr sz="2800" dirty="0">
                          <a:latin typeface="Helvetica Neue"/>
                          <a:ea typeface="Helvetica Neue"/>
                          <a:cs typeface="Helvetica Neue"/>
                          <a:sym typeface="Helvetica Neue"/>
                        </a:rPr>
                        <a:t>+</a:t>
                      </a:r>
                    </a:p>
                  </a:txBody>
                  <a:tcPr marL="25400" marR="25400" marT="0" marB="25400" anchor="ctr" horzOverflow="overflow">
                    <a:lnL w="0">
                      <a:miter lim="400000"/>
                    </a:lnL>
                    <a:lnR w="0">
                      <a:miter lim="400000"/>
                    </a:lnR>
                    <a:lnT w="0">
                      <a:miter lim="400000"/>
                    </a:lnT>
                    <a:lnB w="0">
                      <a:miter lim="400000"/>
                    </a:lnB>
                    <a:solidFill>
                      <a:srgbClr val="DBBE8A"/>
                    </a:solidFill>
                  </a:tcPr>
                </a:tc>
                <a:tc>
                  <a:txBody>
                    <a:bodyPr/>
                    <a:lstStyle/>
                    <a:p>
                      <a:pPr defTabSz="457200">
                        <a:defRPr sz="2800">
                          <a:solidFill>
                            <a:srgbClr val="000000"/>
                          </a:solidFill>
                          <a:latin typeface="Helvetica Neue"/>
                          <a:ea typeface="Helvetica Neue"/>
                          <a:cs typeface="Helvetica Neue"/>
                          <a:sym typeface="Helvetica Neue"/>
                        </a:defRPr>
                      </a:pPr>
                      <a:endParaRPr dirty="0"/>
                    </a:p>
                  </a:txBody>
                  <a:tcPr marL="25400" marR="25400" marT="0" marB="25400" anchor="ctr" horzOverflow="overflow">
                    <a:lnL w="0">
                      <a:miter lim="400000"/>
                    </a:lnL>
                    <a:lnR w="0">
                      <a:miter lim="400000"/>
                    </a:lnR>
                    <a:lnT w="0">
                      <a:miter lim="400000"/>
                    </a:lnT>
                    <a:lnB w="0">
                      <a:miter lim="400000"/>
                    </a:lnB>
                    <a:solidFill>
                      <a:srgbClr val="DBBE8A"/>
                    </a:solidFill>
                  </a:tcPr>
                </a:tc>
                <a:tc>
                  <a:txBody>
                    <a:bodyPr/>
                    <a:lstStyle/>
                    <a:p>
                      <a:pPr defTabSz="457200">
                        <a:defRPr sz="1800">
                          <a:solidFill>
                            <a:srgbClr val="000000"/>
                          </a:solidFill>
                        </a:defRPr>
                      </a:pPr>
                      <a:r>
                        <a:rPr sz="2800" dirty="0">
                          <a:latin typeface="Helvetica Neue"/>
                          <a:ea typeface="Helvetica Neue"/>
                          <a:cs typeface="Helvetica Neue"/>
                          <a:sym typeface="Helvetica Neue"/>
                        </a:rPr>
                        <a:t>+</a:t>
                      </a:r>
                    </a:p>
                  </a:txBody>
                  <a:tcPr marL="25400" marR="25400" marT="0" marB="25400" anchor="ctr" horzOverflow="overflow">
                    <a:lnL w="0">
                      <a:miter lim="400000"/>
                    </a:lnL>
                    <a:lnR w="0">
                      <a:miter lim="400000"/>
                    </a:lnR>
                    <a:lnT w="0">
                      <a:miter lim="400000"/>
                    </a:lnT>
                    <a:lnB w="0">
                      <a:miter lim="400000"/>
                    </a:lnB>
                    <a:solidFill>
                      <a:srgbClr val="DBBE8A"/>
                    </a:solidFill>
                  </a:tcPr>
                </a:tc>
                <a:tc>
                  <a:txBody>
                    <a:bodyPr/>
                    <a:lstStyle/>
                    <a:p>
                      <a:pPr defTabSz="457200">
                        <a:defRPr sz="2800">
                          <a:solidFill>
                            <a:srgbClr val="000000"/>
                          </a:solidFill>
                          <a:latin typeface="Helvetica Neue"/>
                          <a:ea typeface="Helvetica Neue"/>
                          <a:cs typeface="Helvetica Neue"/>
                          <a:sym typeface="Helvetica Neue"/>
                        </a:defRPr>
                      </a:pPr>
                      <a:endParaRPr dirty="0"/>
                    </a:p>
                  </a:txBody>
                  <a:tcPr marL="25400" marR="25400" marT="0" marB="25400" anchor="ctr" horzOverflow="overflow">
                    <a:lnL w="0">
                      <a:miter lim="400000"/>
                    </a:lnL>
                    <a:lnR w="0">
                      <a:miter lim="400000"/>
                    </a:lnR>
                    <a:lnT w="0">
                      <a:miter lim="400000"/>
                    </a:lnT>
                    <a:lnB w="0">
                      <a:miter lim="400000"/>
                    </a:lnB>
                    <a:solidFill>
                      <a:srgbClr val="DBBE8A"/>
                    </a:solidFill>
                  </a:tcPr>
                </a:tc>
                <a:tc>
                  <a:txBody>
                    <a:bodyPr/>
                    <a:lstStyle/>
                    <a:p>
                      <a:pPr defTabSz="457200">
                        <a:defRPr sz="1800">
                          <a:solidFill>
                            <a:srgbClr val="000000"/>
                          </a:solidFill>
                        </a:defRPr>
                      </a:pPr>
                      <a:r>
                        <a:rPr sz="2800" dirty="0">
                          <a:latin typeface="Helvetica Neue"/>
                          <a:ea typeface="Helvetica Neue"/>
                          <a:cs typeface="Helvetica Neue"/>
                          <a:sym typeface="Helvetica Neue"/>
                        </a:rPr>
                        <a:t>I</a:t>
                      </a:r>
                    </a:p>
                  </a:txBody>
                  <a:tcPr marL="25400" marR="25400" marT="0" marB="25400" anchor="ctr" horzOverflow="overflow">
                    <a:lnL w="0">
                      <a:miter lim="400000"/>
                    </a:lnL>
                    <a:lnR w="25400">
                      <a:solidFill>
                        <a:srgbClr val="000000"/>
                      </a:solidFill>
                      <a:miter lim="400000"/>
                    </a:lnR>
                    <a:lnT w="0">
                      <a:miter lim="400000"/>
                    </a:lnT>
                    <a:lnB w="0">
                      <a:miter lim="400000"/>
                    </a:lnB>
                    <a:solidFill>
                      <a:srgbClr val="DBBE8A"/>
                    </a:solidFill>
                  </a:tcPr>
                </a:tc>
                <a:extLst>
                  <a:ext uri="{0D108BD9-81ED-4DB2-BD59-A6C34878D82A}">
                    <a16:rowId xmlns:a16="http://schemas.microsoft.com/office/drawing/2014/main" val="10003"/>
                  </a:ext>
                </a:extLst>
              </a:tr>
              <a:tr h="682707">
                <a:tc>
                  <a:txBody>
                    <a:bodyPr/>
                    <a:lstStyle/>
                    <a:p>
                      <a:pPr algn="r" defTabSz="457200">
                        <a:defRPr sz="1800">
                          <a:solidFill>
                            <a:srgbClr val="000000"/>
                          </a:solidFill>
                        </a:defRPr>
                      </a:pPr>
                      <a:r>
                        <a:rPr sz="2800" b="1" dirty="0">
                          <a:latin typeface="Helvetica Neue"/>
                          <a:ea typeface="Helvetica Neue"/>
                          <a:cs typeface="Helvetica Neue"/>
                          <a:sym typeface="Helvetica Neue"/>
                        </a:rPr>
                        <a:t>4</a:t>
                      </a:r>
                    </a:p>
                  </a:txBody>
                  <a:tcPr marL="25400" marR="25400" marT="0" marB="25400" anchor="ctr" horzOverflow="overflow">
                    <a:lnL w="25400">
                      <a:solidFill>
                        <a:srgbClr val="000000"/>
                      </a:solidFill>
                      <a:miter lim="400000"/>
                    </a:lnL>
                    <a:lnR w="0">
                      <a:miter lim="400000"/>
                    </a:lnR>
                    <a:lnT w="0">
                      <a:miter lim="400000"/>
                    </a:lnT>
                    <a:lnB w="0">
                      <a:miter lim="400000"/>
                    </a:lnB>
                    <a:solidFill>
                      <a:srgbClr val="AFB4D2"/>
                    </a:solidFill>
                  </a:tcPr>
                </a:tc>
                <a:tc>
                  <a:txBody>
                    <a:bodyPr/>
                    <a:lstStyle/>
                    <a:p>
                      <a:pPr defTabSz="457200">
                        <a:defRPr sz="1800">
                          <a:solidFill>
                            <a:srgbClr val="000000"/>
                          </a:solidFill>
                        </a:defRPr>
                      </a:pPr>
                      <a:r>
                        <a:rPr sz="2800" dirty="0">
                          <a:latin typeface="Helvetica Neue"/>
                          <a:ea typeface="Helvetica Neue"/>
                          <a:cs typeface="Helvetica Neue"/>
                          <a:sym typeface="Helvetica Neue"/>
                        </a:rPr>
                        <a:t>CSL</a:t>
                      </a:r>
                    </a:p>
                  </a:txBody>
                  <a:tcPr marL="25400" marR="25400" marT="0" marB="25400" anchor="ctr" horzOverflow="overflow">
                    <a:lnL w="0">
                      <a:miter lim="400000"/>
                    </a:lnL>
                    <a:lnR w="0">
                      <a:miter lim="400000"/>
                    </a:lnR>
                    <a:lnT w="0">
                      <a:miter lim="400000"/>
                    </a:lnT>
                    <a:lnB w="0">
                      <a:miter lim="400000"/>
                    </a:lnB>
                    <a:solidFill>
                      <a:srgbClr val="AFB4D2"/>
                    </a:solidFill>
                  </a:tcPr>
                </a:tc>
                <a:tc>
                  <a:txBody>
                    <a:bodyPr/>
                    <a:lstStyle/>
                    <a:p>
                      <a:pPr defTabSz="457200">
                        <a:defRPr sz="1800">
                          <a:solidFill>
                            <a:srgbClr val="000000"/>
                          </a:solidFill>
                        </a:defRPr>
                      </a:pPr>
                      <a:r>
                        <a:rPr sz="2800" dirty="0">
                          <a:latin typeface="Helvetica Neue"/>
                          <a:ea typeface="Helvetica Neue"/>
                          <a:cs typeface="Helvetica Neue"/>
                          <a:sym typeface="Helvetica Neue"/>
                        </a:rPr>
                        <a:t>+</a:t>
                      </a:r>
                    </a:p>
                  </a:txBody>
                  <a:tcPr marL="25400" marR="25400" marT="0" marB="25400" anchor="ctr" horzOverflow="overflow">
                    <a:lnL w="0">
                      <a:miter lim="400000"/>
                    </a:lnL>
                    <a:lnR w="0">
                      <a:miter lim="400000"/>
                    </a:lnR>
                    <a:lnT w="0">
                      <a:miter lim="400000"/>
                    </a:lnT>
                    <a:lnB w="0">
                      <a:miter lim="400000"/>
                    </a:lnB>
                    <a:solidFill>
                      <a:srgbClr val="AFB4D2"/>
                    </a:solidFill>
                  </a:tcPr>
                </a:tc>
                <a:tc>
                  <a:txBody>
                    <a:bodyPr/>
                    <a:lstStyle/>
                    <a:p>
                      <a:pPr defTabSz="457200">
                        <a:defRPr sz="1800">
                          <a:solidFill>
                            <a:srgbClr val="000000"/>
                          </a:solidFill>
                        </a:defRPr>
                      </a:pPr>
                      <a:r>
                        <a:rPr sz="2800" dirty="0">
                          <a:latin typeface="Helvetica Neue"/>
                          <a:ea typeface="Helvetica Neue"/>
                          <a:cs typeface="Helvetica Neue"/>
                          <a:sym typeface="Helvetica Neue"/>
                        </a:rPr>
                        <a:t>+</a:t>
                      </a:r>
                    </a:p>
                  </a:txBody>
                  <a:tcPr marL="25400" marR="25400" marT="0" marB="25400" anchor="ctr" horzOverflow="overflow">
                    <a:lnL w="0">
                      <a:miter lim="400000"/>
                    </a:lnL>
                    <a:lnR w="0">
                      <a:miter lim="400000"/>
                    </a:lnR>
                    <a:lnT w="0">
                      <a:miter lim="400000"/>
                    </a:lnT>
                    <a:lnB w="0">
                      <a:miter lim="400000"/>
                    </a:lnB>
                    <a:solidFill>
                      <a:srgbClr val="AFB4D2"/>
                    </a:solidFill>
                  </a:tcPr>
                </a:tc>
                <a:tc>
                  <a:txBody>
                    <a:bodyPr/>
                    <a:lstStyle/>
                    <a:p>
                      <a:pPr defTabSz="457200">
                        <a:defRPr sz="2800">
                          <a:solidFill>
                            <a:srgbClr val="000000"/>
                          </a:solidFill>
                          <a:latin typeface="Helvetica Neue"/>
                          <a:ea typeface="Helvetica Neue"/>
                          <a:cs typeface="Helvetica Neue"/>
                          <a:sym typeface="Helvetica Neue"/>
                        </a:defRPr>
                      </a:pPr>
                      <a:endParaRPr dirty="0"/>
                    </a:p>
                  </a:txBody>
                  <a:tcPr marL="25400" marR="25400" marT="0" marB="25400" anchor="ctr" horzOverflow="overflow">
                    <a:lnL w="0">
                      <a:miter lim="400000"/>
                    </a:lnL>
                    <a:lnR w="0">
                      <a:miter lim="400000"/>
                    </a:lnR>
                    <a:lnT w="0">
                      <a:miter lim="400000"/>
                    </a:lnT>
                    <a:lnB w="0">
                      <a:miter lim="400000"/>
                    </a:lnB>
                    <a:solidFill>
                      <a:srgbClr val="AFB4D2"/>
                    </a:solidFill>
                  </a:tcPr>
                </a:tc>
                <a:tc>
                  <a:txBody>
                    <a:bodyPr/>
                    <a:lstStyle/>
                    <a:p>
                      <a:pPr defTabSz="457200">
                        <a:defRPr sz="1800">
                          <a:solidFill>
                            <a:srgbClr val="000000"/>
                          </a:solidFill>
                        </a:defRPr>
                      </a:pPr>
                      <a:r>
                        <a:rPr sz="2800" dirty="0">
                          <a:latin typeface="Helvetica Neue"/>
                          <a:ea typeface="Helvetica Neue"/>
                          <a:cs typeface="Helvetica Neue"/>
                          <a:sym typeface="Helvetica Neue"/>
                        </a:rPr>
                        <a:t>+</a:t>
                      </a:r>
                    </a:p>
                  </a:txBody>
                  <a:tcPr marL="25400" marR="25400" marT="0" marB="25400" anchor="ctr" horzOverflow="overflow">
                    <a:lnL w="0">
                      <a:miter lim="400000"/>
                    </a:lnL>
                    <a:lnR w="0">
                      <a:miter lim="400000"/>
                    </a:lnR>
                    <a:lnT w="0">
                      <a:miter lim="400000"/>
                    </a:lnT>
                    <a:lnB w="0">
                      <a:miter lim="400000"/>
                    </a:lnB>
                    <a:solidFill>
                      <a:srgbClr val="AFB4D2"/>
                    </a:solidFill>
                  </a:tcPr>
                </a:tc>
                <a:tc>
                  <a:txBody>
                    <a:bodyPr/>
                    <a:lstStyle/>
                    <a:p>
                      <a:pPr defTabSz="457200">
                        <a:defRPr sz="2800">
                          <a:solidFill>
                            <a:srgbClr val="000000"/>
                          </a:solidFill>
                          <a:latin typeface="Helvetica Neue"/>
                          <a:ea typeface="Helvetica Neue"/>
                          <a:cs typeface="Helvetica Neue"/>
                          <a:sym typeface="Helvetica Neue"/>
                        </a:defRPr>
                      </a:pPr>
                      <a:endParaRPr dirty="0"/>
                    </a:p>
                  </a:txBody>
                  <a:tcPr marL="25400" marR="25400" marT="0" marB="25400" anchor="ctr" horzOverflow="overflow">
                    <a:lnL w="0">
                      <a:miter lim="400000"/>
                    </a:lnL>
                    <a:lnR w="0">
                      <a:miter lim="400000"/>
                    </a:lnR>
                    <a:lnT w="0">
                      <a:miter lim="400000"/>
                    </a:lnT>
                    <a:lnB w="0">
                      <a:miter lim="400000"/>
                    </a:lnB>
                    <a:solidFill>
                      <a:srgbClr val="AFB4D2"/>
                    </a:solidFill>
                  </a:tcPr>
                </a:tc>
                <a:tc>
                  <a:txBody>
                    <a:bodyPr/>
                    <a:lstStyle/>
                    <a:p>
                      <a:pPr defTabSz="457200">
                        <a:defRPr sz="2800">
                          <a:solidFill>
                            <a:srgbClr val="000000"/>
                          </a:solidFill>
                          <a:latin typeface="Helvetica Neue"/>
                          <a:ea typeface="Helvetica Neue"/>
                          <a:cs typeface="Helvetica Neue"/>
                          <a:sym typeface="Helvetica Neue"/>
                        </a:defRPr>
                      </a:pPr>
                      <a:endParaRPr dirty="0"/>
                    </a:p>
                  </a:txBody>
                  <a:tcPr marL="25400" marR="25400" marT="0" marB="25400" anchor="ctr" horzOverflow="overflow">
                    <a:lnL w="0">
                      <a:miter lim="400000"/>
                    </a:lnL>
                    <a:lnR w="0">
                      <a:miter lim="400000"/>
                    </a:lnR>
                    <a:lnT w="0">
                      <a:miter lim="400000"/>
                    </a:lnT>
                    <a:lnB w="0">
                      <a:miter lim="400000"/>
                    </a:lnB>
                    <a:solidFill>
                      <a:srgbClr val="AFB4D2"/>
                    </a:solidFill>
                  </a:tcPr>
                </a:tc>
                <a:tc>
                  <a:txBody>
                    <a:bodyPr/>
                    <a:lstStyle/>
                    <a:p>
                      <a:pPr defTabSz="457200">
                        <a:defRPr sz="1800">
                          <a:solidFill>
                            <a:srgbClr val="000000"/>
                          </a:solidFill>
                        </a:defRPr>
                      </a:pPr>
                      <a:r>
                        <a:rPr sz="2800" dirty="0">
                          <a:latin typeface="Helvetica Neue"/>
                          <a:ea typeface="Helvetica Neue"/>
                          <a:cs typeface="Helvetica Neue"/>
                          <a:sym typeface="Helvetica Neue"/>
                        </a:rPr>
                        <a:t>+</a:t>
                      </a:r>
                    </a:p>
                  </a:txBody>
                  <a:tcPr marL="25400" marR="25400" marT="0" marB="25400" anchor="ctr" horzOverflow="overflow">
                    <a:lnL w="0">
                      <a:miter lim="400000"/>
                    </a:lnL>
                    <a:lnR w="0">
                      <a:miter lim="400000"/>
                    </a:lnR>
                    <a:lnT w="0">
                      <a:miter lim="400000"/>
                    </a:lnT>
                    <a:lnB w="0">
                      <a:miter lim="400000"/>
                    </a:lnB>
                    <a:solidFill>
                      <a:srgbClr val="AFB4D2"/>
                    </a:solidFill>
                  </a:tcPr>
                </a:tc>
                <a:tc>
                  <a:txBody>
                    <a:bodyPr/>
                    <a:lstStyle/>
                    <a:p>
                      <a:pPr defTabSz="457200">
                        <a:defRPr sz="2800">
                          <a:solidFill>
                            <a:srgbClr val="000000"/>
                          </a:solidFill>
                          <a:latin typeface="Helvetica Neue"/>
                          <a:ea typeface="Helvetica Neue"/>
                          <a:cs typeface="Helvetica Neue"/>
                          <a:sym typeface="Helvetica Neue"/>
                        </a:defRPr>
                      </a:pPr>
                      <a:endParaRPr dirty="0"/>
                    </a:p>
                  </a:txBody>
                  <a:tcPr marL="25400" marR="25400" marT="0" marB="25400" anchor="ctr" horzOverflow="overflow">
                    <a:lnL w="0">
                      <a:miter lim="400000"/>
                    </a:lnL>
                    <a:lnR w="0">
                      <a:miter lim="400000"/>
                    </a:lnR>
                    <a:lnT w="0">
                      <a:miter lim="400000"/>
                    </a:lnT>
                    <a:lnB w="0">
                      <a:miter lim="400000"/>
                    </a:lnB>
                    <a:solidFill>
                      <a:srgbClr val="AFB4D2"/>
                    </a:solidFill>
                  </a:tcPr>
                </a:tc>
                <a:tc>
                  <a:txBody>
                    <a:bodyPr/>
                    <a:lstStyle/>
                    <a:p>
                      <a:pPr defTabSz="457200">
                        <a:defRPr sz="1800">
                          <a:solidFill>
                            <a:srgbClr val="000000"/>
                          </a:solidFill>
                        </a:defRPr>
                      </a:pPr>
                      <a:r>
                        <a:rPr sz="2800" dirty="0">
                          <a:latin typeface="Helvetica Neue"/>
                          <a:ea typeface="Helvetica Neue"/>
                          <a:cs typeface="Helvetica Neue"/>
                          <a:sym typeface="Helvetica Neue"/>
                        </a:rPr>
                        <a:t>+</a:t>
                      </a:r>
                    </a:p>
                  </a:txBody>
                  <a:tcPr marL="25400" marR="25400" marT="0" marB="25400" anchor="ctr" horzOverflow="overflow">
                    <a:lnL w="0">
                      <a:miter lim="400000"/>
                    </a:lnL>
                    <a:lnR w="0">
                      <a:miter lim="400000"/>
                    </a:lnR>
                    <a:lnT w="0">
                      <a:miter lim="400000"/>
                    </a:lnT>
                    <a:lnB w="0">
                      <a:miter lim="400000"/>
                    </a:lnB>
                    <a:solidFill>
                      <a:srgbClr val="AFB4D2"/>
                    </a:solidFill>
                  </a:tcPr>
                </a:tc>
                <a:tc>
                  <a:txBody>
                    <a:bodyPr/>
                    <a:lstStyle/>
                    <a:p>
                      <a:pPr defTabSz="457200">
                        <a:defRPr sz="2800">
                          <a:solidFill>
                            <a:srgbClr val="000000"/>
                          </a:solidFill>
                          <a:latin typeface="Helvetica Neue"/>
                          <a:ea typeface="Helvetica Neue"/>
                          <a:cs typeface="Helvetica Neue"/>
                          <a:sym typeface="Helvetica Neue"/>
                        </a:defRPr>
                      </a:pPr>
                      <a:endParaRPr dirty="0"/>
                    </a:p>
                  </a:txBody>
                  <a:tcPr marL="25400" marR="25400" marT="0" marB="25400" anchor="ctr" horzOverflow="overflow">
                    <a:lnL w="0">
                      <a:miter lim="400000"/>
                    </a:lnL>
                    <a:lnR w="0">
                      <a:miter lim="400000"/>
                    </a:lnR>
                    <a:lnT w="0">
                      <a:miter lim="400000"/>
                    </a:lnT>
                    <a:lnB w="0">
                      <a:miter lim="400000"/>
                    </a:lnB>
                    <a:solidFill>
                      <a:srgbClr val="AFB4D2"/>
                    </a:solidFill>
                  </a:tcPr>
                </a:tc>
                <a:tc>
                  <a:txBody>
                    <a:bodyPr/>
                    <a:lstStyle/>
                    <a:p>
                      <a:pPr defTabSz="457200">
                        <a:defRPr sz="1800">
                          <a:solidFill>
                            <a:srgbClr val="000000"/>
                          </a:solidFill>
                        </a:defRPr>
                      </a:pPr>
                      <a:r>
                        <a:rPr sz="2800" dirty="0">
                          <a:latin typeface="Helvetica Neue"/>
                          <a:ea typeface="Helvetica Neue"/>
                          <a:cs typeface="Helvetica Neue"/>
                          <a:sym typeface="Helvetica Neue"/>
                        </a:rPr>
                        <a:t>+</a:t>
                      </a:r>
                    </a:p>
                  </a:txBody>
                  <a:tcPr marL="25400" marR="25400" marT="0" marB="25400" anchor="ctr" horzOverflow="overflow">
                    <a:lnL w="0">
                      <a:miter lim="400000"/>
                    </a:lnL>
                    <a:lnR w="0">
                      <a:miter lim="400000"/>
                    </a:lnR>
                    <a:lnT w="0">
                      <a:miter lim="400000"/>
                    </a:lnT>
                    <a:lnB w="0">
                      <a:miter lim="400000"/>
                    </a:lnB>
                    <a:solidFill>
                      <a:srgbClr val="AFB4D2"/>
                    </a:solidFill>
                  </a:tcPr>
                </a:tc>
                <a:tc>
                  <a:txBody>
                    <a:bodyPr/>
                    <a:lstStyle/>
                    <a:p>
                      <a:pPr defTabSz="457200">
                        <a:defRPr sz="1800">
                          <a:solidFill>
                            <a:srgbClr val="000000"/>
                          </a:solidFill>
                        </a:defRPr>
                      </a:pPr>
                      <a:r>
                        <a:rPr sz="2800" dirty="0">
                          <a:latin typeface="Helvetica Neue"/>
                          <a:ea typeface="Helvetica Neue"/>
                          <a:cs typeface="Helvetica Neue"/>
                          <a:sym typeface="Helvetica Neue"/>
                        </a:rPr>
                        <a:t>+</a:t>
                      </a:r>
                    </a:p>
                  </a:txBody>
                  <a:tcPr marL="25400" marR="25400" marT="0" marB="25400" anchor="ctr" horzOverflow="overflow">
                    <a:lnL w="0">
                      <a:miter lim="400000"/>
                    </a:lnL>
                    <a:lnR w="0">
                      <a:miter lim="400000"/>
                    </a:lnR>
                    <a:lnT w="0">
                      <a:miter lim="400000"/>
                    </a:lnT>
                    <a:lnB w="0">
                      <a:miter lim="400000"/>
                    </a:lnB>
                    <a:solidFill>
                      <a:srgbClr val="AFB4D2"/>
                    </a:solidFill>
                  </a:tcPr>
                </a:tc>
                <a:tc>
                  <a:txBody>
                    <a:bodyPr/>
                    <a:lstStyle/>
                    <a:p>
                      <a:pPr defTabSz="457200">
                        <a:defRPr sz="1800">
                          <a:solidFill>
                            <a:srgbClr val="000000"/>
                          </a:solidFill>
                        </a:defRPr>
                      </a:pPr>
                      <a:r>
                        <a:rPr sz="2800" dirty="0">
                          <a:latin typeface="Helvetica Neue"/>
                          <a:ea typeface="Helvetica Neue"/>
                          <a:cs typeface="Helvetica Neue"/>
                          <a:sym typeface="Helvetica Neue"/>
                        </a:rPr>
                        <a:t>II</a:t>
                      </a:r>
                    </a:p>
                  </a:txBody>
                  <a:tcPr marL="25400" marR="25400" marT="0" marB="25400" anchor="ctr" horzOverflow="overflow">
                    <a:lnL w="0">
                      <a:miter lim="400000"/>
                    </a:lnL>
                    <a:lnR w="25400">
                      <a:solidFill>
                        <a:srgbClr val="000000"/>
                      </a:solidFill>
                      <a:miter lim="400000"/>
                    </a:lnR>
                    <a:lnT w="0">
                      <a:miter lim="400000"/>
                    </a:lnT>
                    <a:lnB w="0">
                      <a:miter lim="400000"/>
                    </a:lnB>
                    <a:solidFill>
                      <a:srgbClr val="AFB4D2"/>
                    </a:solidFill>
                  </a:tcPr>
                </a:tc>
                <a:extLst>
                  <a:ext uri="{0D108BD9-81ED-4DB2-BD59-A6C34878D82A}">
                    <a16:rowId xmlns:a16="http://schemas.microsoft.com/office/drawing/2014/main" val="10004"/>
                  </a:ext>
                </a:extLst>
              </a:tr>
              <a:tr h="682707">
                <a:tc>
                  <a:txBody>
                    <a:bodyPr/>
                    <a:lstStyle/>
                    <a:p>
                      <a:pPr algn="r" defTabSz="457200">
                        <a:defRPr sz="1800">
                          <a:solidFill>
                            <a:srgbClr val="000000"/>
                          </a:solidFill>
                        </a:defRPr>
                      </a:pPr>
                      <a:r>
                        <a:rPr sz="2800" b="1" dirty="0">
                          <a:latin typeface="Helvetica Neue"/>
                          <a:ea typeface="Helvetica Neue"/>
                          <a:cs typeface="Helvetica Neue"/>
                          <a:sym typeface="Helvetica Neue"/>
                        </a:rPr>
                        <a:t>16</a:t>
                      </a:r>
                    </a:p>
                  </a:txBody>
                  <a:tcPr marL="25400" marR="25400" marT="0" marB="25400" anchor="ctr" horzOverflow="overflow">
                    <a:lnL w="25400">
                      <a:solidFill>
                        <a:srgbClr val="000000"/>
                      </a:solidFill>
                      <a:miter lim="400000"/>
                    </a:lnL>
                    <a:lnR w="0">
                      <a:miter lim="400000"/>
                    </a:lnR>
                    <a:lnT w="0">
                      <a:miter lim="400000"/>
                    </a:lnT>
                    <a:lnB w="0">
                      <a:miter lim="400000"/>
                    </a:lnB>
                    <a:solidFill>
                      <a:srgbClr val="B6CDC8"/>
                    </a:solidFill>
                  </a:tcPr>
                </a:tc>
                <a:tc>
                  <a:txBody>
                    <a:bodyPr/>
                    <a:lstStyle/>
                    <a:p>
                      <a:pPr defTabSz="457200">
                        <a:defRPr sz="1800">
                          <a:solidFill>
                            <a:srgbClr val="000000"/>
                          </a:solidFill>
                        </a:defRPr>
                      </a:pPr>
                      <a:r>
                        <a:rPr sz="2800" dirty="0">
                          <a:latin typeface="Helvetica Neue"/>
                          <a:ea typeface="Helvetica Neue"/>
                          <a:cs typeface="Helvetica Neue"/>
                          <a:sym typeface="Helvetica Neue"/>
                        </a:rPr>
                        <a:t>CSL</a:t>
                      </a:r>
                    </a:p>
                  </a:txBody>
                  <a:tcPr marL="25400" marR="25400" marT="0" marB="25400" anchor="ctr" horzOverflow="overflow">
                    <a:lnL w="0">
                      <a:miter lim="400000"/>
                    </a:lnL>
                    <a:lnR w="0">
                      <a:miter lim="400000"/>
                    </a:lnR>
                    <a:lnT w="0">
                      <a:miter lim="400000"/>
                    </a:lnT>
                    <a:lnB w="0">
                      <a:miter lim="400000"/>
                    </a:lnB>
                    <a:solidFill>
                      <a:srgbClr val="B6CDC8"/>
                    </a:solidFill>
                  </a:tcPr>
                </a:tc>
                <a:tc>
                  <a:txBody>
                    <a:bodyPr/>
                    <a:lstStyle/>
                    <a:p>
                      <a:pPr defTabSz="457200">
                        <a:defRPr sz="2800">
                          <a:solidFill>
                            <a:srgbClr val="000000"/>
                          </a:solidFill>
                          <a:latin typeface="Helvetica Neue"/>
                          <a:ea typeface="Helvetica Neue"/>
                          <a:cs typeface="Helvetica Neue"/>
                          <a:sym typeface="Helvetica Neue"/>
                        </a:defRPr>
                      </a:pPr>
                      <a:endParaRPr dirty="0"/>
                    </a:p>
                  </a:txBody>
                  <a:tcPr marL="25400" marR="25400" marT="0" marB="25400" anchor="ctr" horzOverflow="overflow">
                    <a:lnL w="0">
                      <a:miter lim="400000"/>
                    </a:lnL>
                    <a:lnR w="0">
                      <a:miter lim="400000"/>
                    </a:lnR>
                    <a:lnT w="0">
                      <a:miter lim="400000"/>
                    </a:lnT>
                    <a:lnB w="0">
                      <a:miter lim="400000"/>
                    </a:lnB>
                    <a:solidFill>
                      <a:srgbClr val="B6CDC8"/>
                    </a:solidFill>
                  </a:tcPr>
                </a:tc>
                <a:tc>
                  <a:txBody>
                    <a:bodyPr/>
                    <a:lstStyle/>
                    <a:p>
                      <a:pPr defTabSz="457200">
                        <a:defRPr sz="1800">
                          <a:solidFill>
                            <a:srgbClr val="000000"/>
                          </a:solidFill>
                        </a:defRPr>
                      </a:pPr>
                      <a:r>
                        <a:rPr sz="2800" dirty="0">
                          <a:latin typeface="Helvetica Neue"/>
                          <a:ea typeface="Helvetica Neue"/>
                          <a:cs typeface="Helvetica Neue"/>
                          <a:sym typeface="Helvetica Neue"/>
                        </a:rPr>
                        <a:t>+</a:t>
                      </a:r>
                    </a:p>
                  </a:txBody>
                  <a:tcPr marL="25400" marR="25400" marT="0" marB="25400" anchor="ctr" horzOverflow="overflow">
                    <a:lnL w="0">
                      <a:miter lim="400000"/>
                    </a:lnL>
                    <a:lnR w="0">
                      <a:miter lim="400000"/>
                    </a:lnR>
                    <a:lnT w="0">
                      <a:miter lim="400000"/>
                    </a:lnT>
                    <a:lnB w="0">
                      <a:miter lim="400000"/>
                    </a:lnB>
                    <a:solidFill>
                      <a:srgbClr val="B6CDC8"/>
                    </a:solidFill>
                  </a:tcPr>
                </a:tc>
                <a:tc>
                  <a:txBody>
                    <a:bodyPr/>
                    <a:lstStyle/>
                    <a:p>
                      <a:pPr defTabSz="457200">
                        <a:defRPr sz="2800">
                          <a:solidFill>
                            <a:srgbClr val="000000"/>
                          </a:solidFill>
                          <a:latin typeface="Helvetica Neue"/>
                          <a:ea typeface="Helvetica Neue"/>
                          <a:cs typeface="Helvetica Neue"/>
                          <a:sym typeface="Helvetica Neue"/>
                        </a:defRPr>
                      </a:pPr>
                      <a:endParaRPr dirty="0"/>
                    </a:p>
                  </a:txBody>
                  <a:tcPr marL="25400" marR="25400" marT="0" marB="25400" anchor="ctr" horzOverflow="overflow">
                    <a:lnL w="0">
                      <a:miter lim="400000"/>
                    </a:lnL>
                    <a:lnR w="0">
                      <a:miter lim="400000"/>
                    </a:lnR>
                    <a:lnT w="0">
                      <a:miter lim="400000"/>
                    </a:lnT>
                    <a:lnB w="0">
                      <a:miter lim="400000"/>
                    </a:lnB>
                    <a:solidFill>
                      <a:srgbClr val="B6CDC8"/>
                    </a:solidFill>
                  </a:tcPr>
                </a:tc>
                <a:tc>
                  <a:txBody>
                    <a:bodyPr/>
                    <a:lstStyle/>
                    <a:p>
                      <a:pPr defTabSz="457200">
                        <a:defRPr sz="1800">
                          <a:solidFill>
                            <a:srgbClr val="000000"/>
                          </a:solidFill>
                        </a:defRPr>
                      </a:pPr>
                      <a:r>
                        <a:rPr sz="2800" dirty="0">
                          <a:latin typeface="Helvetica Neue"/>
                          <a:ea typeface="Helvetica Neue"/>
                          <a:cs typeface="Helvetica Neue"/>
                          <a:sym typeface="Helvetica Neue"/>
                        </a:rPr>
                        <a:t>+</a:t>
                      </a:r>
                    </a:p>
                  </a:txBody>
                  <a:tcPr marL="25400" marR="25400" marT="0" marB="25400" anchor="ctr" horzOverflow="overflow">
                    <a:lnL w="0">
                      <a:miter lim="400000"/>
                    </a:lnL>
                    <a:lnR w="0">
                      <a:miter lim="400000"/>
                    </a:lnR>
                    <a:lnT w="0">
                      <a:miter lim="400000"/>
                    </a:lnT>
                    <a:lnB w="0">
                      <a:miter lim="400000"/>
                    </a:lnB>
                    <a:solidFill>
                      <a:srgbClr val="B6CDC8"/>
                    </a:solidFill>
                  </a:tcPr>
                </a:tc>
                <a:tc>
                  <a:txBody>
                    <a:bodyPr/>
                    <a:lstStyle/>
                    <a:p>
                      <a:pPr defTabSz="457200">
                        <a:defRPr sz="2800">
                          <a:solidFill>
                            <a:srgbClr val="000000"/>
                          </a:solidFill>
                          <a:latin typeface="Helvetica Neue"/>
                          <a:ea typeface="Helvetica Neue"/>
                          <a:cs typeface="Helvetica Neue"/>
                          <a:sym typeface="Helvetica Neue"/>
                        </a:defRPr>
                      </a:pPr>
                      <a:endParaRPr dirty="0"/>
                    </a:p>
                  </a:txBody>
                  <a:tcPr marL="25400" marR="25400" marT="0" marB="25400" anchor="ctr" horzOverflow="overflow">
                    <a:lnL w="0">
                      <a:miter lim="400000"/>
                    </a:lnL>
                    <a:lnR w="0">
                      <a:miter lim="400000"/>
                    </a:lnR>
                    <a:lnT w="0">
                      <a:miter lim="400000"/>
                    </a:lnT>
                    <a:lnB w="0">
                      <a:miter lim="400000"/>
                    </a:lnB>
                    <a:solidFill>
                      <a:srgbClr val="B6CDC8"/>
                    </a:solidFill>
                  </a:tcPr>
                </a:tc>
                <a:tc>
                  <a:txBody>
                    <a:bodyPr/>
                    <a:lstStyle/>
                    <a:p>
                      <a:pPr defTabSz="457200">
                        <a:defRPr sz="2800">
                          <a:solidFill>
                            <a:srgbClr val="000000"/>
                          </a:solidFill>
                          <a:latin typeface="Helvetica Neue"/>
                          <a:ea typeface="Helvetica Neue"/>
                          <a:cs typeface="Helvetica Neue"/>
                          <a:sym typeface="Helvetica Neue"/>
                        </a:defRPr>
                      </a:pPr>
                      <a:endParaRPr dirty="0"/>
                    </a:p>
                  </a:txBody>
                  <a:tcPr marL="25400" marR="25400" marT="0" marB="25400" anchor="ctr" horzOverflow="overflow">
                    <a:lnL w="0">
                      <a:miter lim="400000"/>
                    </a:lnL>
                    <a:lnR w="0">
                      <a:miter lim="400000"/>
                    </a:lnR>
                    <a:lnT w="0">
                      <a:miter lim="400000"/>
                    </a:lnT>
                    <a:lnB w="0">
                      <a:miter lim="400000"/>
                    </a:lnB>
                    <a:solidFill>
                      <a:srgbClr val="B6CDC8"/>
                    </a:solidFill>
                  </a:tcPr>
                </a:tc>
                <a:tc>
                  <a:txBody>
                    <a:bodyPr/>
                    <a:lstStyle/>
                    <a:p>
                      <a:pPr defTabSz="457200">
                        <a:defRPr sz="2800">
                          <a:solidFill>
                            <a:srgbClr val="000000"/>
                          </a:solidFill>
                          <a:latin typeface="Helvetica Neue"/>
                          <a:ea typeface="Helvetica Neue"/>
                          <a:cs typeface="Helvetica Neue"/>
                          <a:sym typeface="Helvetica Neue"/>
                        </a:defRPr>
                      </a:pPr>
                      <a:endParaRPr dirty="0"/>
                    </a:p>
                  </a:txBody>
                  <a:tcPr marL="25400" marR="25400" marT="0" marB="25400" anchor="ctr" horzOverflow="overflow">
                    <a:lnL w="0">
                      <a:miter lim="400000"/>
                    </a:lnL>
                    <a:lnR w="0">
                      <a:miter lim="400000"/>
                    </a:lnR>
                    <a:lnT w="0">
                      <a:miter lim="400000"/>
                    </a:lnT>
                    <a:lnB w="0">
                      <a:miter lim="400000"/>
                    </a:lnB>
                    <a:solidFill>
                      <a:srgbClr val="B6CDC8"/>
                    </a:solidFill>
                  </a:tcPr>
                </a:tc>
                <a:tc>
                  <a:txBody>
                    <a:bodyPr/>
                    <a:lstStyle/>
                    <a:p>
                      <a:pPr defTabSz="457200">
                        <a:defRPr sz="2800">
                          <a:solidFill>
                            <a:srgbClr val="000000"/>
                          </a:solidFill>
                          <a:latin typeface="Helvetica Neue"/>
                          <a:ea typeface="Helvetica Neue"/>
                          <a:cs typeface="Helvetica Neue"/>
                          <a:sym typeface="Helvetica Neue"/>
                        </a:defRPr>
                      </a:pPr>
                      <a:endParaRPr dirty="0"/>
                    </a:p>
                  </a:txBody>
                  <a:tcPr marL="25400" marR="25400" marT="0" marB="25400" anchor="ctr" horzOverflow="overflow">
                    <a:lnL w="0">
                      <a:miter lim="400000"/>
                    </a:lnL>
                    <a:lnR w="0">
                      <a:miter lim="400000"/>
                    </a:lnR>
                    <a:lnT w="0">
                      <a:miter lim="400000"/>
                    </a:lnT>
                    <a:lnB w="0">
                      <a:miter lim="400000"/>
                    </a:lnB>
                    <a:solidFill>
                      <a:srgbClr val="B6CDC8"/>
                    </a:solidFill>
                  </a:tcPr>
                </a:tc>
                <a:tc>
                  <a:txBody>
                    <a:bodyPr/>
                    <a:lstStyle/>
                    <a:p>
                      <a:pPr defTabSz="457200">
                        <a:defRPr sz="2800">
                          <a:solidFill>
                            <a:srgbClr val="000000"/>
                          </a:solidFill>
                          <a:latin typeface="Helvetica Neue"/>
                          <a:ea typeface="Helvetica Neue"/>
                          <a:cs typeface="Helvetica Neue"/>
                          <a:sym typeface="Helvetica Neue"/>
                        </a:defRPr>
                      </a:pPr>
                      <a:endParaRPr dirty="0"/>
                    </a:p>
                  </a:txBody>
                  <a:tcPr marL="25400" marR="25400" marT="0" marB="25400" anchor="ctr" horzOverflow="overflow">
                    <a:lnL w="0">
                      <a:miter lim="400000"/>
                    </a:lnL>
                    <a:lnR w="0">
                      <a:miter lim="400000"/>
                    </a:lnR>
                    <a:lnT w="0">
                      <a:miter lim="400000"/>
                    </a:lnT>
                    <a:lnB w="0">
                      <a:miter lim="400000"/>
                    </a:lnB>
                    <a:solidFill>
                      <a:srgbClr val="B6CDC8"/>
                    </a:solidFill>
                  </a:tcPr>
                </a:tc>
                <a:tc>
                  <a:txBody>
                    <a:bodyPr/>
                    <a:lstStyle/>
                    <a:p>
                      <a:pPr defTabSz="457200">
                        <a:defRPr sz="2800">
                          <a:solidFill>
                            <a:srgbClr val="000000"/>
                          </a:solidFill>
                          <a:latin typeface="Helvetica Neue"/>
                          <a:ea typeface="Helvetica Neue"/>
                          <a:cs typeface="Helvetica Neue"/>
                          <a:sym typeface="Helvetica Neue"/>
                        </a:defRPr>
                      </a:pPr>
                      <a:endParaRPr dirty="0"/>
                    </a:p>
                  </a:txBody>
                  <a:tcPr marL="25400" marR="25400" marT="0" marB="25400" anchor="ctr" horzOverflow="overflow">
                    <a:lnL w="0">
                      <a:miter lim="400000"/>
                    </a:lnL>
                    <a:lnR w="0">
                      <a:miter lim="400000"/>
                    </a:lnR>
                    <a:lnT w="0">
                      <a:miter lim="400000"/>
                    </a:lnT>
                    <a:lnB w="0">
                      <a:miter lim="400000"/>
                    </a:lnB>
                    <a:solidFill>
                      <a:srgbClr val="B6CDC8"/>
                    </a:solidFill>
                  </a:tcPr>
                </a:tc>
                <a:tc>
                  <a:txBody>
                    <a:bodyPr/>
                    <a:lstStyle/>
                    <a:p>
                      <a:pPr defTabSz="457200">
                        <a:defRPr sz="1800">
                          <a:solidFill>
                            <a:srgbClr val="000000"/>
                          </a:solidFill>
                        </a:defRPr>
                      </a:pPr>
                      <a:r>
                        <a:rPr sz="2800" dirty="0">
                          <a:latin typeface="Helvetica Neue"/>
                          <a:ea typeface="Helvetica Neue"/>
                          <a:cs typeface="Helvetica Neue"/>
                          <a:sym typeface="Helvetica Neue"/>
                        </a:rPr>
                        <a:t>+</a:t>
                      </a:r>
                    </a:p>
                  </a:txBody>
                  <a:tcPr marL="25400" marR="25400" marT="0" marB="25400" anchor="ctr" horzOverflow="overflow">
                    <a:lnL w="0">
                      <a:miter lim="400000"/>
                    </a:lnL>
                    <a:lnR w="0">
                      <a:miter lim="400000"/>
                    </a:lnR>
                    <a:lnT w="0">
                      <a:miter lim="400000"/>
                    </a:lnT>
                    <a:lnB w="0">
                      <a:miter lim="400000"/>
                    </a:lnB>
                    <a:solidFill>
                      <a:srgbClr val="B6CDC8"/>
                    </a:solidFill>
                  </a:tcPr>
                </a:tc>
                <a:tc>
                  <a:txBody>
                    <a:bodyPr/>
                    <a:lstStyle/>
                    <a:p>
                      <a:pPr defTabSz="457200">
                        <a:defRPr sz="1800">
                          <a:solidFill>
                            <a:srgbClr val="000000"/>
                          </a:solidFill>
                        </a:defRPr>
                      </a:pPr>
                      <a:r>
                        <a:rPr sz="2800" dirty="0">
                          <a:latin typeface="Helvetica Neue"/>
                          <a:ea typeface="Helvetica Neue"/>
                          <a:cs typeface="Helvetica Neue"/>
                          <a:sym typeface="Helvetica Neue"/>
                        </a:rPr>
                        <a:t>+</a:t>
                      </a:r>
                    </a:p>
                  </a:txBody>
                  <a:tcPr marL="25400" marR="25400" marT="0" marB="25400" anchor="ctr" horzOverflow="overflow">
                    <a:lnL w="0">
                      <a:miter lim="400000"/>
                    </a:lnL>
                    <a:lnR w="0">
                      <a:miter lim="400000"/>
                    </a:lnR>
                    <a:lnT w="0">
                      <a:miter lim="400000"/>
                    </a:lnT>
                    <a:lnB w="0">
                      <a:miter lim="400000"/>
                    </a:lnB>
                    <a:solidFill>
                      <a:srgbClr val="B6CDC8"/>
                    </a:solidFill>
                  </a:tcPr>
                </a:tc>
                <a:tc>
                  <a:txBody>
                    <a:bodyPr/>
                    <a:lstStyle/>
                    <a:p>
                      <a:pPr defTabSz="457200">
                        <a:defRPr sz="1800">
                          <a:solidFill>
                            <a:srgbClr val="000000"/>
                          </a:solidFill>
                        </a:defRPr>
                      </a:pPr>
                      <a:r>
                        <a:rPr sz="2800" dirty="0">
                          <a:latin typeface="Helvetica Neue"/>
                          <a:ea typeface="Helvetica Neue"/>
                          <a:cs typeface="Helvetica Neue"/>
                          <a:sym typeface="Helvetica Neue"/>
                        </a:rPr>
                        <a:t>III</a:t>
                      </a:r>
                    </a:p>
                  </a:txBody>
                  <a:tcPr marL="25400" marR="25400" marT="0" marB="25400" anchor="ctr" horzOverflow="overflow">
                    <a:lnL w="0">
                      <a:miter lim="400000"/>
                    </a:lnL>
                    <a:lnR w="25400">
                      <a:solidFill>
                        <a:srgbClr val="000000"/>
                      </a:solidFill>
                      <a:miter lim="400000"/>
                    </a:lnR>
                    <a:lnT w="0">
                      <a:miter lim="400000"/>
                    </a:lnT>
                    <a:lnB w="0">
                      <a:miter lim="400000"/>
                    </a:lnB>
                    <a:solidFill>
                      <a:srgbClr val="B6CDC8"/>
                    </a:solidFill>
                  </a:tcPr>
                </a:tc>
                <a:extLst>
                  <a:ext uri="{0D108BD9-81ED-4DB2-BD59-A6C34878D82A}">
                    <a16:rowId xmlns:a16="http://schemas.microsoft.com/office/drawing/2014/main" val="10005"/>
                  </a:ext>
                </a:extLst>
              </a:tr>
              <a:tr h="682707">
                <a:tc>
                  <a:txBody>
                    <a:bodyPr/>
                    <a:lstStyle/>
                    <a:p>
                      <a:pPr algn="r" defTabSz="457200">
                        <a:defRPr sz="1800">
                          <a:solidFill>
                            <a:srgbClr val="000000"/>
                          </a:solidFill>
                        </a:defRPr>
                      </a:pPr>
                      <a:r>
                        <a:rPr sz="2800" b="1" dirty="0">
                          <a:latin typeface="Helvetica Neue"/>
                          <a:ea typeface="Helvetica Neue"/>
                          <a:cs typeface="Helvetica Neue"/>
                          <a:sym typeface="Helvetica Neue"/>
                        </a:rPr>
                        <a:t>21</a:t>
                      </a:r>
                    </a:p>
                  </a:txBody>
                  <a:tcPr marL="25400" marR="25400" marT="0" marB="25400" anchor="ctr" horzOverflow="overflow">
                    <a:lnL w="25400">
                      <a:solidFill>
                        <a:srgbClr val="000000"/>
                      </a:solidFill>
                      <a:miter lim="400000"/>
                    </a:lnL>
                    <a:lnR w="0">
                      <a:miter lim="400000"/>
                    </a:lnR>
                    <a:lnT w="0">
                      <a:miter lim="400000"/>
                    </a:lnT>
                    <a:lnB w="0">
                      <a:miter lim="400000"/>
                    </a:lnB>
                    <a:solidFill>
                      <a:srgbClr val="D1EEFF"/>
                    </a:solidFill>
                  </a:tcPr>
                </a:tc>
                <a:tc>
                  <a:txBody>
                    <a:bodyPr/>
                    <a:lstStyle/>
                    <a:p>
                      <a:pPr defTabSz="457200">
                        <a:defRPr sz="1800">
                          <a:solidFill>
                            <a:srgbClr val="000000"/>
                          </a:solidFill>
                        </a:defRPr>
                      </a:pPr>
                      <a:r>
                        <a:rPr sz="2800" dirty="0">
                          <a:latin typeface="Helvetica Neue"/>
                          <a:ea typeface="Helvetica Neue"/>
                          <a:cs typeface="Helvetica Neue"/>
                          <a:sym typeface="Helvetica Neue"/>
                        </a:rPr>
                        <a:t>CSL</a:t>
                      </a:r>
                    </a:p>
                  </a:txBody>
                  <a:tcPr marL="25400" marR="25400" marT="0" marB="25400" anchor="ctr" horzOverflow="overflow">
                    <a:lnL w="0">
                      <a:miter lim="400000"/>
                    </a:lnL>
                    <a:lnR w="0">
                      <a:miter lim="400000"/>
                    </a:lnR>
                    <a:lnT w="0">
                      <a:miter lim="400000"/>
                    </a:lnT>
                    <a:lnB w="0">
                      <a:miter lim="400000"/>
                    </a:lnB>
                    <a:solidFill>
                      <a:srgbClr val="D1EEFF"/>
                    </a:solidFill>
                  </a:tcPr>
                </a:tc>
                <a:tc>
                  <a:txBody>
                    <a:bodyPr/>
                    <a:lstStyle/>
                    <a:p>
                      <a:pPr defTabSz="457200">
                        <a:defRPr sz="1800">
                          <a:solidFill>
                            <a:srgbClr val="000000"/>
                          </a:solidFill>
                        </a:defRPr>
                      </a:pPr>
                      <a:r>
                        <a:rPr sz="2800" dirty="0">
                          <a:latin typeface="Helvetica Neue"/>
                          <a:ea typeface="Helvetica Neue"/>
                          <a:cs typeface="Helvetica Neue"/>
                          <a:sym typeface="Helvetica Neue"/>
                        </a:rPr>
                        <a:t>+</a:t>
                      </a:r>
                    </a:p>
                  </a:txBody>
                  <a:tcPr marL="25400" marR="25400" marT="0" marB="25400" anchor="ctr" horzOverflow="overflow">
                    <a:lnL w="0">
                      <a:miter lim="400000"/>
                    </a:lnL>
                    <a:lnR w="0">
                      <a:miter lim="400000"/>
                    </a:lnR>
                    <a:lnT w="0">
                      <a:miter lim="400000"/>
                    </a:lnT>
                    <a:lnB w="0">
                      <a:miter lim="400000"/>
                    </a:lnB>
                    <a:solidFill>
                      <a:srgbClr val="D1EEFF"/>
                    </a:solidFill>
                  </a:tcPr>
                </a:tc>
                <a:tc>
                  <a:txBody>
                    <a:bodyPr/>
                    <a:lstStyle/>
                    <a:p>
                      <a:pPr defTabSz="457200">
                        <a:defRPr sz="1800">
                          <a:solidFill>
                            <a:srgbClr val="000000"/>
                          </a:solidFill>
                        </a:defRPr>
                      </a:pPr>
                      <a:r>
                        <a:rPr sz="2800">
                          <a:latin typeface="Helvetica Neue"/>
                          <a:ea typeface="Helvetica Neue"/>
                          <a:cs typeface="Helvetica Neue"/>
                          <a:sym typeface="Helvetica Neue"/>
                        </a:rPr>
                        <a:t>+</a:t>
                      </a:r>
                    </a:p>
                  </a:txBody>
                  <a:tcPr marL="25400" marR="25400" marT="0" marB="25400" anchor="ctr" horzOverflow="overflow">
                    <a:lnL w="0">
                      <a:miter lim="400000"/>
                    </a:lnL>
                    <a:lnR w="0">
                      <a:miter lim="400000"/>
                    </a:lnR>
                    <a:lnT w="0">
                      <a:miter lim="400000"/>
                    </a:lnT>
                    <a:lnB w="0">
                      <a:miter lim="400000"/>
                    </a:lnB>
                    <a:solidFill>
                      <a:srgbClr val="D1EEFF"/>
                    </a:solidFill>
                  </a:tcPr>
                </a:tc>
                <a:tc>
                  <a:txBody>
                    <a:bodyPr/>
                    <a:lstStyle/>
                    <a:p>
                      <a:pPr defTabSz="457200">
                        <a:defRPr sz="2800">
                          <a:solidFill>
                            <a:srgbClr val="000000"/>
                          </a:solidFill>
                          <a:latin typeface="Helvetica Neue"/>
                          <a:ea typeface="Helvetica Neue"/>
                          <a:cs typeface="Helvetica Neue"/>
                          <a:sym typeface="Helvetica Neue"/>
                        </a:defRPr>
                      </a:pPr>
                      <a:endParaRPr dirty="0"/>
                    </a:p>
                  </a:txBody>
                  <a:tcPr marL="25400" marR="25400" marT="0" marB="25400" anchor="ctr" horzOverflow="overflow">
                    <a:lnL w="0">
                      <a:miter lim="400000"/>
                    </a:lnL>
                    <a:lnR w="0">
                      <a:miter lim="400000"/>
                    </a:lnR>
                    <a:lnT w="0">
                      <a:miter lim="400000"/>
                    </a:lnT>
                    <a:lnB w="0">
                      <a:miter lim="400000"/>
                    </a:lnB>
                    <a:solidFill>
                      <a:srgbClr val="D1EEFF"/>
                    </a:solidFill>
                  </a:tcPr>
                </a:tc>
                <a:tc>
                  <a:txBody>
                    <a:bodyPr/>
                    <a:lstStyle/>
                    <a:p>
                      <a:pPr defTabSz="457200">
                        <a:defRPr sz="1800">
                          <a:solidFill>
                            <a:srgbClr val="000000"/>
                          </a:solidFill>
                        </a:defRPr>
                      </a:pPr>
                      <a:r>
                        <a:rPr sz="2800" dirty="0">
                          <a:latin typeface="Helvetica Neue"/>
                          <a:ea typeface="Helvetica Neue"/>
                          <a:cs typeface="Helvetica Neue"/>
                          <a:sym typeface="Helvetica Neue"/>
                        </a:rPr>
                        <a:t>+</a:t>
                      </a:r>
                    </a:p>
                  </a:txBody>
                  <a:tcPr marL="25400" marR="25400" marT="0" marB="25400" anchor="ctr" horzOverflow="overflow">
                    <a:lnL w="0">
                      <a:miter lim="400000"/>
                    </a:lnL>
                    <a:lnR w="0">
                      <a:miter lim="400000"/>
                    </a:lnR>
                    <a:lnT w="0">
                      <a:miter lim="400000"/>
                    </a:lnT>
                    <a:lnB w="0">
                      <a:miter lim="400000"/>
                    </a:lnB>
                    <a:solidFill>
                      <a:srgbClr val="D1EEFF"/>
                    </a:solidFill>
                  </a:tcPr>
                </a:tc>
                <a:tc>
                  <a:txBody>
                    <a:bodyPr/>
                    <a:lstStyle/>
                    <a:p>
                      <a:pPr defTabSz="457200">
                        <a:defRPr sz="2800">
                          <a:solidFill>
                            <a:srgbClr val="000000"/>
                          </a:solidFill>
                          <a:latin typeface="Helvetica Neue"/>
                          <a:ea typeface="Helvetica Neue"/>
                          <a:cs typeface="Helvetica Neue"/>
                          <a:sym typeface="Helvetica Neue"/>
                        </a:defRPr>
                      </a:pPr>
                      <a:endParaRPr/>
                    </a:p>
                  </a:txBody>
                  <a:tcPr marL="25400" marR="25400" marT="0" marB="25400" anchor="ctr" horzOverflow="overflow">
                    <a:lnL w="0">
                      <a:miter lim="400000"/>
                    </a:lnL>
                    <a:lnR w="0">
                      <a:miter lim="400000"/>
                    </a:lnR>
                    <a:lnT w="0">
                      <a:miter lim="400000"/>
                    </a:lnT>
                    <a:lnB w="0">
                      <a:miter lim="400000"/>
                    </a:lnB>
                    <a:solidFill>
                      <a:srgbClr val="D1EEFF"/>
                    </a:solidFill>
                  </a:tcPr>
                </a:tc>
                <a:tc>
                  <a:txBody>
                    <a:bodyPr/>
                    <a:lstStyle/>
                    <a:p>
                      <a:pPr defTabSz="457200">
                        <a:defRPr sz="2800">
                          <a:solidFill>
                            <a:srgbClr val="000000"/>
                          </a:solidFill>
                          <a:latin typeface="Helvetica Neue"/>
                          <a:ea typeface="Helvetica Neue"/>
                          <a:cs typeface="Helvetica Neue"/>
                          <a:sym typeface="Helvetica Neue"/>
                        </a:defRPr>
                      </a:pPr>
                      <a:endParaRPr dirty="0"/>
                    </a:p>
                  </a:txBody>
                  <a:tcPr marL="25400" marR="25400" marT="0" marB="25400" anchor="ctr" horzOverflow="overflow">
                    <a:lnL w="0">
                      <a:miter lim="400000"/>
                    </a:lnL>
                    <a:lnR w="0">
                      <a:miter lim="400000"/>
                    </a:lnR>
                    <a:lnT w="0">
                      <a:miter lim="400000"/>
                    </a:lnT>
                    <a:lnB w="0">
                      <a:miter lim="400000"/>
                    </a:lnB>
                    <a:solidFill>
                      <a:srgbClr val="D1EEFF"/>
                    </a:solidFill>
                  </a:tcPr>
                </a:tc>
                <a:tc>
                  <a:txBody>
                    <a:bodyPr/>
                    <a:lstStyle/>
                    <a:p>
                      <a:pPr defTabSz="457200">
                        <a:defRPr sz="1800">
                          <a:solidFill>
                            <a:srgbClr val="000000"/>
                          </a:solidFill>
                        </a:defRPr>
                      </a:pPr>
                      <a:r>
                        <a:rPr sz="2800" dirty="0">
                          <a:latin typeface="Helvetica Neue"/>
                          <a:ea typeface="Helvetica Neue"/>
                          <a:cs typeface="Helvetica Neue"/>
                          <a:sym typeface="Helvetica Neue"/>
                        </a:rPr>
                        <a:t>+</a:t>
                      </a:r>
                    </a:p>
                  </a:txBody>
                  <a:tcPr marL="25400" marR="25400" marT="0" marB="25400" anchor="ctr" horzOverflow="overflow">
                    <a:lnL w="0">
                      <a:miter lim="400000"/>
                    </a:lnL>
                    <a:lnR w="0">
                      <a:miter lim="400000"/>
                    </a:lnR>
                    <a:lnT w="0">
                      <a:miter lim="400000"/>
                    </a:lnT>
                    <a:lnB w="0">
                      <a:miter lim="400000"/>
                    </a:lnB>
                    <a:solidFill>
                      <a:srgbClr val="D1EEFF"/>
                    </a:solidFill>
                  </a:tcPr>
                </a:tc>
                <a:tc>
                  <a:txBody>
                    <a:bodyPr/>
                    <a:lstStyle/>
                    <a:p>
                      <a:pPr defTabSz="457200">
                        <a:defRPr sz="1800">
                          <a:solidFill>
                            <a:srgbClr val="000000"/>
                          </a:solidFill>
                        </a:defRPr>
                      </a:pPr>
                      <a:r>
                        <a:rPr sz="2800">
                          <a:latin typeface="Helvetica Neue"/>
                          <a:ea typeface="Helvetica Neue"/>
                          <a:cs typeface="Helvetica Neue"/>
                          <a:sym typeface="Helvetica Neue"/>
                        </a:rPr>
                        <a:t>+</a:t>
                      </a:r>
                    </a:p>
                  </a:txBody>
                  <a:tcPr marL="25400" marR="25400" marT="0" marB="25400" anchor="ctr" horzOverflow="overflow">
                    <a:lnL w="0">
                      <a:miter lim="400000"/>
                    </a:lnL>
                    <a:lnR w="0">
                      <a:miter lim="400000"/>
                    </a:lnR>
                    <a:lnT w="0">
                      <a:miter lim="400000"/>
                    </a:lnT>
                    <a:lnB w="0">
                      <a:miter lim="400000"/>
                    </a:lnB>
                    <a:solidFill>
                      <a:srgbClr val="D1EEFF"/>
                    </a:solidFill>
                  </a:tcPr>
                </a:tc>
                <a:tc>
                  <a:txBody>
                    <a:bodyPr/>
                    <a:lstStyle/>
                    <a:p>
                      <a:pPr defTabSz="457200">
                        <a:defRPr sz="1800">
                          <a:solidFill>
                            <a:srgbClr val="000000"/>
                          </a:solidFill>
                        </a:defRPr>
                      </a:pPr>
                      <a:r>
                        <a:rPr sz="2800" dirty="0">
                          <a:latin typeface="Helvetica Neue"/>
                          <a:ea typeface="Helvetica Neue"/>
                          <a:cs typeface="Helvetica Neue"/>
                          <a:sym typeface="Helvetica Neue"/>
                        </a:rPr>
                        <a:t>+</a:t>
                      </a:r>
                    </a:p>
                  </a:txBody>
                  <a:tcPr marL="25400" marR="25400" marT="0" marB="25400" anchor="ctr" horzOverflow="overflow">
                    <a:lnL w="0">
                      <a:miter lim="400000"/>
                    </a:lnL>
                    <a:lnR w="0">
                      <a:miter lim="400000"/>
                    </a:lnR>
                    <a:lnT w="0">
                      <a:miter lim="400000"/>
                    </a:lnT>
                    <a:lnB w="0">
                      <a:miter lim="400000"/>
                    </a:lnB>
                    <a:solidFill>
                      <a:srgbClr val="D1EEFF"/>
                    </a:solidFill>
                  </a:tcPr>
                </a:tc>
                <a:tc>
                  <a:txBody>
                    <a:bodyPr/>
                    <a:lstStyle/>
                    <a:p>
                      <a:pPr defTabSz="457200">
                        <a:defRPr sz="2800">
                          <a:solidFill>
                            <a:srgbClr val="000000"/>
                          </a:solidFill>
                          <a:latin typeface="Helvetica Neue"/>
                          <a:ea typeface="Helvetica Neue"/>
                          <a:cs typeface="Helvetica Neue"/>
                          <a:sym typeface="Helvetica Neue"/>
                        </a:defRPr>
                      </a:pPr>
                      <a:endParaRPr dirty="0"/>
                    </a:p>
                  </a:txBody>
                  <a:tcPr marL="25400" marR="25400" marT="0" marB="25400" anchor="ctr" horzOverflow="overflow">
                    <a:lnL w="0">
                      <a:miter lim="400000"/>
                    </a:lnL>
                    <a:lnR w="0">
                      <a:miter lim="400000"/>
                    </a:lnR>
                    <a:lnT w="0">
                      <a:miter lim="400000"/>
                    </a:lnT>
                    <a:lnB w="0">
                      <a:miter lim="400000"/>
                    </a:lnB>
                    <a:solidFill>
                      <a:srgbClr val="D1EEFF"/>
                    </a:solidFill>
                  </a:tcPr>
                </a:tc>
                <a:tc>
                  <a:txBody>
                    <a:bodyPr/>
                    <a:lstStyle/>
                    <a:p>
                      <a:pPr defTabSz="457200">
                        <a:defRPr sz="2800">
                          <a:solidFill>
                            <a:srgbClr val="000000"/>
                          </a:solidFill>
                          <a:latin typeface="Helvetica Neue"/>
                          <a:ea typeface="Helvetica Neue"/>
                          <a:cs typeface="Helvetica Neue"/>
                          <a:sym typeface="Helvetica Neue"/>
                        </a:defRPr>
                      </a:pPr>
                      <a:endParaRPr dirty="0"/>
                    </a:p>
                  </a:txBody>
                  <a:tcPr marL="25400" marR="25400" marT="0" marB="25400" anchor="ctr" horzOverflow="overflow">
                    <a:lnL w="0">
                      <a:miter lim="400000"/>
                    </a:lnL>
                    <a:lnR w="0">
                      <a:miter lim="400000"/>
                    </a:lnR>
                    <a:lnT w="0">
                      <a:miter lim="400000"/>
                    </a:lnT>
                    <a:lnB w="0">
                      <a:miter lim="400000"/>
                    </a:lnB>
                    <a:solidFill>
                      <a:srgbClr val="D1EEFF"/>
                    </a:solidFill>
                  </a:tcPr>
                </a:tc>
                <a:tc>
                  <a:txBody>
                    <a:bodyPr/>
                    <a:lstStyle/>
                    <a:p>
                      <a:pPr defTabSz="457200">
                        <a:defRPr sz="2800">
                          <a:solidFill>
                            <a:srgbClr val="000000"/>
                          </a:solidFill>
                          <a:latin typeface="Helvetica Neue"/>
                          <a:ea typeface="Helvetica Neue"/>
                          <a:cs typeface="Helvetica Neue"/>
                          <a:sym typeface="Helvetica Neue"/>
                        </a:defRPr>
                      </a:pPr>
                      <a:endParaRPr dirty="0"/>
                    </a:p>
                  </a:txBody>
                  <a:tcPr marL="25400" marR="25400" marT="0" marB="25400" anchor="ctr" horzOverflow="overflow">
                    <a:lnL w="0">
                      <a:miter lim="400000"/>
                    </a:lnL>
                    <a:lnR w="0">
                      <a:miter lim="400000"/>
                    </a:lnR>
                    <a:lnT w="0">
                      <a:miter lim="400000"/>
                    </a:lnT>
                    <a:lnB w="0">
                      <a:miter lim="400000"/>
                    </a:lnB>
                    <a:solidFill>
                      <a:srgbClr val="D1EEFF"/>
                    </a:solidFill>
                  </a:tcPr>
                </a:tc>
                <a:tc>
                  <a:txBody>
                    <a:bodyPr/>
                    <a:lstStyle/>
                    <a:p>
                      <a:pPr defTabSz="457200">
                        <a:defRPr sz="1800">
                          <a:solidFill>
                            <a:srgbClr val="000000"/>
                          </a:solidFill>
                        </a:defRPr>
                      </a:pPr>
                      <a:r>
                        <a:rPr sz="2800" dirty="0">
                          <a:latin typeface="Helvetica Neue"/>
                          <a:ea typeface="Helvetica Neue"/>
                          <a:cs typeface="Helvetica Neue"/>
                          <a:sym typeface="Helvetica Neue"/>
                        </a:rPr>
                        <a:t>IV</a:t>
                      </a:r>
                    </a:p>
                  </a:txBody>
                  <a:tcPr marL="25400" marR="25400" marT="0" marB="25400" anchor="ctr" horzOverflow="overflow">
                    <a:lnL w="0">
                      <a:miter lim="400000"/>
                    </a:lnL>
                    <a:lnR w="25400">
                      <a:solidFill>
                        <a:srgbClr val="000000"/>
                      </a:solidFill>
                      <a:miter lim="400000"/>
                    </a:lnR>
                    <a:lnT w="0">
                      <a:miter lim="400000"/>
                    </a:lnT>
                    <a:lnB w="0">
                      <a:miter lim="400000"/>
                    </a:lnB>
                    <a:solidFill>
                      <a:srgbClr val="D1EEFF"/>
                    </a:solidFill>
                  </a:tcPr>
                </a:tc>
                <a:extLst>
                  <a:ext uri="{0D108BD9-81ED-4DB2-BD59-A6C34878D82A}">
                    <a16:rowId xmlns:a16="http://schemas.microsoft.com/office/drawing/2014/main" val="10006"/>
                  </a:ext>
                </a:extLst>
              </a:tr>
              <a:tr h="682707">
                <a:tc>
                  <a:txBody>
                    <a:bodyPr/>
                    <a:lstStyle/>
                    <a:p>
                      <a:pPr algn="r" defTabSz="457200">
                        <a:defRPr sz="1800">
                          <a:solidFill>
                            <a:srgbClr val="000000"/>
                          </a:solidFill>
                        </a:defRPr>
                      </a:pPr>
                      <a:r>
                        <a:rPr sz="2800" b="1" dirty="0">
                          <a:latin typeface="Helvetica Neue"/>
                          <a:ea typeface="Helvetica Neue"/>
                          <a:cs typeface="Helvetica Neue"/>
                          <a:sym typeface="Helvetica Neue"/>
                        </a:rPr>
                        <a:t>31</a:t>
                      </a:r>
                    </a:p>
                  </a:txBody>
                  <a:tcPr marL="25400" marR="25400" marT="0" marB="25400" anchor="ctr" horzOverflow="overflow">
                    <a:lnL w="25400">
                      <a:solidFill>
                        <a:srgbClr val="000000"/>
                      </a:solidFill>
                      <a:miter lim="400000"/>
                    </a:lnL>
                    <a:lnR w="0">
                      <a:miter lim="400000"/>
                    </a:lnR>
                    <a:lnT w="0">
                      <a:miter lim="400000"/>
                    </a:lnT>
                    <a:lnB w="0">
                      <a:miter lim="400000"/>
                    </a:lnB>
                    <a:solidFill>
                      <a:schemeClr val="bg2"/>
                    </a:solidFill>
                  </a:tcPr>
                </a:tc>
                <a:tc>
                  <a:txBody>
                    <a:bodyPr/>
                    <a:lstStyle/>
                    <a:p>
                      <a:pPr defTabSz="457200">
                        <a:defRPr sz="1800">
                          <a:solidFill>
                            <a:srgbClr val="000000"/>
                          </a:solidFill>
                        </a:defRPr>
                      </a:pPr>
                      <a:r>
                        <a:rPr sz="2800" dirty="0">
                          <a:latin typeface="Helvetica Neue"/>
                          <a:ea typeface="Helvetica Neue"/>
                          <a:cs typeface="Helvetica Neue"/>
                          <a:sym typeface="Helvetica Neue"/>
                        </a:rPr>
                        <a:t>CSL</a:t>
                      </a:r>
                    </a:p>
                  </a:txBody>
                  <a:tcPr marL="25400" marR="25400" marT="0" marB="25400" anchor="ctr" horzOverflow="overflow">
                    <a:lnL w="0">
                      <a:miter lim="400000"/>
                    </a:lnL>
                    <a:lnR w="0">
                      <a:miter lim="400000"/>
                    </a:lnR>
                    <a:lnT w="0">
                      <a:miter lim="400000"/>
                    </a:lnT>
                    <a:lnB w="0">
                      <a:miter lim="400000"/>
                    </a:lnB>
                    <a:solidFill>
                      <a:schemeClr val="bg2"/>
                    </a:solidFill>
                  </a:tcPr>
                </a:tc>
                <a:tc>
                  <a:txBody>
                    <a:bodyPr/>
                    <a:lstStyle/>
                    <a:p>
                      <a:pPr defTabSz="457200">
                        <a:defRPr sz="2800">
                          <a:solidFill>
                            <a:srgbClr val="000000"/>
                          </a:solidFill>
                          <a:latin typeface="Helvetica Neue"/>
                          <a:ea typeface="Helvetica Neue"/>
                          <a:cs typeface="Helvetica Neue"/>
                          <a:sym typeface="Helvetica Neue"/>
                        </a:defRPr>
                      </a:pPr>
                      <a:endParaRPr dirty="0"/>
                    </a:p>
                  </a:txBody>
                  <a:tcPr marL="25400" marR="25400" marT="0" marB="25400" anchor="ctr" horzOverflow="overflow">
                    <a:lnL w="0">
                      <a:miter lim="400000"/>
                    </a:lnL>
                    <a:lnR w="0">
                      <a:miter lim="400000"/>
                    </a:lnR>
                    <a:lnT w="0">
                      <a:miter lim="400000"/>
                    </a:lnT>
                    <a:lnB w="0">
                      <a:miter lim="400000"/>
                    </a:lnB>
                    <a:solidFill>
                      <a:schemeClr val="bg2"/>
                    </a:solidFill>
                  </a:tcPr>
                </a:tc>
                <a:tc>
                  <a:txBody>
                    <a:bodyPr/>
                    <a:lstStyle/>
                    <a:p>
                      <a:pPr defTabSz="457200">
                        <a:defRPr sz="1800">
                          <a:solidFill>
                            <a:srgbClr val="000000"/>
                          </a:solidFill>
                        </a:defRPr>
                      </a:pPr>
                      <a:r>
                        <a:rPr sz="2800" dirty="0">
                          <a:latin typeface="Helvetica Neue"/>
                          <a:ea typeface="Helvetica Neue"/>
                          <a:cs typeface="Helvetica Neue"/>
                          <a:sym typeface="Helvetica Neue"/>
                        </a:rPr>
                        <a:t>+</a:t>
                      </a:r>
                    </a:p>
                  </a:txBody>
                  <a:tcPr marL="25400" marR="25400" marT="0" marB="25400" anchor="ctr" horzOverflow="overflow">
                    <a:lnL w="0">
                      <a:miter lim="400000"/>
                    </a:lnL>
                    <a:lnR w="0">
                      <a:miter lim="400000"/>
                    </a:lnR>
                    <a:lnT w="0">
                      <a:miter lim="400000"/>
                    </a:lnT>
                    <a:lnB w="0">
                      <a:miter lim="400000"/>
                    </a:lnB>
                    <a:solidFill>
                      <a:schemeClr val="bg2"/>
                    </a:solidFill>
                  </a:tcPr>
                </a:tc>
                <a:tc>
                  <a:txBody>
                    <a:bodyPr/>
                    <a:lstStyle/>
                    <a:p>
                      <a:pPr defTabSz="457200">
                        <a:defRPr sz="2800">
                          <a:solidFill>
                            <a:srgbClr val="000000"/>
                          </a:solidFill>
                          <a:latin typeface="Helvetica Neue"/>
                          <a:ea typeface="Helvetica Neue"/>
                          <a:cs typeface="Helvetica Neue"/>
                          <a:sym typeface="Helvetica Neue"/>
                        </a:defRPr>
                      </a:pPr>
                      <a:endParaRPr dirty="0"/>
                    </a:p>
                  </a:txBody>
                  <a:tcPr marL="25400" marR="25400" marT="0" marB="25400" anchor="ctr" horzOverflow="overflow">
                    <a:lnL w="0">
                      <a:miter lim="400000"/>
                    </a:lnL>
                    <a:lnR w="0">
                      <a:miter lim="400000"/>
                    </a:lnR>
                    <a:lnT w="0">
                      <a:miter lim="400000"/>
                    </a:lnT>
                    <a:lnB w="0">
                      <a:miter lim="400000"/>
                    </a:lnB>
                    <a:solidFill>
                      <a:schemeClr val="bg2"/>
                    </a:solidFill>
                  </a:tcPr>
                </a:tc>
                <a:tc>
                  <a:txBody>
                    <a:bodyPr/>
                    <a:lstStyle/>
                    <a:p>
                      <a:pPr defTabSz="457200">
                        <a:defRPr sz="2800">
                          <a:solidFill>
                            <a:srgbClr val="000000"/>
                          </a:solidFill>
                          <a:latin typeface="Helvetica Neue"/>
                          <a:ea typeface="Helvetica Neue"/>
                          <a:cs typeface="Helvetica Neue"/>
                          <a:sym typeface="Helvetica Neue"/>
                        </a:defRPr>
                      </a:pPr>
                      <a:endParaRPr dirty="0"/>
                    </a:p>
                  </a:txBody>
                  <a:tcPr marL="25400" marR="25400" marT="0" marB="25400" anchor="ctr" horzOverflow="overflow">
                    <a:lnL w="0">
                      <a:miter lim="400000"/>
                    </a:lnL>
                    <a:lnR w="0">
                      <a:miter lim="400000"/>
                    </a:lnR>
                    <a:lnT w="0">
                      <a:miter lim="400000"/>
                    </a:lnT>
                    <a:lnB w="0">
                      <a:miter lim="400000"/>
                    </a:lnB>
                    <a:solidFill>
                      <a:schemeClr val="bg2"/>
                    </a:solidFill>
                  </a:tcPr>
                </a:tc>
                <a:tc>
                  <a:txBody>
                    <a:bodyPr/>
                    <a:lstStyle/>
                    <a:p>
                      <a:pPr defTabSz="457200">
                        <a:defRPr sz="2800">
                          <a:solidFill>
                            <a:srgbClr val="000000"/>
                          </a:solidFill>
                          <a:latin typeface="Helvetica Neue"/>
                          <a:ea typeface="Helvetica Neue"/>
                          <a:cs typeface="Helvetica Neue"/>
                          <a:sym typeface="Helvetica Neue"/>
                        </a:defRPr>
                      </a:pPr>
                      <a:endParaRPr dirty="0"/>
                    </a:p>
                  </a:txBody>
                  <a:tcPr marL="25400" marR="25400" marT="0" marB="25400" anchor="ctr" horzOverflow="overflow">
                    <a:lnL w="0">
                      <a:miter lim="400000"/>
                    </a:lnL>
                    <a:lnR w="0">
                      <a:miter lim="400000"/>
                    </a:lnR>
                    <a:lnT w="0">
                      <a:miter lim="400000"/>
                    </a:lnT>
                    <a:lnB w="0">
                      <a:miter lim="400000"/>
                    </a:lnB>
                    <a:solidFill>
                      <a:schemeClr val="bg2"/>
                    </a:solidFill>
                  </a:tcPr>
                </a:tc>
                <a:tc>
                  <a:txBody>
                    <a:bodyPr/>
                    <a:lstStyle/>
                    <a:p>
                      <a:pPr defTabSz="457200">
                        <a:defRPr sz="2800">
                          <a:solidFill>
                            <a:srgbClr val="000000"/>
                          </a:solidFill>
                          <a:latin typeface="Helvetica Neue"/>
                          <a:ea typeface="Helvetica Neue"/>
                          <a:cs typeface="Helvetica Neue"/>
                          <a:sym typeface="Helvetica Neue"/>
                        </a:defRPr>
                      </a:pPr>
                      <a:endParaRPr dirty="0"/>
                    </a:p>
                  </a:txBody>
                  <a:tcPr marL="25400" marR="25400" marT="0" marB="25400" anchor="ctr" horzOverflow="overflow">
                    <a:lnL w="0">
                      <a:miter lim="400000"/>
                    </a:lnL>
                    <a:lnR w="0">
                      <a:miter lim="400000"/>
                    </a:lnR>
                    <a:lnT w="0">
                      <a:miter lim="400000"/>
                    </a:lnT>
                    <a:lnB w="0">
                      <a:miter lim="400000"/>
                    </a:lnB>
                    <a:solidFill>
                      <a:schemeClr val="bg2"/>
                    </a:solidFill>
                  </a:tcPr>
                </a:tc>
                <a:tc>
                  <a:txBody>
                    <a:bodyPr/>
                    <a:lstStyle/>
                    <a:p>
                      <a:pPr defTabSz="457200">
                        <a:defRPr sz="2800">
                          <a:solidFill>
                            <a:srgbClr val="000000"/>
                          </a:solidFill>
                          <a:latin typeface="Helvetica Neue"/>
                          <a:ea typeface="Helvetica Neue"/>
                          <a:cs typeface="Helvetica Neue"/>
                          <a:sym typeface="Helvetica Neue"/>
                        </a:defRPr>
                      </a:pPr>
                      <a:endParaRPr dirty="0"/>
                    </a:p>
                  </a:txBody>
                  <a:tcPr marL="25400" marR="25400" marT="0" marB="25400" anchor="ctr" horzOverflow="overflow">
                    <a:lnL w="0">
                      <a:miter lim="400000"/>
                    </a:lnL>
                    <a:lnR w="0">
                      <a:miter lim="400000"/>
                    </a:lnR>
                    <a:lnT w="0">
                      <a:miter lim="400000"/>
                    </a:lnT>
                    <a:lnB w="0">
                      <a:miter lim="400000"/>
                    </a:lnB>
                    <a:solidFill>
                      <a:schemeClr val="bg2"/>
                    </a:solidFill>
                  </a:tcPr>
                </a:tc>
                <a:tc>
                  <a:txBody>
                    <a:bodyPr/>
                    <a:lstStyle/>
                    <a:p>
                      <a:pPr defTabSz="457200">
                        <a:defRPr sz="1800">
                          <a:solidFill>
                            <a:srgbClr val="000000"/>
                          </a:solidFill>
                        </a:defRPr>
                      </a:pPr>
                      <a:r>
                        <a:rPr sz="2800" dirty="0">
                          <a:latin typeface="Helvetica Neue"/>
                          <a:ea typeface="Helvetica Neue"/>
                          <a:cs typeface="Helvetica Neue"/>
                          <a:sym typeface="Helvetica Neue"/>
                        </a:rPr>
                        <a:t>+</a:t>
                      </a:r>
                    </a:p>
                  </a:txBody>
                  <a:tcPr marL="25400" marR="25400" marT="0" marB="25400" anchor="ctr" horzOverflow="overflow">
                    <a:lnL w="0">
                      <a:miter lim="400000"/>
                    </a:lnL>
                    <a:lnR w="0">
                      <a:miter lim="400000"/>
                    </a:lnR>
                    <a:lnT w="0">
                      <a:miter lim="400000"/>
                    </a:lnT>
                    <a:lnB w="0">
                      <a:miter lim="400000"/>
                    </a:lnB>
                    <a:solidFill>
                      <a:schemeClr val="bg2"/>
                    </a:solidFill>
                  </a:tcPr>
                </a:tc>
                <a:tc>
                  <a:txBody>
                    <a:bodyPr/>
                    <a:lstStyle/>
                    <a:p>
                      <a:pPr defTabSz="457200">
                        <a:defRPr sz="2800">
                          <a:solidFill>
                            <a:srgbClr val="000000"/>
                          </a:solidFill>
                          <a:latin typeface="Helvetica Neue"/>
                          <a:ea typeface="Helvetica Neue"/>
                          <a:cs typeface="Helvetica Neue"/>
                          <a:sym typeface="Helvetica Neue"/>
                        </a:defRPr>
                      </a:pPr>
                      <a:endParaRPr dirty="0"/>
                    </a:p>
                  </a:txBody>
                  <a:tcPr marL="25400" marR="25400" marT="0" marB="25400" anchor="ctr" horzOverflow="overflow">
                    <a:lnL w="0">
                      <a:miter lim="400000"/>
                    </a:lnL>
                    <a:lnR w="0">
                      <a:miter lim="400000"/>
                    </a:lnR>
                    <a:lnT w="0">
                      <a:miter lim="400000"/>
                    </a:lnT>
                    <a:lnB w="0">
                      <a:miter lim="400000"/>
                    </a:lnB>
                    <a:solidFill>
                      <a:schemeClr val="bg2"/>
                    </a:solidFill>
                  </a:tcPr>
                </a:tc>
                <a:tc>
                  <a:txBody>
                    <a:bodyPr/>
                    <a:lstStyle/>
                    <a:p>
                      <a:pPr defTabSz="457200">
                        <a:defRPr sz="2800">
                          <a:solidFill>
                            <a:srgbClr val="000000"/>
                          </a:solidFill>
                          <a:latin typeface="Helvetica Neue"/>
                          <a:ea typeface="Helvetica Neue"/>
                          <a:cs typeface="Helvetica Neue"/>
                          <a:sym typeface="Helvetica Neue"/>
                        </a:defRPr>
                      </a:pPr>
                      <a:endParaRPr dirty="0"/>
                    </a:p>
                  </a:txBody>
                  <a:tcPr marL="25400" marR="25400" marT="0" marB="25400" anchor="ctr" horzOverflow="overflow">
                    <a:lnL w="0">
                      <a:miter lim="400000"/>
                    </a:lnL>
                    <a:lnR w="0">
                      <a:miter lim="400000"/>
                    </a:lnR>
                    <a:lnT w="0">
                      <a:miter lim="400000"/>
                    </a:lnT>
                    <a:lnB w="0">
                      <a:miter lim="400000"/>
                    </a:lnB>
                    <a:solidFill>
                      <a:schemeClr val="bg2"/>
                    </a:solidFill>
                  </a:tcPr>
                </a:tc>
                <a:tc>
                  <a:txBody>
                    <a:bodyPr/>
                    <a:lstStyle/>
                    <a:p>
                      <a:pPr defTabSz="457200">
                        <a:defRPr sz="1800">
                          <a:solidFill>
                            <a:srgbClr val="000000"/>
                          </a:solidFill>
                        </a:defRPr>
                      </a:pPr>
                      <a:r>
                        <a:rPr sz="2800" dirty="0">
                          <a:latin typeface="Helvetica Neue"/>
                          <a:ea typeface="Helvetica Neue"/>
                          <a:cs typeface="Helvetica Neue"/>
                          <a:sym typeface="Helvetica Neue"/>
                        </a:rPr>
                        <a:t>+</a:t>
                      </a:r>
                    </a:p>
                  </a:txBody>
                  <a:tcPr marL="25400" marR="25400" marT="0" marB="25400" anchor="ctr" horzOverflow="overflow">
                    <a:lnL w="0">
                      <a:miter lim="400000"/>
                    </a:lnL>
                    <a:lnR w="0">
                      <a:miter lim="400000"/>
                    </a:lnR>
                    <a:lnT w="0">
                      <a:miter lim="400000"/>
                    </a:lnT>
                    <a:lnB w="0">
                      <a:miter lim="400000"/>
                    </a:lnB>
                    <a:solidFill>
                      <a:schemeClr val="bg2"/>
                    </a:solidFill>
                  </a:tcPr>
                </a:tc>
                <a:tc>
                  <a:txBody>
                    <a:bodyPr/>
                    <a:lstStyle/>
                    <a:p>
                      <a:pPr defTabSz="457200">
                        <a:defRPr sz="1800">
                          <a:solidFill>
                            <a:srgbClr val="000000"/>
                          </a:solidFill>
                        </a:defRPr>
                      </a:pPr>
                      <a:r>
                        <a:rPr sz="2800" dirty="0">
                          <a:latin typeface="Helvetica Neue"/>
                          <a:ea typeface="Helvetica Neue"/>
                          <a:cs typeface="Helvetica Neue"/>
                          <a:sym typeface="Helvetica Neue"/>
                        </a:rPr>
                        <a:t>+</a:t>
                      </a:r>
                    </a:p>
                  </a:txBody>
                  <a:tcPr marL="25400" marR="25400" marT="0" marB="25400" anchor="ctr" horzOverflow="overflow">
                    <a:lnL w="0">
                      <a:miter lim="400000"/>
                    </a:lnL>
                    <a:lnR w="0">
                      <a:miter lim="400000"/>
                    </a:lnR>
                    <a:lnT w="0">
                      <a:miter lim="400000"/>
                    </a:lnT>
                    <a:lnB w="0">
                      <a:miter lim="400000"/>
                    </a:lnB>
                    <a:solidFill>
                      <a:schemeClr val="bg2"/>
                    </a:solidFill>
                  </a:tcPr>
                </a:tc>
                <a:tc>
                  <a:txBody>
                    <a:bodyPr/>
                    <a:lstStyle/>
                    <a:p>
                      <a:pPr defTabSz="457200">
                        <a:defRPr sz="2800">
                          <a:solidFill>
                            <a:srgbClr val="000000"/>
                          </a:solidFill>
                          <a:latin typeface="Helvetica Neue"/>
                          <a:ea typeface="Helvetica Neue"/>
                          <a:cs typeface="Helvetica Neue"/>
                          <a:sym typeface="Helvetica Neue"/>
                        </a:defRPr>
                      </a:pPr>
                      <a:endParaRPr dirty="0"/>
                    </a:p>
                  </a:txBody>
                  <a:tcPr marL="25400" marR="25400" marT="0" marB="25400" anchor="ctr" horzOverflow="overflow">
                    <a:lnL w="0">
                      <a:miter lim="400000"/>
                    </a:lnL>
                    <a:lnR w="25400">
                      <a:solidFill>
                        <a:srgbClr val="000000"/>
                      </a:solidFill>
                      <a:miter lim="400000"/>
                    </a:lnR>
                    <a:lnT w="0">
                      <a:miter lim="400000"/>
                    </a:lnT>
                    <a:lnB w="0">
                      <a:miter lim="400000"/>
                    </a:lnB>
                    <a:solidFill>
                      <a:schemeClr val="bg2"/>
                    </a:solidFill>
                  </a:tcPr>
                </a:tc>
                <a:extLst>
                  <a:ext uri="{0D108BD9-81ED-4DB2-BD59-A6C34878D82A}">
                    <a16:rowId xmlns:a16="http://schemas.microsoft.com/office/drawing/2014/main" val="10007"/>
                  </a:ext>
                </a:extLst>
              </a:tr>
              <a:tr h="682707">
                <a:tc>
                  <a:txBody>
                    <a:bodyPr/>
                    <a:lstStyle/>
                    <a:p>
                      <a:pPr algn="r" defTabSz="457200">
                        <a:defRPr sz="1800">
                          <a:solidFill>
                            <a:srgbClr val="000000"/>
                          </a:solidFill>
                        </a:defRPr>
                      </a:pPr>
                      <a:r>
                        <a:rPr sz="2800" b="1">
                          <a:latin typeface="Helvetica Neue"/>
                          <a:ea typeface="Helvetica Neue"/>
                          <a:cs typeface="Helvetica Neue"/>
                          <a:sym typeface="Helvetica Neue"/>
                        </a:rPr>
                        <a:t>35</a:t>
                      </a:r>
                    </a:p>
                  </a:txBody>
                  <a:tcPr marL="25400" marR="25400" marT="0" marB="25400" anchor="ctr" horzOverflow="overflow">
                    <a:lnL w="25400">
                      <a:solidFill>
                        <a:srgbClr val="000000"/>
                      </a:solidFill>
                      <a:miter lim="400000"/>
                    </a:lnL>
                    <a:lnR w="0">
                      <a:miter lim="400000"/>
                    </a:lnR>
                    <a:lnT w="0">
                      <a:miter lim="400000"/>
                    </a:lnT>
                    <a:lnB w="0">
                      <a:miter lim="400000"/>
                    </a:lnB>
                    <a:solidFill>
                      <a:srgbClr val="FFFFFF"/>
                    </a:solidFill>
                  </a:tcPr>
                </a:tc>
                <a:tc>
                  <a:txBody>
                    <a:bodyPr/>
                    <a:lstStyle/>
                    <a:p>
                      <a:pPr defTabSz="457200">
                        <a:defRPr sz="1800">
                          <a:solidFill>
                            <a:srgbClr val="000000"/>
                          </a:solidFill>
                        </a:defRPr>
                      </a:pPr>
                      <a:r>
                        <a:rPr sz="2800">
                          <a:latin typeface="Helvetica Neue"/>
                          <a:ea typeface="Helvetica Neue"/>
                          <a:cs typeface="Helvetica Neue"/>
                          <a:sym typeface="Helvetica Neue"/>
                        </a:rPr>
                        <a:t>SO</a:t>
                      </a:r>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2800">
                          <a:solidFill>
                            <a:srgbClr val="000000"/>
                          </a:solidFill>
                          <a:latin typeface="Helvetica Neue"/>
                          <a:ea typeface="Helvetica Neue"/>
                          <a:cs typeface="Helvetica Neue"/>
                          <a:sym typeface="Helvetica Neue"/>
                        </a:defRPr>
                      </a:pPr>
                      <a:endParaRPr/>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1800">
                          <a:solidFill>
                            <a:srgbClr val="000000"/>
                          </a:solidFill>
                        </a:defRPr>
                      </a:pPr>
                      <a:r>
                        <a:rPr sz="2800">
                          <a:latin typeface="Helvetica Neue"/>
                          <a:ea typeface="Helvetica Neue"/>
                          <a:cs typeface="Helvetica Neue"/>
                          <a:sym typeface="Helvetica Neue"/>
                        </a:rPr>
                        <a:t>+</a:t>
                      </a:r>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2800">
                          <a:solidFill>
                            <a:srgbClr val="000000"/>
                          </a:solidFill>
                          <a:latin typeface="Helvetica Neue"/>
                          <a:ea typeface="Helvetica Neue"/>
                          <a:cs typeface="Helvetica Neue"/>
                          <a:sym typeface="Helvetica Neue"/>
                        </a:defRPr>
                      </a:pPr>
                      <a:endParaRPr/>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2800">
                          <a:solidFill>
                            <a:srgbClr val="000000"/>
                          </a:solidFill>
                          <a:latin typeface="Helvetica Neue"/>
                          <a:ea typeface="Helvetica Neue"/>
                          <a:cs typeface="Helvetica Neue"/>
                          <a:sym typeface="Helvetica Neue"/>
                        </a:defRPr>
                      </a:pPr>
                      <a:endParaRPr/>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2800">
                          <a:solidFill>
                            <a:srgbClr val="000000"/>
                          </a:solidFill>
                          <a:latin typeface="Helvetica Neue"/>
                          <a:ea typeface="Helvetica Neue"/>
                          <a:cs typeface="Helvetica Neue"/>
                          <a:sym typeface="Helvetica Neue"/>
                        </a:defRPr>
                      </a:pPr>
                      <a:endParaRPr dirty="0"/>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2800">
                          <a:solidFill>
                            <a:srgbClr val="000000"/>
                          </a:solidFill>
                          <a:latin typeface="Helvetica Neue"/>
                          <a:ea typeface="Helvetica Neue"/>
                          <a:cs typeface="Helvetica Neue"/>
                          <a:sym typeface="Helvetica Neue"/>
                        </a:defRPr>
                      </a:pPr>
                      <a:endParaRPr dirty="0"/>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2800">
                          <a:solidFill>
                            <a:srgbClr val="000000"/>
                          </a:solidFill>
                          <a:latin typeface="Helvetica Neue"/>
                          <a:ea typeface="Helvetica Neue"/>
                          <a:cs typeface="Helvetica Neue"/>
                          <a:sym typeface="Helvetica Neue"/>
                        </a:defRPr>
                      </a:pPr>
                      <a:endParaRPr/>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2800">
                          <a:solidFill>
                            <a:srgbClr val="000000"/>
                          </a:solidFill>
                          <a:latin typeface="Helvetica Neue"/>
                          <a:ea typeface="Helvetica Neue"/>
                          <a:cs typeface="Helvetica Neue"/>
                          <a:sym typeface="Helvetica Neue"/>
                        </a:defRPr>
                      </a:pPr>
                      <a:endParaRPr/>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2800">
                          <a:solidFill>
                            <a:srgbClr val="000000"/>
                          </a:solidFill>
                          <a:latin typeface="Helvetica Neue"/>
                          <a:ea typeface="Helvetica Neue"/>
                          <a:cs typeface="Helvetica Neue"/>
                          <a:sym typeface="Helvetica Neue"/>
                        </a:defRPr>
                      </a:pPr>
                      <a:endParaRPr/>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2800">
                          <a:solidFill>
                            <a:srgbClr val="000000"/>
                          </a:solidFill>
                          <a:latin typeface="Helvetica Neue"/>
                          <a:ea typeface="Helvetica Neue"/>
                          <a:cs typeface="Helvetica Neue"/>
                          <a:sym typeface="Helvetica Neue"/>
                        </a:defRPr>
                      </a:pPr>
                      <a:endParaRPr/>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1800">
                          <a:solidFill>
                            <a:srgbClr val="000000"/>
                          </a:solidFill>
                        </a:defRPr>
                      </a:pPr>
                      <a:r>
                        <a:rPr sz="2800">
                          <a:latin typeface="Helvetica Neue"/>
                          <a:ea typeface="Helvetica Neue"/>
                          <a:cs typeface="Helvetica Neue"/>
                          <a:sym typeface="Helvetica Neue"/>
                        </a:rPr>
                        <a:t>+</a:t>
                      </a:r>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1800">
                          <a:solidFill>
                            <a:srgbClr val="000000"/>
                          </a:solidFill>
                        </a:defRPr>
                      </a:pPr>
                      <a:r>
                        <a:rPr sz="2800">
                          <a:latin typeface="Helvetica Neue"/>
                          <a:ea typeface="Helvetica Neue"/>
                          <a:cs typeface="Helvetica Neue"/>
                          <a:sym typeface="Helvetica Neue"/>
                        </a:rPr>
                        <a:t>+</a:t>
                      </a:r>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2800">
                          <a:solidFill>
                            <a:srgbClr val="000000"/>
                          </a:solidFill>
                          <a:latin typeface="Helvetica Neue"/>
                          <a:ea typeface="Helvetica Neue"/>
                          <a:cs typeface="Helvetica Neue"/>
                          <a:sym typeface="Helvetica Neue"/>
                        </a:defRPr>
                      </a:pPr>
                      <a:endParaRPr/>
                    </a:p>
                  </a:txBody>
                  <a:tcPr marL="25400" marR="25400" marT="0" marB="25400" anchor="ctr" horzOverflow="overflow">
                    <a:lnL w="0">
                      <a:miter lim="400000"/>
                    </a:lnL>
                    <a:lnR w="25400">
                      <a:solidFill>
                        <a:srgbClr val="000000"/>
                      </a:solidFill>
                      <a:miter lim="400000"/>
                    </a:lnR>
                    <a:lnT w="0">
                      <a:miter lim="400000"/>
                    </a:lnT>
                    <a:lnB w="0">
                      <a:miter lim="400000"/>
                    </a:lnB>
                    <a:solidFill>
                      <a:srgbClr val="FFFFFF"/>
                    </a:solidFill>
                  </a:tcPr>
                </a:tc>
                <a:extLst>
                  <a:ext uri="{0D108BD9-81ED-4DB2-BD59-A6C34878D82A}">
                    <a16:rowId xmlns:a16="http://schemas.microsoft.com/office/drawing/2014/main" val="10008"/>
                  </a:ext>
                </a:extLst>
              </a:tr>
              <a:tr h="682707">
                <a:tc>
                  <a:txBody>
                    <a:bodyPr/>
                    <a:lstStyle/>
                    <a:p>
                      <a:pPr algn="r" defTabSz="457200">
                        <a:defRPr sz="1800">
                          <a:solidFill>
                            <a:srgbClr val="000000"/>
                          </a:solidFill>
                        </a:defRPr>
                      </a:pPr>
                      <a:r>
                        <a:rPr sz="2800" b="1">
                          <a:latin typeface="Helvetica Neue"/>
                          <a:ea typeface="Helvetica Neue"/>
                          <a:cs typeface="Helvetica Neue"/>
                          <a:sym typeface="Helvetica Neue"/>
                        </a:rPr>
                        <a:t>36</a:t>
                      </a:r>
                    </a:p>
                  </a:txBody>
                  <a:tcPr marL="25400" marR="25400" marT="0" marB="25400" anchor="ctr" horzOverflow="overflow">
                    <a:lnL w="25400">
                      <a:solidFill>
                        <a:srgbClr val="000000"/>
                      </a:solidFill>
                      <a:miter lim="400000"/>
                    </a:lnL>
                    <a:lnR w="0">
                      <a:miter lim="400000"/>
                    </a:lnR>
                    <a:lnT w="0">
                      <a:miter lim="400000"/>
                    </a:lnT>
                    <a:lnB w="0">
                      <a:miter lim="400000"/>
                    </a:lnB>
                    <a:solidFill>
                      <a:srgbClr val="FFFFFF"/>
                    </a:solidFill>
                  </a:tcPr>
                </a:tc>
                <a:tc>
                  <a:txBody>
                    <a:bodyPr/>
                    <a:lstStyle/>
                    <a:p>
                      <a:pPr defTabSz="457200">
                        <a:defRPr sz="1800">
                          <a:solidFill>
                            <a:srgbClr val="000000"/>
                          </a:solidFill>
                        </a:defRPr>
                      </a:pPr>
                      <a:r>
                        <a:rPr sz="2800">
                          <a:latin typeface="Helvetica Neue"/>
                          <a:ea typeface="Helvetica Neue"/>
                          <a:cs typeface="Helvetica Neue"/>
                          <a:sym typeface="Helvetica Neue"/>
                        </a:rPr>
                        <a:t>CSL</a:t>
                      </a:r>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2800">
                          <a:solidFill>
                            <a:srgbClr val="000000"/>
                          </a:solidFill>
                          <a:latin typeface="Helvetica Neue"/>
                          <a:ea typeface="Helvetica Neue"/>
                          <a:cs typeface="Helvetica Neue"/>
                          <a:sym typeface="Helvetica Neue"/>
                        </a:defRPr>
                      </a:pPr>
                      <a:endParaRPr/>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1800">
                          <a:solidFill>
                            <a:srgbClr val="000000"/>
                          </a:solidFill>
                        </a:defRPr>
                      </a:pPr>
                      <a:r>
                        <a:rPr sz="2800">
                          <a:latin typeface="Helvetica Neue"/>
                          <a:ea typeface="Helvetica Neue"/>
                          <a:cs typeface="Helvetica Neue"/>
                          <a:sym typeface="Helvetica Neue"/>
                        </a:rPr>
                        <a:t>+</a:t>
                      </a:r>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2800">
                          <a:solidFill>
                            <a:srgbClr val="000000"/>
                          </a:solidFill>
                          <a:latin typeface="Helvetica Neue"/>
                          <a:ea typeface="Helvetica Neue"/>
                          <a:cs typeface="Helvetica Neue"/>
                          <a:sym typeface="Helvetica Neue"/>
                        </a:defRPr>
                      </a:pPr>
                      <a:endParaRPr/>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2800">
                          <a:solidFill>
                            <a:srgbClr val="000000"/>
                          </a:solidFill>
                          <a:latin typeface="Helvetica Neue"/>
                          <a:ea typeface="Helvetica Neue"/>
                          <a:cs typeface="Helvetica Neue"/>
                          <a:sym typeface="Helvetica Neue"/>
                        </a:defRPr>
                      </a:pPr>
                      <a:endParaRPr/>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2800">
                          <a:solidFill>
                            <a:srgbClr val="000000"/>
                          </a:solidFill>
                          <a:latin typeface="Helvetica Neue"/>
                          <a:ea typeface="Helvetica Neue"/>
                          <a:cs typeface="Helvetica Neue"/>
                          <a:sym typeface="Helvetica Neue"/>
                        </a:defRPr>
                      </a:pPr>
                      <a:endParaRPr/>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2800">
                          <a:solidFill>
                            <a:srgbClr val="000000"/>
                          </a:solidFill>
                          <a:latin typeface="Helvetica Neue"/>
                          <a:ea typeface="Helvetica Neue"/>
                          <a:cs typeface="Helvetica Neue"/>
                          <a:sym typeface="Helvetica Neue"/>
                        </a:defRPr>
                      </a:pPr>
                      <a:endParaRPr/>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1800">
                          <a:solidFill>
                            <a:srgbClr val="000000"/>
                          </a:solidFill>
                        </a:defRPr>
                      </a:pPr>
                      <a:r>
                        <a:rPr sz="2800" dirty="0">
                          <a:latin typeface="Helvetica Neue"/>
                          <a:ea typeface="Helvetica Neue"/>
                          <a:cs typeface="Helvetica Neue"/>
                          <a:sym typeface="Helvetica Neue"/>
                        </a:rPr>
                        <a:t>+</a:t>
                      </a:r>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2800">
                          <a:solidFill>
                            <a:srgbClr val="000000"/>
                          </a:solidFill>
                          <a:latin typeface="Helvetica Neue"/>
                          <a:ea typeface="Helvetica Neue"/>
                          <a:cs typeface="Helvetica Neue"/>
                          <a:sym typeface="Helvetica Neue"/>
                        </a:defRPr>
                      </a:pPr>
                      <a:endParaRPr dirty="0"/>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2800">
                          <a:solidFill>
                            <a:srgbClr val="000000"/>
                          </a:solidFill>
                          <a:latin typeface="Helvetica Neue"/>
                          <a:ea typeface="Helvetica Neue"/>
                          <a:cs typeface="Helvetica Neue"/>
                          <a:sym typeface="Helvetica Neue"/>
                        </a:defRPr>
                      </a:pPr>
                      <a:endParaRPr dirty="0"/>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2800">
                          <a:solidFill>
                            <a:srgbClr val="000000"/>
                          </a:solidFill>
                          <a:latin typeface="Helvetica Neue"/>
                          <a:ea typeface="Helvetica Neue"/>
                          <a:cs typeface="Helvetica Neue"/>
                          <a:sym typeface="Helvetica Neue"/>
                        </a:defRPr>
                      </a:pPr>
                      <a:endParaRPr dirty="0"/>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1800">
                          <a:solidFill>
                            <a:srgbClr val="000000"/>
                          </a:solidFill>
                        </a:defRPr>
                      </a:pPr>
                      <a:r>
                        <a:rPr sz="2800">
                          <a:latin typeface="Helvetica Neue"/>
                          <a:ea typeface="Helvetica Neue"/>
                          <a:cs typeface="Helvetica Neue"/>
                          <a:sym typeface="Helvetica Neue"/>
                        </a:rPr>
                        <a:t>+</a:t>
                      </a:r>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1800">
                          <a:solidFill>
                            <a:srgbClr val="000000"/>
                          </a:solidFill>
                        </a:defRPr>
                      </a:pPr>
                      <a:r>
                        <a:rPr sz="2800">
                          <a:latin typeface="Helvetica Neue"/>
                          <a:ea typeface="Helvetica Neue"/>
                          <a:cs typeface="Helvetica Neue"/>
                          <a:sym typeface="Helvetica Neue"/>
                        </a:rPr>
                        <a:t>+</a:t>
                      </a:r>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2800">
                          <a:solidFill>
                            <a:srgbClr val="000000"/>
                          </a:solidFill>
                          <a:latin typeface="Helvetica Neue"/>
                          <a:ea typeface="Helvetica Neue"/>
                          <a:cs typeface="Helvetica Neue"/>
                          <a:sym typeface="Helvetica Neue"/>
                        </a:defRPr>
                      </a:pPr>
                      <a:endParaRPr/>
                    </a:p>
                  </a:txBody>
                  <a:tcPr marL="25400" marR="25400" marT="0" marB="25400" anchor="ctr" horzOverflow="overflow">
                    <a:lnL w="0">
                      <a:miter lim="400000"/>
                    </a:lnL>
                    <a:lnR w="25400">
                      <a:solidFill>
                        <a:srgbClr val="000000"/>
                      </a:solidFill>
                      <a:miter lim="400000"/>
                    </a:lnR>
                    <a:lnT w="0">
                      <a:miter lim="400000"/>
                    </a:lnT>
                    <a:lnB w="0">
                      <a:miter lim="400000"/>
                    </a:lnB>
                    <a:solidFill>
                      <a:srgbClr val="FFFFFF"/>
                    </a:solidFill>
                  </a:tcPr>
                </a:tc>
                <a:extLst>
                  <a:ext uri="{0D108BD9-81ED-4DB2-BD59-A6C34878D82A}">
                    <a16:rowId xmlns:a16="http://schemas.microsoft.com/office/drawing/2014/main" val="10009"/>
                  </a:ext>
                </a:extLst>
              </a:tr>
              <a:tr h="682707">
                <a:tc>
                  <a:txBody>
                    <a:bodyPr/>
                    <a:lstStyle/>
                    <a:p>
                      <a:pPr algn="r" defTabSz="457200">
                        <a:defRPr sz="1800">
                          <a:solidFill>
                            <a:srgbClr val="000000"/>
                          </a:solidFill>
                        </a:defRPr>
                      </a:pPr>
                      <a:r>
                        <a:rPr sz="2800" b="1">
                          <a:latin typeface="Helvetica Neue"/>
                          <a:ea typeface="Helvetica Neue"/>
                          <a:cs typeface="Helvetica Neue"/>
                          <a:sym typeface="Helvetica Neue"/>
                        </a:rPr>
                        <a:t>37</a:t>
                      </a:r>
                    </a:p>
                  </a:txBody>
                  <a:tcPr marL="25400" marR="25400" marT="0" marB="25400" anchor="ctr" horzOverflow="overflow">
                    <a:lnL w="25400">
                      <a:solidFill>
                        <a:srgbClr val="000000"/>
                      </a:solidFill>
                      <a:miter lim="400000"/>
                    </a:lnL>
                    <a:lnR w="0">
                      <a:miter lim="400000"/>
                    </a:lnR>
                    <a:lnT w="0">
                      <a:miter lim="400000"/>
                    </a:lnT>
                    <a:lnB w="12700">
                      <a:solidFill>
                        <a:srgbClr val="BFBFBF"/>
                      </a:solidFill>
                      <a:miter lim="400000"/>
                    </a:lnB>
                    <a:solidFill>
                      <a:srgbClr val="FFFFFF"/>
                    </a:solidFill>
                  </a:tcPr>
                </a:tc>
                <a:tc>
                  <a:txBody>
                    <a:bodyPr/>
                    <a:lstStyle/>
                    <a:p>
                      <a:pPr defTabSz="457200">
                        <a:defRPr sz="1800">
                          <a:solidFill>
                            <a:srgbClr val="000000"/>
                          </a:solidFill>
                        </a:defRPr>
                      </a:pPr>
                      <a:r>
                        <a:rPr sz="2800">
                          <a:latin typeface="Helvetica Neue"/>
                          <a:ea typeface="Helvetica Neue"/>
                          <a:cs typeface="Helvetica Neue"/>
                          <a:sym typeface="Helvetica Neue"/>
                        </a:rPr>
                        <a:t>HS</a:t>
                      </a:r>
                    </a:p>
                  </a:txBody>
                  <a:tcPr marL="25400" marR="25400" marT="0" marB="25400" anchor="ctr" horzOverflow="overflow">
                    <a:lnL w="0">
                      <a:miter lim="400000"/>
                    </a:lnL>
                    <a:lnR w="0">
                      <a:miter lim="400000"/>
                    </a:lnR>
                    <a:lnT w="0">
                      <a:miter lim="400000"/>
                    </a:lnT>
                    <a:lnB w="12700">
                      <a:solidFill>
                        <a:srgbClr val="BFBFBF"/>
                      </a:solidFill>
                      <a:miter lim="400000"/>
                    </a:lnB>
                    <a:solidFill>
                      <a:srgbClr val="FFFFFF"/>
                    </a:solidFill>
                  </a:tcPr>
                </a:tc>
                <a:tc>
                  <a:txBody>
                    <a:bodyPr/>
                    <a:lstStyle/>
                    <a:p>
                      <a:pPr defTabSz="457200">
                        <a:defRPr sz="2800">
                          <a:solidFill>
                            <a:srgbClr val="000000"/>
                          </a:solidFill>
                          <a:latin typeface="Helvetica Neue"/>
                          <a:ea typeface="Helvetica Neue"/>
                          <a:cs typeface="Helvetica Neue"/>
                          <a:sym typeface="Helvetica Neue"/>
                        </a:defRPr>
                      </a:pPr>
                      <a:endParaRPr/>
                    </a:p>
                  </a:txBody>
                  <a:tcPr marL="25400" marR="25400" marT="0" marB="25400" anchor="ctr" horzOverflow="overflow">
                    <a:lnL w="0">
                      <a:miter lim="400000"/>
                    </a:lnL>
                    <a:lnR w="0">
                      <a:miter lim="400000"/>
                    </a:lnR>
                    <a:lnT w="0">
                      <a:miter lim="400000"/>
                    </a:lnT>
                    <a:lnB w="12700">
                      <a:solidFill>
                        <a:srgbClr val="BFBFBF"/>
                      </a:solidFill>
                      <a:miter lim="400000"/>
                    </a:lnB>
                    <a:solidFill>
                      <a:srgbClr val="FFFFFF"/>
                    </a:solidFill>
                  </a:tcPr>
                </a:tc>
                <a:tc>
                  <a:txBody>
                    <a:bodyPr/>
                    <a:lstStyle/>
                    <a:p>
                      <a:pPr defTabSz="457200">
                        <a:defRPr sz="1800">
                          <a:solidFill>
                            <a:srgbClr val="000000"/>
                          </a:solidFill>
                        </a:defRPr>
                      </a:pPr>
                      <a:r>
                        <a:rPr sz="2800">
                          <a:latin typeface="Helvetica Neue"/>
                          <a:ea typeface="Helvetica Neue"/>
                          <a:cs typeface="Helvetica Neue"/>
                          <a:sym typeface="Helvetica Neue"/>
                        </a:rPr>
                        <a:t>+</a:t>
                      </a:r>
                    </a:p>
                  </a:txBody>
                  <a:tcPr marL="25400" marR="25400" marT="0" marB="25400" anchor="ctr" horzOverflow="overflow">
                    <a:lnL w="0">
                      <a:miter lim="400000"/>
                    </a:lnL>
                    <a:lnR w="0">
                      <a:miter lim="400000"/>
                    </a:lnR>
                    <a:lnT w="0">
                      <a:miter lim="400000"/>
                    </a:lnT>
                    <a:lnB w="12700">
                      <a:solidFill>
                        <a:srgbClr val="BFBFBF"/>
                      </a:solidFill>
                      <a:miter lim="400000"/>
                    </a:lnB>
                    <a:solidFill>
                      <a:srgbClr val="FFFFFF"/>
                    </a:solidFill>
                  </a:tcPr>
                </a:tc>
                <a:tc>
                  <a:txBody>
                    <a:bodyPr/>
                    <a:lstStyle/>
                    <a:p>
                      <a:pPr defTabSz="457200">
                        <a:defRPr sz="2800">
                          <a:solidFill>
                            <a:srgbClr val="000000"/>
                          </a:solidFill>
                          <a:latin typeface="Helvetica Neue"/>
                          <a:ea typeface="Helvetica Neue"/>
                          <a:cs typeface="Helvetica Neue"/>
                          <a:sym typeface="Helvetica Neue"/>
                        </a:defRPr>
                      </a:pPr>
                      <a:endParaRPr/>
                    </a:p>
                  </a:txBody>
                  <a:tcPr marL="25400" marR="25400" marT="0" marB="25400" anchor="ctr" horzOverflow="overflow">
                    <a:lnL w="0">
                      <a:miter lim="400000"/>
                    </a:lnL>
                    <a:lnR w="0">
                      <a:miter lim="400000"/>
                    </a:lnR>
                    <a:lnT w="0">
                      <a:miter lim="400000"/>
                    </a:lnT>
                    <a:lnB w="12700">
                      <a:solidFill>
                        <a:srgbClr val="BFBFBF"/>
                      </a:solidFill>
                      <a:miter lim="400000"/>
                    </a:lnB>
                    <a:solidFill>
                      <a:srgbClr val="FFFFFF"/>
                    </a:solidFill>
                  </a:tcPr>
                </a:tc>
                <a:tc>
                  <a:txBody>
                    <a:bodyPr/>
                    <a:lstStyle/>
                    <a:p>
                      <a:pPr defTabSz="457200">
                        <a:defRPr sz="2800">
                          <a:solidFill>
                            <a:srgbClr val="000000"/>
                          </a:solidFill>
                          <a:latin typeface="Helvetica Neue"/>
                          <a:ea typeface="Helvetica Neue"/>
                          <a:cs typeface="Helvetica Neue"/>
                          <a:sym typeface="Helvetica Neue"/>
                        </a:defRPr>
                      </a:pPr>
                      <a:endParaRPr/>
                    </a:p>
                  </a:txBody>
                  <a:tcPr marL="25400" marR="25400" marT="0" marB="25400" anchor="ctr" horzOverflow="overflow">
                    <a:lnL w="0">
                      <a:miter lim="400000"/>
                    </a:lnL>
                    <a:lnR w="0">
                      <a:miter lim="400000"/>
                    </a:lnR>
                    <a:lnT w="0">
                      <a:miter lim="400000"/>
                    </a:lnT>
                    <a:lnB w="12700">
                      <a:solidFill>
                        <a:srgbClr val="BFBFBF"/>
                      </a:solidFill>
                      <a:miter lim="400000"/>
                    </a:lnB>
                    <a:solidFill>
                      <a:srgbClr val="FFFFFF"/>
                    </a:solidFill>
                  </a:tcPr>
                </a:tc>
                <a:tc>
                  <a:txBody>
                    <a:bodyPr/>
                    <a:lstStyle/>
                    <a:p>
                      <a:pPr defTabSz="457200">
                        <a:defRPr sz="2800">
                          <a:solidFill>
                            <a:srgbClr val="000000"/>
                          </a:solidFill>
                          <a:latin typeface="Helvetica Neue"/>
                          <a:ea typeface="Helvetica Neue"/>
                          <a:cs typeface="Helvetica Neue"/>
                          <a:sym typeface="Helvetica Neue"/>
                        </a:defRPr>
                      </a:pPr>
                      <a:endParaRPr/>
                    </a:p>
                  </a:txBody>
                  <a:tcPr marL="25400" marR="25400" marT="0" marB="25400" anchor="ctr" horzOverflow="overflow">
                    <a:lnL w="0">
                      <a:miter lim="400000"/>
                    </a:lnL>
                    <a:lnR w="0">
                      <a:miter lim="400000"/>
                    </a:lnR>
                    <a:lnT w="0">
                      <a:miter lim="400000"/>
                    </a:lnT>
                    <a:lnB w="12700">
                      <a:solidFill>
                        <a:srgbClr val="BFBFBF"/>
                      </a:solidFill>
                      <a:miter lim="400000"/>
                    </a:lnB>
                    <a:solidFill>
                      <a:srgbClr val="FFFFFF"/>
                    </a:solidFill>
                  </a:tcPr>
                </a:tc>
                <a:tc>
                  <a:txBody>
                    <a:bodyPr/>
                    <a:lstStyle/>
                    <a:p>
                      <a:pPr defTabSz="457200">
                        <a:defRPr sz="2800">
                          <a:solidFill>
                            <a:srgbClr val="000000"/>
                          </a:solidFill>
                          <a:latin typeface="Helvetica Neue"/>
                          <a:ea typeface="Helvetica Neue"/>
                          <a:cs typeface="Helvetica Neue"/>
                          <a:sym typeface="Helvetica Neue"/>
                        </a:defRPr>
                      </a:pPr>
                      <a:endParaRPr/>
                    </a:p>
                  </a:txBody>
                  <a:tcPr marL="25400" marR="25400" marT="0" marB="25400" anchor="ctr" horzOverflow="overflow">
                    <a:lnL w="0">
                      <a:miter lim="400000"/>
                    </a:lnL>
                    <a:lnR w="0">
                      <a:miter lim="400000"/>
                    </a:lnR>
                    <a:lnT w="0">
                      <a:miter lim="400000"/>
                    </a:lnT>
                    <a:lnB w="12700">
                      <a:solidFill>
                        <a:srgbClr val="BFBFBF"/>
                      </a:solidFill>
                      <a:miter lim="400000"/>
                    </a:lnB>
                    <a:solidFill>
                      <a:srgbClr val="FFFFFF"/>
                    </a:solidFill>
                  </a:tcPr>
                </a:tc>
                <a:tc>
                  <a:txBody>
                    <a:bodyPr/>
                    <a:lstStyle/>
                    <a:p>
                      <a:pPr defTabSz="457200">
                        <a:defRPr sz="2800">
                          <a:solidFill>
                            <a:srgbClr val="000000"/>
                          </a:solidFill>
                          <a:latin typeface="Helvetica Neue"/>
                          <a:ea typeface="Helvetica Neue"/>
                          <a:cs typeface="Helvetica Neue"/>
                          <a:sym typeface="Helvetica Neue"/>
                        </a:defRPr>
                      </a:pPr>
                      <a:endParaRPr/>
                    </a:p>
                  </a:txBody>
                  <a:tcPr marL="25400" marR="25400" marT="0" marB="25400" anchor="ctr" horzOverflow="overflow">
                    <a:lnL w="0">
                      <a:miter lim="400000"/>
                    </a:lnL>
                    <a:lnR w="0">
                      <a:miter lim="400000"/>
                    </a:lnR>
                    <a:lnT w="0">
                      <a:miter lim="400000"/>
                    </a:lnT>
                    <a:lnB w="12700">
                      <a:solidFill>
                        <a:srgbClr val="BFBFBF"/>
                      </a:solidFill>
                      <a:miter lim="400000"/>
                    </a:lnB>
                    <a:solidFill>
                      <a:srgbClr val="FFFFFF"/>
                    </a:solidFill>
                  </a:tcPr>
                </a:tc>
                <a:tc>
                  <a:txBody>
                    <a:bodyPr/>
                    <a:lstStyle/>
                    <a:p>
                      <a:pPr defTabSz="457200">
                        <a:defRPr sz="2800">
                          <a:solidFill>
                            <a:srgbClr val="000000"/>
                          </a:solidFill>
                          <a:latin typeface="Helvetica Neue"/>
                          <a:ea typeface="Helvetica Neue"/>
                          <a:cs typeface="Helvetica Neue"/>
                          <a:sym typeface="Helvetica Neue"/>
                        </a:defRPr>
                      </a:pPr>
                      <a:endParaRPr/>
                    </a:p>
                  </a:txBody>
                  <a:tcPr marL="25400" marR="25400" marT="0" marB="25400" anchor="ctr" horzOverflow="overflow">
                    <a:lnL w="0">
                      <a:miter lim="400000"/>
                    </a:lnL>
                    <a:lnR w="0">
                      <a:miter lim="400000"/>
                    </a:lnR>
                    <a:lnT w="0">
                      <a:miter lim="400000"/>
                    </a:lnT>
                    <a:lnB w="12700">
                      <a:solidFill>
                        <a:srgbClr val="BFBFBF"/>
                      </a:solidFill>
                      <a:miter lim="400000"/>
                    </a:lnB>
                    <a:solidFill>
                      <a:srgbClr val="FFFFFF"/>
                    </a:solidFill>
                  </a:tcPr>
                </a:tc>
                <a:tc>
                  <a:txBody>
                    <a:bodyPr/>
                    <a:lstStyle/>
                    <a:p>
                      <a:pPr defTabSz="457200">
                        <a:defRPr sz="2800">
                          <a:solidFill>
                            <a:srgbClr val="000000"/>
                          </a:solidFill>
                          <a:latin typeface="Helvetica Neue"/>
                          <a:ea typeface="Helvetica Neue"/>
                          <a:cs typeface="Helvetica Neue"/>
                          <a:sym typeface="Helvetica Neue"/>
                        </a:defRPr>
                      </a:pPr>
                      <a:endParaRPr/>
                    </a:p>
                  </a:txBody>
                  <a:tcPr marL="25400" marR="25400" marT="0" marB="25400" anchor="ctr" horzOverflow="overflow">
                    <a:lnL w="0">
                      <a:miter lim="400000"/>
                    </a:lnL>
                    <a:lnR w="0">
                      <a:miter lim="400000"/>
                    </a:lnR>
                    <a:lnT w="0">
                      <a:miter lim="400000"/>
                    </a:lnT>
                    <a:lnB w="12700">
                      <a:solidFill>
                        <a:srgbClr val="BFBFBF"/>
                      </a:solidFill>
                      <a:miter lim="400000"/>
                    </a:lnB>
                    <a:solidFill>
                      <a:srgbClr val="FFFFFF"/>
                    </a:solidFill>
                  </a:tcPr>
                </a:tc>
                <a:tc>
                  <a:txBody>
                    <a:bodyPr/>
                    <a:lstStyle/>
                    <a:p>
                      <a:pPr defTabSz="457200">
                        <a:defRPr sz="2800">
                          <a:solidFill>
                            <a:srgbClr val="000000"/>
                          </a:solidFill>
                          <a:latin typeface="Helvetica Neue"/>
                          <a:ea typeface="Helvetica Neue"/>
                          <a:cs typeface="Helvetica Neue"/>
                          <a:sym typeface="Helvetica Neue"/>
                        </a:defRPr>
                      </a:pPr>
                      <a:endParaRPr/>
                    </a:p>
                  </a:txBody>
                  <a:tcPr marL="25400" marR="25400" marT="0" marB="25400" anchor="ctr" horzOverflow="overflow">
                    <a:lnL w="0">
                      <a:miter lim="400000"/>
                    </a:lnL>
                    <a:lnR w="0">
                      <a:miter lim="400000"/>
                    </a:lnR>
                    <a:lnT w="0">
                      <a:miter lim="400000"/>
                    </a:lnT>
                    <a:lnB w="12700">
                      <a:solidFill>
                        <a:srgbClr val="BFBFBF"/>
                      </a:solidFill>
                      <a:miter lim="400000"/>
                    </a:lnB>
                    <a:solidFill>
                      <a:srgbClr val="FFFFFF"/>
                    </a:solidFill>
                  </a:tcPr>
                </a:tc>
                <a:tc>
                  <a:txBody>
                    <a:bodyPr/>
                    <a:lstStyle/>
                    <a:p>
                      <a:pPr defTabSz="457200">
                        <a:defRPr sz="1800">
                          <a:solidFill>
                            <a:srgbClr val="000000"/>
                          </a:solidFill>
                        </a:defRPr>
                      </a:pPr>
                      <a:r>
                        <a:rPr lang="en-US" sz="2800" dirty="0">
                          <a:latin typeface="Helvetica Neue"/>
                          <a:ea typeface="Helvetica Neue"/>
                          <a:cs typeface="Helvetica Neue"/>
                          <a:sym typeface="Helvetica Neue"/>
                        </a:rPr>
                        <a:t>+</a:t>
                      </a:r>
                      <a:endParaRPr sz="2800" dirty="0">
                        <a:latin typeface="Helvetica Neue"/>
                        <a:ea typeface="Helvetica Neue"/>
                        <a:cs typeface="Helvetica Neue"/>
                        <a:sym typeface="Helvetica Neue"/>
                      </a:endParaRPr>
                    </a:p>
                  </a:txBody>
                  <a:tcPr marL="25400" marR="25400" marT="0" marB="25400" anchor="ctr" horzOverflow="overflow">
                    <a:lnL w="0">
                      <a:miter lim="400000"/>
                    </a:lnL>
                    <a:lnR w="0">
                      <a:miter lim="400000"/>
                    </a:lnR>
                    <a:lnT w="0">
                      <a:miter lim="400000"/>
                    </a:lnT>
                    <a:lnB w="12700">
                      <a:solidFill>
                        <a:srgbClr val="BFBFBF"/>
                      </a:solidFill>
                      <a:miter lim="400000"/>
                    </a:lnB>
                    <a:solidFill>
                      <a:srgbClr val="FFFFFF"/>
                    </a:solidFill>
                  </a:tcPr>
                </a:tc>
                <a:tc>
                  <a:txBody>
                    <a:bodyPr/>
                    <a:lstStyle/>
                    <a:p>
                      <a:pPr defTabSz="457200">
                        <a:defRPr sz="1800">
                          <a:solidFill>
                            <a:srgbClr val="000000"/>
                          </a:solidFill>
                        </a:defRPr>
                      </a:pPr>
                      <a:r>
                        <a:rPr lang="en-US" sz="2800" dirty="0">
                          <a:latin typeface="Helvetica Neue"/>
                          <a:ea typeface="Helvetica Neue"/>
                          <a:cs typeface="Helvetica Neue"/>
                          <a:sym typeface="Helvetica Neue"/>
                        </a:rPr>
                        <a:t>+</a:t>
                      </a:r>
                      <a:endParaRPr sz="2800" dirty="0">
                        <a:latin typeface="Helvetica Neue"/>
                        <a:ea typeface="Helvetica Neue"/>
                        <a:cs typeface="Helvetica Neue"/>
                        <a:sym typeface="Helvetica Neue"/>
                      </a:endParaRPr>
                    </a:p>
                  </a:txBody>
                  <a:tcPr marL="25400" marR="25400" marT="0" marB="25400" anchor="ctr" horzOverflow="overflow">
                    <a:lnL w="0">
                      <a:miter lim="400000"/>
                    </a:lnL>
                    <a:lnR w="0">
                      <a:miter lim="400000"/>
                    </a:lnR>
                    <a:lnT w="0">
                      <a:miter lim="400000"/>
                    </a:lnT>
                    <a:lnB w="12700">
                      <a:solidFill>
                        <a:srgbClr val="BFBFBF"/>
                      </a:solidFill>
                      <a:miter lim="400000"/>
                    </a:lnB>
                    <a:solidFill>
                      <a:srgbClr val="FFFFFF"/>
                    </a:solidFill>
                  </a:tcPr>
                </a:tc>
                <a:tc>
                  <a:txBody>
                    <a:bodyPr/>
                    <a:lstStyle/>
                    <a:p>
                      <a:pPr defTabSz="457200">
                        <a:defRPr sz="2800">
                          <a:solidFill>
                            <a:srgbClr val="000000"/>
                          </a:solidFill>
                          <a:latin typeface="Helvetica Neue"/>
                          <a:ea typeface="Helvetica Neue"/>
                          <a:cs typeface="Helvetica Neue"/>
                          <a:sym typeface="Helvetica Neue"/>
                        </a:defRPr>
                      </a:pPr>
                      <a:endParaRPr dirty="0"/>
                    </a:p>
                  </a:txBody>
                  <a:tcPr marL="25400" marR="25400" marT="0" marB="25400" anchor="ctr" horzOverflow="overflow">
                    <a:lnL w="0">
                      <a:miter lim="400000"/>
                    </a:lnL>
                    <a:lnR w="25400">
                      <a:solidFill>
                        <a:srgbClr val="000000"/>
                      </a:solidFill>
                      <a:miter lim="400000"/>
                    </a:lnR>
                    <a:lnT w="0">
                      <a:miter lim="400000"/>
                    </a:lnT>
                    <a:lnB w="12700">
                      <a:solidFill>
                        <a:srgbClr val="BFBFBF"/>
                      </a:solidFill>
                      <a:miter lim="400000"/>
                    </a:lnB>
                    <a:solidFill>
                      <a:srgbClr val="FFFFFF"/>
                    </a:solidFill>
                  </a:tcPr>
                </a:tc>
                <a:extLst>
                  <a:ext uri="{0D108BD9-81ED-4DB2-BD59-A6C34878D82A}">
                    <a16:rowId xmlns:a16="http://schemas.microsoft.com/office/drawing/2014/main" val="10010"/>
                  </a:ext>
                </a:extLst>
              </a:tr>
              <a:tr h="928484">
                <a:tc>
                  <a:txBody>
                    <a:bodyPr/>
                    <a:lstStyle/>
                    <a:p>
                      <a:pPr defTabSz="457200">
                        <a:defRPr sz="2800" b="1">
                          <a:solidFill>
                            <a:srgbClr val="000000"/>
                          </a:solidFill>
                          <a:latin typeface="Helvetica Neue"/>
                          <a:ea typeface="Helvetica Neue"/>
                          <a:cs typeface="Helvetica Neue"/>
                          <a:sym typeface="Helvetica Neue"/>
                        </a:defRPr>
                      </a:pPr>
                      <a:endParaRPr/>
                    </a:p>
                  </a:txBody>
                  <a:tcPr marL="25400" marR="25400" marT="0" marB="25400" anchor="ctr" horzOverflow="overflow">
                    <a:lnL w="25400">
                      <a:solidFill>
                        <a:srgbClr val="000000"/>
                      </a:solidFill>
                      <a:miter lim="400000"/>
                    </a:lnL>
                    <a:lnT w="12700">
                      <a:solidFill>
                        <a:srgbClr val="BFBFBF"/>
                      </a:solidFill>
                      <a:miter lim="400000"/>
                    </a:lnT>
                    <a:lnB w="25400">
                      <a:solidFill>
                        <a:srgbClr val="000000"/>
                      </a:solidFill>
                      <a:miter lim="400000"/>
                    </a:lnB>
                    <a:solidFill>
                      <a:srgbClr val="FFFFFF"/>
                    </a:solidFill>
                  </a:tcPr>
                </a:tc>
                <a:tc gridSpan="14">
                  <a:txBody>
                    <a:bodyPr/>
                    <a:lstStyle/>
                    <a:p>
                      <a:pPr algn="l" defTabSz="457200">
                        <a:defRPr sz="1800">
                          <a:solidFill>
                            <a:srgbClr val="000000"/>
                          </a:solidFill>
                        </a:defRPr>
                      </a:pPr>
                      <a:r>
                        <a:rPr sz="2800" dirty="0">
                          <a:latin typeface="Helvetica Neue"/>
                          <a:ea typeface="Helvetica Neue"/>
                          <a:cs typeface="Helvetica Neue"/>
                          <a:sym typeface="Helvetica Neue"/>
                        </a:rPr>
                        <a:t>Whole genome analysis confirmed each multiplex-PCR finding</a:t>
                      </a:r>
                    </a:p>
                  </a:txBody>
                  <a:tcPr marL="25400" marR="25400" marT="0" marB="25400" anchor="ctr" horzOverflow="overflow">
                    <a:lnR w="25400">
                      <a:solidFill>
                        <a:srgbClr val="000000"/>
                      </a:solidFill>
                      <a:miter lim="400000"/>
                    </a:lnR>
                    <a:lnT w="12700">
                      <a:solidFill>
                        <a:srgbClr val="BFBFBF"/>
                      </a:solidFill>
                      <a:miter lim="400000"/>
                    </a:lnT>
                    <a:lnB w="25400">
                      <a:solidFill>
                        <a:srgbClr val="000000"/>
                      </a:solidFill>
                      <a:miter lim="400000"/>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grpSp>
        <p:nvGrpSpPr>
          <p:cNvPr id="1224" name="Image"/>
          <p:cNvGrpSpPr/>
          <p:nvPr/>
        </p:nvGrpSpPr>
        <p:grpSpPr>
          <a:xfrm>
            <a:off x="19153151" y="584486"/>
            <a:ext cx="4381649" cy="3041364"/>
            <a:chOff x="0" y="0"/>
            <a:chExt cx="4381647" cy="3041363"/>
          </a:xfrm>
        </p:grpSpPr>
        <p:pic>
          <p:nvPicPr>
            <p:cNvPr id="1223"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127000"/>
              <a:ext cx="4127648" cy="2787364"/>
            </a:xfrm>
            <a:prstGeom prst="rect">
              <a:avLst/>
            </a:prstGeom>
            <a:ln>
              <a:noFill/>
            </a:ln>
            <a:effectLst/>
          </p:spPr>
        </p:pic>
        <p:pic>
          <p:nvPicPr>
            <p:cNvPr id="1222" name="Image" descr="Image"/>
            <p:cNvPicPr>
              <a:picLocks/>
            </p:cNvPicPr>
            <p:nvPr/>
          </p:nvPicPr>
          <p:blipFill>
            <a:blip r:embed="rId3"/>
            <a:stretch>
              <a:fillRect/>
            </a:stretch>
          </p:blipFill>
          <p:spPr>
            <a:xfrm>
              <a:off x="0" y="0"/>
              <a:ext cx="4381648" cy="3041364"/>
            </a:xfrm>
            <a:prstGeom prst="rect">
              <a:avLst/>
            </a:prstGeom>
            <a:effectLst/>
          </p:spPr>
        </p:pic>
      </p:grpSp>
      <p:grpSp>
        <p:nvGrpSpPr>
          <p:cNvPr id="1227" name="Image"/>
          <p:cNvGrpSpPr/>
          <p:nvPr/>
        </p:nvGrpSpPr>
        <p:grpSpPr>
          <a:xfrm>
            <a:off x="18929132" y="584486"/>
            <a:ext cx="4605667" cy="3192642"/>
            <a:chOff x="0" y="0"/>
            <a:chExt cx="4605665" cy="3192641"/>
          </a:xfrm>
        </p:grpSpPr>
        <p:pic>
          <p:nvPicPr>
            <p:cNvPr id="1226" name="Image" descr="Image"/>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7000" y="127000"/>
              <a:ext cx="4351666" cy="2938642"/>
            </a:xfrm>
            <a:prstGeom prst="rect">
              <a:avLst/>
            </a:prstGeom>
            <a:ln>
              <a:noFill/>
            </a:ln>
            <a:effectLst/>
          </p:spPr>
        </p:pic>
        <p:pic>
          <p:nvPicPr>
            <p:cNvPr id="1225" name="Image" descr="Image"/>
            <p:cNvPicPr>
              <a:picLocks/>
            </p:cNvPicPr>
            <p:nvPr/>
          </p:nvPicPr>
          <p:blipFill>
            <a:blip r:embed="rId5"/>
            <a:stretch>
              <a:fillRect/>
            </a:stretch>
          </p:blipFill>
          <p:spPr>
            <a:xfrm>
              <a:off x="0" y="0"/>
              <a:ext cx="4605666" cy="3192642"/>
            </a:xfrm>
            <a:prstGeom prst="rect">
              <a:avLst/>
            </a:prstGeom>
            <a:effectLst/>
          </p:spPr>
        </p:pic>
      </p:grpSp>
      <p:grpSp>
        <p:nvGrpSpPr>
          <p:cNvPr id="1230" name="Image"/>
          <p:cNvGrpSpPr/>
          <p:nvPr/>
        </p:nvGrpSpPr>
        <p:grpSpPr>
          <a:xfrm>
            <a:off x="18161714" y="577876"/>
            <a:ext cx="5378690" cy="3200348"/>
            <a:chOff x="0" y="0"/>
            <a:chExt cx="5378688" cy="3200346"/>
          </a:xfrm>
        </p:grpSpPr>
        <p:pic>
          <p:nvPicPr>
            <p:cNvPr id="1229" name="Image" descr="Image"/>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27000" y="127000"/>
              <a:ext cx="5124689" cy="2946347"/>
            </a:xfrm>
            <a:prstGeom prst="rect">
              <a:avLst/>
            </a:prstGeom>
            <a:ln>
              <a:noFill/>
            </a:ln>
            <a:effectLst/>
          </p:spPr>
        </p:pic>
        <p:pic>
          <p:nvPicPr>
            <p:cNvPr id="1228" name="Image" descr="Image"/>
            <p:cNvPicPr>
              <a:picLocks/>
            </p:cNvPicPr>
            <p:nvPr/>
          </p:nvPicPr>
          <p:blipFill>
            <a:blip r:embed="rId7"/>
            <a:stretch>
              <a:fillRect/>
            </a:stretch>
          </p:blipFill>
          <p:spPr>
            <a:xfrm>
              <a:off x="0" y="0"/>
              <a:ext cx="5378689" cy="3200347"/>
            </a:xfrm>
            <a:prstGeom prst="rect">
              <a:avLst/>
            </a:prstGeom>
            <a:effectLst/>
          </p:spPr>
        </p:pic>
      </p:gr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hueOff val="-266614"/>
            <a:satOff val="17837"/>
            <a:lumOff val="17247"/>
          </a:schemeClr>
        </a:solidFill>
        <a:effectLst/>
      </p:bgPr>
    </p:bg>
    <p:spTree>
      <p:nvGrpSpPr>
        <p:cNvPr id="1" name=""/>
        <p:cNvGrpSpPr/>
        <p:nvPr/>
      </p:nvGrpSpPr>
      <p:grpSpPr>
        <a:xfrm>
          <a:off x="0" y="0"/>
          <a:ext cx="0" cy="0"/>
          <a:chOff x="0" y="0"/>
          <a:chExt cx="0" cy="0"/>
        </a:xfrm>
      </p:grpSpPr>
      <p:sp>
        <p:nvSpPr>
          <p:cNvPr id="1232" name="Photo by Bill Hunnewell © TMMC"/>
          <p:cNvSpPr txBox="1"/>
          <p:nvPr/>
        </p:nvSpPr>
        <p:spPr>
          <a:xfrm>
            <a:off x="20232699" y="3683000"/>
            <a:ext cx="3265030"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chemeClr val="accent1">
                    <a:hueOff val="832536"/>
                    <a:satOff val="-1337"/>
                    <a:lumOff val="-21555"/>
                  </a:schemeClr>
                </a:solidFill>
              </a:defRPr>
            </a:lvl1pPr>
          </a:lstStyle>
          <a:p>
            <a:r>
              <a:t>Photo by Bill Hunnewell © TMMC</a:t>
            </a:r>
          </a:p>
        </p:txBody>
      </p:sp>
      <p:sp>
        <p:nvSpPr>
          <p:cNvPr id="1233" name="Antimicrobial resistance gene analysis: results"/>
          <p:cNvSpPr txBox="1">
            <a:spLocks noGrp="1"/>
          </p:cNvSpPr>
          <p:nvPr>
            <p:ph type="title"/>
          </p:nvPr>
        </p:nvSpPr>
        <p:spPr>
          <a:xfrm>
            <a:off x="952500" y="850900"/>
            <a:ext cx="22479000" cy="2667000"/>
          </a:xfrm>
          <a:prstGeom prst="rect">
            <a:avLst/>
          </a:prstGeom>
        </p:spPr>
        <p:txBody>
          <a:bodyPr/>
          <a:lstStyle>
            <a:lvl1pPr>
              <a:defRPr>
                <a:solidFill>
                  <a:srgbClr val="000000"/>
                </a:solidFill>
              </a:defRPr>
            </a:lvl1pPr>
          </a:lstStyle>
          <a:p>
            <a:r>
              <a:rPr dirty="0"/>
              <a:t>Antimicrobial resistance gene analysis: results</a:t>
            </a:r>
          </a:p>
        </p:txBody>
      </p:sp>
      <p:grpSp>
        <p:nvGrpSpPr>
          <p:cNvPr id="1236" name="Image"/>
          <p:cNvGrpSpPr/>
          <p:nvPr/>
        </p:nvGrpSpPr>
        <p:grpSpPr>
          <a:xfrm>
            <a:off x="20161918" y="707566"/>
            <a:ext cx="3406594" cy="3018735"/>
            <a:chOff x="0" y="0"/>
            <a:chExt cx="3406592" cy="3018734"/>
          </a:xfrm>
        </p:grpSpPr>
        <p:pic>
          <p:nvPicPr>
            <p:cNvPr id="1235" name="Image" descr="Image"/>
            <p:cNvPicPr>
              <a:picLocks noChangeAspect="1"/>
            </p:cNvPicPr>
            <p:nvPr/>
          </p:nvPicPr>
          <p:blipFill>
            <a:blip r:embed="rId3"/>
            <a:stretch>
              <a:fillRect/>
            </a:stretch>
          </p:blipFill>
          <p:spPr>
            <a:xfrm>
              <a:off x="127000" y="127000"/>
              <a:ext cx="3152593" cy="2764735"/>
            </a:xfrm>
            <a:prstGeom prst="rect">
              <a:avLst/>
            </a:prstGeom>
            <a:ln>
              <a:noFill/>
            </a:ln>
            <a:effectLst/>
          </p:spPr>
        </p:pic>
        <p:pic>
          <p:nvPicPr>
            <p:cNvPr id="1234" name="Image" descr="Image"/>
            <p:cNvPicPr>
              <a:picLocks/>
            </p:cNvPicPr>
            <p:nvPr/>
          </p:nvPicPr>
          <p:blipFill>
            <a:blip r:embed="rId4"/>
            <a:stretch>
              <a:fillRect/>
            </a:stretch>
          </p:blipFill>
          <p:spPr>
            <a:xfrm>
              <a:off x="0" y="0"/>
              <a:ext cx="3406593" cy="3018735"/>
            </a:xfrm>
            <a:prstGeom prst="rect">
              <a:avLst/>
            </a:prstGeom>
            <a:effectLst/>
          </p:spPr>
        </p:pic>
      </p:grpSp>
      <p:graphicFrame>
        <p:nvGraphicFramePr>
          <p:cNvPr id="1237" name="R23-9 Isolates"/>
          <p:cNvGraphicFramePr/>
          <p:nvPr>
            <p:extLst>
              <p:ext uri="{D42A27DB-BD31-4B8C-83A1-F6EECF244321}">
                <p14:modId xmlns:p14="http://schemas.microsoft.com/office/powerpoint/2010/main" val="1914916726"/>
              </p:ext>
            </p:extLst>
          </p:nvPr>
        </p:nvGraphicFramePr>
        <p:xfrm>
          <a:off x="952500" y="4134999"/>
          <a:ext cx="22349282" cy="8660390"/>
        </p:xfrm>
        <a:graphic>
          <a:graphicData uri="http://schemas.openxmlformats.org/drawingml/2006/table">
            <a:tbl>
              <a:tblPr firstRow="1" firstCol="1">
                <a:tableStyleId>{4C3C2611-4C71-4FC5-86AE-919BDF0F9419}</a:tableStyleId>
              </a:tblPr>
              <a:tblGrid>
                <a:gridCol w="403225">
                  <a:extLst>
                    <a:ext uri="{9D8B030D-6E8A-4147-A177-3AD203B41FA5}">
                      <a16:colId xmlns:a16="http://schemas.microsoft.com/office/drawing/2014/main" val="20000"/>
                    </a:ext>
                  </a:extLst>
                </a:gridCol>
                <a:gridCol w="408709">
                  <a:extLst>
                    <a:ext uri="{9D8B030D-6E8A-4147-A177-3AD203B41FA5}">
                      <a16:colId xmlns:a16="http://schemas.microsoft.com/office/drawing/2014/main" val="20001"/>
                    </a:ext>
                  </a:extLst>
                </a:gridCol>
                <a:gridCol w="408709">
                  <a:extLst>
                    <a:ext uri="{9D8B030D-6E8A-4147-A177-3AD203B41FA5}">
                      <a16:colId xmlns:a16="http://schemas.microsoft.com/office/drawing/2014/main" val="20002"/>
                    </a:ext>
                  </a:extLst>
                </a:gridCol>
                <a:gridCol w="408709">
                  <a:extLst>
                    <a:ext uri="{9D8B030D-6E8A-4147-A177-3AD203B41FA5}">
                      <a16:colId xmlns:a16="http://schemas.microsoft.com/office/drawing/2014/main" val="20003"/>
                    </a:ext>
                  </a:extLst>
                </a:gridCol>
                <a:gridCol w="408709">
                  <a:extLst>
                    <a:ext uri="{9D8B030D-6E8A-4147-A177-3AD203B41FA5}">
                      <a16:colId xmlns:a16="http://schemas.microsoft.com/office/drawing/2014/main" val="20004"/>
                    </a:ext>
                  </a:extLst>
                </a:gridCol>
                <a:gridCol w="408709">
                  <a:extLst>
                    <a:ext uri="{9D8B030D-6E8A-4147-A177-3AD203B41FA5}">
                      <a16:colId xmlns:a16="http://schemas.microsoft.com/office/drawing/2014/main" val="20005"/>
                    </a:ext>
                  </a:extLst>
                </a:gridCol>
                <a:gridCol w="284480">
                  <a:extLst>
                    <a:ext uri="{9D8B030D-6E8A-4147-A177-3AD203B41FA5}">
                      <a16:colId xmlns:a16="http://schemas.microsoft.com/office/drawing/2014/main" val="20006"/>
                    </a:ext>
                  </a:extLst>
                </a:gridCol>
                <a:gridCol w="408709">
                  <a:extLst>
                    <a:ext uri="{9D8B030D-6E8A-4147-A177-3AD203B41FA5}">
                      <a16:colId xmlns:a16="http://schemas.microsoft.com/office/drawing/2014/main" val="20007"/>
                    </a:ext>
                  </a:extLst>
                </a:gridCol>
                <a:gridCol w="408709">
                  <a:extLst>
                    <a:ext uri="{9D8B030D-6E8A-4147-A177-3AD203B41FA5}">
                      <a16:colId xmlns:a16="http://schemas.microsoft.com/office/drawing/2014/main" val="20008"/>
                    </a:ext>
                  </a:extLst>
                </a:gridCol>
                <a:gridCol w="408709">
                  <a:extLst>
                    <a:ext uri="{9D8B030D-6E8A-4147-A177-3AD203B41FA5}">
                      <a16:colId xmlns:a16="http://schemas.microsoft.com/office/drawing/2014/main" val="20009"/>
                    </a:ext>
                  </a:extLst>
                </a:gridCol>
                <a:gridCol w="408709">
                  <a:extLst>
                    <a:ext uri="{9D8B030D-6E8A-4147-A177-3AD203B41FA5}">
                      <a16:colId xmlns:a16="http://schemas.microsoft.com/office/drawing/2014/main" val="20010"/>
                    </a:ext>
                  </a:extLst>
                </a:gridCol>
                <a:gridCol w="408709">
                  <a:extLst>
                    <a:ext uri="{9D8B030D-6E8A-4147-A177-3AD203B41FA5}">
                      <a16:colId xmlns:a16="http://schemas.microsoft.com/office/drawing/2014/main" val="20011"/>
                    </a:ext>
                  </a:extLst>
                </a:gridCol>
                <a:gridCol w="408709">
                  <a:extLst>
                    <a:ext uri="{9D8B030D-6E8A-4147-A177-3AD203B41FA5}">
                      <a16:colId xmlns:a16="http://schemas.microsoft.com/office/drawing/2014/main" val="20012"/>
                    </a:ext>
                  </a:extLst>
                </a:gridCol>
                <a:gridCol w="408709">
                  <a:extLst>
                    <a:ext uri="{9D8B030D-6E8A-4147-A177-3AD203B41FA5}">
                      <a16:colId xmlns:a16="http://schemas.microsoft.com/office/drawing/2014/main" val="20013"/>
                    </a:ext>
                  </a:extLst>
                </a:gridCol>
                <a:gridCol w="408709">
                  <a:extLst>
                    <a:ext uri="{9D8B030D-6E8A-4147-A177-3AD203B41FA5}">
                      <a16:colId xmlns:a16="http://schemas.microsoft.com/office/drawing/2014/main" val="20014"/>
                    </a:ext>
                  </a:extLst>
                </a:gridCol>
                <a:gridCol w="408709">
                  <a:extLst>
                    <a:ext uri="{9D8B030D-6E8A-4147-A177-3AD203B41FA5}">
                      <a16:colId xmlns:a16="http://schemas.microsoft.com/office/drawing/2014/main" val="20015"/>
                    </a:ext>
                  </a:extLst>
                </a:gridCol>
                <a:gridCol w="408709">
                  <a:extLst>
                    <a:ext uri="{9D8B030D-6E8A-4147-A177-3AD203B41FA5}">
                      <a16:colId xmlns:a16="http://schemas.microsoft.com/office/drawing/2014/main" val="20016"/>
                    </a:ext>
                  </a:extLst>
                </a:gridCol>
                <a:gridCol w="408709">
                  <a:extLst>
                    <a:ext uri="{9D8B030D-6E8A-4147-A177-3AD203B41FA5}">
                      <a16:colId xmlns:a16="http://schemas.microsoft.com/office/drawing/2014/main" val="20017"/>
                    </a:ext>
                  </a:extLst>
                </a:gridCol>
                <a:gridCol w="408709">
                  <a:extLst>
                    <a:ext uri="{9D8B030D-6E8A-4147-A177-3AD203B41FA5}">
                      <a16:colId xmlns:a16="http://schemas.microsoft.com/office/drawing/2014/main" val="20018"/>
                    </a:ext>
                  </a:extLst>
                </a:gridCol>
                <a:gridCol w="408709">
                  <a:extLst>
                    <a:ext uri="{9D8B030D-6E8A-4147-A177-3AD203B41FA5}">
                      <a16:colId xmlns:a16="http://schemas.microsoft.com/office/drawing/2014/main" val="20019"/>
                    </a:ext>
                  </a:extLst>
                </a:gridCol>
                <a:gridCol w="408709">
                  <a:extLst>
                    <a:ext uri="{9D8B030D-6E8A-4147-A177-3AD203B41FA5}">
                      <a16:colId xmlns:a16="http://schemas.microsoft.com/office/drawing/2014/main" val="20020"/>
                    </a:ext>
                  </a:extLst>
                </a:gridCol>
                <a:gridCol w="408709">
                  <a:extLst>
                    <a:ext uri="{9D8B030D-6E8A-4147-A177-3AD203B41FA5}">
                      <a16:colId xmlns:a16="http://schemas.microsoft.com/office/drawing/2014/main" val="20021"/>
                    </a:ext>
                  </a:extLst>
                </a:gridCol>
                <a:gridCol w="408709">
                  <a:extLst>
                    <a:ext uri="{9D8B030D-6E8A-4147-A177-3AD203B41FA5}">
                      <a16:colId xmlns:a16="http://schemas.microsoft.com/office/drawing/2014/main" val="20022"/>
                    </a:ext>
                  </a:extLst>
                </a:gridCol>
                <a:gridCol w="408709">
                  <a:extLst>
                    <a:ext uri="{9D8B030D-6E8A-4147-A177-3AD203B41FA5}">
                      <a16:colId xmlns:a16="http://schemas.microsoft.com/office/drawing/2014/main" val="20023"/>
                    </a:ext>
                  </a:extLst>
                </a:gridCol>
                <a:gridCol w="408709">
                  <a:extLst>
                    <a:ext uri="{9D8B030D-6E8A-4147-A177-3AD203B41FA5}">
                      <a16:colId xmlns:a16="http://schemas.microsoft.com/office/drawing/2014/main" val="20024"/>
                    </a:ext>
                  </a:extLst>
                </a:gridCol>
                <a:gridCol w="408709">
                  <a:extLst>
                    <a:ext uri="{9D8B030D-6E8A-4147-A177-3AD203B41FA5}">
                      <a16:colId xmlns:a16="http://schemas.microsoft.com/office/drawing/2014/main" val="20025"/>
                    </a:ext>
                  </a:extLst>
                </a:gridCol>
                <a:gridCol w="408709">
                  <a:extLst>
                    <a:ext uri="{9D8B030D-6E8A-4147-A177-3AD203B41FA5}">
                      <a16:colId xmlns:a16="http://schemas.microsoft.com/office/drawing/2014/main" val="20026"/>
                    </a:ext>
                  </a:extLst>
                </a:gridCol>
                <a:gridCol w="408709">
                  <a:extLst>
                    <a:ext uri="{9D8B030D-6E8A-4147-A177-3AD203B41FA5}">
                      <a16:colId xmlns:a16="http://schemas.microsoft.com/office/drawing/2014/main" val="20027"/>
                    </a:ext>
                  </a:extLst>
                </a:gridCol>
                <a:gridCol w="408709">
                  <a:extLst>
                    <a:ext uri="{9D8B030D-6E8A-4147-A177-3AD203B41FA5}">
                      <a16:colId xmlns:a16="http://schemas.microsoft.com/office/drawing/2014/main" val="20028"/>
                    </a:ext>
                  </a:extLst>
                </a:gridCol>
                <a:gridCol w="408709">
                  <a:extLst>
                    <a:ext uri="{9D8B030D-6E8A-4147-A177-3AD203B41FA5}">
                      <a16:colId xmlns:a16="http://schemas.microsoft.com/office/drawing/2014/main" val="20029"/>
                    </a:ext>
                  </a:extLst>
                </a:gridCol>
                <a:gridCol w="408709">
                  <a:extLst>
                    <a:ext uri="{9D8B030D-6E8A-4147-A177-3AD203B41FA5}">
                      <a16:colId xmlns:a16="http://schemas.microsoft.com/office/drawing/2014/main" val="20030"/>
                    </a:ext>
                  </a:extLst>
                </a:gridCol>
                <a:gridCol w="408709">
                  <a:extLst>
                    <a:ext uri="{9D8B030D-6E8A-4147-A177-3AD203B41FA5}">
                      <a16:colId xmlns:a16="http://schemas.microsoft.com/office/drawing/2014/main" val="20031"/>
                    </a:ext>
                  </a:extLst>
                </a:gridCol>
                <a:gridCol w="408709">
                  <a:extLst>
                    <a:ext uri="{9D8B030D-6E8A-4147-A177-3AD203B41FA5}">
                      <a16:colId xmlns:a16="http://schemas.microsoft.com/office/drawing/2014/main" val="20032"/>
                    </a:ext>
                  </a:extLst>
                </a:gridCol>
                <a:gridCol w="408709">
                  <a:extLst>
                    <a:ext uri="{9D8B030D-6E8A-4147-A177-3AD203B41FA5}">
                      <a16:colId xmlns:a16="http://schemas.microsoft.com/office/drawing/2014/main" val="20033"/>
                    </a:ext>
                  </a:extLst>
                </a:gridCol>
                <a:gridCol w="408709">
                  <a:extLst>
                    <a:ext uri="{9D8B030D-6E8A-4147-A177-3AD203B41FA5}">
                      <a16:colId xmlns:a16="http://schemas.microsoft.com/office/drawing/2014/main" val="20034"/>
                    </a:ext>
                  </a:extLst>
                </a:gridCol>
                <a:gridCol w="408709">
                  <a:extLst>
                    <a:ext uri="{9D8B030D-6E8A-4147-A177-3AD203B41FA5}">
                      <a16:colId xmlns:a16="http://schemas.microsoft.com/office/drawing/2014/main" val="20035"/>
                    </a:ext>
                  </a:extLst>
                </a:gridCol>
                <a:gridCol w="408709">
                  <a:extLst>
                    <a:ext uri="{9D8B030D-6E8A-4147-A177-3AD203B41FA5}">
                      <a16:colId xmlns:a16="http://schemas.microsoft.com/office/drawing/2014/main" val="20036"/>
                    </a:ext>
                  </a:extLst>
                </a:gridCol>
                <a:gridCol w="408709">
                  <a:extLst>
                    <a:ext uri="{9D8B030D-6E8A-4147-A177-3AD203B41FA5}">
                      <a16:colId xmlns:a16="http://schemas.microsoft.com/office/drawing/2014/main" val="20037"/>
                    </a:ext>
                  </a:extLst>
                </a:gridCol>
                <a:gridCol w="408709">
                  <a:extLst>
                    <a:ext uri="{9D8B030D-6E8A-4147-A177-3AD203B41FA5}">
                      <a16:colId xmlns:a16="http://schemas.microsoft.com/office/drawing/2014/main" val="20038"/>
                    </a:ext>
                  </a:extLst>
                </a:gridCol>
                <a:gridCol w="408709">
                  <a:extLst>
                    <a:ext uri="{9D8B030D-6E8A-4147-A177-3AD203B41FA5}">
                      <a16:colId xmlns:a16="http://schemas.microsoft.com/office/drawing/2014/main" val="20039"/>
                    </a:ext>
                  </a:extLst>
                </a:gridCol>
                <a:gridCol w="408709">
                  <a:extLst>
                    <a:ext uri="{9D8B030D-6E8A-4147-A177-3AD203B41FA5}">
                      <a16:colId xmlns:a16="http://schemas.microsoft.com/office/drawing/2014/main" val="20040"/>
                    </a:ext>
                  </a:extLst>
                </a:gridCol>
                <a:gridCol w="408709">
                  <a:extLst>
                    <a:ext uri="{9D8B030D-6E8A-4147-A177-3AD203B41FA5}">
                      <a16:colId xmlns:a16="http://schemas.microsoft.com/office/drawing/2014/main" val="20041"/>
                    </a:ext>
                  </a:extLst>
                </a:gridCol>
                <a:gridCol w="408709">
                  <a:extLst>
                    <a:ext uri="{9D8B030D-6E8A-4147-A177-3AD203B41FA5}">
                      <a16:colId xmlns:a16="http://schemas.microsoft.com/office/drawing/2014/main" val="20042"/>
                    </a:ext>
                  </a:extLst>
                </a:gridCol>
                <a:gridCol w="408709">
                  <a:extLst>
                    <a:ext uri="{9D8B030D-6E8A-4147-A177-3AD203B41FA5}">
                      <a16:colId xmlns:a16="http://schemas.microsoft.com/office/drawing/2014/main" val="20043"/>
                    </a:ext>
                  </a:extLst>
                </a:gridCol>
                <a:gridCol w="408709">
                  <a:extLst>
                    <a:ext uri="{9D8B030D-6E8A-4147-A177-3AD203B41FA5}">
                      <a16:colId xmlns:a16="http://schemas.microsoft.com/office/drawing/2014/main" val="20044"/>
                    </a:ext>
                  </a:extLst>
                </a:gridCol>
                <a:gridCol w="408709">
                  <a:extLst>
                    <a:ext uri="{9D8B030D-6E8A-4147-A177-3AD203B41FA5}">
                      <a16:colId xmlns:a16="http://schemas.microsoft.com/office/drawing/2014/main" val="20045"/>
                    </a:ext>
                  </a:extLst>
                </a:gridCol>
                <a:gridCol w="408709">
                  <a:extLst>
                    <a:ext uri="{9D8B030D-6E8A-4147-A177-3AD203B41FA5}">
                      <a16:colId xmlns:a16="http://schemas.microsoft.com/office/drawing/2014/main" val="20046"/>
                    </a:ext>
                  </a:extLst>
                </a:gridCol>
                <a:gridCol w="408709">
                  <a:extLst>
                    <a:ext uri="{9D8B030D-6E8A-4147-A177-3AD203B41FA5}">
                      <a16:colId xmlns:a16="http://schemas.microsoft.com/office/drawing/2014/main" val="20047"/>
                    </a:ext>
                  </a:extLst>
                </a:gridCol>
                <a:gridCol w="408709">
                  <a:extLst>
                    <a:ext uri="{9D8B030D-6E8A-4147-A177-3AD203B41FA5}">
                      <a16:colId xmlns:a16="http://schemas.microsoft.com/office/drawing/2014/main" val="20048"/>
                    </a:ext>
                  </a:extLst>
                </a:gridCol>
                <a:gridCol w="408709">
                  <a:extLst>
                    <a:ext uri="{9D8B030D-6E8A-4147-A177-3AD203B41FA5}">
                      <a16:colId xmlns:a16="http://schemas.microsoft.com/office/drawing/2014/main" val="20049"/>
                    </a:ext>
                  </a:extLst>
                </a:gridCol>
                <a:gridCol w="408709">
                  <a:extLst>
                    <a:ext uri="{9D8B030D-6E8A-4147-A177-3AD203B41FA5}">
                      <a16:colId xmlns:a16="http://schemas.microsoft.com/office/drawing/2014/main" val="20050"/>
                    </a:ext>
                  </a:extLst>
                </a:gridCol>
                <a:gridCol w="408709">
                  <a:extLst>
                    <a:ext uri="{9D8B030D-6E8A-4147-A177-3AD203B41FA5}">
                      <a16:colId xmlns:a16="http://schemas.microsoft.com/office/drawing/2014/main" val="20051"/>
                    </a:ext>
                  </a:extLst>
                </a:gridCol>
                <a:gridCol w="408709">
                  <a:extLst>
                    <a:ext uri="{9D8B030D-6E8A-4147-A177-3AD203B41FA5}">
                      <a16:colId xmlns:a16="http://schemas.microsoft.com/office/drawing/2014/main" val="20052"/>
                    </a:ext>
                  </a:extLst>
                </a:gridCol>
                <a:gridCol w="408709">
                  <a:extLst>
                    <a:ext uri="{9D8B030D-6E8A-4147-A177-3AD203B41FA5}">
                      <a16:colId xmlns:a16="http://schemas.microsoft.com/office/drawing/2014/main" val="20053"/>
                    </a:ext>
                  </a:extLst>
                </a:gridCol>
                <a:gridCol w="408709">
                  <a:extLst>
                    <a:ext uri="{9D8B030D-6E8A-4147-A177-3AD203B41FA5}">
                      <a16:colId xmlns:a16="http://schemas.microsoft.com/office/drawing/2014/main" val="20054"/>
                    </a:ext>
                  </a:extLst>
                </a:gridCol>
              </a:tblGrid>
              <a:tr h="1909639">
                <a:tc>
                  <a:txBody>
                    <a:bodyPr/>
                    <a:lstStyle/>
                    <a:p>
                      <a:pPr defTabSz="457200">
                        <a:defRPr sz="1200" b="1">
                          <a:solidFill>
                            <a:srgbClr val="000000"/>
                          </a:solidFill>
                          <a:latin typeface="Helvetica Neue"/>
                          <a:ea typeface="Helvetica Neue"/>
                          <a:cs typeface="Helvetica Neue"/>
                          <a:sym typeface="Helvetica Neue"/>
                        </a:defRPr>
                      </a:pPr>
                      <a:endParaRPr/>
                    </a:p>
                  </a:txBody>
                  <a:tcPr marL="50800" marR="50800" marT="50800" marB="50800" anchor="ctr" horzOverflow="overflow">
                    <a:lnL w="25400">
                      <a:solidFill>
                        <a:srgbClr val="000000"/>
                      </a:solidFill>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1200" b="1" i="1" dirty="0" err="1">
                          <a:latin typeface="Helvetica Neue"/>
                          <a:ea typeface="Helvetica Neue"/>
                          <a:cs typeface="Helvetica Neue"/>
                          <a:sym typeface="Helvetica Neue"/>
                        </a:rPr>
                        <a:t>vanG</a:t>
                      </a:r>
                      <a:endParaRPr sz="1200" b="1" i="1" dirty="0">
                        <a:latin typeface="Helvetica Neue"/>
                        <a:ea typeface="Helvetica Neue"/>
                        <a:cs typeface="Helvetica Neue"/>
                        <a:sym typeface="Helvetica Neue"/>
                      </a:endParaRP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1200" b="1" i="1" dirty="0" err="1">
                          <a:latin typeface="Helvetica Neue"/>
                          <a:ea typeface="Helvetica Neue"/>
                          <a:cs typeface="Helvetica Neue"/>
                          <a:sym typeface="Helvetica Neue"/>
                        </a:rPr>
                        <a:t>msbA</a:t>
                      </a:r>
                      <a:endParaRPr sz="1200" b="1" i="1" dirty="0">
                        <a:latin typeface="Helvetica Neue"/>
                        <a:ea typeface="Helvetica Neue"/>
                        <a:cs typeface="Helvetica Neue"/>
                        <a:sym typeface="Helvetica Neue"/>
                      </a:endParaRP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1200" b="1" i="1" dirty="0">
                          <a:latin typeface="Helvetica Neue"/>
                          <a:ea typeface="Helvetica Neue"/>
                          <a:cs typeface="Helvetica Neue"/>
                          <a:sym typeface="Helvetica Neue"/>
                        </a:rPr>
                        <a:t>E. coli EF-Tu </a:t>
                      </a:r>
                      <a:r>
                        <a:rPr sz="1200" b="1" i="0" dirty="0">
                          <a:latin typeface="Helvetica Neue"/>
                          <a:ea typeface="Helvetica Neue"/>
                          <a:cs typeface="Helvetica Neue"/>
                          <a:sym typeface="Helvetica Neue"/>
                        </a:rPr>
                        <a:t>mutants</a:t>
                      </a: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1200" b="1" i="1">
                          <a:latin typeface="Helvetica Neue"/>
                          <a:ea typeface="Helvetica Neue"/>
                          <a:cs typeface="Helvetica Neue"/>
                          <a:sym typeface="Helvetica Neue"/>
                        </a:rPr>
                        <a:t>CRP</a:t>
                      </a: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200" b="1" i="1">
                          <a:solidFill>
                            <a:srgbClr val="000000"/>
                          </a:solidFill>
                          <a:latin typeface="Helvetica Neue"/>
                          <a:ea typeface="Helvetica Neue"/>
                          <a:cs typeface="Helvetica Neue"/>
                          <a:sym typeface="Helvetica Neue"/>
                        </a:defRPr>
                      </a:pPr>
                      <a:r>
                        <a:rPr i="1"/>
                        <a:t>Kp KpnE</a:t>
                      </a: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200" b="1" i="1">
                          <a:solidFill>
                            <a:srgbClr val="000000"/>
                          </a:solidFill>
                          <a:latin typeface="Helvetica Neue"/>
                          <a:ea typeface="Helvetica Neue"/>
                          <a:cs typeface="Helvetica Neue"/>
                          <a:sym typeface="Helvetica Neue"/>
                        </a:defRPr>
                      </a:pPr>
                      <a:r>
                        <a:rPr i="1" dirty="0" err="1"/>
                        <a:t>Kp</a:t>
                      </a:r>
                      <a:r>
                        <a:rPr i="1" dirty="0"/>
                        <a:t> </a:t>
                      </a:r>
                      <a:r>
                        <a:rPr i="1" dirty="0" err="1"/>
                        <a:t>KpnF</a:t>
                      </a:r>
                      <a:endParaRPr i="1" dirty="0"/>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200" b="1" i="1">
                          <a:solidFill>
                            <a:srgbClr val="000000"/>
                          </a:solidFill>
                          <a:latin typeface="Helvetica Neue"/>
                          <a:ea typeface="Helvetica Neue"/>
                          <a:cs typeface="Helvetica Neue"/>
                          <a:sym typeface="Helvetica Neue"/>
                        </a:defRPr>
                      </a:pPr>
                      <a:r>
                        <a:rPr i="1"/>
                        <a:t>Kp KpnH</a:t>
                      </a: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200" b="1" i="1">
                          <a:solidFill>
                            <a:srgbClr val="000000"/>
                          </a:solidFill>
                          <a:latin typeface="Helvetica Neue"/>
                          <a:ea typeface="Helvetica Neue"/>
                          <a:cs typeface="Helvetica Neue"/>
                          <a:sym typeface="Helvetica Neue"/>
                        </a:defRPr>
                      </a:pPr>
                      <a:r>
                        <a:rPr i="1" dirty="0" err="1"/>
                        <a:t>Kp</a:t>
                      </a:r>
                      <a:r>
                        <a:rPr i="1" dirty="0"/>
                        <a:t> </a:t>
                      </a:r>
                      <a:r>
                        <a:rPr i="1" dirty="0" err="1"/>
                        <a:t>KpnG</a:t>
                      </a:r>
                      <a:endParaRPr i="1" dirty="0"/>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1200" b="1" i="1" dirty="0" err="1">
                          <a:latin typeface="Helvetica Neue"/>
                          <a:ea typeface="Helvetica Neue"/>
                          <a:cs typeface="Helvetica Neue"/>
                          <a:sym typeface="Helvetica Neue"/>
                        </a:rPr>
                        <a:t>mphA</a:t>
                      </a:r>
                      <a:endParaRPr sz="1200" b="1" i="1" dirty="0">
                        <a:latin typeface="Helvetica Neue"/>
                        <a:ea typeface="Helvetica Neue"/>
                        <a:cs typeface="Helvetica Neue"/>
                        <a:sym typeface="Helvetica Neue"/>
                      </a:endParaRP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1200" b="1" i="1" dirty="0" err="1">
                          <a:latin typeface="Helvetica Neue"/>
                          <a:ea typeface="Helvetica Neue"/>
                          <a:cs typeface="Helvetica Neue"/>
                          <a:sym typeface="Helvetica Neue"/>
                        </a:rPr>
                        <a:t>mdtB</a:t>
                      </a:r>
                      <a:endParaRPr sz="1200" b="1" i="1" dirty="0">
                        <a:latin typeface="Helvetica Neue"/>
                        <a:ea typeface="Helvetica Neue"/>
                        <a:cs typeface="Helvetica Neue"/>
                        <a:sym typeface="Helvetica Neue"/>
                      </a:endParaRP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1200" b="1" i="1" dirty="0" err="1">
                          <a:latin typeface="Helvetica Neue"/>
                          <a:ea typeface="Helvetica Neue"/>
                          <a:cs typeface="Helvetica Neue"/>
                          <a:sym typeface="Helvetica Neue"/>
                        </a:rPr>
                        <a:t>mdtC</a:t>
                      </a:r>
                      <a:endParaRPr sz="1200" b="1" i="1" dirty="0">
                        <a:latin typeface="Helvetica Neue"/>
                        <a:ea typeface="Helvetica Neue"/>
                        <a:cs typeface="Helvetica Neue"/>
                        <a:sym typeface="Helvetica Neue"/>
                      </a:endParaRP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200" b="1" i="1">
                          <a:solidFill>
                            <a:srgbClr val="000000"/>
                          </a:solidFill>
                          <a:latin typeface="Helvetica Neue"/>
                          <a:ea typeface="Helvetica Neue"/>
                          <a:cs typeface="Helvetica Neue"/>
                          <a:sym typeface="Helvetica Neue"/>
                        </a:defRPr>
                      </a:pPr>
                      <a:r>
                        <a:rPr i="1"/>
                        <a:t>E. coli mdfA</a:t>
                      </a: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1200" b="1" i="1">
                          <a:latin typeface="Helvetica Neue"/>
                          <a:ea typeface="Helvetica Neue"/>
                          <a:cs typeface="Helvetica Neue"/>
                          <a:sym typeface="Helvetica Neue"/>
                        </a:rPr>
                        <a:t>tet(A)</a:t>
                      </a: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200" b="1">
                          <a:solidFill>
                            <a:srgbClr val="000000"/>
                          </a:solidFill>
                          <a:latin typeface="Helvetica Neue"/>
                          <a:ea typeface="Helvetica Neue"/>
                          <a:cs typeface="Helvetica Neue"/>
                          <a:sym typeface="Helvetica Neue"/>
                        </a:defRPr>
                      </a:pPr>
                      <a:r>
                        <a:rPr i="1"/>
                        <a:t>E. coli UhpT</a:t>
                      </a: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1200" b="1" i="1">
                          <a:latin typeface="Helvetica Neue"/>
                          <a:ea typeface="Helvetica Neue"/>
                          <a:cs typeface="Helvetica Neue"/>
                          <a:sym typeface="Helvetica Neue"/>
                        </a:rPr>
                        <a:t>FosA6</a:t>
                      </a: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1200" b="1" i="1">
                          <a:latin typeface="Helvetica Neue"/>
                          <a:ea typeface="Helvetica Neue"/>
                          <a:cs typeface="Helvetica Neue"/>
                          <a:sym typeface="Helvetica Neue"/>
                        </a:rPr>
                        <a:t>fosA5</a:t>
                      </a: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200" b="1" i="1">
                          <a:solidFill>
                            <a:srgbClr val="000000"/>
                          </a:solidFill>
                          <a:latin typeface="Helvetica Neue"/>
                          <a:ea typeface="Helvetica Neue"/>
                          <a:cs typeface="Helvetica Neue"/>
                          <a:sym typeface="Helvetica Neue"/>
                        </a:defRPr>
                      </a:pPr>
                      <a:r>
                        <a:rPr i="1"/>
                        <a:t>E. coli AcrAB-TolC + MarR</a:t>
                      </a: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1200" b="1" i="1" dirty="0" err="1">
                          <a:latin typeface="Helvetica Neue"/>
                          <a:ea typeface="Helvetica Neue"/>
                          <a:cs typeface="Helvetica Neue"/>
                          <a:sym typeface="Helvetica Neue"/>
                        </a:rPr>
                        <a:t>acrB</a:t>
                      </a:r>
                      <a:endParaRPr sz="1200" b="1" i="1" dirty="0">
                        <a:latin typeface="Helvetica Neue"/>
                        <a:ea typeface="Helvetica Neue"/>
                        <a:cs typeface="Helvetica Neue"/>
                        <a:sym typeface="Helvetica Neue"/>
                      </a:endParaRP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1200" b="1" i="1">
                          <a:latin typeface="Helvetica Neue"/>
                          <a:ea typeface="Helvetica Neue"/>
                          <a:cs typeface="Helvetica Neue"/>
                          <a:sym typeface="Helvetica Neue"/>
                        </a:rPr>
                        <a:t>marA</a:t>
                      </a: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1200" b="1" i="1">
                          <a:latin typeface="Helvetica Neue"/>
                          <a:ea typeface="Helvetica Neue"/>
                          <a:cs typeface="Helvetica Neue"/>
                          <a:sym typeface="Helvetica Neue"/>
                        </a:rPr>
                        <a:t>rsmA</a:t>
                      </a: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1200" b="1" i="1">
                          <a:latin typeface="Helvetica Neue"/>
                          <a:ea typeface="Helvetica Neue"/>
                          <a:cs typeface="Helvetica Neue"/>
                          <a:sym typeface="Helvetica Neue"/>
                        </a:rPr>
                        <a:t>emrR</a:t>
                      </a: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1200" b="1" i="1">
                          <a:latin typeface="Helvetica Neue"/>
                          <a:ea typeface="Helvetica Neue"/>
                          <a:cs typeface="Helvetica Neue"/>
                          <a:sym typeface="Helvetica Neue"/>
                        </a:rPr>
                        <a:t>oqxB</a:t>
                      </a: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1200" b="1" i="1">
                          <a:latin typeface="Helvetica Neue"/>
                          <a:ea typeface="Helvetica Neue"/>
                          <a:cs typeface="Helvetica Neue"/>
                          <a:sym typeface="Helvetica Neue"/>
                        </a:rPr>
                        <a:t>oqxA</a:t>
                      </a: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1200" b="1" i="1" dirty="0" err="1">
                          <a:latin typeface="Helvetica Neue"/>
                          <a:ea typeface="Helvetica Neue"/>
                          <a:cs typeface="Helvetica Neue"/>
                          <a:sym typeface="Helvetica Neue"/>
                        </a:rPr>
                        <a:t>adeF</a:t>
                      </a:r>
                      <a:endParaRPr sz="1200" b="1" i="1" dirty="0">
                        <a:latin typeface="Helvetica Neue"/>
                        <a:ea typeface="Helvetica Neue"/>
                        <a:cs typeface="Helvetica Neue"/>
                        <a:sym typeface="Helvetica Neue"/>
                      </a:endParaRP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1200" b="1" i="1">
                          <a:latin typeface="Helvetica Neue"/>
                          <a:ea typeface="Helvetica Neue"/>
                          <a:cs typeface="Helvetica Neue"/>
                          <a:sym typeface="Helvetica Neue"/>
                        </a:rPr>
                        <a:t>AAC(6’)-lb-cr6</a:t>
                      </a: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1200" b="1" i="1">
                          <a:latin typeface="Helvetica Neue"/>
                          <a:ea typeface="Helvetica Neue"/>
                          <a:cs typeface="Helvetica Neue"/>
                          <a:sym typeface="Helvetica Neue"/>
                        </a:rPr>
                        <a:t>QnrB1</a:t>
                      </a: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1200" b="1" i="1" dirty="0">
                          <a:latin typeface="Helvetica Neue"/>
                          <a:ea typeface="Helvetica Neue"/>
                          <a:cs typeface="Helvetica Neue"/>
                          <a:sym typeface="Helvetica Neue"/>
                        </a:rPr>
                        <a:t>MCR-9.1</a:t>
                      </a: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1200" b="1" i="1">
                          <a:latin typeface="Helvetica Neue"/>
                          <a:ea typeface="Helvetica Neue"/>
                          <a:cs typeface="Helvetica Neue"/>
                          <a:sym typeface="Helvetica Neue"/>
                        </a:rPr>
                        <a:t>OmpA</a:t>
                      </a: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1200" b="1" i="1">
                          <a:latin typeface="Helvetica Neue"/>
                          <a:ea typeface="Helvetica Neue"/>
                          <a:cs typeface="Helvetica Neue"/>
                          <a:sym typeface="Helvetica Neue"/>
                        </a:rPr>
                        <a:t>ArnT</a:t>
                      </a: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1200" b="1" i="1" dirty="0" err="1">
                          <a:latin typeface="Helvetica Neue"/>
                          <a:ea typeface="Helvetica Neue"/>
                          <a:cs typeface="Helvetica Neue"/>
                          <a:sym typeface="Helvetica Neue"/>
                        </a:rPr>
                        <a:t>eptB</a:t>
                      </a:r>
                      <a:endParaRPr sz="1200" b="1" i="1" dirty="0">
                        <a:latin typeface="Helvetica Neue"/>
                        <a:ea typeface="Helvetica Neue"/>
                        <a:cs typeface="Helvetica Neue"/>
                        <a:sym typeface="Helvetica Neue"/>
                      </a:endParaRP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1200" b="1" i="1">
                          <a:latin typeface="Helvetica Neue"/>
                          <a:ea typeface="Helvetica Neue"/>
                          <a:cs typeface="Helvetica Neue"/>
                          <a:sym typeface="Helvetica Neue"/>
                        </a:rPr>
                        <a:t>PmrF</a:t>
                      </a: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1200" b="1" i="1" dirty="0" err="1">
                          <a:latin typeface="Helvetica Neue"/>
                          <a:ea typeface="Helvetica Neue"/>
                          <a:cs typeface="Helvetica Neue"/>
                          <a:sym typeface="Helvetica Neue"/>
                        </a:rPr>
                        <a:t>LptD</a:t>
                      </a:r>
                      <a:endParaRPr sz="1200" b="1" i="1" dirty="0">
                        <a:latin typeface="Helvetica Neue"/>
                        <a:ea typeface="Helvetica Neue"/>
                        <a:cs typeface="Helvetica Neue"/>
                        <a:sym typeface="Helvetica Neue"/>
                      </a:endParaRP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200" b="1" i="1">
                          <a:solidFill>
                            <a:srgbClr val="000000"/>
                          </a:solidFill>
                          <a:latin typeface="Helvetica Neue"/>
                          <a:ea typeface="Helvetica Neue"/>
                          <a:cs typeface="Helvetica Neue"/>
                          <a:sym typeface="Helvetica Neue"/>
                        </a:defRPr>
                      </a:pPr>
                      <a:r>
                        <a:rPr i="1"/>
                        <a:t>Kp OmpK37</a:t>
                      </a: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1200" b="1" i="1" dirty="0">
                          <a:latin typeface="Helvetica Neue"/>
                          <a:ea typeface="Helvetica Neue"/>
                          <a:cs typeface="Helvetica Neue"/>
                          <a:sym typeface="Helvetica Neue"/>
                        </a:rPr>
                        <a:t>OXA-1</a:t>
                      </a: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1200" b="1" i="1" dirty="0">
                          <a:latin typeface="Helvetica Neue"/>
                          <a:ea typeface="Helvetica Neue"/>
                          <a:cs typeface="Helvetica Neue"/>
                          <a:sym typeface="Helvetica Neue"/>
                        </a:rPr>
                        <a:t>SHV-11</a:t>
                      </a: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1200" b="1" i="1" dirty="0">
                          <a:latin typeface="Helvetica Neue"/>
                          <a:ea typeface="Helvetica Neue"/>
                          <a:cs typeface="Helvetica Neue"/>
                          <a:sym typeface="Helvetica Neue"/>
                        </a:rPr>
                        <a:t>SHV-1</a:t>
                      </a: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1200" b="1" i="1">
                          <a:latin typeface="Helvetica Neue"/>
                          <a:ea typeface="Helvetica Neue"/>
                          <a:cs typeface="Helvetica Neue"/>
                          <a:sym typeface="Helvetica Neue"/>
                        </a:rPr>
                        <a:t>SHV-27</a:t>
                      </a: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1200" b="1" i="1" dirty="0">
                          <a:latin typeface="Helvetica Neue"/>
                          <a:ea typeface="Helvetica Neue"/>
                          <a:cs typeface="Helvetica Neue"/>
                          <a:sym typeface="Helvetica Neue"/>
                        </a:rPr>
                        <a:t>SHV-28</a:t>
                      </a: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1200" b="1" i="1">
                          <a:latin typeface="Helvetica Neue"/>
                          <a:ea typeface="Helvetica Neue"/>
                          <a:cs typeface="Helvetica Neue"/>
                          <a:sym typeface="Helvetica Neue"/>
                        </a:rPr>
                        <a:t>SHV-76</a:t>
                      </a: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200" b="1" i="1">
                          <a:solidFill>
                            <a:srgbClr val="000000"/>
                          </a:solidFill>
                          <a:latin typeface="Helvetica Neue"/>
                          <a:ea typeface="Helvetica Neue"/>
                          <a:cs typeface="Helvetica Neue"/>
                          <a:sym typeface="Helvetica Neue"/>
                        </a:defRPr>
                      </a:pPr>
                      <a:r>
                        <a:rPr i="1"/>
                        <a:t>H. influenzae PBP3</a:t>
                      </a: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1200" b="1" i="1">
                          <a:latin typeface="Helvetica Neue"/>
                          <a:ea typeface="Helvetica Neue"/>
                          <a:cs typeface="Helvetica Neue"/>
                          <a:sym typeface="Helvetica Neue"/>
                        </a:rPr>
                        <a:t>TEM-1</a:t>
                      </a: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1200" b="1" i="1" dirty="0" err="1">
                          <a:latin typeface="Helvetica Neue"/>
                          <a:ea typeface="Helvetica Neue"/>
                          <a:cs typeface="Helvetica Neue"/>
                          <a:sym typeface="Helvetica Neue"/>
                        </a:rPr>
                        <a:t>baeR</a:t>
                      </a:r>
                      <a:endParaRPr sz="1200" b="1" i="1" dirty="0">
                        <a:latin typeface="Helvetica Neue"/>
                        <a:ea typeface="Helvetica Neue"/>
                        <a:cs typeface="Helvetica Neue"/>
                        <a:sym typeface="Helvetica Neue"/>
                      </a:endParaRP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1200" b="1" i="1">
                          <a:latin typeface="Helvetica Neue"/>
                          <a:ea typeface="Helvetica Neue"/>
                          <a:cs typeface="Helvetica Neue"/>
                          <a:sym typeface="Helvetica Neue"/>
                        </a:rPr>
                        <a:t>acrD</a:t>
                      </a: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1200" b="1" i="1" dirty="0" err="1">
                          <a:latin typeface="Helvetica Neue"/>
                          <a:ea typeface="Helvetica Neue"/>
                          <a:cs typeface="Helvetica Neue"/>
                          <a:sym typeface="Helvetica Neue"/>
                        </a:rPr>
                        <a:t>CrcB</a:t>
                      </a:r>
                      <a:endParaRPr sz="1200" b="1" i="1" dirty="0">
                        <a:latin typeface="Helvetica Neue"/>
                        <a:ea typeface="Helvetica Neue"/>
                        <a:cs typeface="Helvetica Neue"/>
                        <a:sym typeface="Helvetica Neue"/>
                      </a:endParaRP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1200" b="1" i="1">
                          <a:latin typeface="Helvetica Neue"/>
                          <a:ea typeface="Helvetica Neue"/>
                          <a:cs typeface="Helvetica Neue"/>
                          <a:sym typeface="Helvetica Neue"/>
                        </a:rPr>
                        <a:t>AAC(3)-Ile</a:t>
                      </a: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1200" b="1" i="1" dirty="0">
                          <a:latin typeface="Helvetica Neue"/>
                          <a:ea typeface="Helvetica Neue"/>
                          <a:cs typeface="Helvetica Neue"/>
                          <a:sym typeface="Helvetica Neue"/>
                        </a:rPr>
                        <a:t>APH(3’’)-</a:t>
                      </a:r>
                      <a:r>
                        <a:rPr sz="1200" b="1" i="1" dirty="0" err="1">
                          <a:latin typeface="Helvetica Neue"/>
                          <a:ea typeface="Helvetica Neue"/>
                          <a:cs typeface="Helvetica Neue"/>
                          <a:sym typeface="Helvetica Neue"/>
                        </a:rPr>
                        <a:t>lb</a:t>
                      </a:r>
                      <a:endParaRPr sz="1200" b="1" i="1" dirty="0">
                        <a:latin typeface="Helvetica Neue"/>
                        <a:ea typeface="Helvetica Neue"/>
                        <a:cs typeface="Helvetica Neue"/>
                        <a:sym typeface="Helvetica Neue"/>
                      </a:endParaRP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1200" b="1" i="1" dirty="0">
                          <a:latin typeface="Helvetica Neue"/>
                          <a:ea typeface="Helvetica Neue"/>
                          <a:cs typeface="Helvetica Neue"/>
                          <a:sym typeface="Helvetica Neue"/>
                        </a:rPr>
                        <a:t>APH(6)-</a:t>
                      </a:r>
                      <a:r>
                        <a:rPr sz="1200" b="1" i="1" dirty="0" err="1">
                          <a:latin typeface="Helvetica Neue"/>
                          <a:ea typeface="Helvetica Neue"/>
                          <a:cs typeface="Helvetica Neue"/>
                          <a:sym typeface="Helvetica Neue"/>
                        </a:rPr>
                        <a:t>ld</a:t>
                      </a:r>
                      <a:endParaRPr sz="1200" b="1" i="1" dirty="0">
                        <a:latin typeface="Helvetica Neue"/>
                        <a:ea typeface="Helvetica Neue"/>
                        <a:cs typeface="Helvetica Neue"/>
                        <a:sym typeface="Helvetica Neue"/>
                      </a:endParaRP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1200" b="1" i="1" dirty="0">
                          <a:latin typeface="Helvetica Neue"/>
                          <a:ea typeface="Helvetica Neue"/>
                          <a:cs typeface="Helvetica Neue"/>
                          <a:sym typeface="Helvetica Neue"/>
                        </a:rPr>
                        <a:t>aadA2</a:t>
                      </a: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1200" b="1" i="1" dirty="0">
                          <a:latin typeface="Helvetica Neue"/>
                          <a:ea typeface="Helvetica Neue"/>
                          <a:cs typeface="Helvetica Neue"/>
                          <a:sym typeface="Helvetica Neue"/>
                        </a:rPr>
                        <a:t>dfrA12</a:t>
                      </a: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1200" b="1" i="1" dirty="0">
                          <a:latin typeface="Helvetica Neue"/>
                          <a:ea typeface="Helvetica Neue"/>
                          <a:cs typeface="Helvetica Neue"/>
                          <a:sym typeface="Helvetica Neue"/>
                        </a:rPr>
                        <a:t>dfrA14</a:t>
                      </a: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1200" b="1" i="1" dirty="0">
                          <a:latin typeface="Helvetica Neue"/>
                          <a:ea typeface="Helvetica Neue"/>
                          <a:cs typeface="Helvetica Neue"/>
                          <a:sym typeface="Helvetica Neue"/>
                        </a:rPr>
                        <a:t>sul1</a:t>
                      </a: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1200" b="1" i="1" dirty="0">
                          <a:latin typeface="Helvetica Neue"/>
                          <a:ea typeface="Helvetica Neue"/>
                          <a:cs typeface="Helvetica Neue"/>
                          <a:sym typeface="Helvetica Neue"/>
                        </a:rPr>
                        <a:t>sul2</a:t>
                      </a: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1200" b="1" i="1" dirty="0">
                          <a:latin typeface="Helvetica Neue"/>
                          <a:ea typeface="Helvetica Neue"/>
                          <a:cs typeface="Helvetica Neue"/>
                          <a:sym typeface="Helvetica Neue"/>
                        </a:rPr>
                        <a:t>LEN-16</a:t>
                      </a:r>
                    </a:p>
                  </a:txBody>
                  <a:tcPr marL="50800" marR="50800" marT="50800" marB="50800" vert="vert270" anchor="ctr" horzOverflow="overflow">
                    <a:lnL w="0">
                      <a:miter lim="400000"/>
                    </a:lnL>
                    <a:lnR w="0">
                      <a:miter lim="400000"/>
                    </a:lnR>
                    <a:lnT w="25400">
                      <a:solidFill>
                        <a:srgbClr val="000000"/>
                      </a:solidFill>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1200" b="1" i="1" dirty="0">
                          <a:latin typeface="Helvetica Neue"/>
                          <a:ea typeface="Helvetica Neue"/>
                          <a:cs typeface="Helvetica Neue"/>
                          <a:sym typeface="Helvetica Neue"/>
                        </a:rPr>
                        <a:t>qacEdelta1</a:t>
                      </a:r>
                    </a:p>
                  </a:txBody>
                  <a:tcPr marL="50800" marR="50800" marT="50800" marB="50800" vert="vert270" anchor="ctr" horzOverflow="overflow">
                    <a:lnL w="0">
                      <a:miter lim="400000"/>
                    </a:lnL>
                    <a:lnR w="25400">
                      <a:solidFill>
                        <a:srgbClr val="000000"/>
                      </a:solidFill>
                      <a:miter lim="400000"/>
                    </a:lnR>
                    <a:lnT w="25400">
                      <a:solidFill>
                        <a:srgbClr val="000000"/>
                      </a:solidFill>
                      <a:miter lim="400000"/>
                    </a:lnT>
                    <a:lnB w="25400">
                      <a:solidFill>
                        <a:srgbClr val="000000"/>
                      </a:solidFill>
                      <a:miter lim="400000"/>
                    </a:lnB>
                    <a:solidFill>
                      <a:srgbClr val="FFFFFF"/>
                    </a:solidFill>
                  </a:tcPr>
                </a:tc>
                <a:extLst>
                  <a:ext uri="{0D108BD9-81ED-4DB2-BD59-A6C34878D82A}">
                    <a16:rowId xmlns:a16="http://schemas.microsoft.com/office/drawing/2014/main" val="10000"/>
                  </a:ext>
                </a:extLst>
              </a:tr>
              <a:tr h="1131019">
                <a:tc>
                  <a:txBody>
                    <a:bodyPr/>
                    <a:lstStyle/>
                    <a:p>
                      <a:pPr defTabSz="457200">
                        <a:defRPr sz="1800">
                          <a:solidFill>
                            <a:srgbClr val="000000"/>
                          </a:solidFill>
                        </a:defRPr>
                      </a:pPr>
                      <a:r>
                        <a:rPr sz="1700" b="1" dirty="0">
                          <a:latin typeface="Helvetica Neue"/>
                          <a:ea typeface="Helvetica Neue"/>
                          <a:cs typeface="Helvetica Neue"/>
                          <a:sym typeface="Helvetica Neue"/>
                        </a:rPr>
                        <a:t>1</a:t>
                      </a:r>
                    </a:p>
                  </a:txBody>
                  <a:tcPr marL="50800" marR="50800" marT="50800" marB="50800" anchor="ctr" horzOverflow="overflow">
                    <a:lnL w="25400">
                      <a:solidFill>
                        <a:srgbClr val="000000"/>
                      </a:solidFill>
                      <a:miter lim="400000"/>
                    </a:lnL>
                    <a:lnR w="0">
                      <a:miter lim="400000"/>
                    </a:lnR>
                    <a:lnT w="25400">
                      <a:solidFill>
                        <a:srgbClr val="000000"/>
                      </a:solidFill>
                      <a:miter lim="400000"/>
                    </a:lnT>
                    <a:lnB w="3175">
                      <a:solidFill>
                        <a:srgbClr val="000000"/>
                      </a:solidFill>
                      <a:miter lim="400000"/>
                    </a:lnB>
                    <a:solidFill>
                      <a:srgbClr val="FFFFFF"/>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25400">
                      <a:solidFill>
                        <a:srgbClr val="000000"/>
                      </a:solidFill>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25400">
                      <a:solidFill>
                        <a:srgbClr val="000000"/>
                      </a:solidFill>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dirty="0"/>
                    </a:p>
                  </a:txBody>
                  <a:tcPr marL="50800" marR="50800" marT="50800" marB="50800" anchor="ctr" horzOverflow="overflow">
                    <a:lnL w="0">
                      <a:miter lim="400000"/>
                    </a:lnL>
                    <a:lnR w="0">
                      <a:miter lim="400000"/>
                    </a:lnR>
                    <a:lnT w="25400">
                      <a:solidFill>
                        <a:srgbClr val="000000"/>
                      </a:solidFill>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25400">
                      <a:solidFill>
                        <a:srgbClr val="000000"/>
                      </a:solidFill>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25400">
                      <a:solidFill>
                        <a:srgbClr val="000000"/>
                      </a:solidFill>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25400">
                      <a:solidFill>
                        <a:srgbClr val="000000"/>
                      </a:solidFill>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25400">
                      <a:solidFill>
                        <a:srgbClr val="000000"/>
                      </a:solidFill>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25400">
                      <a:solidFill>
                        <a:srgbClr val="000000"/>
                      </a:solidFill>
                      <a:miter lim="400000"/>
                    </a:lnT>
                    <a:lnB w="0">
                      <a:miter lim="400000"/>
                    </a:lnB>
                    <a:solidFill>
                      <a:srgbClr val="AF475A"/>
                    </a:solidFill>
                  </a:tcPr>
                </a:tc>
                <a:tc>
                  <a:txBody>
                    <a:bodyPr/>
                    <a:lstStyle/>
                    <a:p>
                      <a:pPr algn="l" defTabSz="457200">
                        <a:defRPr sz="1000">
                          <a:solidFill>
                            <a:srgbClr val="000000"/>
                          </a:solidFill>
                          <a:latin typeface="Helvetica Neue"/>
                          <a:ea typeface="Helvetica Neue"/>
                          <a:cs typeface="Helvetica Neue"/>
                          <a:sym typeface="Helvetica Neue"/>
                        </a:defRPr>
                      </a:pPr>
                      <a:endParaRPr dirty="0"/>
                    </a:p>
                  </a:txBody>
                  <a:tcPr marL="50800" marR="50800" marT="50800" marB="50800" horzOverflow="overflow">
                    <a:lnL w="0">
                      <a:miter lim="400000"/>
                    </a:lnL>
                    <a:lnR w="0">
                      <a:miter lim="400000"/>
                    </a:lnR>
                    <a:lnT w="25400">
                      <a:solidFill>
                        <a:srgbClr val="000000"/>
                      </a:solidFill>
                      <a:miter lim="400000"/>
                    </a:lnT>
                    <a:lnB w="0">
                      <a:miter lim="400000"/>
                    </a:lnB>
                    <a:solidFill>
                      <a:srgbClr val="FFFFFF"/>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25400">
                      <a:solidFill>
                        <a:srgbClr val="000000"/>
                      </a:solidFill>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25400">
                      <a:solidFill>
                        <a:srgbClr val="000000"/>
                      </a:solidFill>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25400">
                      <a:solidFill>
                        <a:srgbClr val="000000"/>
                      </a:solidFill>
                      <a:miter lim="400000"/>
                    </a:lnT>
                    <a:lnB w="0">
                      <a:miter lim="400000"/>
                    </a:lnB>
                    <a:solidFill>
                      <a:srgbClr val="AF475A"/>
                    </a:solidFill>
                  </a:tcPr>
                </a:tc>
                <a:tc>
                  <a:txBody>
                    <a:bodyPr/>
                    <a:lstStyle/>
                    <a:p>
                      <a:pPr algn="l" defTabSz="457200">
                        <a:defRPr sz="1000">
                          <a:solidFill>
                            <a:srgbClr val="000000"/>
                          </a:solidFill>
                          <a:latin typeface="Helvetica Neue"/>
                          <a:ea typeface="Helvetica Neue"/>
                          <a:cs typeface="Helvetica Neue"/>
                          <a:sym typeface="Helvetica Neue"/>
                        </a:defRPr>
                      </a:pPr>
                      <a:endParaRPr dirty="0"/>
                    </a:p>
                  </a:txBody>
                  <a:tcPr marL="50800" marR="50800" marT="50800" marB="50800" horzOverflow="overflow">
                    <a:lnL w="0">
                      <a:miter lim="400000"/>
                    </a:lnL>
                    <a:lnR w="0">
                      <a:miter lim="400000"/>
                    </a:lnR>
                    <a:lnT w="25400">
                      <a:solidFill>
                        <a:srgbClr val="000000"/>
                      </a:solidFill>
                      <a:miter lim="400000"/>
                    </a:lnT>
                    <a:lnB w="0">
                      <a:miter lim="400000"/>
                    </a:lnB>
                    <a:solidFill>
                      <a:srgbClr val="FFFFFF"/>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25400">
                      <a:solidFill>
                        <a:srgbClr val="000000"/>
                      </a:solidFill>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25400">
                      <a:solidFill>
                        <a:srgbClr val="000000"/>
                      </a:solidFill>
                      <a:miter lim="400000"/>
                    </a:lnT>
                    <a:lnB w="0">
                      <a:miter lim="400000"/>
                    </a:lnB>
                    <a:solidFill>
                      <a:srgbClr val="AF475A"/>
                    </a:solidFill>
                  </a:tcPr>
                </a:tc>
                <a:tc>
                  <a:txBody>
                    <a:bodyPr/>
                    <a:lstStyle/>
                    <a:p>
                      <a:pPr algn="l" defTabSz="457200">
                        <a:defRPr sz="1000">
                          <a:solidFill>
                            <a:srgbClr val="000000"/>
                          </a:solidFill>
                          <a:latin typeface="Helvetica Neue"/>
                          <a:ea typeface="Helvetica Neue"/>
                          <a:cs typeface="Helvetica Neue"/>
                          <a:sym typeface="Helvetica Neue"/>
                        </a:defRPr>
                      </a:pPr>
                      <a:endParaRPr dirty="0"/>
                    </a:p>
                  </a:txBody>
                  <a:tcPr marL="50800" marR="50800" marT="50800" marB="50800" horzOverflow="overflow">
                    <a:lnL w="0">
                      <a:miter lim="400000"/>
                    </a:lnL>
                    <a:lnR w="0">
                      <a:miter lim="400000"/>
                    </a:lnR>
                    <a:lnT w="25400">
                      <a:solidFill>
                        <a:srgbClr val="000000"/>
                      </a:solidFill>
                      <a:miter lim="400000"/>
                    </a:lnT>
                    <a:lnB w="0">
                      <a:miter lim="400000"/>
                    </a:lnB>
                    <a:solidFill>
                      <a:srgbClr val="FFFFFF"/>
                    </a:solidFill>
                  </a:tcPr>
                </a:tc>
                <a:tc>
                  <a:txBody>
                    <a:bodyPr/>
                    <a:lstStyle/>
                    <a:p>
                      <a:pPr defTabSz="457200">
                        <a:defRPr sz="1000">
                          <a:solidFill>
                            <a:srgbClr val="000000"/>
                          </a:solidFill>
                          <a:latin typeface="Helvetica Neue"/>
                          <a:ea typeface="Helvetica Neue"/>
                          <a:cs typeface="Helvetica Neue"/>
                          <a:sym typeface="Helvetica Neue"/>
                        </a:defRPr>
                      </a:pPr>
                      <a:endParaRPr dirty="0"/>
                    </a:p>
                  </a:txBody>
                  <a:tcPr marL="50800" marR="50800" marT="50800" marB="50800" anchor="ctr" horzOverflow="overflow">
                    <a:lnL w="0">
                      <a:miter lim="400000"/>
                    </a:lnL>
                    <a:lnR w="0">
                      <a:miter lim="400000"/>
                    </a:lnR>
                    <a:lnT w="25400">
                      <a:solidFill>
                        <a:srgbClr val="000000"/>
                      </a:solidFill>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25400">
                      <a:solidFill>
                        <a:srgbClr val="000000"/>
                      </a:solidFill>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dirty="0"/>
                    </a:p>
                  </a:txBody>
                  <a:tcPr marL="50800" marR="50800" marT="50800" marB="50800" anchor="ctr" horzOverflow="overflow">
                    <a:lnL w="0">
                      <a:miter lim="400000"/>
                    </a:lnL>
                    <a:lnR w="0">
                      <a:miter lim="400000"/>
                    </a:lnR>
                    <a:lnT w="25400">
                      <a:solidFill>
                        <a:srgbClr val="000000"/>
                      </a:solidFill>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dirty="0"/>
                    </a:p>
                  </a:txBody>
                  <a:tcPr marL="50800" marR="50800" marT="50800" marB="50800" anchor="ctr" horzOverflow="overflow">
                    <a:lnL w="0">
                      <a:miter lim="400000"/>
                    </a:lnL>
                    <a:lnR w="0">
                      <a:miter lim="400000"/>
                    </a:lnR>
                    <a:lnT w="25400">
                      <a:solidFill>
                        <a:srgbClr val="000000"/>
                      </a:solidFill>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dirty="0"/>
                    </a:p>
                  </a:txBody>
                  <a:tcPr marL="50800" marR="50800" marT="50800" marB="50800" anchor="ctr" horzOverflow="overflow">
                    <a:lnL w="0">
                      <a:miter lim="400000"/>
                    </a:lnL>
                    <a:lnR w="0">
                      <a:miter lim="400000"/>
                    </a:lnR>
                    <a:lnT w="25400">
                      <a:solidFill>
                        <a:srgbClr val="000000"/>
                      </a:solidFill>
                      <a:miter lim="400000"/>
                    </a:lnT>
                    <a:lnB w="0">
                      <a:miter lim="400000"/>
                    </a:lnB>
                    <a:solidFill>
                      <a:srgbClr val="AF475A"/>
                    </a:solidFill>
                  </a:tcPr>
                </a:tc>
                <a:tc>
                  <a:txBody>
                    <a:bodyPr/>
                    <a:lstStyle/>
                    <a:p>
                      <a:pPr algn="l" defTabSz="457200">
                        <a:defRPr sz="1000">
                          <a:solidFill>
                            <a:srgbClr val="000000"/>
                          </a:solidFill>
                          <a:latin typeface="Helvetica Neue"/>
                          <a:ea typeface="Helvetica Neue"/>
                          <a:cs typeface="Helvetica Neue"/>
                          <a:sym typeface="Helvetica Neue"/>
                        </a:defRPr>
                      </a:pPr>
                      <a:endParaRPr dirty="0"/>
                    </a:p>
                  </a:txBody>
                  <a:tcPr marL="50800" marR="50800" marT="50800" marB="50800" horzOverflow="overflow">
                    <a:lnL w="0">
                      <a:miter lim="400000"/>
                    </a:lnL>
                    <a:lnR w="0">
                      <a:miter lim="400000"/>
                    </a:lnR>
                    <a:lnT w="25400">
                      <a:solidFill>
                        <a:srgbClr val="000000"/>
                      </a:solidFill>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dirty="0"/>
                    </a:p>
                  </a:txBody>
                  <a:tcPr marL="50800" marR="50800" marT="50800" marB="50800" horzOverflow="overflow">
                    <a:lnL w="0">
                      <a:miter lim="400000"/>
                    </a:lnL>
                    <a:lnR w="0">
                      <a:miter lim="400000"/>
                    </a:lnR>
                    <a:lnT w="25400">
                      <a:solidFill>
                        <a:srgbClr val="000000"/>
                      </a:solidFill>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dirty="0"/>
                    </a:p>
                  </a:txBody>
                  <a:tcPr marL="50800" marR="50800" marT="50800" marB="50800" horzOverflow="overflow">
                    <a:lnL w="0">
                      <a:miter lim="400000"/>
                    </a:lnL>
                    <a:lnR w="0">
                      <a:miter lim="400000"/>
                    </a:lnR>
                    <a:lnT w="25400">
                      <a:solidFill>
                        <a:srgbClr val="000000"/>
                      </a:solidFill>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dirty="0"/>
                    </a:p>
                  </a:txBody>
                  <a:tcPr marL="50800" marR="50800" marT="50800" marB="50800" horzOverflow="overflow">
                    <a:lnL w="0">
                      <a:miter lim="400000"/>
                    </a:lnL>
                    <a:lnR w="0">
                      <a:miter lim="400000"/>
                    </a:lnR>
                    <a:lnT w="25400">
                      <a:solidFill>
                        <a:srgbClr val="000000"/>
                      </a:solidFill>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dirty="0"/>
                    </a:p>
                  </a:txBody>
                  <a:tcPr marL="50800" marR="50800" marT="50800" marB="50800" horzOverflow="overflow">
                    <a:lnL w="0">
                      <a:miter lim="400000"/>
                    </a:lnL>
                    <a:lnR w="0">
                      <a:miter lim="400000"/>
                    </a:lnR>
                    <a:lnT w="25400">
                      <a:solidFill>
                        <a:srgbClr val="000000"/>
                      </a:solidFill>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dirty="0"/>
                    </a:p>
                  </a:txBody>
                  <a:tcPr marL="50800" marR="50800" marT="50800" marB="50800" horzOverflow="overflow">
                    <a:lnL w="0">
                      <a:miter lim="400000"/>
                    </a:lnL>
                    <a:lnR w="0">
                      <a:miter lim="400000"/>
                    </a:lnR>
                    <a:lnT w="25400">
                      <a:solidFill>
                        <a:srgbClr val="000000"/>
                      </a:solidFill>
                      <a:miter lim="400000"/>
                    </a:lnT>
                    <a:lnB w="0">
                      <a:miter lim="400000"/>
                    </a:lnB>
                    <a:solidFill>
                      <a:srgbClr val="FFFFFF"/>
                    </a:solidFill>
                  </a:tcPr>
                </a:tc>
                <a:tc>
                  <a:txBody>
                    <a:bodyPr/>
                    <a:lstStyle/>
                    <a:p>
                      <a:pPr defTabSz="457200">
                        <a:defRPr sz="1000">
                          <a:solidFill>
                            <a:srgbClr val="000000"/>
                          </a:solidFill>
                          <a:latin typeface="Helvetica Neue"/>
                          <a:ea typeface="Helvetica Neue"/>
                          <a:cs typeface="Helvetica Neue"/>
                          <a:sym typeface="Helvetica Neue"/>
                        </a:defRPr>
                      </a:pPr>
                      <a:endParaRPr dirty="0"/>
                    </a:p>
                  </a:txBody>
                  <a:tcPr marL="50800" marR="50800" marT="50800" marB="50800" anchor="ctr" horzOverflow="overflow">
                    <a:lnL w="0">
                      <a:miter lim="400000"/>
                    </a:lnL>
                    <a:lnR w="0">
                      <a:miter lim="400000"/>
                    </a:lnR>
                    <a:lnT w="25400">
                      <a:solidFill>
                        <a:srgbClr val="000000"/>
                      </a:solidFill>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25400">
                      <a:solidFill>
                        <a:srgbClr val="000000"/>
                      </a:solidFill>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25400">
                      <a:solidFill>
                        <a:srgbClr val="000000"/>
                      </a:solidFill>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25400">
                      <a:solidFill>
                        <a:srgbClr val="000000"/>
                      </a:solidFill>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25400">
                      <a:solidFill>
                        <a:srgbClr val="000000"/>
                      </a:solidFill>
                      <a:miter lim="400000"/>
                    </a:lnT>
                    <a:lnB w="0">
                      <a:miter lim="400000"/>
                    </a:lnB>
                    <a:solidFill>
                      <a:srgbClr val="AF475A"/>
                    </a:solidFill>
                  </a:tcPr>
                </a:tc>
                <a:tc>
                  <a:txBody>
                    <a:bodyPr/>
                    <a:lstStyle/>
                    <a:p>
                      <a:pPr algn="l" defTabSz="457200">
                        <a:defRPr sz="1000">
                          <a:solidFill>
                            <a:srgbClr val="000000"/>
                          </a:solidFill>
                          <a:latin typeface="Helvetica Neue"/>
                          <a:ea typeface="Helvetica Neue"/>
                          <a:cs typeface="Helvetica Neue"/>
                          <a:sym typeface="Helvetica Neue"/>
                        </a:defRPr>
                      </a:pPr>
                      <a:endParaRPr dirty="0"/>
                    </a:p>
                  </a:txBody>
                  <a:tcPr marL="50800" marR="50800" marT="50800" marB="50800" horzOverflow="overflow">
                    <a:lnL w="0">
                      <a:miter lim="400000"/>
                    </a:lnL>
                    <a:lnR w="0">
                      <a:miter lim="400000"/>
                    </a:lnR>
                    <a:lnT w="25400">
                      <a:solidFill>
                        <a:srgbClr val="000000"/>
                      </a:solidFill>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dirty="0"/>
                    </a:p>
                  </a:txBody>
                  <a:tcPr marL="50800" marR="50800" marT="50800" marB="50800" horzOverflow="overflow">
                    <a:lnL w="0">
                      <a:miter lim="400000"/>
                    </a:lnL>
                    <a:lnR w="0">
                      <a:miter lim="400000"/>
                    </a:lnR>
                    <a:lnT w="25400">
                      <a:solidFill>
                        <a:srgbClr val="000000"/>
                      </a:solidFill>
                      <a:miter lim="400000"/>
                    </a:lnT>
                    <a:lnB w="0">
                      <a:miter lim="400000"/>
                    </a:lnB>
                    <a:solidFill>
                      <a:srgbClr val="FFFFFF"/>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25400">
                      <a:solidFill>
                        <a:srgbClr val="000000"/>
                      </a:solidFill>
                      <a:miter lim="400000"/>
                    </a:lnT>
                    <a:lnB w="0">
                      <a:miter lim="400000"/>
                    </a:lnB>
                    <a:solidFill>
                      <a:srgbClr val="AF475A"/>
                    </a:solidFill>
                  </a:tcPr>
                </a:tc>
                <a:tc>
                  <a:txBody>
                    <a:bodyPr/>
                    <a:lstStyle/>
                    <a:p>
                      <a:pPr algn="l" defTabSz="457200">
                        <a:defRPr sz="1000">
                          <a:solidFill>
                            <a:srgbClr val="000000"/>
                          </a:solidFill>
                          <a:latin typeface="Helvetica Neue"/>
                          <a:ea typeface="Helvetica Neue"/>
                          <a:cs typeface="Helvetica Neue"/>
                          <a:sym typeface="Helvetica Neue"/>
                        </a:defRPr>
                      </a:pPr>
                      <a:endParaRPr dirty="0"/>
                    </a:p>
                  </a:txBody>
                  <a:tcPr marL="50800" marR="50800" marT="50800" marB="50800" horzOverflow="overflow">
                    <a:lnL w="0">
                      <a:miter lim="400000"/>
                    </a:lnL>
                    <a:lnR w="0">
                      <a:miter lim="400000"/>
                    </a:lnR>
                    <a:lnT w="25400">
                      <a:solidFill>
                        <a:srgbClr val="000000"/>
                      </a:solidFill>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dirty="0"/>
                    </a:p>
                  </a:txBody>
                  <a:tcPr marL="50800" marR="50800" marT="50800" marB="50800" horzOverflow="overflow">
                    <a:lnL w="0">
                      <a:miter lim="400000"/>
                    </a:lnL>
                    <a:lnR w="0">
                      <a:miter lim="400000"/>
                    </a:lnR>
                    <a:lnT w="25400">
                      <a:solidFill>
                        <a:srgbClr val="000000"/>
                      </a:solidFill>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dirty="0"/>
                    </a:p>
                  </a:txBody>
                  <a:tcPr marL="50800" marR="50800" marT="50800" marB="50800" horzOverflow="overflow">
                    <a:lnL w="0">
                      <a:miter lim="400000"/>
                    </a:lnL>
                    <a:lnR w="0">
                      <a:miter lim="400000"/>
                    </a:lnR>
                    <a:lnT w="25400">
                      <a:solidFill>
                        <a:srgbClr val="000000"/>
                      </a:solidFill>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dirty="0"/>
                    </a:p>
                  </a:txBody>
                  <a:tcPr marL="50800" marR="50800" marT="50800" marB="50800" horzOverflow="overflow">
                    <a:lnL w="0">
                      <a:miter lim="400000"/>
                    </a:lnL>
                    <a:lnR w="0">
                      <a:miter lim="400000"/>
                    </a:lnR>
                    <a:lnT w="25400">
                      <a:solidFill>
                        <a:srgbClr val="000000"/>
                      </a:solidFill>
                      <a:miter lim="400000"/>
                    </a:lnT>
                    <a:lnB w="0">
                      <a:miter lim="400000"/>
                    </a:lnB>
                    <a:solidFill>
                      <a:srgbClr val="FFFFFF"/>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25400">
                      <a:solidFill>
                        <a:srgbClr val="000000"/>
                      </a:solidFill>
                      <a:miter lim="400000"/>
                    </a:lnT>
                    <a:lnB w="0">
                      <a:miter lim="400000"/>
                    </a:lnB>
                    <a:solidFill>
                      <a:srgbClr val="AF475A"/>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25400">
                      <a:solidFill>
                        <a:srgbClr val="000000"/>
                      </a:solidFill>
                      <a:miter lim="400000"/>
                    </a:lnT>
                    <a:lnB w="0">
                      <a:miter lim="400000"/>
                    </a:lnB>
                    <a:solidFill>
                      <a:srgbClr val="FFFFFF"/>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25400">
                      <a:solidFill>
                        <a:srgbClr val="000000"/>
                      </a:solidFill>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25400">
                      <a:solidFill>
                        <a:srgbClr val="000000"/>
                      </a:solidFill>
                      <a:miter lim="400000"/>
                    </a:lnT>
                    <a:lnB w="0">
                      <a:miter lim="400000"/>
                    </a:lnB>
                    <a:solidFill>
                      <a:srgbClr val="AF475A"/>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25400">
                      <a:solidFill>
                        <a:srgbClr val="000000"/>
                      </a:solidFill>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25400">
                      <a:solidFill>
                        <a:srgbClr val="000000"/>
                      </a:solidFill>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25400">
                      <a:solidFill>
                        <a:srgbClr val="000000"/>
                      </a:solidFill>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25400">
                      <a:solidFill>
                        <a:srgbClr val="000000"/>
                      </a:solidFill>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25400">
                      <a:solidFill>
                        <a:srgbClr val="000000"/>
                      </a:solidFill>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25400">
                      <a:solidFill>
                        <a:srgbClr val="000000"/>
                      </a:solidFill>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25400">
                      <a:solidFill>
                        <a:srgbClr val="000000"/>
                      </a:solidFill>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25400">
                      <a:solidFill>
                        <a:srgbClr val="000000"/>
                      </a:solidFill>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25400">
                      <a:solidFill>
                        <a:srgbClr val="000000"/>
                      </a:solidFill>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25400">
                      <a:solidFill>
                        <a:srgbClr val="000000"/>
                      </a:solidFill>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25400">
                      <a:solidFill>
                        <a:srgbClr val="000000"/>
                      </a:solidFill>
                      <a:miter lim="400000"/>
                    </a:lnR>
                    <a:lnT w="25400">
                      <a:solidFill>
                        <a:srgbClr val="000000"/>
                      </a:solidFill>
                      <a:miter lim="400000"/>
                    </a:lnT>
                    <a:lnB w="0">
                      <a:miter lim="400000"/>
                    </a:lnB>
                    <a:solidFill>
                      <a:srgbClr val="FFFFFF"/>
                    </a:solidFill>
                  </a:tcPr>
                </a:tc>
                <a:extLst>
                  <a:ext uri="{0D108BD9-81ED-4DB2-BD59-A6C34878D82A}">
                    <a16:rowId xmlns:a16="http://schemas.microsoft.com/office/drawing/2014/main" val="10001"/>
                  </a:ext>
                </a:extLst>
              </a:tr>
              <a:tr h="1075334">
                <a:tc>
                  <a:txBody>
                    <a:bodyPr/>
                    <a:lstStyle/>
                    <a:p>
                      <a:pPr defTabSz="457200">
                        <a:defRPr sz="1800">
                          <a:solidFill>
                            <a:srgbClr val="000000"/>
                          </a:solidFill>
                        </a:defRPr>
                      </a:pPr>
                      <a:r>
                        <a:rPr sz="1700" b="1">
                          <a:latin typeface="Helvetica Neue"/>
                          <a:ea typeface="Helvetica Neue"/>
                          <a:cs typeface="Helvetica Neue"/>
                          <a:sym typeface="Helvetica Neue"/>
                        </a:rPr>
                        <a:t>4</a:t>
                      </a:r>
                    </a:p>
                  </a:txBody>
                  <a:tcPr marL="50800" marR="50800" marT="50800" marB="50800" anchor="ctr" horzOverflow="overflow">
                    <a:lnL w="25400">
                      <a:solidFill>
                        <a:srgbClr val="000000"/>
                      </a:solidFill>
                      <a:miter lim="400000"/>
                    </a:lnL>
                    <a:lnR w="0">
                      <a:miter lim="400000"/>
                    </a:lnR>
                    <a:lnT w="3175">
                      <a:solidFill>
                        <a:srgbClr val="000000"/>
                      </a:solidFill>
                      <a:miter lim="400000"/>
                    </a:lnT>
                    <a:lnB w="0">
                      <a:miter lim="400000"/>
                    </a:lnB>
                    <a:solidFill>
                      <a:srgbClr val="E4ECF2"/>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dirty="0"/>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dirty="0"/>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dirty="0"/>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000000"/>
                          </a:solidFill>
                          <a:latin typeface="Helvetica Neue"/>
                          <a:ea typeface="Helvetica Neue"/>
                          <a:cs typeface="Helvetica Neue"/>
                          <a:sym typeface="Helvetica Neue"/>
                        </a:defRPr>
                      </a:pPr>
                      <a:endParaRPr dirty="0"/>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dirty="0"/>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000000"/>
                          </a:solidFill>
                          <a:latin typeface="Helvetica Neue"/>
                          <a:ea typeface="Helvetica Neue"/>
                          <a:cs typeface="Helvetica Neue"/>
                          <a:sym typeface="Helvetica Neue"/>
                        </a:defRPr>
                      </a:pPr>
                      <a:endParaRPr dirty="0"/>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000000"/>
                          </a:solidFill>
                          <a:latin typeface="Helvetica Neue"/>
                          <a:ea typeface="Helvetica Neue"/>
                          <a:cs typeface="Helvetica Neue"/>
                          <a:sym typeface="Helvetica Neue"/>
                        </a:defRPr>
                      </a:pPr>
                      <a:endParaRPr dirty="0"/>
                    </a:p>
                  </a:txBody>
                  <a:tcPr marL="50800" marR="50800" marT="50800" marB="50800" anchor="ctr" horzOverflow="overflow">
                    <a:lnL w="0">
                      <a:miter lim="400000"/>
                    </a:lnL>
                    <a:lnR w="25400">
                      <a:solidFill>
                        <a:srgbClr val="000000"/>
                      </a:solidFill>
                      <a:miter lim="400000"/>
                    </a:lnR>
                    <a:lnT w="0">
                      <a:miter lim="400000"/>
                    </a:lnT>
                    <a:lnB w="0">
                      <a:miter lim="400000"/>
                    </a:lnB>
                    <a:solidFill>
                      <a:srgbClr val="E5ECF1"/>
                    </a:solidFill>
                  </a:tcPr>
                </a:tc>
                <a:extLst>
                  <a:ext uri="{0D108BD9-81ED-4DB2-BD59-A6C34878D82A}">
                    <a16:rowId xmlns:a16="http://schemas.microsoft.com/office/drawing/2014/main" val="10002"/>
                  </a:ext>
                </a:extLst>
              </a:tr>
              <a:tr h="926243">
                <a:tc>
                  <a:txBody>
                    <a:bodyPr/>
                    <a:lstStyle/>
                    <a:p>
                      <a:pPr defTabSz="457200">
                        <a:defRPr sz="1800">
                          <a:solidFill>
                            <a:srgbClr val="000000"/>
                          </a:solidFill>
                        </a:defRPr>
                      </a:pPr>
                      <a:r>
                        <a:rPr sz="1700" b="1">
                          <a:latin typeface="Helvetica Neue"/>
                          <a:ea typeface="Helvetica Neue"/>
                          <a:cs typeface="Helvetica Neue"/>
                          <a:sym typeface="Helvetica Neue"/>
                        </a:rPr>
                        <a:t>16</a:t>
                      </a:r>
                    </a:p>
                  </a:txBody>
                  <a:tcPr marL="50800" marR="50800" marT="50800" marB="50800" anchor="ctr" horzOverflow="overflow">
                    <a:lnL w="25400">
                      <a:solidFill>
                        <a:srgbClr val="000000"/>
                      </a:solidFill>
                      <a:miter lim="400000"/>
                    </a:lnL>
                    <a:lnR w="0">
                      <a:miter lim="400000"/>
                    </a:lnR>
                    <a:lnT w="0">
                      <a:miter lim="400000"/>
                    </a:lnT>
                    <a:lnB w="0">
                      <a:miter lim="400000"/>
                    </a:lnB>
                    <a:solidFill>
                      <a:srgbClr val="FFFFFF"/>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dirty="0"/>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dirty="0"/>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dirty="0"/>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dirty="0"/>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25400">
                      <a:solidFill>
                        <a:srgbClr val="000000"/>
                      </a:solidFill>
                      <a:miter lim="400000"/>
                    </a:lnR>
                    <a:lnT w="0">
                      <a:miter lim="400000"/>
                    </a:lnT>
                    <a:lnB w="0">
                      <a:miter lim="400000"/>
                    </a:lnB>
                    <a:solidFill>
                      <a:srgbClr val="FFFFFF"/>
                    </a:solidFill>
                  </a:tcPr>
                </a:tc>
                <a:extLst>
                  <a:ext uri="{0D108BD9-81ED-4DB2-BD59-A6C34878D82A}">
                    <a16:rowId xmlns:a16="http://schemas.microsoft.com/office/drawing/2014/main" val="10003"/>
                  </a:ext>
                </a:extLst>
              </a:tr>
              <a:tr h="1030920">
                <a:tc>
                  <a:txBody>
                    <a:bodyPr/>
                    <a:lstStyle/>
                    <a:p>
                      <a:pPr defTabSz="457200">
                        <a:defRPr sz="1800">
                          <a:solidFill>
                            <a:srgbClr val="000000"/>
                          </a:solidFill>
                        </a:defRPr>
                      </a:pPr>
                      <a:r>
                        <a:rPr sz="1700" b="1">
                          <a:latin typeface="Helvetica Neue"/>
                          <a:ea typeface="Helvetica Neue"/>
                          <a:cs typeface="Helvetica Neue"/>
                          <a:sym typeface="Helvetica Neue"/>
                        </a:rPr>
                        <a:t>21</a:t>
                      </a:r>
                    </a:p>
                  </a:txBody>
                  <a:tcPr marL="50800" marR="50800" marT="50800" marB="50800" anchor="ctr" horzOverflow="overflow">
                    <a:lnL w="25400">
                      <a:solidFill>
                        <a:srgbClr val="000000"/>
                      </a:solidFill>
                      <a:miter lim="400000"/>
                    </a:lnL>
                    <a:lnR w="0">
                      <a:miter lim="400000"/>
                    </a:lnR>
                    <a:lnT w="0">
                      <a:miter lim="400000"/>
                    </a:lnT>
                    <a:lnB w="0">
                      <a:miter lim="400000"/>
                    </a:lnB>
                    <a:solidFill>
                      <a:srgbClr val="E4ECF1"/>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E5ECF1"/>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E5ECF1"/>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E5ECF1"/>
                          </a:solidFill>
                          <a:latin typeface="Helvetica Neue"/>
                          <a:ea typeface="Helvetica Neue"/>
                          <a:cs typeface="Helvetica Neue"/>
                          <a:sym typeface="Helvetica Neue"/>
                        </a:defRPr>
                      </a:pPr>
                      <a:endParaRPr dirty="0"/>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E5ECF1"/>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E5ECF1"/>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E5ECF1"/>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E5ECF1"/>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E5ECF1"/>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E5ECF1"/>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E5ECF1"/>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E5ECF1"/>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E5ECF1"/>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E5ECF1"/>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E5ECF1"/>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E5ECF1"/>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E5ECF1"/>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E5ECF1"/>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E5ECF1"/>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E5ECF1"/>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E5ECF1"/>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E5ECF1"/>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E5ECF1"/>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E5ECF1"/>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E5ECF1"/>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E5ECF1"/>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E5ECF1"/>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E5ECF1"/>
                    </a:solidFill>
                  </a:tcPr>
                </a:tc>
                <a:tc>
                  <a:txBody>
                    <a:bodyPr/>
                    <a:lstStyle/>
                    <a:p>
                      <a:pPr defTabSz="457200">
                        <a:defRPr sz="1000">
                          <a:solidFill>
                            <a:srgbClr val="E5ECF1"/>
                          </a:solidFill>
                          <a:latin typeface="Helvetica Neue"/>
                          <a:ea typeface="Helvetica Neue"/>
                          <a:cs typeface="Helvetica Neue"/>
                          <a:sym typeface="Helvetica Neue"/>
                        </a:defRPr>
                      </a:pPr>
                      <a:endParaRPr/>
                    </a:p>
                  </a:txBody>
                  <a:tcPr marL="50800" marR="50800" marT="50800" marB="50800" anchor="ctr" horzOverflow="overflow">
                    <a:lnL w="0">
                      <a:miter lim="400000"/>
                    </a:lnL>
                    <a:lnR w="25400">
                      <a:solidFill>
                        <a:srgbClr val="000000"/>
                      </a:solidFill>
                      <a:miter lim="400000"/>
                    </a:lnR>
                    <a:lnT w="0">
                      <a:miter lim="400000"/>
                    </a:lnT>
                    <a:lnB w="0">
                      <a:miter lim="400000"/>
                    </a:lnB>
                    <a:solidFill>
                      <a:srgbClr val="E5ECF1"/>
                    </a:solidFill>
                  </a:tcPr>
                </a:tc>
                <a:extLst>
                  <a:ext uri="{0D108BD9-81ED-4DB2-BD59-A6C34878D82A}">
                    <a16:rowId xmlns:a16="http://schemas.microsoft.com/office/drawing/2014/main" val="10004"/>
                  </a:ext>
                </a:extLst>
              </a:tr>
              <a:tr h="948119">
                <a:tc>
                  <a:txBody>
                    <a:bodyPr/>
                    <a:lstStyle/>
                    <a:p>
                      <a:pPr defTabSz="457200">
                        <a:defRPr sz="1800">
                          <a:solidFill>
                            <a:srgbClr val="000000"/>
                          </a:solidFill>
                        </a:defRPr>
                      </a:pPr>
                      <a:r>
                        <a:rPr sz="1700" b="1">
                          <a:latin typeface="Helvetica Neue"/>
                          <a:ea typeface="Helvetica Neue"/>
                          <a:cs typeface="Helvetica Neue"/>
                          <a:sym typeface="Helvetica Neue"/>
                        </a:rPr>
                        <a:t>36</a:t>
                      </a:r>
                    </a:p>
                  </a:txBody>
                  <a:tcPr marL="50800" marR="50800" marT="50800" marB="50800" anchor="ctr" horzOverflow="overflow">
                    <a:lnL w="25400">
                      <a:solidFill>
                        <a:srgbClr val="000000"/>
                      </a:solidFill>
                      <a:miter lim="400000"/>
                    </a:lnL>
                    <a:lnR w="0">
                      <a:noFill/>
                      <a:miter lim="400000"/>
                    </a:lnR>
                    <a:lnT w="0">
                      <a:noFill/>
                      <a:miter lim="400000"/>
                    </a:lnT>
                    <a:lnB w="0">
                      <a:miter lim="400000"/>
                    </a:lnB>
                    <a:solidFill>
                      <a:srgbClr val="FFFFFF"/>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noFill/>
                      <a:miter lim="400000"/>
                    </a:lnL>
                    <a:lnR w="0">
                      <a:noFill/>
                      <a:miter lim="400000"/>
                    </a:lnR>
                    <a:lnT w="0">
                      <a:noFill/>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noFill/>
                      <a:miter lim="400000"/>
                    </a:lnL>
                    <a:lnR w="0">
                      <a:noFill/>
                      <a:miter lim="400000"/>
                    </a:lnR>
                    <a:lnT w="0">
                      <a:noFill/>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noFill/>
                      <a:miter lim="400000"/>
                    </a:lnL>
                    <a:lnR w="0">
                      <a:noFill/>
                      <a:miter lim="400000"/>
                    </a:lnR>
                    <a:lnT w="0">
                      <a:noFill/>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noFill/>
                      <a:miter lim="400000"/>
                    </a:lnL>
                    <a:lnR w="0">
                      <a:noFill/>
                      <a:miter lim="400000"/>
                    </a:lnR>
                    <a:lnT w="0">
                      <a:noFill/>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noFill/>
                      <a:miter lim="400000"/>
                    </a:lnL>
                    <a:lnR w="0">
                      <a:noFill/>
                      <a:miter lim="400000"/>
                    </a:lnR>
                    <a:lnT w="0">
                      <a:noFill/>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noFill/>
                      <a:miter lim="400000"/>
                    </a:lnL>
                    <a:lnR w="0">
                      <a:noFill/>
                      <a:miter lim="400000"/>
                    </a:lnR>
                    <a:lnT w="0">
                      <a:noFill/>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noFill/>
                      <a:miter lim="400000"/>
                    </a:lnL>
                    <a:lnR w="0">
                      <a:noFill/>
                      <a:miter lim="400000"/>
                    </a:lnR>
                    <a:lnT w="0">
                      <a:noFill/>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noFill/>
                      <a:miter lim="400000"/>
                    </a:lnL>
                    <a:lnR w="0">
                      <a:noFill/>
                      <a:miter lim="400000"/>
                    </a:lnR>
                    <a:lnT w="0">
                      <a:noFill/>
                      <a:miter lim="400000"/>
                    </a:lnT>
                    <a:lnB w="0">
                      <a:miter lim="400000"/>
                    </a:lnB>
                    <a:solidFill>
                      <a:srgbClr val="AF475A"/>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noFill/>
                      <a:miter lim="400000"/>
                    </a:lnL>
                    <a:lnR w="0">
                      <a:noFill/>
                      <a:miter lim="400000"/>
                    </a:lnR>
                    <a:lnT w="0">
                      <a:noFill/>
                      <a:miter lim="400000"/>
                    </a:lnT>
                    <a:lnB w="0">
                      <a:miter lim="400000"/>
                    </a:lnB>
                    <a:solidFill>
                      <a:srgbClr val="FFFFFF"/>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noFill/>
                      <a:miter lim="400000"/>
                    </a:lnL>
                    <a:lnR w="0">
                      <a:noFill/>
                      <a:miter lim="400000"/>
                    </a:lnR>
                    <a:lnT w="0">
                      <a:noFill/>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noFill/>
                      <a:miter lim="400000"/>
                    </a:lnL>
                    <a:lnR w="0">
                      <a:noFill/>
                      <a:miter lim="400000"/>
                    </a:lnR>
                    <a:lnT w="0">
                      <a:noFill/>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noFill/>
                      <a:miter lim="400000"/>
                    </a:lnL>
                    <a:lnR w="0">
                      <a:noFill/>
                      <a:miter lim="400000"/>
                    </a:lnR>
                    <a:lnT w="0">
                      <a:noFill/>
                      <a:miter lim="400000"/>
                    </a:lnT>
                    <a:lnB w="0">
                      <a:miter lim="400000"/>
                    </a:lnB>
                    <a:solidFill>
                      <a:srgbClr val="AF475A"/>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noFill/>
                      <a:miter lim="400000"/>
                    </a:lnL>
                    <a:lnR w="0">
                      <a:noFill/>
                      <a:miter lim="400000"/>
                    </a:lnR>
                    <a:lnT w="0">
                      <a:noFill/>
                      <a:miter lim="400000"/>
                    </a:lnT>
                    <a:lnB w="0">
                      <a:miter lim="400000"/>
                    </a:lnB>
                    <a:solidFill>
                      <a:srgbClr val="FFFFFF"/>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noFill/>
                      <a:miter lim="400000"/>
                    </a:lnL>
                    <a:lnR w="0">
                      <a:noFill/>
                      <a:miter lim="400000"/>
                    </a:lnR>
                    <a:lnT w="0">
                      <a:noFill/>
                      <a:miter lim="400000"/>
                    </a:lnT>
                    <a:lnB w="0">
                      <a:miter lim="400000"/>
                    </a:lnB>
                    <a:solidFill>
                      <a:srgbClr val="AF475A"/>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noFill/>
                      <a:miter lim="400000"/>
                    </a:lnL>
                    <a:lnR w="0">
                      <a:noFill/>
                      <a:miter lim="400000"/>
                    </a:lnR>
                    <a:lnT w="0">
                      <a:noFill/>
                      <a:miter lim="400000"/>
                    </a:lnT>
                    <a:lnB w="0">
                      <a:miter lim="400000"/>
                    </a:lnB>
                    <a:solidFill>
                      <a:srgbClr val="FFFFFF"/>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noFill/>
                      <a:miter lim="400000"/>
                    </a:lnL>
                    <a:lnR w="0">
                      <a:noFill/>
                      <a:miter lim="400000"/>
                    </a:lnR>
                    <a:lnT w="0">
                      <a:noFill/>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noFill/>
                      <a:miter lim="400000"/>
                    </a:lnL>
                    <a:lnR w="0">
                      <a:noFill/>
                      <a:miter lim="400000"/>
                    </a:lnR>
                    <a:lnT w="0">
                      <a:noFill/>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noFill/>
                      <a:miter lim="400000"/>
                    </a:lnL>
                    <a:lnR w="0">
                      <a:noFill/>
                      <a:miter lim="400000"/>
                    </a:lnR>
                    <a:lnT w="0">
                      <a:noFill/>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noFill/>
                      <a:miter lim="400000"/>
                    </a:lnL>
                    <a:lnR w="0">
                      <a:noFill/>
                      <a:miter lim="400000"/>
                    </a:lnR>
                    <a:lnT w="0">
                      <a:noFill/>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noFill/>
                      <a:miter lim="400000"/>
                    </a:lnL>
                    <a:lnR w="0">
                      <a:noFill/>
                      <a:miter lim="400000"/>
                    </a:lnR>
                    <a:lnT w="0">
                      <a:noFill/>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noFill/>
                      <a:miter lim="400000"/>
                    </a:lnL>
                    <a:lnR w="0">
                      <a:noFill/>
                      <a:miter lim="400000"/>
                    </a:lnR>
                    <a:lnT w="0">
                      <a:noFill/>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noFill/>
                      <a:miter lim="400000"/>
                    </a:lnL>
                    <a:lnR w="0">
                      <a:noFill/>
                      <a:miter lim="400000"/>
                    </a:lnR>
                    <a:lnT w="0">
                      <a:noFill/>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noFill/>
                      <a:miter lim="400000"/>
                    </a:lnL>
                    <a:lnR w="0">
                      <a:noFill/>
                      <a:miter lim="400000"/>
                    </a:lnR>
                    <a:lnT w="0">
                      <a:noFill/>
                      <a:miter lim="400000"/>
                    </a:lnT>
                    <a:lnB w="0">
                      <a:miter lim="400000"/>
                    </a:lnB>
                    <a:solidFill>
                      <a:srgbClr val="AF475A"/>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noFill/>
                      <a:miter lim="400000"/>
                    </a:lnL>
                    <a:lnR w="0">
                      <a:noFill/>
                      <a:miter lim="400000"/>
                    </a:lnR>
                    <a:lnT w="0">
                      <a:noFill/>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noFill/>
                      <a:miter lim="400000"/>
                    </a:lnL>
                    <a:lnR w="0">
                      <a:noFill/>
                      <a:miter lim="400000"/>
                    </a:lnR>
                    <a:lnT w="0">
                      <a:noFill/>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noFill/>
                      <a:miter lim="400000"/>
                    </a:lnL>
                    <a:lnR w="0">
                      <a:noFill/>
                      <a:miter lim="400000"/>
                    </a:lnR>
                    <a:lnT w="0">
                      <a:noFill/>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noFill/>
                      <a:miter lim="400000"/>
                    </a:lnL>
                    <a:lnR w="0">
                      <a:noFill/>
                      <a:miter lim="400000"/>
                    </a:lnR>
                    <a:lnT w="0">
                      <a:noFill/>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noFill/>
                      <a:miter lim="400000"/>
                    </a:lnL>
                    <a:lnR w="0">
                      <a:noFill/>
                      <a:miter lim="400000"/>
                    </a:lnR>
                    <a:lnT w="0">
                      <a:noFill/>
                      <a:miter lim="400000"/>
                    </a:lnT>
                    <a:lnB w="0">
                      <a:miter lim="400000"/>
                    </a:lnB>
                    <a:solidFill>
                      <a:srgbClr val="FFFFFF"/>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noFill/>
                      <a:miter lim="400000"/>
                    </a:lnL>
                    <a:lnR w="0">
                      <a:noFill/>
                      <a:miter lim="400000"/>
                    </a:lnR>
                    <a:lnT w="0">
                      <a:noFill/>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noFill/>
                      <a:miter lim="400000"/>
                    </a:lnL>
                    <a:lnR w="0">
                      <a:noFill/>
                      <a:miter lim="400000"/>
                    </a:lnR>
                    <a:lnT w="0">
                      <a:noFill/>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noFill/>
                      <a:miter lim="400000"/>
                    </a:lnL>
                    <a:lnR w="0">
                      <a:noFill/>
                      <a:miter lim="400000"/>
                    </a:lnR>
                    <a:lnT w="0">
                      <a:noFill/>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noFill/>
                      <a:miter lim="400000"/>
                    </a:lnL>
                    <a:lnR w="0">
                      <a:noFill/>
                      <a:miter lim="400000"/>
                    </a:lnR>
                    <a:lnT w="0">
                      <a:noFill/>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noFill/>
                      <a:miter lim="400000"/>
                    </a:lnL>
                    <a:lnR w="0">
                      <a:noFill/>
                      <a:miter lim="400000"/>
                    </a:lnR>
                    <a:lnT w="0">
                      <a:noFill/>
                      <a:miter lim="400000"/>
                    </a:lnT>
                    <a:lnB w="0">
                      <a:miter lim="400000"/>
                    </a:lnB>
                    <a:solidFill>
                      <a:srgbClr val="AF475A"/>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noFill/>
                      <a:miter lim="400000"/>
                    </a:lnL>
                    <a:lnR w="0">
                      <a:noFill/>
                      <a:miter lim="400000"/>
                    </a:lnR>
                    <a:lnT w="0">
                      <a:noFill/>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noFill/>
                      <a:miter lim="400000"/>
                    </a:lnL>
                    <a:lnR w="0">
                      <a:noFill/>
                      <a:miter lim="400000"/>
                    </a:lnR>
                    <a:lnT w="0">
                      <a:noFill/>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noFill/>
                      <a:miter lim="400000"/>
                    </a:lnL>
                    <a:lnR w="0">
                      <a:noFill/>
                      <a:miter lim="400000"/>
                    </a:lnR>
                    <a:lnT w="0">
                      <a:noFill/>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noFill/>
                      <a:miter lim="400000"/>
                    </a:lnL>
                    <a:lnR w="0">
                      <a:noFill/>
                      <a:miter lim="400000"/>
                    </a:lnR>
                    <a:lnT w="0">
                      <a:noFill/>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noFill/>
                      <a:miter lim="400000"/>
                    </a:lnL>
                    <a:lnR w="0">
                      <a:noFill/>
                      <a:miter lim="400000"/>
                    </a:lnR>
                    <a:lnT w="0">
                      <a:noFill/>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noFill/>
                      <a:miter lim="400000"/>
                    </a:lnL>
                    <a:lnR w="0">
                      <a:noFill/>
                      <a:miter lim="400000"/>
                    </a:lnR>
                    <a:lnT w="0">
                      <a:noFill/>
                      <a:miter lim="400000"/>
                    </a:lnT>
                    <a:lnB w="0">
                      <a:miter lim="400000"/>
                    </a:lnB>
                    <a:solidFill>
                      <a:srgbClr val="FFFFFF"/>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noFill/>
                      <a:miter lim="400000"/>
                    </a:lnL>
                    <a:lnR w="0">
                      <a:noFill/>
                      <a:miter lim="400000"/>
                    </a:lnR>
                    <a:lnT w="0">
                      <a:noFill/>
                      <a:miter lim="400000"/>
                    </a:lnT>
                    <a:lnB w="0">
                      <a:miter lim="400000"/>
                    </a:lnB>
                    <a:solidFill>
                      <a:srgbClr val="AF475A"/>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noFill/>
                      <a:miter lim="400000"/>
                    </a:lnL>
                    <a:lnR w="0">
                      <a:noFill/>
                      <a:miter lim="400000"/>
                    </a:lnR>
                    <a:lnT w="0">
                      <a:noFill/>
                      <a:miter lim="400000"/>
                    </a:lnT>
                    <a:lnB w="0">
                      <a:miter lim="400000"/>
                    </a:lnB>
                    <a:solidFill>
                      <a:srgbClr val="FFFFFF"/>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noFill/>
                      <a:miter lim="400000"/>
                    </a:lnL>
                    <a:lnR w="0">
                      <a:noFill/>
                      <a:miter lim="400000"/>
                    </a:lnR>
                    <a:lnT w="0">
                      <a:noFill/>
                      <a:miter lim="400000"/>
                    </a:lnT>
                    <a:lnB w="0">
                      <a:miter lim="400000"/>
                    </a:lnB>
                    <a:solidFill>
                      <a:srgbClr val="AF475A"/>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noFill/>
                      <a:miter lim="400000"/>
                    </a:lnL>
                    <a:lnR w="0">
                      <a:noFill/>
                      <a:miter lim="400000"/>
                    </a:lnR>
                    <a:lnT w="0">
                      <a:noFill/>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noFill/>
                      <a:miter lim="400000"/>
                    </a:lnL>
                    <a:lnR w="0">
                      <a:noFill/>
                      <a:miter lim="400000"/>
                    </a:lnR>
                    <a:lnT w="0">
                      <a:noFill/>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noFill/>
                      <a:miter lim="400000"/>
                    </a:lnL>
                    <a:lnR w="0">
                      <a:noFill/>
                      <a:miter lim="400000"/>
                    </a:lnR>
                    <a:lnT w="0">
                      <a:noFill/>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noFill/>
                      <a:miter lim="400000"/>
                    </a:lnL>
                    <a:lnR w="0">
                      <a:noFill/>
                      <a:miter lim="400000"/>
                    </a:lnR>
                    <a:lnT w="0">
                      <a:noFill/>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noFill/>
                      <a:miter lim="400000"/>
                    </a:lnL>
                    <a:lnR w="0">
                      <a:noFill/>
                      <a:miter lim="400000"/>
                    </a:lnR>
                    <a:lnT w="0">
                      <a:noFill/>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noFill/>
                      <a:miter lim="400000"/>
                    </a:lnL>
                    <a:lnR w="0">
                      <a:noFill/>
                      <a:miter lim="400000"/>
                    </a:lnR>
                    <a:lnT w="0">
                      <a:noFill/>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noFill/>
                      <a:miter lim="400000"/>
                    </a:lnL>
                    <a:lnR w="0">
                      <a:noFill/>
                      <a:miter lim="400000"/>
                    </a:lnR>
                    <a:lnT w="0">
                      <a:noFill/>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noFill/>
                      <a:miter lim="400000"/>
                    </a:lnL>
                    <a:lnR w="0">
                      <a:noFill/>
                      <a:miter lim="400000"/>
                    </a:lnR>
                    <a:lnT w="0">
                      <a:noFill/>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noFill/>
                      <a:miter lim="400000"/>
                    </a:lnL>
                    <a:lnR w="0">
                      <a:noFill/>
                      <a:miter lim="400000"/>
                    </a:lnR>
                    <a:lnT w="0">
                      <a:noFill/>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noFill/>
                      <a:miter lim="400000"/>
                    </a:lnL>
                    <a:lnR w="0">
                      <a:noFill/>
                      <a:miter lim="400000"/>
                    </a:lnR>
                    <a:lnT w="0">
                      <a:noFill/>
                      <a:miter lim="400000"/>
                    </a:lnT>
                    <a:lnB w="0">
                      <a:miter lim="400000"/>
                    </a:lnB>
                    <a:solidFill>
                      <a:srgbClr val="FFFFFF"/>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noFill/>
                      <a:miter lim="400000"/>
                    </a:lnL>
                    <a:lnR w="0">
                      <a:noFill/>
                      <a:miter lim="400000"/>
                    </a:lnR>
                    <a:lnT w="0">
                      <a:noFill/>
                      <a:miter lim="400000"/>
                    </a:lnT>
                    <a:lnB w="0">
                      <a:miter lim="400000"/>
                    </a:lnB>
                    <a:solidFill>
                      <a:srgbClr val="AF475A"/>
                    </a:solidFill>
                  </a:tcPr>
                </a:tc>
                <a:tc>
                  <a:txBody>
                    <a:bodyPr/>
                    <a:lstStyle/>
                    <a:p>
                      <a:pPr algn="l" defTabSz="457200">
                        <a:defRPr sz="1000">
                          <a:solidFill>
                            <a:srgbClr val="000000"/>
                          </a:solidFill>
                          <a:latin typeface="Helvetica Neue"/>
                          <a:ea typeface="Helvetica Neue"/>
                          <a:cs typeface="Helvetica Neue"/>
                          <a:sym typeface="Helvetica Neue"/>
                        </a:defRPr>
                      </a:pPr>
                      <a:endParaRPr dirty="0"/>
                    </a:p>
                  </a:txBody>
                  <a:tcPr marL="50800" marR="50800" marT="50800" marB="50800" horzOverflow="overflow">
                    <a:lnL w="0">
                      <a:noFill/>
                      <a:miter lim="400000"/>
                    </a:lnL>
                    <a:lnR w="25400">
                      <a:solidFill>
                        <a:srgbClr val="000000"/>
                      </a:solidFill>
                      <a:miter lim="400000"/>
                    </a:lnR>
                    <a:lnT w="0">
                      <a:noFill/>
                      <a:miter lim="400000"/>
                    </a:lnT>
                    <a:lnB w="0">
                      <a:miter lim="400000"/>
                    </a:lnB>
                    <a:solidFill>
                      <a:srgbClr val="FFFFFF"/>
                    </a:solidFill>
                  </a:tcPr>
                </a:tc>
                <a:extLst>
                  <a:ext uri="{0D108BD9-81ED-4DB2-BD59-A6C34878D82A}">
                    <a16:rowId xmlns:a16="http://schemas.microsoft.com/office/drawing/2014/main" val="10006"/>
                  </a:ext>
                </a:extLst>
              </a:tr>
              <a:tr h="872980">
                <a:tc>
                  <a:txBody>
                    <a:bodyPr/>
                    <a:lstStyle/>
                    <a:p>
                      <a:pPr defTabSz="457200">
                        <a:defRPr sz="1800">
                          <a:solidFill>
                            <a:srgbClr val="000000"/>
                          </a:solidFill>
                        </a:defRPr>
                      </a:pPr>
                      <a:r>
                        <a:rPr sz="1700" b="1">
                          <a:latin typeface="Helvetica Neue"/>
                          <a:ea typeface="Helvetica Neue"/>
                          <a:cs typeface="Helvetica Neue"/>
                          <a:sym typeface="Helvetica Neue"/>
                        </a:rPr>
                        <a:t>35</a:t>
                      </a:r>
                    </a:p>
                  </a:txBody>
                  <a:tcPr marL="50800" marR="50800" marT="50800" marB="50800" anchor="ctr" horzOverflow="overflow">
                    <a:lnL w="25400">
                      <a:solidFill>
                        <a:srgbClr val="000000"/>
                      </a:solidFill>
                      <a:miter lim="400000"/>
                    </a:lnL>
                    <a:lnR w="0">
                      <a:miter lim="400000"/>
                    </a:lnR>
                    <a:lnT w="0">
                      <a:miter lim="400000"/>
                    </a:lnT>
                    <a:lnB w="0">
                      <a:miter lim="400000"/>
                    </a:lnB>
                    <a:solidFill>
                      <a:srgbClr val="FFFFFF"/>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0">
                      <a:miter lim="400000"/>
                    </a:lnB>
                    <a:solidFill>
                      <a:srgbClr val="AF475A"/>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0">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25400">
                      <a:solidFill>
                        <a:srgbClr val="000000"/>
                      </a:solidFill>
                      <a:miter lim="400000"/>
                    </a:lnR>
                    <a:lnT w="0">
                      <a:miter lim="400000"/>
                    </a:lnT>
                    <a:lnB w="0">
                      <a:miter lim="400000"/>
                    </a:lnB>
                    <a:solidFill>
                      <a:srgbClr val="FFFFFF"/>
                    </a:solidFill>
                  </a:tcPr>
                </a:tc>
                <a:extLst>
                  <a:ext uri="{0D108BD9-81ED-4DB2-BD59-A6C34878D82A}">
                    <a16:rowId xmlns:a16="http://schemas.microsoft.com/office/drawing/2014/main" val="10007"/>
                  </a:ext>
                </a:extLst>
              </a:tr>
              <a:tr h="766136">
                <a:tc>
                  <a:txBody>
                    <a:bodyPr/>
                    <a:lstStyle/>
                    <a:p>
                      <a:pPr defTabSz="457200">
                        <a:defRPr sz="1800">
                          <a:solidFill>
                            <a:srgbClr val="000000"/>
                          </a:solidFill>
                        </a:defRPr>
                      </a:pPr>
                      <a:r>
                        <a:rPr sz="1700" b="1">
                          <a:latin typeface="Helvetica Neue"/>
                          <a:ea typeface="Helvetica Neue"/>
                          <a:cs typeface="Helvetica Neue"/>
                          <a:sym typeface="Helvetica Neue"/>
                        </a:rPr>
                        <a:t>31</a:t>
                      </a:r>
                    </a:p>
                  </a:txBody>
                  <a:tcPr marL="50800" marR="50800" marT="50800" marB="50800" anchor="ctr" horzOverflow="overflow">
                    <a:lnL w="25400">
                      <a:solidFill>
                        <a:srgbClr val="000000"/>
                      </a:solidFill>
                      <a:miter lim="400000"/>
                    </a:lnL>
                    <a:lnR w="0">
                      <a:miter lim="400000"/>
                    </a:lnR>
                    <a:lnT w="0">
                      <a:miter lim="400000"/>
                    </a:lnT>
                    <a:lnB w="25400">
                      <a:solidFill>
                        <a:srgbClr val="000000"/>
                      </a:solidFill>
                      <a:miter lim="400000"/>
                    </a:lnB>
                    <a:solidFill>
                      <a:srgbClr val="FFFFFF"/>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25400">
                      <a:solidFill>
                        <a:srgbClr val="000000"/>
                      </a:solidFill>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25400">
                      <a:solidFill>
                        <a:srgbClr val="000000"/>
                      </a:solidFill>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25400">
                      <a:solidFill>
                        <a:srgbClr val="000000"/>
                      </a:solidFill>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25400">
                      <a:solidFill>
                        <a:srgbClr val="000000"/>
                      </a:solidFill>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25400">
                      <a:solidFill>
                        <a:srgbClr val="000000"/>
                      </a:solidFill>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25400">
                      <a:solidFill>
                        <a:srgbClr val="000000"/>
                      </a:solidFill>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25400">
                      <a:solidFill>
                        <a:srgbClr val="000000"/>
                      </a:solidFill>
                      <a:miter lim="400000"/>
                    </a:lnB>
                    <a:solidFill>
                      <a:srgbClr val="AF475A"/>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25400">
                      <a:solidFill>
                        <a:srgbClr val="000000"/>
                      </a:solidFill>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25400">
                      <a:solidFill>
                        <a:srgbClr val="000000"/>
                      </a:solidFill>
                      <a:miter lim="400000"/>
                    </a:lnB>
                    <a:solidFill>
                      <a:srgbClr val="FFFFFF"/>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25400">
                      <a:solidFill>
                        <a:srgbClr val="000000"/>
                      </a:solidFill>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25400">
                      <a:solidFill>
                        <a:srgbClr val="000000"/>
                      </a:solidFill>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25400">
                      <a:solidFill>
                        <a:srgbClr val="000000"/>
                      </a:solidFill>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25400">
                      <a:solidFill>
                        <a:srgbClr val="000000"/>
                      </a:solidFill>
                      <a:miter lim="400000"/>
                    </a:lnB>
                    <a:solidFill>
                      <a:srgbClr val="AF475A"/>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25400">
                      <a:solidFill>
                        <a:srgbClr val="000000"/>
                      </a:solidFill>
                      <a:miter lim="400000"/>
                    </a:lnB>
                    <a:solidFill>
                      <a:srgbClr val="FFFFFF"/>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25400">
                      <a:solidFill>
                        <a:srgbClr val="000000"/>
                      </a:solidFill>
                      <a:miter lim="400000"/>
                    </a:lnB>
                    <a:solidFill>
                      <a:srgbClr val="AF475A"/>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25400">
                      <a:solidFill>
                        <a:srgbClr val="000000"/>
                      </a:solidFill>
                      <a:miter lim="400000"/>
                    </a:lnB>
                    <a:solidFill>
                      <a:srgbClr val="FFFFFF"/>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25400">
                      <a:solidFill>
                        <a:srgbClr val="000000"/>
                      </a:solidFill>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25400">
                      <a:solidFill>
                        <a:srgbClr val="000000"/>
                      </a:solidFill>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25400">
                      <a:solidFill>
                        <a:srgbClr val="000000"/>
                      </a:solidFill>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25400">
                      <a:solidFill>
                        <a:srgbClr val="000000"/>
                      </a:solidFill>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25400">
                      <a:solidFill>
                        <a:srgbClr val="000000"/>
                      </a:solidFill>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25400">
                      <a:solidFill>
                        <a:srgbClr val="000000"/>
                      </a:solidFill>
                      <a:miter lim="400000"/>
                    </a:lnB>
                    <a:solidFill>
                      <a:srgbClr val="AF475A"/>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25400">
                      <a:solidFill>
                        <a:srgbClr val="000000"/>
                      </a:solidFill>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25400">
                      <a:solidFill>
                        <a:srgbClr val="000000"/>
                      </a:solidFill>
                      <a:miter lim="400000"/>
                    </a:lnB>
                    <a:solidFill>
                      <a:srgbClr val="FFFFFF"/>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25400">
                      <a:solidFill>
                        <a:srgbClr val="000000"/>
                      </a:solidFill>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25400">
                      <a:solidFill>
                        <a:srgbClr val="000000"/>
                      </a:solidFill>
                      <a:miter lim="400000"/>
                    </a:lnB>
                    <a:solidFill>
                      <a:srgbClr val="AF475A"/>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25400">
                      <a:solidFill>
                        <a:srgbClr val="000000"/>
                      </a:solidFill>
                      <a:miter lim="400000"/>
                    </a:lnB>
                    <a:solidFill>
                      <a:srgbClr val="FFFFFF"/>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25400">
                      <a:solidFill>
                        <a:srgbClr val="000000"/>
                      </a:solidFill>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25400">
                      <a:solidFill>
                        <a:srgbClr val="000000"/>
                      </a:solidFill>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25400">
                      <a:solidFill>
                        <a:srgbClr val="000000"/>
                      </a:solidFill>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25400">
                      <a:solidFill>
                        <a:srgbClr val="000000"/>
                      </a:solidFill>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25400">
                      <a:solidFill>
                        <a:srgbClr val="000000"/>
                      </a:solidFill>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25400">
                      <a:solidFill>
                        <a:srgbClr val="000000"/>
                      </a:solidFill>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25400">
                      <a:solidFill>
                        <a:srgbClr val="000000"/>
                      </a:solidFill>
                      <a:miter lim="400000"/>
                    </a:lnB>
                    <a:solidFill>
                      <a:srgbClr val="AF475A"/>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25400">
                      <a:solidFill>
                        <a:srgbClr val="000000"/>
                      </a:solidFill>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25400">
                      <a:solidFill>
                        <a:srgbClr val="000000"/>
                      </a:solidFill>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25400">
                      <a:solidFill>
                        <a:srgbClr val="000000"/>
                      </a:solidFill>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25400">
                      <a:solidFill>
                        <a:srgbClr val="000000"/>
                      </a:solidFill>
                      <a:miter lim="400000"/>
                    </a:lnB>
                    <a:solidFill>
                      <a:srgbClr val="FFFFFF"/>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25400">
                      <a:solidFill>
                        <a:srgbClr val="000000"/>
                      </a:solidFill>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25400">
                      <a:solidFill>
                        <a:srgbClr val="000000"/>
                      </a:solidFill>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25400">
                      <a:solidFill>
                        <a:srgbClr val="000000"/>
                      </a:solidFill>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25400">
                      <a:solidFill>
                        <a:srgbClr val="000000"/>
                      </a:solidFill>
                      <a:miter lim="400000"/>
                    </a:lnB>
                    <a:solidFill>
                      <a:srgbClr val="AF475A"/>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25400">
                      <a:solidFill>
                        <a:srgbClr val="000000"/>
                      </a:solidFill>
                      <a:miter lim="400000"/>
                    </a:lnB>
                    <a:solidFill>
                      <a:srgbClr val="FFFFFF"/>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25400">
                      <a:solidFill>
                        <a:srgbClr val="000000"/>
                      </a:solidFill>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25400">
                      <a:solidFill>
                        <a:srgbClr val="000000"/>
                      </a:solidFill>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25400">
                      <a:solidFill>
                        <a:srgbClr val="000000"/>
                      </a:solidFill>
                      <a:miter lim="400000"/>
                    </a:lnB>
                    <a:solidFill>
                      <a:srgbClr val="AF475A"/>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25400">
                      <a:solidFill>
                        <a:srgbClr val="000000"/>
                      </a:solidFill>
                      <a:miter lim="400000"/>
                    </a:lnB>
                    <a:solidFill>
                      <a:srgbClr val="AF475A"/>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25400">
                      <a:solidFill>
                        <a:srgbClr val="000000"/>
                      </a:solidFill>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25400">
                      <a:solidFill>
                        <a:srgbClr val="000000"/>
                      </a:solidFill>
                      <a:miter lim="400000"/>
                    </a:lnB>
                    <a:solidFill>
                      <a:srgbClr val="FFFFFF"/>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25400">
                      <a:solidFill>
                        <a:srgbClr val="000000"/>
                      </a:solidFill>
                      <a:miter lim="400000"/>
                    </a:lnB>
                    <a:solidFill>
                      <a:srgbClr val="AF475A"/>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25400">
                      <a:solidFill>
                        <a:srgbClr val="000000"/>
                      </a:solidFill>
                      <a:miter lim="400000"/>
                    </a:lnB>
                    <a:solidFill>
                      <a:srgbClr val="FFFFFF"/>
                    </a:solidFill>
                  </a:tcPr>
                </a:tc>
                <a:tc>
                  <a:txBody>
                    <a:bodyPr/>
                    <a:lstStyle/>
                    <a:p>
                      <a:pPr defTabSz="457200">
                        <a:defRPr sz="1000">
                          <a:solidFill>
                            <a:srgbClr val="000000"/>
                          </a:solidFill>
                          <a:latin typeface="Helvetica Neue"/>
                          <a:ea typeface="Helvetica Neue"/>
                          <a:cs typeface="Helvetica Neue"/>
                          <a:sym typeface="Helvetica Neue"/>
                        </a:defRPr>
                      </a:pPr>
                      <a:endParaRPr/>
                    </a:p>
                  </a:txBody>
                  <a:tcPr marL="50800" marR="50800" marT="50800" marB="50800" anchor="ctr" horzOverflow="overflow">
                    <a:lnL w="0">
                      <a:miter lim="400000"/>
                    </a:lnL>
                    <a:lnR w="0">
                      <a:miter lim="400000"/>
                    </a:lnR>
                    <a:lnT w="0">
                      <a:miter lim="400000"/>
                    </a:lnT>
                    <a:lnB w="25400">
                      <a:solidFill>
                        <a:srgbClr val="000000"/>
                      </a:solidFill>
                      <a:miter lim="400000"/>
                    </a:lnB>
                    <a:solidFill>
                      <a:srgbClr val="AF475A"/>
                    </a:solidFill>
                  </a:tcPr>
                </a:tc>
                <a:tc>
                  <a:txBody>
                    <a:bodyPr/>
                    <a:lstStyle/>
                    <a:p>
                      <a:pPr algn="l" defTabSz="457200">
                        <a:defRPr sz="1000">
                          <a:solidFill>
                            <a:srgbClr val="000000"/>
                          </a:solidFill>
                          <a:latin typeface="Helvetica Neue"/>
                          <a:ea typeface="Helvetica Neue"/>
                          <a:cs typeface="Helvetica Neue"/>
                          <a:sym typeface="Helvetica Neue"/>
                        </a:defRPr>
                      </a:pPr>
                      <a:endParaRPr/>
                    </a:p>
                  </a:txBody>
                  <a:tcPr marL="50800" marR="50800" marT="50800" marB="50800" horzOverflow="overflow">
                    <a:lnL w="0">
                      <a:miter lim="400000"/>
                    </a:lnL>
                    <a:lnR w="0">
                      <a:miter lim="400000"/>
                    </a:lnR>
                    <a:lnT w="0">
                      <a:miter lim="400000"/>
                    </a:lnT>
                    <a:lnB w="25400">
                      <a:solidFill>
                        <a:srgbClr val="000000"/>
                      </a:solidFill>
                      <a:miter lim="400000"/>
                    </a:lnB>
                    <a:solidFill>
                      <a:srgbClr val="FFFFFF"/>
                    </a:solidFill>
                  </a:tcPr>
                </a:tc>
                <a:tc>
                  <a:txBody>
                    <a:bodyPr/>
                    <a:lstStyle/>
                    <a:p>
                      <a:pPr algn="l" defTabSz="457200">
                        <a:defRPr sz="1000">
                          <a:solidFill>
                            <a:srgbClr val="000000"/>
                          </a:solidFill>
                          <a:latin typeface="Helvetica Neue"/>
                          <a:ea typeface="Helvetica Neue"/>
                          <a:cs typeface="Helvetica Neue"/>
                          <a:sym typeface="Helvetica Neue"/>
                        </a:defRPr>
                      </a:pPr>
                      <a:endParaRPr dirty="0"/>
                    </a:p>
                  </a:txBody>
                  <a:tcPr marL="50800" marR="50800" marT="50800" marB="50800" horzOverflow="overflow">
                    <a:lnL w="0">
                      <a:miter lim="400000"/>
                    </a:lnL>
                    <a:lnR w="25400">
                      <a:solidFill>
                        <a:srgbClr val="000000"/>
                      </a:solidFill>
                      <a:miter lim="400000"/>
                    </a:lnR>
                    <a:lnT w="0">
                      <a:miter lim="400000"/>
                    </a:lnT>
                    <a:lnB w="25400">
                      <a:solidFill>
                        <a:srgbClr val="000000"/>
                      </a:solidFill>
                      <a:miter lim="400000"/>
                    </a:lnB>
                    <a:solidFill>
                      <a:srgbClr val="FFFFFF"/>
                    </a:solidFill>
                  </a:tcPr>
                </a:tc>
                <a:extLst>
                  <a:ext uri="{0D108BD9-81ED-4DB2-BD59-A6C34878D82A}">
                    <a16:rowId xmlns:a16="http://schemas.microsoft.com/office/drawing/2014/main" val="10008"/>
                  </a:ext>
                </a:extLst>
              </a:tr>
            </a:tbl>
          </a:graphicData>
        </a:graphic>
      </p:graphicFrame>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hueOff val="-266614"/>
            <a:satOff val="17837"/>
            <a:lumOff val="17247"/>
          </a:schemeClr>
        </a:solidFill>
        <a:effectLst/>
      </p:bgPr>
    </p:bg>
    <p:spTree>
      <p:nvGrpSpPr>
        <p:cNvPr id="1" name=""/>
        <p:cNvGrpSpPr/>
        <p:nvPr/>
      </p:nvGrpSpPr>
      <p:grpSpPr>
        <a:xfrm>
          <a:off x="0" y="0"/>
          <a:ext cx="0" cy="0"/>
          <a:chOff x="0" y="0"/>
          <a:chExt cx="0" cy="0"/>
        </a:xfrm>
      </p:grpSpPr>
      <p:grpSp>
        <p:nvGrpSpPr>
          <p:cNvPr id="134" name="Picture 6"/>
          <p:cNvGrpSpPr/>
          <p:nvPr/>
        </p:nvGrpSpPr>
        <p:grpSpPr>
          <a:xfrm>
            <a:off x="16728113" y="6634131"/>
            <a:ext cx="6632465" cy="5688263"/>
            <a:chOff x="0" y="0"/>
            <a:chExt cx="6632464" cy="5688262"/>
          </a:xfrm>
        </p:grpSpPr>
        <p:pic>
          <p:nvPicPr>
            <p:cNvPr id="133" name="Picture 6" descr="Picture 6"/>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26999" y="126999"/>
              <a:ext cx="6378465" cy="5434264"/>
            </a:xfrm>
            <a:prstGeom prst="rect">
              <a:avLst/>
            </a:prstGeom>
            <a:ln>
              <a:noFill/>
            </a:ln>
            <a:effectLst/>
          </p:spPr>
        </p:pic>
        <p:pic>
          <p:nvPicPr>
            <p:cNvPr id="132" name="Picture 6" descr="Picture 6"/>
            <p:cNvPicPr>
              <a:picLocks/>
            </p:cNvPicPr>
            <p:nvPr/>
          </p:nvPicPr>
          <p:blipFill>
            <a:blip r:embed="rId3"/>
            <a:stretch>
              <a:fillRect/>
            </a:stretch>
          </p:blipFill>
          <p:spPr>
            <a:xfrm>
              <a:off x="-1" y="-1"/>
              <a:ext cx="6632465" cy="5688264"/>
            </a:xfrm>
            <a:prstGeom prst="rect">
              <a:avLst/>
            </a:prstGeom>
            <a:effectLst/>
          </p:spPr>
        </p:pic>
      </p:grpSp>
      <p:sp>
        <p:nvSpPr>
          <p:cNvPr id="135" name="Klebsiella pneumoniae"/>
          <p:cNvSpPr txBox="1">
            <a:spLocks noGrp="1"/>
          </p:cNvSpPr>
          <p:nvPr>
            <p:ph type="title"/>
          </p:nvPr>
        </p:nvSpPr>
        <p:spPr>
          <a:xfrm>
            <a:off x="952500" y="838200"/>
            <a:ext cx="10480191" cy="2679700"/>
          </a:xfrm>
          <a:prstGeom prst="rect">
            <a:avLst/>
          </a:prstGeom>
        </p:spPr>
        <p:txBody>
          <a:bodyPr/>
          <a:lstStyle>
            <a:lvl1pPr>
              <a:defRPr i="1" cap="none">
                <a:solidFill>
                  <a:srgbClr val="000000"/>
                </a:solidFill>
                <a:latin typeface="+mn-lt"/>
                <a:ea typeface="+mn-ea"/>
                <a:cs typeface="+mn-cs"/>
                <a:sym typeface="Gill Sans"/>
              </a:defRPr>
            </a:lvl1pPr>
          </a:lstStyle>
          <a:p>
            <a:r>
              <a:t>Klebsiella pneumoniae</a:t>
            </a:r>
          </a:p>
        </p:txBody>
      </p:sp>
      <p:grpSp>
        <p:nvGrpSpPr>
          <p:cNvPr id="138" name="Image"/>
          <p:cNvGrpSpPr/>
          <p:nvPr/>
        </p:nvGrpSpPr>
        <p:grpSpPr>
          <a:xfrm rot="15509495" flipH="1">
            <a:off x="23129610" y="2488582"/>
            <a:ext cx="347275" cy="578158"/>
            <a:chOff x="0" y="0"/>
            <a:chExt cx="347273" cy="578157"/>
          </a:xfrm>
        </p:grpSpPr>
        <p:pic>
          <p:nvPicPr>
            <p:cNvPr id="137" name="Image" descr="Image"/>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35921" y="38940"/>
              <a:ext cx="275485" cy="478235"/>
            </a:xfrm>
            <a:custGeom>
              <a:avLst/>
              <a:gdLst/>
              <a:ahLst/>
              <a:cxnLst>
                <a:cxn ang="0">
                  <a:pos x="wd2" y="hd2"/>
                </a:cxn>
                <a:cxn ang="5400000">
                  <a:pos x="wd2" y="hd2"/>
                </a:cxn>
                <a:cxn ang="10800000">
                  <a:pos x="wd2" y="hd2"/>
                </a:cxn>
                <a:cxn ang="16200000">
                  <a:pos x="wd2" y="hd2"/>
                </a:cxn>
              </a:cxnLst>
              <a:rect l="0" t="0" r="r" b="b"/>
              <a:pathLst>
                <a:path w="21593" h="21600" extrusionOk="0">
                  <a:moveTo>
                    <a:pt x="7093" y="0"/>
                  </a:moveTo>
                  <a:cubicBezTo>
                    <a:pt x="6992" y="29"/>
                    <a:pt x="6868" y="58"/>
                    <a:pt x="6719" y="36"/>
                  </a:cubicBezTo>
                  <a:cubicBezTo>
                    <a:pt x="6615" y="20"/>
                    <a:pt x="6498" y="9"/>
                    <a:pt x="6408" y="18"/>
                  </a:cubicBezTo>
                  <a:cubicBezTo>
                    <a:pt x="6318" y="27"/>
                    <a:pt x="6253" y="42"/>
                    <a:pt x="6222" y="72"/>
                  </a:cubicBezTo>
                  <a:cubicBezTo>
                    <a:pt x="6189" y="102"/>
                    <a:pt x="6017" y="128"/>
                    <a:pt x="5786" y="143"/>
                  </a:cubicBezTo>
                  <a:cubicBezTo>
                    <a:pt x="5569" y="158"/>
                    <a:pt x="5301" y="167"/>
                    <a:pt x="5008" y="161"/>
                  </a:cubicBezTo>
                  <a:cubicBezTo>
                    <a:pt x="4403" y="150"/>
                    <a:pt x="3821" y="200"/>
                    <a:pt x="3702" y="269"/>
                  </a:cubicBezTo>
                  <a:cubicBezTo>
                    <a:pt x="3583" y="338"/>
                    <a:pt x="3371" y="371"/>
                    <a:pt x="3235" y="341"/>
                  </a:cubicBezTo>
                  <a:cubicBezTo>
                    <a:pt x="3099" y="311"/>
                    <a:pt x="2834" y="425"/>
                    <a:pt x="2644" y="592"/>
                  </a:cubicBezTo>
                  <a:cubicBezTo>
                    <a:pt x="2621" y="612"/>
                    <a:pt x="2603" y="610"/>
                    <a:pt x="2582" y="627"/>
                  </a:cubicBezTo>
                  <a:cubicBezTo>
                    <a:pt x="2560" y="655"/>
                    <a:pt x="2539" y="682"/>
                    <a:pt x="2489" y="717"/>
                  </a:cubicBezTo>
                  <a:cubicBezTo>
                    <a:pt x="2426" y="761"/>
                    <a:pt x="2387" y="773"/>
                    <a:pt x="2333" y="789"/>
                  </a:cubicBezTo>
                  <a:cubicBezTo>
                    <a:pt x="2317" y="794"/>
                    <a:pt x="2286" y="804"/>
                    <a:pt x="2271" y="807"/>
                  </a:cubicBezTo>
                  <a:cubicBezTo>
                    <a:pt x="2255" y="809"/>
                    <a:pt x="2225" y="807"/>
                    <a:pt x="2209" y="807"/>
                  </a:cubicBezTo>
                  <a:cubicBezTo>
                    <a:pt x="2138" y="809"/>
                    <a:pt x="2078" y="795"/>
                    <a:pt x="1991" y="753"/>
                  </a:cubicBezTo>
                  <a:cubicBezTo>
                    <a:pt x="1916" y="718"/>
                    <a:pt x="1836" y="707"/>
                    <a:pt x="1773" y="699"/>
                  </a:cubicBezTo>
                  <a:cubicBezTo>
                    <a:pt x="1649" y="691"/>
                    <a:pt x="1481" y="758"/>
                    <a:pt x="1275" y="860"/>
                  </a:cubicBezTo>
                  <a:cubicBezTo>
                    <a:pt x="1213" y="919"/>
                    <a:pt x="1172" y="966"/>
                    <a:pt x="1213" y="1004"/>
                  </a:cubicBezTo>
                  <a:cubicBezTo>
                    <a:pt x="1277" y="1063"/>
                    <a:pt x="1222" y="1198"/>
                    <a:pt x="1089" y="1291"/>
                  </a:cubicBezTo>
                  <a:cubicBezTo>
                    <a:pt x="802" y="1490"/>
                    <a:pt x="613" y="1431"/>
                    <a:pt x="62" y="1147"/>
                  </a:cubicBezTo>
                  <a:cubicBezTo>
                    <a:pt x="35" y="1139"/>
                    <a:pt x="28" y="1139"/>
                    <a:pt x="0" y="1129"/>
                  </a:cubicBezTo>
                  <a:cubicBezTo>
                    <a:pt x="576" y="1435"/>
                    <a:pt x="704" y="1622"/>
                    <a:pt x="529" y="1810"/>
                  </a:cubicBezTo>
                  <a:cubicBezTo>
                    <a:pt x="404" y="1945"/>
                    <a:pt x="338" y="2349"/>
                    <a:pt x="311" y="2796"/>
                  </a:cubicBezTo>
                  <a:cubicBezTo>
                    <a:pt x="335" y="2974"/>
                    <a:pt x="347" y="3024"/>
                    <a:pt x="373" y="3280"/>
                  </a:cubicBezTo>
                  <a:cubicBezTo>
                    <a:pt x="433" y="3864"/>
                    <a:pt x="526" y="4244"/>
                    <a:pt x="622" y="4643"/>
                  </a:cubicBezTo>
                  <a:cubicBezTo>
                    <a:pt x="639" y="4710"/>
                    <a:pt x="635" y="4809"/>
                    <a:pt x="653" y="4876"/>
                  </a:cubicBezTo>
                  <a:cubicBezTo>
                    <a:pt x="672" y="4891"/>
                    <a:pt x="691" y="4913"/>
                    <a:pt x="715" y="4929"/>
                  </a:cubicBezTo>
                  <a:cubicBezTo>
                    <a:pt x="851" y="5024"/>
                    <a:pt x="910" y="5122"/>
                    <a:pt x="840" y="5162"/>
                  </a:cubicBezTo>
                  <a:cubicBezTo>
                    <a:pt x="814" y="5178"/>
                    <a:pt x="842" y="5297"/>
                    <a:pt x="871" y="5413"/>
                  </a:cubicBezTo>
                  <a:cubicBezTo>
                    <a:pt x="1016" y="5799"/>
                    <a:pt x="1146" y="6162"/>
                    <a:pt x="1431" y="6722"/>
                  </a:cubicBezTo>
                  <a:cubicBezTo>
                    <a:pt x="1697" y="7245"/>
                    <a:pt x="2099" y="7720"/>
                    <a:pt x="2395" y="7869"/>
                  </a:cubicBezTo>
                  <a:cubicBezTo>
                    <a:pt x="3044" y="8196"/>
                    <a:pt x="3269" y="8669"/>
                    <a:pt x="2924" y="8909"/>
                  </a:cubicBezTo>
                  <a:cubicBezTo>
                    <a:pt x="2716" y="9054"/>
                    <a:pt x="2737" y="9133"/>
                    <a:pt x="2955" y="9285"/>
                  </a:cubicBezTo>
                  <a:cubicBezTo>
                    <a:pt x="3109" y="9392"/>
                    <a:pt x="3185" y="9511"/>
                    <a:pt x="3111" y="9554"/>
                  </a:cubicBezTo>
                  <a:cubicBezTo>
                    <a:pt x="3073" y="9576"/>
                    <a:pt x="3085" y="9635"/>
                    <a:pt x="3142" y="9716"/>
                  </a:cubicBezTo>
                  <a:cubicBezTo>
                    <a:pt x="3152" y="9724"/>
                    <a:pt x="3163" y="9726"/>
                    <a:pt x="3173" y="9733"/>
                  </a:cubicBezTo>
                  <a:cubicBezTo>
                    <a:pt x="3228" y="9776"/>
                    <a:pt x="3271" y="9842"/>
                    <a:pt x="3329" y="9877"/>
                  </a:cubicBezTo>
                  <a:cubicBezTo>
                    <a:pt x="3475" y="9965"/>
                    <a:pt x="3539" y="10014"/>
                    <a:pt x="3608" y="10074"/>
                  </a:cubicBezTo>
                  <a:cubicBezTo>
                    <a:pt x="3812" y="10110"/>
                    <a:pt x="3973" y="10166"/>
                    <a:pt x="4013" y="10235"/>
                  </a:cubicBezTo>
                  <a:cubicBezTo>
                    <a:pt x="4057" y="10312"/>
                    <a:pt x="3954" y="10427"/>
                    <a:pt x="3795" y="10522"/>
                  </a:cubicBezTo>
                  <a:cubicBezTo>
                    <a:pt x="3812" y="10536"/>
                    <a:pt x="3805" y="10543"/>
                    <a:pt x="3826" y="10558"/>
                  </a:cubicBezTo>
                  <a:cubicBezTo>
                    <a:pt x="3922" y="10625"/>
                    <a:pt x="3972" y="10685"/>
                    <a:pt x="3982" y="10737"/>
                  </a:cubicBezTo>
                  <a:cubicBezTo>
                    <a:pt x="4118" y="10767"/>
                    <a:pt x="4142" y="10859"/>
                    <a:pt x="4106" y="11114"/>
                  </a:cubicBezTo>
                  <a:cubicBezTo>
                    <a:pt x="4102" y="11141"/>
                    <a:pt x="4108" y="11160"/>
                    <a:pt x="4106" y="11185"/>
                  </a:cubicBezTo>
                  <a:cubicBezTo>
                    <a:pt x="4425" y="11240"/>
                    <a:pt x="4508" y="11309"/>
                    <a:pt x="4417" y="11508"/>
                  </a:cubicBezTo>
                  <a:cubicBezTo>
                    <a:pt x="4399" y="11548"/>
                    <a:pt x="4417" y="11614"/>
                    <a:pt x="4417" y="11669"/>
                  </a:cubicBezTo>
                  <a:cubicBezTo>
                    <a:pt x="4451" y="11687"/>
                    <a:pt x="4471" y="11707"/>
                    <a:pt x="4511" y="11723"/>
                  </a:cubicBezTo>
                  <a:cubicBezTo>
                    <a:pt x="4759" y="11823"/>
                    <a:pt x="4884" y="11952"/>
                    <a:pt x="4822" y="12010"/>
                  </a:cubicBezTo>
                  <a:cubicBezTo>
                    <a:pt x="4760" y="12068"/>
                    <a:pt x="4886" y="12148"/>
                    <a:pt x="5071" y="12189"/>
                  </a:cubicBezTo>
                  <a:lnTo>
                    <a:pt x="5164" y="12153"/>
                  </a:lnTo>
                  <a:cubicBezTo>
                    <a:pt x="5435" y="11946"/>
                    <a:pt x="5680" y="11880"/>
                    <a:pt x="5942" y="11938"/>
                  </a:cubicBezTo>
                  <a:cubicBezTo>
                    <a:pt x="6249" y="12006"/>
                    <a:pt x="6247" y="12060"/>
                    <a:pt x="6035" y="12207"/>
                  </a:cubicBezTo>
                  <a:cubicBezTo>
                    <a:pt x="5889" y="12308"/>
                    <a:pt x="5858" y="12452"/>
                    <a:pt x="5942" y="12530"/>
                  </a:cubicBezTo>
                  <a:cubicBezTo>
                    <a:pt x="6025" y="12607"/>
                    <a:pt x="5930" y="12775"/>
                    <a:pt x="5724" y="12906"/>
                  </a:cubicBezTo>
                  <a:cubicBezTo>
                    <a:pt x="5635" y="12963"/>
                    <a:pt x="5581" y="13025"/>
                    <a:pt x="5537" y="13085"/>
                  </a:cubicBezTo>
                  <a:cubicBezTo>
                    <a:pt x="5558" y="13133"/>
                    <a:pt x="5540" y="13196"/>
                    <a:pt x="5506" y="13247"/>
                  </a:cubicBezTo>
                  <a:cubicBezTo>
                    <a:pt x="5441" y="13344"/>
                    <a:pt x="5598" y="13474"/>
                    <a:pt x="5848" y="13552"/>
                  </a:cubicBezTo>
                  <a:cubicBezTo>
                    <a:pt x="6097" y="13628"/>
                    <a:pt x="6257" y="13728"/>
                    <a:pt x="6190" y="13767"/>
                  </a:cubicBezTo>
                  <a:cubicBezTo>
                    <a:pt x="6123" y="13805"/>
                    <a:pt x="6166" y="13944"/>
                    <a:pt x="6284" y="14071"/>
                  </a:cubicBezTo>
                  <a:cubicBezTo>
                    <a:pt x="6423" y="14222"/>
                    <a:pt x="6428" y="14325"/>
                    <a:pt x="6284" y="14376"/>
                  </a:cubicBezTo>
                  <a:cubicBezTo>
                    <a:pt x="5995" y="14479"/>
                    <a:pt x="5994" y="15044"/>
                    <a:pt x="6284" y="15147"/>
                  </a:cubicBezTo>
                  <a:cubicBezTo>
                    <a:pt x="6407" y="15191"/>
                    <a:pt x="6421" y="15292"/>
                    <a:pt x="6346" y="15362"/>
                  </a:cubicBezTo>
                  <a:cubicBezTo>
                    <a:pt x="6270" y="15433"/>
                    <a:pt x="6397" y="15456"/>
                    <a:pt x="6626" y="15434"/>
                  </a:cubicBezTo>
                  <a:cubicBezTo>
                    <a:pt x="6910" y="15406"/>
                    <a:pt x="7029" y="15471"/>
                    <a:pt x="7030" y="15649"/>
                  </a:cubicBezTo>
                  <a:cubicBezTo>
                    <a:pt x="7031" y="15789"/>
                    <a:pt x="7184" y="16044"/>
                    <a:pt x="7341" y="16204"/>
                  </a:cubicBezTo>
                  <a:cubicBezTo>
                    <a:pt x="7499" y="16365"/>
                    <a:pt x="7596" y="16623"/>
                    <a:pt x="7559" y="16778"/>
                  </a:cubicBezTo>
                  <a:cubicBezTo>
                    <a:pt x="7505" y="17001"/>
                    <a:pt x="7588" y="17054"/>
                    <a:pt x="8026" y="17065"/>
                  </a:cubicBezTo>
                  <a:cubicBezTo>
                    <a:pt x="8938" y="17088"/>
                    <a:pt x="9018" y="17120"/>
                    <a:pt x="8741" y="17280"/>
                  </a:cubicBezTo>
                  <a:cubicBezTo>
                    <a:pt x="8403" y="17475"/>
                    <a:pt x="8406" y="18180"/>
                    <a:pt x="8741" y="18373"/>
                  </a:cubicBezTo>
                  <a:cubicBezTo>
                    <a:pt x="8928" y="18481"/>
                    <a:pt x="8919" y="18555"/>
                    <a:pt x="8741" y="18678"/>
                  </a:cubicBezTo>
                  <a:cubicBezTo>
                    <a:pt x="8460" y="18874"/>
                    <a:pt x="8655" y="19090"/>
                    <a:pt x="9114" y="19090"/>
                  </a:cubicBezTo>
                  <a:cubicBezTo>
                    <a:pt x="9479" y="19090"/>
                    <a:pt x="9853" y="19771"/>
                    <a:pt x="9550" y="19879"/>
                  </a:cubicBezTo>
                  <a:cubicBezTo>
                    <a:pt x="9264" y="19981"/>
                    <a:pt x="10776" y="20745"/>
                    <a:pt x="11759" y="21008"/>
                  </a:cubicBezTo>
                  <a:cubicBezTo>
                    <a:pt x="12210" y="21129"/>
                    <a:pt x="12733" y="21316"/>
                    <a:pt x="12941" y="21421"/>
                  </a:cubicBezTo>
                  <a:cubicBezTo>
                    <a:pt x="13187" y="21545"/>
                    <a:pt x="13525" y="21583"/>
                    <a:pt x="13905" y="21528"/>
                  </a:cubicBezTo>
                  <a:cubicBezTo>
                    <a:pt x="14354" y="21463"/>
                    <a:pt x="14656" y="21497"/>
                    <a:pt x="14807" y="21600"/>
                  </a:cubicBezTo>
                  <a:cubicBezTo>
                    <a:pt x="14820" y="21539"/>
                    <a:pt x="14829" y="21454"/>
                    <a:pt x="14807" y="21421"/>
                  </a:cubicBezTo>
                  <a:cubicBezTo>
                    <a:pt x="14645" y="21177"/>
                    <a:pt x="17308" y="20340"/>
                    <a:pt x="17545" y="20560"/>
                  </a:cubicBezTo>
                  <a:cubicBezTo>
                    <a:pt x="17710" y="20715"/>
                    <a:pt x="18477" y="20544"/>
                    <a:pt x="19380" y="20130"/>
                  </a:cubicBezTo>
                  <a:cubicBezTo>
                    <a:pt x="19422" y="20111"/>
                    <a:pt x="19460" y="20093"/>
                    <a:pt x="19504" y="20076"/>
                  </a:cubicBezTo>
                  <a:cubicBezTo>
                    <a:pt x="19295" y="19934"/>
                    <a:pt x="19394" y="19834"/>
                    <a:pt x="19909" y="19610"/>
                  </a:cubicBezTo>
                  <a:cubicBezTo>
                    <a:pt x="20556" y="19328"/>
                    <a:pt x="20606" y="19214"/>
                    <a:pt x="20624" y="17818"/>
                  </a:cubicBezTo>
                  <a:cubicBezTo>
                    <a:pt x="20635" y="16998"/>
                    <a:pt x="20703" y="16251"/>
                    <a:pt x="20811" y="16151"/>
                  </a:cubicBezTo>
                  <a:cubicBezTo>
                    <a:pt x="20919" y="16050"/>
                    <a:pt x="20935" y="15790"/>
                    <a:pt x="20842" y="15577"/>
                  </a:cubicBezTo>
                  <a:cubicBezTo>
                    <a:pt x="20749" y="15364"/>
                    <a:pt x="20804" y="15151"/>
                    <a:pt x="20966" y="15093"/>
                  </a:cubicBezTo>
                  <a:cubicBezTo>
                    <a:pt x="21171" y="15020"/>
                    <a:pt x="21147" y="14825"/>
                    <a:pt x="20873" y="14448"/>
                  </a:cubicBezTo>
                  <a:cubicBezTo>
                    <a:pt x="20456" y="13873"/>
                    <a:pt x="20719" y="13562"/>
                    <a:pt x="21371" y="13874"/>
                  </a:cubicBezTo>
                  <a:cubicBezTo>
                    <a:pt x="21405" y="13891"/>
                    <a:pt x="21459" y="13897"/>
                    <a:pt x="21495" y="13910"/>
                  </a:cubicBezTo>
                  <a:cubicBezTo>
                    <a:pt x="21529" y="13803"/>
                    <a:pt x="21546" y="13692"/>
                    <a:pt x="21589" y="13587"/>
                  </a:cubicBezTo>
                  <a:cubicBezTo>
                    <a:pt x="21600" y="13560"/>
                    <a:pt x="21584" y="13525"/>
                    <a:pt x="21589" y="13498"/>
                  </a:cubicBezTo>
                  <a:cubicBezTo>
                    <a:pt x="21578" y="13406"/>
                    <a:pt x="21598" y="13386"/>
                    <a:pt x="21589" y="13319"/>
                  </a:cubicBezTo>
                  <a:cubicBezTo>
                    <a:pt x="21567" y="13283"/>
                    <a:pt x="21535" y="13243"/>
                    <a:pt x="21495" y="13229"/>
                  </a:cubicBezTo>
                  <a:cubicBezTo>
                    <a:pt x="21376" y="13186"/>
                    <a:pt x="21329" y="13038"/>
                    <a:pt x="21402" y="12906"/>
                  </a:cubicBezTo>
                  <a:cubicBezTo>
                    <a:pt x="21426" y="12863"/>
                    <a:pt x="21438" y="12805"/>
                    <a:pt x="21433" y="12745"/>
                  </a:cubicBezTo>
                  <a:cubicBezTo>
                    <a:pt x="21420" y="12708"/>
                    <a:pt x="21415" y="12697"/>
                    <a:pt x="21402" y="12655"/>
                  </a:cubicBezTo>
                  <a:cubicBezTo>
                    <a:pt x="21347" y="12482"/>
                    <a:pt x="21148" y="12302"/>
                    <a:pt x="20966" y="12243"/>
                  </a:cubicBezTo>
                  <a:cubicBezTo>
                    <a:pt x="20785" y="12184"/>
                    <a:pt x="20684" y="12088"/>
                    <a:pt x="20749" y="12028"/>
                  </a:cubicBezTo>
                  <a:cubicBezTo>
                    <a:pt x="20835" y="11947"/>
                    <a:pt x="20727" y="11647"/>
                    <a:pt x="20531" y="11329"/>
                  </a:cubicBezTo>
                  <a:cubicBezTo>
                    <a:pt x="20490" y="11276"/>
                    <a:pt x="20480" y="11256"/>
                    <a:pt x="20438" y="11203"/>
                  </a:cubicBezTo>
                  <a:cubicBezTo>
                    <a:pt x="20168" y="10872"/>
                    <a:pt x="19851" y="10543"/>
                    <a:pt x="19691" y="10450"/>
                  </a:cubicBezTo>
                  <a:cubicBezTo>
                    <a:pt x="19497" y="10339"/>
                    <a:pt x="19392" y="10219"/>
                    <a:pt x="19411" y="10146"/>
                  </a:cubicBezTo>
                  <a:cubicBezTo>
                    <a:pt x="19293" y="10012"/>
                    <a:pt x="19209" y="9868"/>
                    <a:pt x="19193" y="9751"/>
                  </a:cubicBezTo>
                  <a:cubicBezTo>
                    <a:pt x="19182" y="9666"/>
                    <a:pt x="19128" y="9548"/>
                    <a:pt x="19069" y="9429"/>
                  </a:cubicBezTo>
                  <a:cubicBezTo>
                    <a:pt x="19024" y="9366"/>
                    <a:pt x="18996" y="9314"/>
                    <a:pt x="18944" y="9249"/>
                  </a:cubicBezTo>
                  <a:cubicBezTo>
                    <a:pt x="18854" y="9134"/>
                    <a:pt x="18861" y="9081"/>
                    <a:pt x="18789" y="8981"/>
                  </a:cubicBezTo>
                  <a:cubicBezTo>
                    <a:pt x="18594" y="8761"/>
                    <a:pt x="18423" y="8531"/>
                    <a:pt x="18416" y="8479"/>
                  </a:cubicBezTo>
                  <a:cubicBezTo>
                    <a:pt x="18414" y="8467"/>
                    <a:pt x="18363" y="8441"/>
                    <a:pt x="18353" y="8425"/>
                  </a:cubicBezTo>
                  <a:cubicBezTo>
                    <a:pt x="17765" y="8338"/>
                    <a:pt x="17176" y="8146"/>
                    <a:pt x="17016" y="7905"/>
                  </a:cubicBezTo>
                  <a:cubicBezTo>
                    <a:pt x="16897" y="7727"/>
                    <a:pt x="17229" y="7319"/>
                    <a:pt x="17545" y="7098"/>
                  </a:cubicBezTo>
                  <a:cubicBezTo>
                    <a:pt x="17183" y="6921"/>
                    <a:pt x="16859" y="6724"/>
                    <a:pt x="16985" y="6722"/>
                  </a:cubicBezTo>
                  <a:cubicBezTo>
                    <a:pt x="17125" y="6720"/>
                    <a:pt x="16979" y="6560"/>
                    <a:pt x="16674" y="6363"/>
                  </a:cubicBezTo>
                  <a:cubicBezTo>
                    <a:pt x="15862" y="5840"/>
                    <a:pt x="14900" y="4876"/>
                    <a:pt x="15087" y="4768"/>
                  </a:cubicBezTo>
                  <a:cubicBezTo>
                    <a:pt x="15176" y="4717"/>
                    <a:pt x="15019" y="4462"/>
                    <a:pt x="14745" y="4195"/>
                  </a:cubicBezTo>
                  <a:lnTo>
                    <a:pt x="14652" y="4087"/>
                  </a:lnTo>
                  <a:cubicBezTo>
                    <a:pt x="14471" y="4100"/>
                    <a:pt x="14240" y="3989"/>
                    <a:pt x="14092" y="3764"/>
                  </a:cubicBezTo>
                  <a:cubicBezTo>
                    <a:pt x="13962" y="3568"/>
                    <a:pt x="13928" y="3462"/>
                    <a:pt x="14061" y="3316"/>
                  </a:cubicBezTo>
                  <a:cubicBezTo>
                    <a:pt x="13846" y="3301"/>
                    <a:pt x="13700" y="3234"/>
                    <a:pt x="13750" y="3101"/>
                  </a:cubicBezTo>
                  <a:cubicBezTo>
                    <a:pt x="13766" y="3056"/>
                    <a:pt x="13753" y="3007"/>
                    <a:pt x="13750" y="2958"/>
                  </a:cubicBezTo>
                  <a:cubicBezTo>
                    <a:pt x="13633" y="2830"/>
                    <a:pt x="13504" y="2701"/>
                    <a:pt x="13470" y="2581"/>
                  </a:cubicBezTo>
                  <a:cubicBezTo>
                    <a:pt x="13466" y="2570"/>
                    <a:pt x="13419" y="2541"/>
                    <a:pt x="13407" y="2527"/>
                  </a:cubicBezTo>
                  <a:cubicBezTo>
                    <a:pt x="13376" y="2523"/>
                    <a:pt x="13344" y="2517"/>
                    <a:pt x="13314" y="2527"/>
                  </a:cubicBezTo>
                  <a:cubicBezTo>
                    <a:pt x="13202" y="2568"/>
                    <a:pt x="13015" y="2449"/>
                    <a:pt x="12879" y="2277"/>
                  </a:cubicBezTo>
                  <a:cubicBezTo>
                    <a:pt x="12829" y="2213"/>
                    <a:pt x="12694" y="2151"/>
                    <a:pt x="12567" y="2079"/>
                  </a:cubicBezTo>
                  <a:cubicBezTo>
                    <a:pt x="12305" y="1963"/>
                    <a:pt x="12029" y="1846"/>
                    <a:pt x="11728" y="1739"/>
                  </a:cubicBezTo>
                  <a:cubicBezTo>
                    <a:pt x="11268" y="1613"/>
                    <a:pt x="10651" y="1360"/>
                    <a:pt x="10328" y="1165"/>
                  </a:cubicBezTo>
                  <a:cubicBezTo>
                    <a:pt x="9992" y="963"/>
                    <a:pt x="9496" y="789"/>
                    <a:pt x="9239" y="789"/>
                  </a:cubicBezTo>
                  <a:cubicBezTo>
                    <a:pt x="8963" y="789"/>
                    <a:pt x="8531" y="606"/>
                    <a:pt x="8150" y="394"/>
                  </a:cubicBezTo>
                  <a:cubicBezTo>
                    <a:pt x="7618" y="533"/>
                    <a:pt x="7169" y="342"/>
                    <a:pt x="7093" y="0"/>
                  </a:cubicBezTo>
                  <a:close/>
                </a:path>
              </a:pathLst>
            </a:custGeom>
            <a:ln>
              <a:noFill/>
            </a:ln>
            <a:effectLst/>
          </p:spPr>
        </p:pic>
        <p:pic>
          <p:nvPicPr>
            <p:cNvPr id="136" name="Image" descr="Image"/>
            <p:cNvPicPr>
              <a:picLocks/>
            </p:cNvPicPr>
            <p:nvPr/>
          </p:nvPicPr>
          <p:blipFill>
            <a:blip r:embed="rId5"/>
            <a:stretch>
              <a:fillRect/>
            </a:stretch>
          </p:blipFill>
          <p:spPr>
            <a:xfrm>
              <a:off x="-1" y="-1"/>
              <a:ext cx="347275" cy="578159"/>
            </a:xfrm>
            <a:prstGeom prst="rect">
              <a:avLst/>
            </a:prstGeom>
            <a:effectLst/>
          </p:spPr>
        </p:pic>
      </p:grpSp>
      <p:grpSp>
        <p:nvGrpSpPr>
          <p:cNvPr id="141" name="Image"/>
          <p:cNvGrpSpPr/>
          <p:nvPr/>
        </p:nvGrpSpPr>
        <p:grpSpPr>
          <a:xfrm rot="6511922" flipH="1">
            <a:off x="23242673" y="1793497"/>
            <a:ext cx="347274" cy="578159"/>
            <a:chOff x="0" y="0"/>
            <a:chExt cx="347273" cy="578157"/>
          </a:xfrm>
        </p:grpSpPr>
        <p:pic>
          <p:nvPicPr>
            <p:cNvPr id="140" name="Image" descr="Image"/>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35921" y="38940"/>
              <a:ext cx="275485" cy="478235"/>
            </a:xfrm>
            <a:custGeom>
              <a:avLst/>
              <a:gdLst/>
              <a:ahLst/>
              <a:cxnLst>
                <a:cxn ang="0">
                  <a:pos x="wd2" y="hd2"/>
                </a:cxn>
                <a:cxn ang="5400000">
                  <a:pos x="wd2" y="hd2"/>
                </a:cxn>
                <a:cxn ang="10800000">
                  <a:pos x="wd2" y="hd2"/>
                </a:cxn>
                <a:cxn ang="16200000">
                  <a:pos x="wd2" y="hd2"/>
                </a:cxn>
              </a:cxnLst>
              <a:rect l="0" t="0" r="r" b="b"/>
              <a:pathLst>
                <a:path w="21593" h="21600" extrusionOk="0">
                  <a:moveTo>
                    <a:pt x="7093" y="0"/>
                  </a:moveTo>
                  <a:cubicBezTo>
                    <a:pt x="6992" y="29"/>
                    <a:pt x="6868" y="58"/>
                    <a:pt x="6719" y="36"/>
                  </a:cubicBezTo>
                  <a:cubicBezTo>
                    <a:pt x="6615" y="20"/>
                    <a:pt x="6498" y="9"/>
                    <a:pt x="6408" y="18"/>
                  </a:cubicBezTo>
                  <a:cubicBezTo>
                    <a:pt x="6318" y="27"/>
                    <a:pt x="6253" y="42"/>
                    <a:pt x="6222" y="72"/>
                  </a:cubicBezTo>
                  <a:cubicBezTo>
                    <a:pt x="6189" y="102"/>
                    <a:pt x="6017" y="128"/>
                    <a:pt x="5786" y="143"/>
                  </a:cubicBezTo>
                  <a:cubicBezTo>
                    <a:pt x="5569" y="158"/>
                    <a:pt x="5301" y="167"/>
                    <a:pt x="5008" y="161"/>
                  </a:cubicBezTo>
                  <a:cubicBezTo>
                    <a:pt x="4403" y="150"/>
                    <a:pt x="3821" y="200"/>
                    <a:pt x="3702" y="269"/>
                  </a:cubicBezTo>
                  <a:cubicBezTo>
                    <a:pt x="3583" y="338"/>
                    <a:pt x="3371" y="371"/>
                    <a:pt x="3235" y="341"/>
                  </a:cubicBezTo>
                  <a:cubicBezTo>
                    <a:pt x="3099" y="311"/>
                    <a:pt x="2834" y="425"/>
                    <a:pt x="2644" y="592"/>
                  </a:cubicBezTo>
                  <a:cubicBezTo>
                    <a:pt x="2621" y="612"/>
                    <a:pt x="2603" y="610"/>
                    <a:pt x="2582" y="627"/>
                  </a:cubicBezTo>
                  <a:cubicBezTo>
                    <a:pt x="2560" y="655"/>
                    <a:pt x="2539" y="682"/>
                    <a:pt x="2489" y="717"/>
                  </a:cubicBezTo>
                  <a:cubicBezTo>
                    <a:pt x="2426" y="761"/>
                    <a:pt x="2387" y="773"/>
                    <a:pt x="2333" y="789"/>
                  </a:cubicBezTo>
                  <a:cubicBezTo>
                    <a:pt x="2317" y="794"/>
                    <a:pt x="2286" y="804"/>
                    <a:pt x="2271" y="807"/>
                  </a:cubicBezTo>
                  <a:cubicBezTo>
                    <a:pt x="2255" y="809"/>
                    <a:pt x="2225" y="807"/>
                    <a:pt x="2209" y="807"/>
                  </a:cubicBezTo>
                  <a:cubicBezTo>
                    <a:pt x="2138" y="809"/>
                    <a:pt x="2078" y="795"/>
                    <a:pt x="1991" y="753"/>
                  </a:cubicBezTo>
                  <a:cubicBezTo>
                    <a:pt x="1916" y="718"/>
                    <a:pt x="1836" y="707"/>
                    <a:pt x="1773" y="699"/>
                  </a:cubicBezTo>
                  <a:cubicBezTo>
                    <a:pt x="1649" y="691"/>
                    <a:pt x="1481" y="758"/>
                    <a:pt x="1275" y="860"/>
                  </a:cubicBezTo>
                  <a:cubicBezTo>
                    <a:pt x="1213" y="919"/>
                    <a:pt x="1172" y="966"/>
                    <a:pt x="1213" y="1004"/>
                  </a:cubicBezTo>
                  <a:cubicBezTo>
                    <a:pt x="1277" y="1063"/>
                    <a:pt x="1222" y="1198"/>
                    <a:pt x="1089" y="1291"/>
                  </a:cubicBezTo>
                  <a:cubicBezTo>
                    <a:pt x="802" y="1490"/>
                    <a:pt x="613" y="1431"/>
                    <a:pt x="62" y="1147"/>
                  </a:cubicBezTo>
                  <a:cubicBezTo>
                    <a:pt x="35" y="1139"/>
                    <a:pt x="28" y="1139"/>
                    <a:pt x="0" y="1129"/>
                  </a:cubicBezTo>
                  <a:cubicBezTo>
                    <a:pt x="576" y="1435"/>
                    <a:pt x="704" y="1622"/>
                    <a:pt x="529" y="1810"/>
                  </a:cubicBezTo>
                  <a:cubicBezTo>
                    <a:pt x="404" y="1945"/>
                    <a:pt x="338" y="2349"/>
                    <a:pt x="311" y="2796"/>
                  </a:cubicBezTo>
                  <a:cubicBezTo>
                    <a:pt x="335" y="2974"/>
                    <a:pt x="347" y="3024"/>
                    <a:pt x="373" y="3280"/>
                  </a:cubicBezTo>
                  <a:cubicBezTo>
                    <a:pt x="433" y="3864"/>
                    <a:pt x="526" y="4244"/>
                    <a:pt x="622" y="4643"/>
                  </a:cubicBezTo>
                  <a:cubicBezTo>
                    <a:pt x="639" y="4710"/>
                    <a:pt x="635" y="4809"/>
                    <a:pt x="653" y="4876"/>
                  </a:cubicBezTo>
                  <a:cubicBezTo>
                    <a:pt x="672" y="4891"/>
                    <a:pt x="691" y="4913"/>
                    <a:pt x="715" y="4929"/>
                  </a:cubicBezTo>
                  <a:cubicBezTo>
                    <a:pt x="851" y="5024"/>
                    <a:pt x="910" y="5122"/>
                    <a:pt x="840" y="5162"/>
                  </a:cubicBezTo>
                  <a:cubicBezTo>
                    <a:pt x="814" y="5178"/>
                    <a:pt x="842" y="5297"/>
                    <a:pt x="871" y="5413"/>
                  </a:cubicBezTo>
                  <a:cubicBezTo>
                    <a:pt x="1016" y="5799"/>
                    <a:pt x="1146" y="6162"/>
                    <a:pt x="1431" y="6722"/>
                  </a:cubicBezTo>
                  <a:cubicBezTo>
                    <a:pt x="1697" y="7245"/>
                    <a:pt x="2099" y="7720"/>
                    <a:pt x="2395" y="7869"/>
                  </a:cubicBezTo>
                  <a:cubicBezTo>
                    <a:pt x="3044" y="8196"/>
                    <a:pt x="3269" y="8669"/>
                    <a:pt x="2924" y="8909"/>
                  </a:cubicBezTo>
                  <a:cubicBezTo>
                    <a:pt x="2716" y="9054"/>
                    <a:pt x="2737" y="9133"/>
                    <a:pt x="2955" y="9285"/>
                  </a:cubicBezTo>
                  <a:cubicBezTo>
                    <a:pt x="3109" y="9392"/>
                    <a:pt x="3185" y="9511"/>
                    <a:pt x="3111" y="9554"/>
                  </a:cubicBezTo>
                  <a:cubicBezTo>
                    <a:pt x="3073" y="9576"/>
                    <a:pt x="3085" y="9635"/>
                    <a:pt x="3142" y="9716"/>
                  </a:cubicBezTo>
                  <a:cubicBezTo>
                    <a:pt x="3152" y="9724"/>
                    <a:pt x="3163" y="9726"/>
                    <a:pt x="3173" y="9733"/>
                  </a:cubicBezTo>
                  <a:cubicBezTo>
                    <a:pt x="3228" y="9776"/>
                    <a:pt x="3271" y="9842"/>
                    <a:pt x="3329" y="9877"/>
                  </a:cubicBezTo>
                  <a:cubicBezTo>
                    <a:pt x="3475" y="9965"/>
                    <a:pt x="3539" y="10014"/>
                    <a:pt x="3608" y="10074"/>
                  </a:cubicBezTo>
                  <a:cubicBezTo>
                    <a:pt x="3812" y="10110"/>
                    <a:pt x="3973" y="10166"/>
                    <a:pt x="4013" y="10235"/>
                  </a:cubicBezTo>
                  <a:cubicBezTo>
                    <a:pt x="4057" y="10312"/>
                    <a:pt x="3954" y="10427"/>
                    <a:pt x="3795" y="10522"/>
                  </a:cubicBezTo>
                  <a:cubicBezTo>
                    <a:pt x="3812" y="10536"/>
                    <a:pt x="3805" y="10543"/>
                    <a:pt x="3826" y="10558"/>
                  </a:cubicBezTo>
                  <a:cubicBezTo>
                    <a:pt x="3922" y="10625"/>
                    <a:pt x="3972" y="10685"/>
                    <a:pt x="3982" y="10737"/>
                  </a:cubicBezTo>
                  <a:cubicBezTo>
                    <a:pt x="4118" y="10767"/>
                    <a:pt x="4142" y="10859"/>
                    <a:pt x="4106" y="11114"/>
                  </a:cubicBezTo>
                  <a:cubicBezTo>
                    <a:pt x="4102" y="11141"/>
                    <a:pt x="4108" y="11160"/>
                    <a:pt x="4106" y="11185"/>
                  </a:cubicBezTo>
                  <a:cubicBezTo>
                    <a:pt x="4425" y="11240"/>
                    <a:pt x="4508" y="11309"/>
                    <a:pt x="4417" y="11508"/>
                  </a:cubicBezTo>
                  <a:cubicBezTo>
                    <a:pt x="4399" y="11548"/>
                    <a:pt x="4417" y="11614"/>
                    <a:pt x="4417" y="11669"/>
                  </a:cubicBezTo>
                  <a:cubicBezTo>
                    <a:pt x="4451" y="11687"/>
                    <a:pt x="4471" y="11707"/>
                    <a:pt x="4511" y="11723"/>
                  </a:cubicBezTo>
                  <a:cubicBezTo>
                    <a:pt x="4759" y="11823"/>
                    <a:pt x="4884" y="11952"/>
                    <a:pt x="4822" y="12010"/>
                  </a:cubicBezTo>
                  <a:cubicBezTo>
                    <a:pt x="4760" y="12068"/>
                    <a:pt x="4886" y="12148"/>
                    <a:pt x="5071" y="12189"/>
                  </a:cubicBezTo>
                  <a:lnTo>
                    <a:pt x="5164" y="12153"/>
                  </a:lnTo>
                  <a:cubicBezTo>
                    <a:pt x="5435" y="11946"/>
                    <a:pt x="5680" y="11880"/>
                    <a:pt x="5942" y="11938"/>
                  </a:cubicBezTo>
                  <a:cubicBezTo>
                    <a:pt x="6249" y="12006"/>
                    <a:pt x="6247" y="12060"/>
                    <a:pt x="6035" y="12207"/>
                  </a:cubicBezTo>
                  <a:cubicBezTo>
                    <a:pt x="5889" y="12308"/>
                    <a:pt x="5858" y="12452"/>
                    <a:pt x="5942" y="12530"/>
                  </a:cubicBezTo>
                  <a:cubicBezTo>
                    <a:pt x="6025" y="12607"/>
                    <a:pt x="5930" y="12775"/>
                    <a:pt x="5724" y="12906"/>
                  </a:cubicBezTo>
                  <a:cubicBezTo>
                    <a:pt x="5635" y="12963"/>
                    <a:pt x="5581" y="13025"/>
                    <a:pt x="5537" y="13085"/>
                  </a:cubicBezTo>
                  <a:cubicBezTo>
                    <a:pt x="5558" y="13133"/>
                    <a:pt x="5540" y="13196"/>
                    <a:pt x="5506" y="13247"/>
                  </a:cubicBezTo>
                  <a:cubicBezTo>
                    <a:pt x="5441" y="13344"/>
                    <a:pt x="5598" y="13474"/>
                    <a:pt x="5848" y="13552"/>
                  </a:cubicBezTo>
                  <a:cubicBezTo>
                    <a:pt x="6097" y="13628"/>
                    <a:pt x="6257" y="13728"/>
                    <a:pt x="6190" y="13767"/>
                  </a:cubicBezTo>
                  <a:cubicBezTo>
                    <a:pt x="6123" y="13805"/>
                    <a:pt x="6166" y="13944"/>
                    <a:pt x="6284" y="14071"/>
                  </a:cubicBezTo>
                  <a:cubicBezTo>
                    <a:pt x="6423" y="14222"/>
                    <a:pt x="6428" y="14325"/>
                    <a:pt x="6284" y="14376"/>
                  </a:cubicBezTo>
                  <a:cubicBezTo>
                    <a:pt x="5995" y="14479"/>
                    <a:pt x="5994" y="15044"/>
                    <a:pt x="6284" y="15147"/>
                  </a:cubicBezTo>
                  <a:cubicBezTo>
                    <a:pt x="6407" y="15191"/>
                    <a:pt x="6421" y="15292"/>
                    <a:pt x="6346" y="15362"/>
                  </a:cubicBezTo>
                  <a:cubicBezTo>
                    <a:pt x="6270" y="15433"/>
                    <a:pt x="6397" y="15456"/>
                    <a:pt x="6626" y="15434"/>
                  </a:cubicBezTo>
                  <a:cubicBezTo>
                    <a:pt x="6910" y="15406"/>
                    <a:pt x="7029" y="15471"/>
                    <a:pt x="7030" y="15649"/>
                  </a:cubicBezTo>
                  <a:cubicBezTo>
                    <a:pt x="7031" y="15789"/>
                    <a:pt x="7184" y="16044"/>
                    <a:pt x="7341" y="16204"/>
                  </a:cubicBezTo>
                  <a:cubicBezTo>
                    <a:pt x="7499" y="16365"/>
                    <a:pt x="7596" y="16623"/>
                    <a:pt x="7559" y="16778"/>
                  </a:cubicBezTo>
                  <a:cubicBezTo>
                    <a:pt x="7505" y="17001"/>
                    <a:pt x="7588" y="17054"/>
                    <a:pt x="8026" y="17065"/>
                  </a:cubicBezTo>
                  <a:cubicBezTo>
                    <a:pt x="8938" y="17088"/>
                    <a:pt x="9018" y="17120"/>
                    <a:pt x="8741" y="17280"/>
                  </a:cubicBezTo>
                  <a:cubicBezTo>
                    <a:pt x="8403" y="17475"/>
                    <a:pt x="8406" y="18180"/>
                    <a:pt x="8741" y="18373"/>
                  </a:cubicBezTo>
                  <a:cubicBezTo>
                    <a:pt x="8928" y="18481"/>
                    <a:pt x="8919" y="18555"/>
                    <a:pt x="8741" y="18678"/>
                  </a:cubicBezTo>
                  <a:cubicBezTo>
                    <a:pt x="8460" y="18874"/>
                    <a:pt x="8655" y="19090"/>
                    <a:pt x="9114" y="19090"/>
                  </a:cubicBezTo>
                  <a:cubicBezTo>
                    <a:pt x="9479" y="19090"/>
                    <a:pt x="9853" y="19771"/>
                    <a:pt x="9550" y="19879"/>
                  </a:cubicBezTo>
                  <a:cubicBezTo>
                    <a:pt x="9264" y="19981"/>
                    <a:pt x="10776" y="20745"/>
                    <a:pt x="11759" y="21008"/>
                  </a:cubicBezTo>
                  <a:cubicBezTo>
                    <a:pt x="12210" y="21129"/>
                    <a:pt x="12733" y="21316"/>
                    <a:pt x="12941" y="21421"/>
                  </a:cubicBezTo>
                  <a:cubicBezTo>
                    <a:pt x="13187" y="21545"/>
                    <a:pt x="13525" y="21583"/>
                    <a:pt x="13905" y="21528"/>
                  </a:cubicBezTo>
                  <a:cubicBezTo>
                    <a:pt x="14354" y="21463"/>
                    <a:pt x="14656" y="21497"/>
                    <a:pt x="14807" y="21600"/>
                  </a:cubicBezTo>
                  <a:cubicBezTo>
                    <a:pt x="14820" y="21539"/>
                    <a:pt x="14829" y="21454"/>
                    <a:pt x="14807" y="21421"/>
                  </a:cubicBezTo>
                  <a:cubicBezTo>
                    <a:pt x="14645" y="21177"/>
                    <a:pt x="17308" y="20340"/>
                    <a:pt x="17545" y="20560"/>
                  </a:cubicBezTo>
                  <a:cubicBezTo>
                    <a:pt x="17710" y="20715"/>
                    <a:pt x="18477" y="20544"/>
                    <a:pt x="19380" y="20130"/>
                  </a:cubicBezTo>
                  <a:cubicBezTo>
                    <a:pt x="19422" y="20111"/>
                    <a:pt x="19460" y="20093"/>
                    <a:pt x="19504" y="20076"/>
                  </a:cubicBezTo>
                  <a:cubicBezTo>
                    <a:pt x="19295" y="19934"/>
                    <a:pt x="19394" y="19834"/>
                    <a:pt x="19909" y="19610"/>
                  </a:cubicBezTo>
                  <a:cubicBezTo>
                    <a:pt x="20556" y="19328"/>
                    <a:pt x="20606" y="19214"/>
                    <a:pt x="20624" y="17818"/>
                  </a:cubicBezTo>
                  <a:cubicBezTo>
                    <a:pt x="20635" y="16998"/>
                    <a:pt x="20703" y="16251"/>
                    <a:pt x="20811" y="16151"/>
                  </a:cubicBezTo>
                  <a:cubicBezTo>
                    <a:pt x="20919" y="16050"/>
                    <a:pt x="20935" y="15790"/>
                    <a:pt x="20842" y="15577"/>
                  </a:cubicBezTo>
                  <a:cubicBezTo>
                    <a:pt x="20749" y="15364"/>
                    <a:pt x="20804" y="15151"/>
                    <a:pt x="20966" y="15093"/>
                  </a:cubicBezTo>
                  <a:cubicBezTo>
                    <a:pt x="21171" y="15020"/>
                    <a:pt x="21147" y="14825"/>
                    <a:pt x="20873" y="14448"/>
                  </a:cubicBezTo>
                  <a:cubicBezTo>
                    <a:pt x="20456" y="13873"/>
                    <a:pt x="20719" y="13562"/>
                    <a:pt x="21371" y="13874"/>
                  </a:cubicBezTo>
                  <a:cubicBezTo>
                    <a:pt x="21405" y="13891"/>
                    <a:pt x="21459" y="13897"/>
                    <a:pt x="21495" y="13910"/>
                  </a:cubicBezTo>
                  <a:cubicBezTo>
                    <a:pt x="21529" y="13803"/>
                    <a:pt x="21546" y="13692"/>
                    <a:pt x="21589" y="13587"/>
                  </a:cubicBezTo>
                  <a:cubicBezTo>
                    <a:pt x="21600" y="13560"/>
                    <a:pt x="21584" y="13525"/>
                    <a:pt x="21589" y="13498"/>
                  </a:cubicBezTo>
                  <a:cubicBezTo>
                    <a:pt x="21578" y="13406"/>
                    <a:pt x="21598" y="13386"/>
                    <a:pt x="21589" y="13319"/>
                  </a:cubicBezTo>
                  <a:cubicBezTo>
                    <a:pt x="21567" y="13283"/>
                    <a:pt x="21535" y="13243"/>
                    <a:pt x="21495" y="13229"/>
                  </a:cubicBezTo>
                  <a:cubicBezTo>
                    <a:pt x="21376" y="13186"/>
                    <a:pt x="21329" y="13038"/>
                    <a:pt x="21402" y="12906"/>
                  </a:cubicBezTo>
                  <a:cubicBezTo>
                    <a:pt x="21426" y="12863"/>
                    <a:pt x="21438" y="12805"/>
                    <a:pt x="21433" y="12745"/>
                  </a:cubicBezTo>
                  <a:cubicBezTo>
                    <a:pt x="21420" y="12708"/>
                    <a:pt x="21415" y="12697"/>
                    <a:pt x="21402" y="12655"/>
                  </a:cubicBezTo>
                  <a:cubicBezTo>
                    <a:pt x="21347" y="12482"/>
                    <a:pt x="21148" y="12302"/>
                    <a:pt x="20966" y="12243"/>
                  </a:cubicBezTo>
                  <a:cubicBezTo>
                    <a:pt x="20785" y="12184"/>
                    <a:pt x="20684" y="12088"/>
                    <a:pt x="20749" y="12028"/>
                  </a:cubicBezTo>
                  <a:cubicBezTo>
                    <a:pt x="20835" y="11947"/>
                    <a:pt x="20727" y="11647"/>
                    <a:pt x="20531" y="11329"/>
                  </a:cubicBezTo>
                  <a:cubicBezTo>
                    <a:pt x="20490" y="11276"/>
                    <a:pt x="20480" y="11256"/>
                    <a:pt x="20438" y="11203"/>
                  </a:cubicBezTo>
                  <a:cubicBezTo>
                    <a:pt x="20168" y="10872"/>
                    <a:pt x="19851" y="10543"/>
                    <a:pt x="19691" y="10450"/>
                  </a:cubicBezTo>
                  <a:cubicBezTo>
                    <a:pt x="19497" y="10339"/>
                    <a:pt x="19392" y="10219"/>
                    <a:pt x="19411" y="10146"/>
                  </a:cubicBezTo>
                  <a:cubicBezTo>
                    <a:pt x="19293" y="10012"/>
                    <a:pt x="19209" y="9868"/>
                    <a:pt x="19193" y="9751"/>
                  </a:cubicBezTo>
                  <a:cubicBezTo>
                    <a:pt x="19182" y="9666"/>
                    <a:pt x="19128" y="9548"/>
                    <a:pt x="19069" y="9429"/>
                  </a:cubicBezTo>
                  <a:cubicBezTo>
                    <a:pt x="19024" y="9366"/>
                    <a:pt x="18996" y="9314"/>
                    <a:pt x="18944" y="9249"/>
                  </a:cubicBezTo>
                  <a:cubicBezTo>
                    <a:pt x="18854" y="9134"/>
                    <a:pt x="18861" y="9081"/>
                    <a:pt x="18789" y="8981"/>
                  </a:cubicBezTo>
                  <a:cubicBezTo>
                    <a:pt x="18594" y="8761"/>
                    <a:pt x="18423" y="8531"/>
                    <a:pt x="18416" y="8479"/>
                  </a:cubicBezTo>
                  <a:cubicBezTo>
                    <a:pt x="18414" y="8467"/>
                    <a:pt x="18363" y="8441"/>
                    <a:pt x="18353" y="8425"/>
                  </a:cubicBezTo>
                  <a:cubicBezTo>
                    <a:pt x="17765" y="8338"/>
                    <a:pt x="17176" y="8146"/>
                    <a:pt x="17016" y="7905"/>
                  </a:cubicBezTo>
                  <a:cubicBezTo>
                    <a:pt x="16897" y="7727"/>
                    <a:pt x="17229" y="7319"/>
                    <a:pt x="17545" y="7098"/>
                  </a:cubicBezTo>
                  <a:cubicBezTo>
                    <a:pt x="17183" y="6921"/>
                    <a:pt x="16859" y="6724"/>
                    <a:pt x="16985" y="6722"/>
                  </a:cubicBezTo>
                  <a:cubicBezTo>
                    <a:pt x="17125" y="6720"/>
                    <a:pt x="16979" y="6560"/>
                    <a:pt x="16674" y="6363"/>
                  </a:cubicBezTo>
                  <a:cubicBezTo>
                    <a:pt x="15862" y="5840"/>
                    <a:pt x="14900" y="4876"/>
                    <a:pt x="15087" y="4768"/>
                  </a:cubicBezTo>
                  <a:cubicBezTo>
                    <a:pt x="15176" y="4717"/>
                    <a:pt x="15019" y="4462"/>
                    <a:pt x="14745" y="4195"/>
                  </a:cubicBezTo>
                  <a:lnTo>
                    <a:pt x="14652" y="4087"/>
                  </a:lnTo>
                  <a:cubicBezTo>
                    <a:pt x="14471" y="4100"/>
                    <a:pt x="14240" y="3989"/>
                    <a:pt x="14092" y="3764"/>
                  </a:cubicBezTo>
                  <a:cubicBezTo>
                    <a:pt x="13962" y="3568"/>
                    <a:pt x="13928" y="3462"/>
                    <a:pt x="14061" y="3316"/>
                  </a:cubicBezTo>
                  <a:cubicBezTo>
                    <a:pt x="13846" y="3301"/>
                    <a:pt x="13700" y="3234"/>
                    <a:pt x="13750" y="3101"/>
                  </a:cubicBezTo>
                  <a:cubicBezTo>
                    <a:pt x="13766" y="3056"/>
                    <a:pt x="13753" y="3007"/>
                    <a:pt x="13750" y="2958"/>
                  </a:cubicBezTo>
                  <a:cubicBezTo>
                    <a:pt x="13633" y="2830"/>
                    <a:pt x="13504" y="2701"/>
                    <a:pt x="13470" y="2581"/>
                  </a:cubicBezTo>
                  <a:cubicBezTo>
                    <a:pt x="13466" y="2570"/>
                    <a:pt x="13419" y="2541"/>
                    <a:pt x="13407" y="2527"/>
                  </a:cubicBezTo>
                  <a:cubicBezTo>
                    <a:pt x="13376" y="2523"/>
                    <a:pt x="13344" y="2517"/>
                    <a:pt x="13314" y="2527"/>
                  </a:cubicBezTo>
                  <a:cubicBezTo>
                    <a:pt x="13202" y="2568"/>
                    <a:pt x="13015" y="2449"/>
                    <a:pt x="12879" y="2277"/>
                  </a:cubicBezTo>
                  <a:cubicBezTo>
                    <a:pt x="12829" y="2213"/>
                    <a:pt x="12694" y="2151"/>
                    <a:pt x="12567" y="2079"/>
                  </a:cubicBezTo>
                  <a:cubicBezTo>
                    <a:pt x="12305" y="1963"/>
                    <a:pt x="12029" y="1846"/>
                    <a:pt x="11728" y="1739"/>
                  </a:cubicBezTo>
                  <a:cubicBezTo>
                    <a:pt x="11268" y="1613"/>
                    <a:pt x="10651" y="1360"/>
                    <a:pt x="10328" y="1165"/>
                  </a:cubicBezTo>
                  <a:cubicBezTo>
                    <a:pt x="9992" y="963"/>
                    <a:pt x="9496" y="789"/>
                    <a:pt x="9239" y="789"/>
                  </a:cubicBezTo>
                  <a:cubicBezTo>
                    <a:pt x="8963" y="789"/>
                    <a:pt x="8531" y="606"/>
                    <a:pt x="8150" y="394"/>
                  </a:cubicBezTo>
                  <a:cubicBezTo>
                    <a:pt x="7618" y="533"/>
                    <a:pt x="7169" y="342"/>
                    <a:pt x="7093" y="0"/>
                  </a:cubicBezTo>
                  <a:close/>
                </a:path>
              </a:pathLst>
            </a:custGeom>
            <a:ln>
              <a:noFill/>
            </a:ln>
            <a:effectLst/>
          </p:spPr>
        </p:pic>
        <p:pic>
          <p:nvPicPr>
            <p:cNvPr id="139" name="Image" descr="Image"/>
            <p:cNvPicPr>
              <a:picLocks/>
            </p:cNvPicPr>
            <p:nvPr/>
          </p:nvPicPr>
          <p:blipFill>
            <a:blip r:embed="rId5"/>
            <a:stretch>
              <a:fillRect/>
            </a:stretch>
          </p:blipFill>
          <p:spPr>
            <a:xfrm>
              <a:off x="-1" y="-1"/>
              <a:ext cx="347275" cy="578159"/>
            </a:xfrm>
            <a:prstGeom prst="rect">
              <a:avLst/>
            </a:prstGeom>
            <a:effectLst/>
          </p:spPr>
        </p:pic>
      </p:grpSp>
      <p:grpSp>
        <p:nvGrpSpPr>
          <p:cNvPr id="144" name="Image"/>
          <p:cNvGrpSpPr/>
          <p:nvPr/>
        </p:nvGrpSpPr>
        <p:grpSpPr>
          <a:xfrm rot="17311923">
            <a:off x="22692085" y="1091640"/>
            <a:ext cx="443318" cy="745100"/>
            <a:chOff x="0" y="0"/>
            <a:chExt cx="443317" cy="745098"/>
          </a:xfrm>
        </p:grpSpPr>
        <p:pic>
          <p:nvPicPr>
            <p:cNvPr id="143" name="Image" descr="Image"/>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35921" y="40773"/>
              <a:ext cx="371547" cy="643344"/>
            </a:xfrm>
            <a:custGeom>
              <a:avLst/>
              <a:gdLst/>
              <a:ahLst/>
              <a:cxnLst>
                <a:cxn ang="0">
                  <a:pos x="wd2" y="hd2"/>
                </a:cxn>
                <a:cxn ang="5400000">
                  <a:pos x="wd2" y="hd2"/>
                </a:cxn>
                <a:cxn ang="10800000">
                  <a:pos x="wd2" y="hd2"/>
                </a:cxn>
                <a:cxn ang="16200000">
                  <a:pos x="wd2" y="hd2"/>
                </a:cxn>
              </a:cxnLst>
              <a:rect l="0" t="0" r="r" b="b"/>
              <a:pathLst>
                <a:path w="21593" h="21599" extrusionOk="0">
                  <a:moveTo>
                    <a:pt x="7081" y="0"/>
                  </a:moveTo>
                  <a:cubicBezTo>
                    <a:pt x="6980" y="29"/>
                    <a:pt x="6860" y="49"/>
                    <a:pt x="6712" y="27"/>
                  </a:cubicBezTo>
                  <a:cubicBezTo>
                    <a:pt x="6608" y="11"/>
                    <a:pt x="6501" y="4"/>
                    <a:pt x="6412" y="13"/>
                  </a:cubicBezTo>
                  <a:cubicBezTo>
                    <a:pt x="6323" y="22"/>
                    <a:pt x="6259" y="37"/>
                    <a:pt x="6227" y="67"/>
                  </a:cubicBezTo>
                  <a:cubicBezTo>
                    <a:pt x="6195" y="97"/>
                    <a:pt x="6020" y="131"/>
                    <a:pt x="5789" y="147"/>
                  </a:cubicBezTo>
                  <a:cubicBezTo>
                    <a:pt x="5572" y="161"/>
                    <a:pt x="5298" y="165"/>
                    <a:pt x="5005" y="160"/>
                  </a:cubicBezTo>
                  <a:cubicBezTo>
                    <a:pt x="4401" y="149"/>
                    <a:pt x="3832" y="198"/>
                    <a:pt x="3713" y="266"/>
                  </a:cubicBezTo>
                  <a:cubicBezTo>
                    <a:pt x="3595" y="335"/>
                    <a:pt x="3365" y="363"/>
                    <a:pt x="3229" y="333"/>
                  </a:cubicBezTo>
                  <a:cubicBezTo>
                    <a:pt x="3093" y="303"/>
                    <a:pt x="2842" y="419"/>
                    <a:pt x="2652" y="586"/>
                  </a:cubicBezTo>
                  <a:cubicBezTo>
                    <a:pt x="2629" y="607"/>
                    <a:pt x="2605" y="609"/>
                    <a:pt x="2583" y="626"/>
                  </a:cubicBezTo>
                  <a:cubicBezTo>
                    <a:pt x="2562" y="654"/>
                    <a:pt x="2564" y="672"/>
                    <a:pt x="2514" y="706"/>
                  </a:cubicBezTo>
                  <a:cubicBezTo>
                    <a:pt x="2451" y="750"/>
                    <a:pt x="2406" y="757"/>
                    <a:pt x="2353" y="773"/>
                  </a:cubicBezTo>
                  <a:cubicBezTo>
                    <a:pt x="2337" y="778"/>
                    <a:pt x="2299" y="796"/>
                    <a:pt x="2283" y="799"/>
                  </a:cubicBezTo>
                  <a:cubicBezTo>
                    <a:pt x="2268" y="802"/>
                    <a:pt x="2253" y="800"/>
                    <a:pt x="2237" y="799"/>
                  </a:cubicBezTo>
                  <a:cubicBezTo>
                    <a:pt x="2167" y="802"/>
                    <a:pt x="2094" y="788"/>
                    <a:pt x="2007" y="746"/>
                  </a:cubicBezTo>
                  <a:cubicBezTo>
                    <a:pt x="1999" y="742"/>
                    <a:pt x="2014" y="736"/>
                    <a:pt x="2007" y="733"/>
                  </a:cubicBezTo>
                  <a:cubicBezTo>
                    <a:pt x="1932" y="698"/>
                    <a:pt x="1862" y="688"/>
                    <a:pt x="1799" y="680"/>
                  </a:cubicBezTo>
                  <a:cubicBezTo>
                    <a:pt x="1675" y="671"/>
                    <a:pt x="1497" y="751"/>
                    <a:pt x="1292" y="853"/>
                  </a:cubicBezTo>
                  <a:cubicBezTo>
                    <a:pt x="1229" y="912"/>
                    <a:pt x="1205" y="961"/>
                    <a:pt x="1245" y="999"/>
                  </a:cubicBezTo>
                  <a:cubicBezTo>
                    <a:pt x="1309" y="1059"/>
                    <a:pt x="1264" y="1186"/>
                    <a:pt x="1130" y="1279"/>
                  </a:cubicBezTo>
                  <a:cubicBezTo>
                    <a:pt x="844" y="1478"/>
                    <a:pt x="642" y="1430"/>
                    <a:pt x="92" y="1146"/>
                  </a:cubicBezTo>
                  <a:cubicBezTo>
                    <a:pt x="65" y="1137"/>
                    <a:pt x="28" y="1142"/>
                    <a:pt x="0" y="1133"/>
                  </a:cubicBezTo>
                  <a:cubicBezTo>
                    <a:pt x="575" y="1439"/>
                    <a:pt x="705" y="1623"/>
                    <a:pt x="530" y="1812"/>
                  </a:cubicBezTo>
                  <a:cubicBezTo>
                    <a:pt x="406" y="1946"/>
                    <a:pt x="350" y="2351"/>
                    <a:pt x="323" y="2798"/>
                  </a:cubicBezTo>
                  <a:cubicBezTo>
                    <a:pt x="347" y="2975"/>
                    <a:pt x="389" y="3022"/>
                    <a:pt x="415" y="3278"/>
                  </a:cubicBezTo>
                  <a:cubicBezTo>
                    <a:pt x="474" y="3862"/>
                    <a:pt x="549" y="4252"/>
                    <a:pt x="646" y="4650"/>
                  </a:cubicBezTo>
                  <a:cubicBezTo>
                    <a:pt x="662" y="4718"/>
                    <a:pt x="650" y="4810"/>
                    <a:pt x="669" y="4877"/>
                  </a:cubicBezTo>
                  <a:cubicBezTo>
                    <a:pt x="688" y="4892"/>
                    <a:pt x="714" y="4900"/>
                    <a:pt x="738" y="4917"/>
                  </a:cubicBezTo>
                  <a:cubicBezTo>
                    <a:pt x="873" y="5011"/>
                    <a:pt x="923" y="5116"/>
                    <a:pt x="853" y="5157"/>
                  </a:cubicBezTo>
                  <a:cubicBezTo>
                    <a:pt x="827" y="5172"/>
                    <a:pt x="847" y="5293"/>
                    <a:pt x="876" y="5410"/>
                  </a:cubicBezTo>
                  <a:cubicBezTo>
                    <a:pt x="1021" y="5796"/>
                    <a:pt x="1169" y="6169"/>
                    <a:pt x="1453" y="6729"/>
                  </a:cubicBezTo>
                  <a:cubicBezTo>
                    <a:pt x="1719" y="7252"/>
                    <a:pt x="2126" y="7725"/>
                    <a:pt x="2422" y="7875"/>
                  </a:cubicBezTo>
                  <a:cubicBezTo>
                    <a:pt x="3069" y="8202"/>
                    <a:pt x="3297" y="8661"/>
                    <a:pt x="2952" y="8901"/>
                  </a:cubicBezTo>
                  <a:cubicBezTo>
                    <a:pt x="2744" y="9046"/>
                    <a:pt x="2757" y="9122"/>
                    <a:pt x="2975" y="9274"/>
                  </a:cubicBezTo>
                  <a:cubicBezTo>
                    <a:pt x="3129" y="9381"/>
                    <a:pt x="3188" y="9511"/>
                    <a:pt x="3114" y="9554"/>
                  </a:cubicBezTo>
                  <a:cubicBezTo>
                    <a:pt x="3077" y="9575"/>
                    <a:pt x="3103" y="9633"/>
                    <a:pt x="3160" y="9714"/>
                  </a:cubicBezTo>
                  <a:cubicBezTo>
                    <a:pt x="3170" y="9722"/>
                    <a:pt x="3173" y="9732"/>
                    <a:pt x="3183" y="9740"/>
                  </a:cubicBezTo>
                  <a:cubicBezTo>
                    <a:pt x="3238" y="9783"/>
                    <a:pt x="3264" y="9839"/>
                    <a:pt x="3321" y="9873"/>
                  </a:cubicBezTo>
                  <a:cubicBezTo>
                    <a:pt x="3468" y="9962"/>
                    <a:pt x="3552" y="10013"/>
                    <a:pt x="3621" y="10073"/>
                  </a:cubicBezTo>
                  <a:cubicBezTo>
                    <a:pt x="3824" y="10109"/>
                    <a:pt x="3996" y="10164"/>
                    <a:pt x="4036" y="10233"/>
                  </a:cubicBezTo>
                  <a:cubicBezTo>
                    <a:pt x="4081" y="10310"/>
                    <a:pt x="3965" y="10418"/>
                    <a:pt x="3806" y="10513"/>
                  </a:cubicBezTo>
                  <a:cubicBezTo>
                    <a:pt x="3823" y="10527"/>
                    <a:pt x="3831" y="10538"/>
                    <a:pt x="3852" y="10553"/>
                  </a:cubicBezTo>
                  <a:cubicBezTo>
                    <a:pt x="3947" y="10620"/>
                    <a:pt x="3981" y="10674"/>
                    <a:pt x="3990" y="10726"/>
                  </a:cubicBezTo>
                  <a:cubicBezTo>
                    <a:pt x="4127" y="10756"/>
                    <a:pt x="4164" y="10858"/>
                    <a:pt x="4129" y="11113"/>
                  </a:cubicBezTo>
                  <a:cubicBezTo>
                    <a:pt x="4125" y="11140"/>
                    <a:pt x="4130" y="11154"/>
                    <a:pt x="4129" y="11179"/>
                  </a:cubicBezTo>
                  <a:cubicBezTo>
                    <a:pt x="4447" y="11234"/>
                    <a:pt x="4542" y="11313"/>
                    <a:pt x="4452" y="11512"/>
                  </a:cubicBezTo>
                  <a:cubicBezTo>
                    <a:pt x="4433" y="11552"/>
                    <a:pt x="4429" y="11617"/>
                    <a:pt x="4428" y="11672"/>
                  </a:cubicBezTo>
                  <a:cubicBezTo>
                    <a:pt x="4462" y="11690"/>
                    <a:pt x="4481" y="11709"/>
                    <a:pt x="4521" y="11726"/>
                  </a:cubicBezTo>
                  <a:cubicBezTo>
                    <a:pt x="4768" y="11826"/>
                    <a:pt x="4906" y="11961"/>
                    <a:pt x="4844" y="12019"/>
                  </a:cubicBezTo>
                  <a:cubicBezTo>
                    <a:pt x="4782" y="12077"/>
                    <a:pt x="4890" y="12151"/>
                    <a:pt x="5074" y="12192"/>
                  </a:cubicBezTo>
                  <a:cubicBezTo>
                    <a:pt x="5086" y="12195"/>
                    <a:pt x="5086" y="12202"/>
                    <a:pt x="5097" y="12205"/>
                  </a:cubicBezTo>
                  <a:lnTo>
                    <a:pt x="5167" y="12165"/>
                  </a:lnTo>
                  <a:cubicBezTo>
                    <a:pt x="5437" y="11958"/>
                    <a:pt x="5690" y="11881"/>
                    <a:pt x="5951" y="11939"/>
                  </a:cubicBezTo>
                  <a:cubicBezTo>
                    <a:pt x="6258" y="12007"/>
                    <a:pt x="6278" y="12058"/>
                    <a:pt x="6066" y="12205"/>
                  </a:cubicBezTo>
                  <a:cubicBezTo>
                    <a:pt x="5921" y="12307"/>
                    <a:pt x="5868" y="12461"/>
                    <a:pt x="5951" y="12538"/>
                  </a:cubicBezTo>
                  <a:cubicBezTo>
                    <a:pt x="6034" y="12616"/>
                    <a:pt x="5926" y="12780"/>
                    <a:pt x="5720" y="12911"/>
                  </a:cubicBezTo>
                  <a:cubicBezTo>
                    <a:pt x="5631" y="12968"/>
                    <a:pt x="5579" y="13037"/>
                    <a:pt x="5536" y="13098"/>
                  </a:cubicBezTo>
                  <a:cubicBezTo>
                    <a:pt x="5557" y="13146"/>
                    <a:pt x="5569" y="13194"/>
                    <a:pt x="5536" y="13245"/>
                  </a:cubicBezTo>
                  <a:cubicBezTo>
                    <a:pt x="5471" y="13342"/>
                    <a:pt x="5608" y="13487"/>
                    <a:pt x="5858" y="13564"/>
                  </a:cubicBezTo>
                  <a:cubicBezTo>
                    <a:pt x="6107" y="13641"/>
                    <a:pt x="6248" y="13739"/>
                    <a:pt x="6181" y="13778"/>
                  </a:cubicBezTo>
                  <a:cubicBezTo>
                    <a:pt x="6115" y="13816"/>
                    <a:pt x="6156" y="13944"/>
                    <a:pt x="6274" y="14071"/>
                  </a:cubicBezTo>
                  <a:cubicBezTo>
                    <a:pt x="6413" y="14221"/>
                    <a:pt x="6418" y="14326"/>
                    <a:pt x="6274" y="14377"/>
                  </a:cubicBezTo>
                  <a:cubicBezTo>
                    <a:pt x="5985" y="14480"/>
                    <a:pt x="5984" y="15047"/>
                    <a:pt x="6274" y="15150"/>
                  </a:cubicBezTo>
                  <a:cubicBezTo>
                    <a:pt x="6397" y="15194"/>
                    <a:pt x="6441" y="15293"/>
                    <a:pt x="6366" y="15363"/>
                  </a:cubicBezTo>
                  <a:cubicBezTo>
                    <a:pt x="6290" y="15434"/>
                    <a:pt x="6414" y="15466"/>
                    <a:pt x="6643" y="15443"/>
                  </a:cubicBezTo>
                  <a:cubicBezTo>
                    <a:pt x="6927" y="15415"/>
                    <a:pt x="7056" y="15479"/>
                    <a:pt x="7058" y="15656"/>
                  </a:cubicBezTo>
                  <a:cubicBezTo>
                    <a:pt x="7059" y="15797"/>
                    <a:pt x="7177" y="16042"/>
                    <a:pt x="7335" y="16203"/>
                  </a:cubicBezTo>
                  <a:cubicBezTo>
                    <a:pt x="7492" y="16363"/>
                    <a:pt x="7602" y="16620"/>
                    <a:pt x="7565" y="16776"/>
                  </a:cubicBezTo>
                  <a:cubicBezTo>
                    <a:pt x="7512" y="16999"/>
                    <a:pt x="7613" y="17058"/>
                    <a:pt x="8050" y="17069"/>
                  </a:cubicBezTo>
                  <a:cubicBezTo>
                    <a:pt x="8960" y="17092"/>
                    <a:pt x="9018" y="17122"/>
                    <a:pt x="8742" y="17282"/>
                  </a:cubicBezTo>
                  <a:cubicBezTo>
                    <a:pt x="8404" y="17477"/>
                    <a:pt x="8407" y="18181"/>
                    <a:pt x="8742" y="18374"/>
                  </a:cubicBezTo>
                  <a:cubicBezTo>
                    <a:pt x="8928" y="18482"/>
                    <a:pt x="8919" y="18557"/>
                    <a:pt x="8742" y="18681"/>
                  </a:cubicBezTo>
                  <a:cubicBezTo>
                    <a:pt x="8461" y="18877"/>
                    <a:pt x="8675" y="19107"/>
                    <a:pt x="9134" y="19107"/>
                  </a:cubicBezTo>
                  <a:cubicBezTo>
                    <a:pt x="9498" y="19107"/>
                    <a:pt x="9875" y="19772"/>
                    <a:pt x="9572" y="19880"/>
                  </a:cubicBezTo>
                  <a:cubicBezTo>
                    <a:pt x="9287" y="19982"/>
                    <a:pt x="10759" y="20763"/>
                    <a:pt x="11740" y="21026"/>
                  </a:cubicBezTo>
                  <a:cubicBezTo>
                    <a:pt x="12190" y="21147"/>
                    <a:pt x="12732" y="21334"/>
                    <a:pt x="12939" y="21439"/>
                  </a:cubicBezTo>
                  <a:cubicBezTo>
                    <a:pt x="13185" y="21563"/>
                    <a:pt x="13529" y="21587"/>
                    <a:pt x="13908" y="21532"/>
                  </a:cubicBezTo>
                  <a:cubicBezTo>
                    <a:pt x="14357" y="21467"/>
                    <a:pt x="14633" y="21496"/>
                    <a:pt x="14785" y="21599"/>
                  </a:cubicBezTo>
                  <a:cubicBezTo>
                    <a:pt x="14797" y="21538"/>
                    <a:pt x="14829" y="21472"/>
                    <a:pt x="14808" y="21439"/>
                  </a:cubicBezTo>
                  <a:cubicBezTo>
                    <a:pt x="14646" y="21195"/>
                    <a:pt x="17293" y="20352"/>
                    <a:pt x="17529" y="20573"/>
                  </a:cubicBezTo>
                  <a:cubicBezTo>
                    <a:pt x="17695" y="20728"/>
                    <a:pt x="18474" y="20547"/>
                    <a:pt x="19374" y="20133"/>
                  </a:cubicBezTo>
                  <a:cubicBezTo>
                    <a:pt x="19416" y="20114"/>
                    <a:pt x="19446" y="20110"/>
                    <a:pt x="19490" y="20093"/>
                  </a:cubicBezTo>
                  <a:cubicBezTo>
                    <a:pt x="19280" y="19950"/>
                    <a:pt x="19368" y="19851"/>
                    <a:pt x="19882" y="19627"/>
                  </a:cubicBezTo>
                  <a:cubicBezTo>
                    <a:pt x="20528" y="19345"/>
                    <a:pt x="20579" y="19226"/>
                    <a:pt x="20597" y="17828"/>
                  </a:cubicBezTo>
                  <a:cubicBezTo>
                    <a:pt x="20607" y="17008"/>
                    <a:pt x="20697" y="16250"/>
                    <a:pt x="20804" y="16149"/>
                  </a:cubicBezTo>
                  <a:cubicBezTo>
                    <a:pt x="20912" y="16049"/>
                    <a:pt x="20920" y="15790"/>
                    <a:pt x="20827" y="15576"/>
                  </a:cubicBezTo>
                  <a:cubicBezTo>
                    <a:pt x="20735" y="15363"/>
                    <a:pt x="20803" y="15155"/>
                    <a:pt x="20966" y="15097"/>
                  </a:cubicBezTo>
                  <a:cubicBezTo>
                    <a:pt x="21170" y="15024"/>
                    <a:pt x="21146" y="14821"/>
                    <a:pt x="20874" y="14444"/>
                  </a:cubicBezTo>
                  <a:cubicBezTo>
                    <a:pt x="20457" y="13868"/>
                    <a:pt x="20707" y="13559"/>
                    <a:pt x="21358" y="13871"/>
                  </a:cubicBezTo>
                  <a:cubicBezTo>
                    <a:pt x="21392" y="13887"/>
                    <a:pt x="21437" y="13898"/>
                    <a:pt x="21473" y="13911"/>
                  </a:cubicBezTo>
                  <a:cubicBezTo>
                    <a:pt x="21507" y="13804"/>
                    <a:pt x="21546" y="13695"/>
                    <a:pt x="21589" y="13591"/>
                  </a:cubicBezTo>
                  <a:cubicBezTo>
                    <a:pt x="21600" y="13563"/>
                    <a:pt x="21584" y="13538"/>
                    <a:pt x="21589" y="13511"/>
                  </a:cubicBezTo>
                  <a:cubicBezTo>
                    <a:pt x="21578" y="13419"/>
                    <a:pt x="21575" y="13379"/>
                    <a:pt x="21566" y="13311"/>
                  </a:cubicBezTo>
                  <a:cubicBezTo>
                    <a:pt x="21544" y="13275"/>
                    <a:pt x="21513" y="13245"/>
                    <a:pt x="21473" y="13231"/>
                  </a:cubicBezTo>
                  <a:cubicBezTo>
                    <a:pt x="21354" y="13189"/>
                    <a:pt x="21332" y="13043"/>
                    <a:pt x="21404" y="12911"/>
                  </a:cubicBezTo>
                  <a:cubicBezTo>
                    <a:pt x="21428" y="12868"/>
                    <a:pt x="21409" y="12799"/>
                    <a:pt x="21404" y="12738"/>
                  </a:cubicBezTo>
                  <a:cubicBezTo>
                    <a:pt x="21391" y="12702"/>
                    <a:pt x="21394" y="12700"/>
                    <a:pt x="21381" y="12658"/>
                  </a:cubicBezTo>
                  <a:cubicBezTo>
                    <a:pt x="21326" y="12484"/>
                    <a:pt x="21124" y="12304"/>
                    <a:pt x="20943" y="12245"/>
                  </a:cubicBezTo>
                  <a:cubicBezTo>
                    <a:pt x="20762" y="12187"/>
                    <a:pt x="20670" y="12079"/>
                    <a:pt x="20735" y="12019"/>
                  </a:cubicBezTo>
                  <a:cubicBezTo>
                    <a:pt x="20822" y="11938"/>
                    <a:pt x="20700" y="11644"/>
                    <a:pt x="20505" y="11326"/>
                  </a:cubicBezTo>
                  <a:cubicBezTo>
                    <a:pt x="20464" y="11273"/>
                    <a:pt x="20455" y="11245"/>
                    <a:pt x="20412" y="11193"/>
                  </a:cubicBezTo>
                  <a:cubicBezTo>
                    <a:pt x="20143" y="10861"/>
                    <a:pt x="19834" y="10552"/>
                    <a:pt x="19674" y="10460"/>
                  </a:cubicBezTo>
                  <a:cubicBezTo>
                    <a:pt x="19481" y="10348"/>
                    <a:pt x="19378" y="10213"/>
                    <a:pt x="19397" y="10140"/>
                  </a:cubicBezTo>
                  <a:cubicBezTo>
                    <a:pt x="19280" y="10006"/>
                    <a:pt x="19206" y="9870"/>
                    <a:pt x="19190" y="9754"/>
                  </a:cubicBezTo>
                  <a:cubicBezTo>
                    <a:pt x="19178" y="9668"/>
                    <a:pt x="19111" y="9553"/>
                    <a:pt x="19052" y="9434"/>
                  </a:cubicBezTo>
                  <a:cubicBezTo>
                    <a:pt x="19007" y="9371"/>
                    <a:pt x="18987" y="9325"/>
                    <a:pt x="18936" y="9261"/>
                  </a:cubicBezTo>
                  <a:cubicBezTo>
                    <a:pt x="18845" y="9145"/>
                    <a:pt x="18847" y="9081"/>
                    <a:pt x="18775" y="8981"/>
                  </a:cubicBezTo>
                  <a:cubicBezTo>
                    <a:pt x="18771" y="8976"/>
                    <a:pt x="18756" y="8985"/>
                    <a:pt x="18752" y="8981"/>
                  </a:cubicBezTo>
                  <a:cubicBezTo>
                    <a:pt x="18557" y="8761"/>
                    <a:pt x="18390" y="8527"/>
                    <a:pt x="18383" y="8474"/>
                  </a:cubicBezTo>
                  <a:cubicBezTo>
                    <a:pt x="18381" y="8462"/>
                    <a:pt x="18369" y="8450"/>
                    <a:pt x="18360" y="8434"/>
                  </a:cubicBezTo>
                  <a:cubicBezTo>
                    <a:pt x="17772" y="8347"/>
                    <a:pt x="17182" y="8142"/>
                    <a:pt x="17022" y="7901"/>
                  </a:cubicBezTo>
                  <a:cubicBezTo>
                    <a:pt x="16904" y="7724"/>
                    <a:pt x="17215" y="7309"/>
                    <a:pt x="17529" y="7089"/>
                  </a:cubicBezTo>
                  <a:cubicBezTo>
                    <a:pt x="17168" y="6911"/>
                    <a:pt x="16851" y="6731"/>
                    <a:pt x="16976" y="6729"/>
                  </a:cubicBezTo>
                  <a:cubicBezTo>
                    <a:pt x="17116" y="6727"/>
                    <a:pt x="16981" y="6566"/>
                    <a:pt x="16676" y="6369"/>
                  </a:cubicBezTo>
                  <a:cubicBezTo>
                    <a:pt x="15865" y="5846"/>
                    <a:pt x="14898" y="4878"/>
                    <a:pt x="15084" y="4770"/>
                  </a:cubicBezTo>
                  <a:cubicBezTo>
                    <a:pt x="15173" y="4719"/>
                    <a:pt x="15012" y="4452"/>
                    <a:pt x="14738" y="4184"/>
                  </a:cubicBezTo>
                  <a:lnTo>
                    <a:pt x="14646" y="4077"/>
                  </a:lnTo>
                  <a:cubicBezTo>
                    <a:pt x="14466" y="4091"/>
                    <a:pt x="14240" y="3995"/>
                    <a:pt x="14093" y="3771"/>
                  </a:cubicBezTo>
                  <a:cubicBezTo>
                    <a:pt x="13963" y="3575"/>
                    <a:pt x="13914" y="3450"/>
                    <a:pt x="14046" y="3304"/>
                  </a:cubicBezTo>
                  <a:cubicBezTo>
                    <a:pt x="13832" y="3290"/>
                    <a:pt x="13674" y="3238"/>
                    <a:pt x="13724" y="3105"/>
                  </a:cubicBezTo>
                  <a:cubicBezTo>
                    <a:pt x="13740" y="3060"/>
                    <a:pt x="13750" y="3008"/>
                    <a:pt x="13747" y="2958"/>
                  </a:cubicBezTo>
                  <a:cubicBezTo>
                    <a:pt x="13630" y="2831"/>
                    <a:pt x="13505" y="2692"/>
                    <a:pt x="13470" y="2572"/>
                  </a:cubicBezTo>
                  <a:cubicBezTo>
                    <a:pt x="13467" y="2561"/>
                    <a:pt x="13436" y="2545"/>
                    <a:pt x="13424" y="2532"/>
                  </a:cubicBezTo>
                  <a:cubicBezTo>
                    <a:pt x="13392" y="2527"/>
                    <a:pt x="13362" y="2508"/>
                    <a:pt x="13331" y="2518"/>
                  </a:cubicBezTo>
                  <a:cubicBezTo>
                    <a:pt x="13219" y="2558"/>
                    <a:pt x="13006" y="2451"/>
                    <a:pt x="12870" y="2278"/>
                  </a:cubicBezTo>
                  <a:cubicBezTo>
                    <a:pt x="12820" y="2215"/>
                    <a:pt x="12697" y="2137"/>
                    <a:pt x="12570" y="2065"/>
                  </a:cubicBezTo>
                  <a:cubicBezTo>
                    <a:pt x="12309" y="1949"/>
                    <a:pt x="12018" y="1840"/>
                    <a:pt x="11717" y="1732"/>
                  </a:cubicBezTo>
                  <a:cubicBezTo>
                    <a:pt x="11259" y="1606"/>
                    <a:pt x="10656" y="1354"/>
                    <a:pt x="10333" y="1159"/>
                  </a:cubicBezTo>
                  <a:cubicBezTo>
                    <a:pt x="9998" y="957"/>
                    <a:pt x="9506" y="786"/>
                    <a:pt x="9249" y="786"/>
                  </a:cubicBezTo>
                  <a:cubicBezTo>
                    <a:pt x="8974" y="786"/>
                    <a:pt x="8545" y="598"/>
                    <a:pt x="8165" y="386"/>
                  </a:cubicBezTo>
                  <a:cubicBezTo>
                    <a:pt x="7634" y="525"/>
                    <a:pt x="7180" y="343"/>
                    <a:pt x="7104" y="0"/>
                  </a:cubicBezTo>
                  <a:cubicBezTo>
                    <a:pt x="7101" y="1"/>
                    <a:pt x="7084" y="-1"/>
                    <a:pt x="7081" y="0"/>
                  </a:cubicBezTo>
                  <a:close/>
                </a:path>
              </a:pathLst>
            </a:custGeom>
            <a:ln>
              <a:noFill/>
            </a:ln>
            <a:effectLst/>
          </p:spPr>
        </p:pic>
        <p:pic>
          <p:nvPicPr>
            <p:cNvPr id="142" name="Image" descr="Image"/>
            <p:cNvPicPr>
              <a:picLocks/>
            </p:cNvPicPr>
            <p:nvPr/>
          </p:nvPicPr>
          <p:blipFill>
            <a:blip r:embed="rId7"/>
            <a:stretch>
              <a:fillRect/>
            </a:stretch>
          </p:blipFill>
          <p:spPr>
            <a:xfrm>
              <a:off x="0" y="-1"/>
              <a:ext cx="443318" cy="745100"/>
            </a:xfrm>
            <a:prstGeom prst="rect">
              <a:avLst/>
            </a:prstGeom>
            <a:effectLst/>
          </p:spPr>
        </p:pic>
      </p:grpSp>
      <p:grpSp>
        <p:nvGrpSpPr>
          <p:cNvPr id="147" name="Image"/>
          <p:cNvGrpSpPr/>
          <p:nvPr/>
        </p:nvGrpSpPr>
        <p:grpSpPr>
          <a:xfrm rot="14062231">
            <a:off x="22838553" y="1664181"/>
            <a:ext cx="347274" cy="578158"/>
            <a:chOff x="0" y="0"/>
            <a:chExt cx="347273" cy="578157"/>
          </a:xfrm>
        </p:grpSpPr>
        <p:pic>
          <p:nvPicPr>
            <p:cNvPr id="146" name="Image" descr="Image"/>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35921" y="38940"/>
              <a:ext cx="275485" cy="478235"/>
            </a:xfrm>
            <a:custGeom>
              <a:avLst/>
              <a:gdLst/>
              <a:ahLst/>
              <a:cxnLst>
                <a:cxn ang="0">
                  <a:pos x="wd2" y="hd2"/>
                </a:cxn>
                <a:cxn ang="5400000">
                  <a:pos x="wd2" y="hd2"/>
                </a:cxn>
                <a:cxn ang="10800000">
                  <a:pos x="wd2" y="hd2"/>
                </a:cxn>
                <a:cxn ang="16200000">
                  <a:pos x="wd2" y="hd2"/>
                </a:cxn>
              </a:cxnLst>
              <a:rect l="0" t="0" r="r" b="b"/>
              <a:pathLst>
                <a:path w="21593" h="21600" extrusionOk="0">
                  <a:moveTo>
                    <a:pt x="7093" y="0"/>
                  </a:moveTo>
                  <a:cubicBezTo>
                    <a:pt x="6992" y="29"/>
                    <a:pt x="6868" y="58"/>
                    <a:pt x="6719" y="36"/>
                  </a:cubicBezTo>
                  <a:cubicBezTo>
                    <a:pt x="6615" y="20"/>
                    <a:pt x="6498" y="9"/>
                    <a:pt x="6408" y="18"/>
                  </a:cubicBezTo>
                  <a:cubicBezTo>
                    <a:pt x="6318" y="27"/>
                    <a:pt x="6253" y="42"/>
                    <a:pt x="6222" y="72"/>
                  </a:cubicBezTo>
                  <a:cubicBezTo>
                    <a:pt x="6189" y="102"/>
                    <a:pt x="6017" y="128"/>
                    <a:pt x="5786" y="143"/>
                  </a:cubicBezTo>
                  <a:cubicBezTo>
                    <a:pt x="5569" y="158"/>
                    <a:pt x="5301" y="167"/>
                    <a:pt x="5008" y="161"/>
                  </a:cubicBezTo>
                  <a:cubicBezTo>
                    <a:pt x="4403" y="150"/>
                    <a:pt x="3821" y="200"/>
                    <a:pt x="3702" y="269"/>
                  </a:cubicBezTo>
                  <a:cubicBezTo>
                    <a:pt x="3583" y="338"/>
                    <a:pt x="3371" y="371"/>
                    <a:pt x="3235" y="341"/>
                  </a:cubicBezTo>
                  <a:cubicBezTo>
                    <a:pt x="3099" y="311"/>
                    <a:pt x="2834" y="425"/>
                    <a:pt x="2644" y="592"/>
                  </a:cubicBezTo>
                  <a:cubicBezTo>
                    <a:pt x="2621" y="612"/>
                    <a:pt x="2603" y="610"/>
                    <a:pt x="2582" y="627"/>
                  </a:cubicBezTo>
                  <a:cubicBezTo>
                    <a:pt x="2560" y="655"/>
                    <a:pt x="2539" y="682"/>
                    <a:pt x="2489" y="717"/>
                  </a:cubicBezTo>
                  <a:cubicBezTo>
                    <a:pt x="2426" y="761"/>
                    <a:pt x="2387" y="773"/>
                    <a:pt x="2333" y="789"/>
                  </a:cubicBezTo>
                  <a:cubicBezTo>
                    <a:pt x="2317" y="794"/>
                    <a:pt x="2286" y="804"/>
                    <a:pt x="2271" y="807"/>
                  </a:cubicBezTo>
                  <a:cubicBezTo>
                    <a:pt x="2255" y="809"/>
                    <a:pt x="2225" y="807"/>
                    <a:pt x="2209" y="807"/>
                  </a:cubicBezTo>
                  <a:cubicBezTo>
                    <a:pt x="2138" y="809"/>
                    <a:pt x="2078" y="795"/>
                    <a:pt x="1991" y="753"/>
                  </a:cubicBezTo>
                  <a:cubicBezTo>
                    <a:pt x="1916" y="718"/>
                    <a:pt x="1836" y="707"/>
                    <a:pt x="1773" y="699"/>
                  </a:cubicBezTo>
                  <a:cubicBezTo>
                    <a:pt x="1649" y="691"/>
                    <a:pt x="1481" y="758"/>
                    <a:pt x="1275" y="860"/>
                  </a:cubicBezTo>
                  <a:cubicBezTo>
                    <a:pt x="1213" y="919"/>
                    <a:pt x="1172" y="966"/>
                    <a:pt x="1213" y="1004"/>
                  </a:cubicBezTo>
                  <a:cubicBezTo>
                    <a:pt x="1277" y="1063"/>
                    <a:pt x="1222" y="1198"/>
                    <a:pt x="1089" y="1291"/>
                  </a:cubicBezTo>
                  <a:cubicBezTo>
                    <a:pt x="802" y="1490"/>
                    <a:pt x="613" y="1431"/>
                    <a:pt x="62" y="1147"/>
                  </a:cubicBezTo>
                  <a:cubicBezTo>
                    <a:pt x="35" y="1139"/>
                    <a:pt x="28" y="1139"/>
                    <a:pt x="0" y="1129"/>
                  </a:cubicBezTo>
                  <a:cubicBezTo>
                    <a:pt x="576" y="1435"/>
                    <a:pt x="704" y="1622"/>
                    <a:pt x="529" y="1810"/>
                  </a:cubicBezTo>
                  <a:cubicBezTo>
                    <a:pt x="404" y="1945"/>
                    <a:pt x="338" y="2349"/>
                    <a:pt x="311" y="2796"/>
                  </a:cubicBezTo>
                  <a:cubicBezTo>
                    <a:pt x="335" y="2974"/>
                    <a:pt x="347" y="3024"/>
                    <a:pt x="373" y="3280"/>
                  </a:cubicBezTo>
                  <a:cubicBezTo>
                    <a:pt x="433" y="3864"/>
                    <a:pt x="526" y="4244"/>
                    <a:pt x="622" y="4643"/>
                  </a:cubicBezTo>
                  <a:cubicBezTo>
                    <a:pt x="639" y="4710"/>
                    <a:pt x="635" y="4809"/>
                    <a:pt x="653" y="4876"/>
                  </a:cubicBezTo>
                  <a:cubicBezTo>
                    <a:pt x="672" y="4891"/>
                    <a:pt x="691" y="4913"/>
                    <a:pt x="715" y="4929"/>
                  </a:cubicBezTo>
                  <a:cubicBezTo>
                    <a:pt x="851" y="5024"/>
                    <a:pt x="910" y="5122"/>
                    <a:pt x="840" y="5162"/>
                  </a:cubicBezTo>
                  <a:cubicBezTo>
                    <a:pt x="814" y="5178"/>
                    <a:pt x="842" y="5297"/>
                    <a:pt x="871" y="5413"/>
                  </a:cubicBezTo>
                  <a:cubicBezTo>
                    <a:pt x="1016" y="5799"/>
                    <a:pt x="1146" y="6162"/>
                    <a:pt x="1431" y="6722"/>
                  </a:cubicBezTo>
                  <a:cubicBezTo>
                    <a:pt x="1697" y="7245"/>
                    <a:pt x="2099" y="7720"/>
                    <a:pt x="2395" y="7869"/>
                  </a:cubicBezTo>
                  <a:cubicBezTo>
                    <a:pt x="3044" y="8196"/>
                    <a:pt x="3269" y="8669"/>
                    <a:pt x="2924" y="8909"/>
                  </a:cubicBezTo>
                  <a:cubicBezTo>
                    <a:pt x="2716" y="9054"/>
                    <a:pt x="2737" y="9133"/>
                    <a:pt x="2955" y="9285"/>
                  </a:cubicBezTo>
                  <a:cubicBezTo>
                    <a:pt x="3109" y="9392"/>
                    <a:pt x="3185" y="9511"/>
                    <a:pt x="3111" y="9554"/>
                  </a:cubicBezTo>
                  <a:cubicBezTo>
                    <a:pt x="3073" y="9576"/>
                    <a:pt x="3085" y="9635"/>
                    <a:pt x="3142" y="9716"/>
                  </a:cubicBezTo>
                  <a:cubicBezTo>
                    <a:pt x="3152" y="9724"/>
                    <a:pt x="3163" y="9726"/>
                    <a:pt x="3173" y="9733"/>
                  </a:cubicBezTo>
                  <a:cubicBezTo>
                    <a:pt x="3228" y="9776"/>
                    <a:pt x="3271" y="9842"/>
                    <a:pt x="3329" y="9877"/>
                  </a:cubicBezTo>
                  <a:cubicBezTo>
                    <a:pt x="3475" y="9965"/>
                    <a:pt x="3539" y="10014"/>
                    <a:pt x="3608" y="10074"/>
                  </a:cubicBezTo>
                  <a:cubicBezTo>
                    <a:pt x="3812" y="10110"/>
                    <a:pt x="3973" y="10166"/>
                    <a:pt x="4013" y="10235"/>
                  </a:cubicBezTo>
                  <a:cubicBezTo>
                    <a:pt x="4057" y="10312"/>
                    <a:pt x="3954" y="10427"/>
                    <a:pt x="3795" y="10522"/>
                  </a:cubicBezTo>
                  <a:cubicBezTo>
                    <a:pt x="3812" y="10536"/>
                    <a:pt x="3805" y="10543"/>
                    <a:pt x="3826" y="10558"/>
                  </a:cubicBezTo>
                  <a:cubicBezTo>
                    <a:pt x="3922" y="10625"/>
                    <a:pt x="3972" y="10685"/>
                    <a:pt x="3982" y="10737"/>
                  </a:cubicBezTo>
                  <a:cubicBezTo>
                    <a:pt x="4118" y="10767"/>
                    <a:pt x="4142" y="10859"/>
                    <a:pt x="4106" y="11114"/>
                  </a:cubicBezTo>
                  <a:cubicBezTo>
                    <a:pt x="4102" y="11141"/>
                    <a:pt x="4108" y="11160"/>
                    <a:pt x="4106" y="11185"/>
                  </a:cubicBezTo>
                  <a:cubicBezTo>
                    <a:pt x="4425" y="11240"/>
                    <a:pt x="4508" y="11309"/>
                    <a:pt x="4417" y="11508"/>
                  </a:cubicBezTo>
                  <a:cubicBezTo>
                    <a:pt x="4399" y="11548"/>
                    <a:pt x="4417" y="11614"/>
                    <a:pt x="4417" y="11669"/>
                  </a:cubicBezTo>
                  <a:cubicBezTo>
                    <a:pt x="4451" y="11687"/>
                    <a:pt x="4471" y="11707"/>
                    <a:pt x="4511" y="11723"/>
                  </a:cubicBezTo>
                  <a:cubicBezTo>
                    <a:pt x="4759" y="11823"/>
                    <a:pt x="4884" y="11952"/>
                    <a:pt x="4822" y="12010"/>
                  </a:cubicBezTo>
                  <a:cubicBezTo>
                    <a:pt x="4760" y="12068"/>
                    <a:pt x="4886" y="12148"/>
                    <a:pt x="5071" y="12189"/>
                  </a:cubicBezTo>
                  <a:lnTo>
                    <a:pt x="5164" y="12153"/>
                  </a:lnTo>
                  <a:cubicBezTo>
                    <a:pt x="5435" y="11946"/>
                    <a:pt x="5680" y="11880"/>
                    <a:pt x="5942" y="11938"/>
                  </a:cubicBezTo>
                  <a:cubicBezTo>
                    <a:pt x="6249" y="12006"/>
                    <a:pt x="6247" y="12060"/>
                    <a:pt x="6035" y="12207"/>
                  </a:cubicBezTo>
                  <a:cubicBezTo>
                    <a:pt x="5889" y="12308"/>
                    <a:pt x="5858" y="12452"/>
                    <a:pt x="5942" y="12530"/>
                  </a:cubicBezTo>
                  <a:cubicBezTo>
                    <a:pt x="6025" y="12607"/>
                    <a:pt x="5930" y="12775"/>
                    <a:pt x="5724" y="12906"/>
                  </a:cubicBezTo>
                  <a:cubicBezTo>
                    <a:pt x="5635" y="12963"/>
                    <a:pt x="5581" y="13025"/>
                    <a:pt x="5537" y="13085"/>
                  </a:cubicBezTo>
                  <a:cubicBezTo>
                    <a:pt x="5558" y="13133"/>
                    <a:pt x="5540" y="13196"/>
                    <a:pt x="5506" y="13247"/>
                  </a:cubicBezTo>
                  <a:cubicBezTo>
                    <a:pt x="5441" y="13344"/>
                    <a:pt x="5598" y="13474"/>
                    <a:pt x="5848" y="13552"/>
                  </a:cubicBezTo>
                  <a:cubicBezTo>
                    <a:pt x="6097" y="13628"/>
                    <a:pt x="6257" y="13728"/>
                    <a:pt x="6190" y="13767"/>
                  </a:cubicBezTo>
                  <a:cubicBezTo>
                    <a:pt x="6123" y="13805"/>
                    <a:pt x="6166" y="13944"/>
                    <a:pt x="6284" y="14071"/>
                  </a:cubicBezTo>
                  <a:cubicBezTo>
                    <a:pt x="6423" y="14222"/>
                    <a:pt x="6428" y="14325"/>
                    <a:pt x="6284" y="14376"/>
                  </a:cubicBezTo>
                  <a:cubicBezTo>
                    <a:pt x="5995" y="14479"/>
                    <a:pt x="5994" y="15044"/>
                    <a:pt x="6284" y="15147"/>
                  </a:cubicBezTo>
                  <a:cubicBezTo>
                    <a:pt x="6407" y="15191"/>
                    <a:pt x="6421" y="15292"/>
                    <a:pt x="6346" y="15362"/>
                  </a:cubicBezTo>
                  <a:cubicBezTo>
                    <a:pt x="6270" y="15433"/>
                    <a:pt x="6397" y="15456"/>
                    <a:pt x="6626" y="15434"/>
                  </a:cubicBezTo>
                  <a:cubicBezTo>
                    <a:pt x="6910" y="15406"/>
                    <a:pt x="7029" y="15471"/>
                    <a:pt x="7030" y="15649"/>
                  </a:cubicBezTo>
                  <a:cubicBezTo>
                    <a:pt x="7031" y="15789"/>
                    <a:pt x="7184" y="16044"/>
                    <a:pt x="7341" y="16204"/>
                  </a:cubicBezTo>
                  <a:cubicBezTo>
                    <a:pt x="7499" y="16365"/>
                    <a:pt x="7596" y="16623"/>
                    <a:pt x="7559" y="16778"/>
                  </a:cubicBezTo>
                  <a:cubicBezTo>
                    <a:pt x="7505" y="17001"/>
                    <a:pt x="7588" y="17054"/>
                    <a:pt x="8026" y="17065"/>
                  </a:cubicBezTo>
                  <a:cubicBezTo>
                    <a:pt x="8938" y="17088"/>
                    <a:pt x="9018" y="17120"/>
                    <a:pt x="8741" y="17280"/>
                  </a:cubicBezTo>
                  <a:cubicBezTo>
                    <a:pt x="8403" y="17475"/>
                    <a:pt x="8406" y="18180"/>
                    <a:pt x="8741" y="18373"/>
                  </a:cubicBezTo>
                  <a:cubicBezTo>
                    <a:pt x="8928" y="18481"/>
                    <a:pt x="8919" y="18555"/>
                    <a:pt x="8741" y="18678"/>
                  </a:cubicBezTo>
                  <a:cubicBezTo>
                    <a:pt x="8460" y="18874"/>
                    <a:pt x="8655" y="19090"/>
                    <a:pt x="9114" y="19090"/>
                  </a:cubicBezTo>
                  <a:cubicBezTo>
                    <a:pt x="9479" y="19090"/>
                    <a:pt x="9853" y="19771"/>
                    <a:pt x="9550" y="19879"/>
                  </a:cubicBezTo>
                  <a:cubicBezTo>
                    <a:pt x="9264" y="19981"/>
                    <a:pt x="10776" y="20745"/>
                    <a:pt x="11759" y="21008"/>
                  </a:cubicBezTo>
                  <a:cubicBezTo>
                    <a:pt x="12210" y="21129"/>
                    <a:pt x="12733" y="21316"/>
                    <a:pt x="12941" y="21421"/>
                  </a:cubicBezTo>
                  <a:cubicBezTo>
                    <a:pt x="13187" y="21545"/>
                    <a:pt x="13525" y="21583"/>
                    <a:pt x="13905" y="21528"/>
                  </a:cubicBezTo>
                  <a:cubicBezTo>
                    <a:pt x="14354" y="21463"/>
                    <a:pt x="14656" y="21497"/>
                    <a:pt x="14807" y="21600"/>
                  </a:cubicBezTo>
                  <a:cubicBezTo>
                    <a:pt x="14820" y="21539"/>
                    <a:pt x="14829" y="21454"/>
                    <a:pt x="14807" y="21421"/>
                  </a:cubicBezTo>
                  <a:cubicBezTo>
                    <a:pt x="14645" y="21177"/>
                    <a:pt x="17308" y="20340"/>
                    <a:pt x="17545" y="20560"/>
                  </a:cubicBezTo>
                  <a:cubicBezTo>
                    <a:pt x="17710" y="20715"/>
                    <a:pt x="18477" y="20544"/>
                    <a:pt x="19380" y="20130"/>
                  </a:cubicBezTo>
                  <a:cubicBezTo>
                    <a:pt x="19422" y="20111"/>
                    <a:pt x="19460" y="20093"/>
                    <a:pt x="19504" y="20076"/>
                  </a:cubicBezTo>
                  <a:cubicBezTo>
                    <a:pt x="19295" y="19934"/>
                    <a:pt x="19394" y="19834"/>
                    <a:pt x="19909" y="19610"/>
                  </a:cubicBezTo>
                  <a:cubicBezTo>
                    <a:pt x="20556" y="19328"/>
                    <a:pt x="20606" y="19214"/>
                    <a:pt x="20624" y="17818"/>
                  </a:cubicBezTo>
                  <a:cubicBezTo>
                    <a:pt x="20635" y="16998"/>
                    <a:pt x="20703" y="16251"/>
                    <a:pt x="20811" y="16151"/>
                  </a:cubicBezTo>
                  <a:cubicBezTo>
                    <a:pt x="20919" y="16050"/>
                    <a:pt x="20935" y="15790"/>
                    <a:pt x="20842" y="15577"/>
                  </a:cubicBezTo>
                  <a:cubicBezTo>
                    <a:pt x="20749" y="15364"/>
                    <a:pt x="20804" y="15151"/>
                    <a:pt x="20966" y="15093"/>
                  </a:cubicBezTo>
                  <a:cubicBezTo>
                    <a:pt x="21171" y="15020"/>
                    <a:pt x="21147" y="14825"/>
                    <a:pt x="20873" y="14448"/>
                  </a:cubicBezTo>
                  <a:cubicBezTo>
                    <a:pt x="20456" y="13873"/>
                    <a:pt x="20719" y="13562"/>
                    <a:pt x="21371" y="13874"/>
                  </a:cubicBezTo>
                  <a:cubicBezTo>
                    <a:pt x="21405" y="13891"/>
                    <a:pt x="21459" y="13897"/>
                    <a:pt x="21495" y="13910"/>
                  </a:cubicBezTo>
                  <a:cubicBezTo>
                    <a:pt x="21529" y="13803"/>
                    <a:pt x="21546" y="13692"/>
                    <a:pt x="21589" y="13587"/>
                  </a:cubicBezTo>
                  <a:cubicBezTo>
                    <a:pt x="21600" y="13560"/>
                    <a:pt x="21584" y="13525"/>
                    <a:pt x="21589" y="13498"/>
                  </a:cubicBezTo>
                  <a:cubicBezTo>
                    <a:pt x="21578" y="13406"/>
                    <a:pt x="21598" y="13386"/>
                    <a:pt x="21589" y="13319"/>
                  </a:cubicBezTo>
                  <a:cubicBezTo>
                    <a:pt x="21567" y="13283"/>
                    <a:pt x="21535" y="13243"/>
                    <a:pt x="21495" y="13229"/>
                  </a:cubicBezTo>
                  <a:cubicBezTo>
                    <a:pt x="21376" y="13186"/>
                    <a:pt x="21329" y="13038"/>
                    <a:pt x="21402" y="12906"/>
                  </a:cubicBezTo>
                  <a:cubicBezTo>
                    <a:pt x="21426" y="12863"/>
                    <a:pt x="21438" y="12805"/>
                    <a:pt x="21433" y="12745"/>
                  </a:cubicBezTo>
                  <a:cubicBezTo>
                    <a:pt x="21420" y="12708"/>
                    <a:pt x="21415" y="12697"/>
                    <a:pt x="21402" y="12655"/>
                  </a:cubicBezTo>
                  <a:cubicBezTo>
                    <a:pt x="21347" y="12482"/>
                    <a:pt x="21148" y="12302"/>
                    <a:pt x="20966" y="12243"/>
                  </a:cubicBezTo>
                  <a:cubicBezTo>
                    <a:pt x="20785" y="12184"/>
                    <a:pt x="20684" y="12088"/>
                    <a:pt x="20749" y="12028"/>
                  </a:cubicBezTo>
                  <a:cubicBezTo>
                    <a:pt x="20835" y="11947"/>
                    <a:pt x="20727" y="11647"/>
                    <a:pt x="20531" y="11329"/>
                  </a:cubicBezTo>
                  <a:cubicBezTo>
                    <a:pt x="20490" y="11276"/>
                    <a:pt x="20480" y="11256"/>
                    <a:pt x="20438" y="11203"/>
                  </a:cubicBezTo>
                  <a:cubicBezTo>
                    <a:pt x="20168" y="10872"/>
                    <a:pt x="19851" y="10543"/>
                    <a:pt x="19691" y="10450"/>
                  </a:cubicBezTo>
                  <a:cubicBezTo>
                    <a:pt x="19497" y="10339"/>
                    <a:pt x="19392" y="10219"/>
                    <a:pt x="19411" y="10146"/>
                  </a:cubicBezTo>
                  <a:cubicBezTo>
                    <a:pt x="19293" y="10012"/>
                    <a:pt x="19209" y="9868"/>
                    <a:pt x="19193" y="9751"/>
                  </a:cubicBezTo>
                  <a:cubicBezTo>
                    <a:pt x="19182" y="9666"/>
                    <a:pt x="19128" y="9548"/>
                    <a:pt x="19069" y="9429"/>
                  </a:cubicBezTo>
                  <a:cubicBezTo>
                    <a:pt x="19024" y="9366"/>
                    <a:pt x="18996" y="9314"/>
                    <a:pt x="18944" y="9249"/>
                  </a:cubicBezTo>
                  <a:cubicBezTo>
                    <a:pt x="18854" y="9134"/>
                    <a:pt x="18861" y="9081"/>
                    <a:pt x="18789" y="8981"/>
                  </a:cubicBezTo>
                  <a:cubicBezTo>
                    <a:pt x="18594" y="8761"/>
                    <a:pt x="18423" y="8531"/>
                    <a:pt x="18416" y="8479"/>
                  </a:cubicBezTo>
                  <a:cubicBezTo>
                    <a:pt x="18414" y="8467"/>
                    <a:pt x="18363" y="8441"/>
                    <a:pt x="18353" y="8425"/>
                  </a:cubicBezTo>
                  <a:cubicBezTo>
                    <a:pt x="17765" y="8338"/>
                    <a:pt x="17176" y="8146"/>
                    <a:pt x="17016" y="7905"/>
                  </a:cubicBezTo>
                  <a:cubicBezTo>
                    <a:pt x="16897" y="7727"/>
                    <a:pt x="17229" y="7319"/>
                    <a:pt x="17545" y="7098"/>
                  </a:cubicBezTo>
                  <a:cubicBezTo>
                    <a:pt x="17183" y="6921"/>
                    <a:pt x="16859" y="6724"/>
                    <a:pt x="16985" y="6722"/>
                  </a:cubicBezTo>
                  <a:cubicBezTo>
                    <a:pt x="17125" y="6720"/>
                    <a:pt x="16979" y="6560"/>
                    <a:pt x="16674" y="6363"/>
                  </a:cubicBezTo>
                  <a:cubicBezTo>
                    <a:pt x="15862" y="5840"/>
                    <a:pt x="14900" y="4876"/>
                    <a:pt x="15087" y="4768"/>
                  </a:cubicBezTo>
                  <a:cubicBezTo>
                    <a:pt x="15176" y="4717"/>
                    <a:pt x="15019" y="4462"/>
                    <a:pt x="14745" y="4195"/>
                  </a:cubicBezTo>
                  <a:lnTo>
                    <a:pt x="14652" y="4087"/>
                  </a:lnTo>
                  <a:cubicBezTo>
                    <a:pt x="14471" y="4100"/>
                    <a:pt x="14240" y="3989"/>
                    <a:pt x="14092" y="3764"/>
                  </a:cubicBezTo>
                  <a:cubicBezTo>
                    <a:pt x="13962" y="3568"/>
                    <a:pt x="13928" y="3462"/>
                    <a:pt x="14061" y="3316"/>
                  </a:cubicBezTo>
                  <a:cubicBezTo>
                    <a:pt x="13846" y="3301"/>
                    <a:pt x="13700" y="3234"/>
                    <a:pt x="13750" y="3101"/>
                  </a:cubicBezTo>
                  <a:cubicBezTo>
                    <a:pt x="13766" y="3056"/>
                    <a:pt x="13753" y="3007"/>
                    <a:pt x="13750" y="2958"/>
                  </a:cubicBezTo>
                  <a:cubicBezTo>
                    <a:pt x="13633" y="2830"/>
                    <a:pt x="13504" y="2701"/>
                    <a:pt x="13470" y="2581"/>
                  </a:cubicBezTo>
                  <a:cubicBezTo>
                    <a:pt x="13466" y="2570"/>
                    <a:pt x="13419" y="2541"/>
                    <a:pt x="13407" y="2527"/>
                  </a:cubicBezTo>
                  <a:cubicBezTo>
                    <a:pt x="13376" y="2523"/>
                    <a:pt x="13344" y="2517"/>
                    <a:pt x="13314" y="2527"/>
                  </a:cubicBezTo>
                  <a:cubicBezTo>
                    <a:pt x="13202" y="2568"/>
                    <a:pt x="13015" y="2449"/>
                    <a:pt x="12879" y="2277"/>
                  </a:cubicBezTo>
                  <a:cubicBezTo>
                    <a:pt x="12829" y="2213"/>
                    <a:pt x="12694" y="2151"/>
                    <a:pt x="12567" y="2079"/>
                  </a:cubicBezTo>
                  <a:cubicBezTo>
                    <a:pt x="12305" y="1963"/>
                    <a:pt x="12029" y="1846"/>
                    <a:pt x="11728" y="1739"/>
                  </a:cubicBezTo>
                  <a:cubicBezTo>
                    <a:pt x="11268" y="1613"/>
                    <a:pt x="10651" y="1360"/>
                    <a:pt x="10328" y="1165"/>
                  </a:cubicBezTo>
                  <a:cubicBezTo>
                    <a:pt x="9992" y="963"/>
                    <a:pt x="9496" y="789"/>
                    <a:pt x="9239" y="789"/>
                  </a:cubicBezTo>
                  <a:cubicBezTo>
                    <a:pt x="8963" y="789"/>
                    <a:pt x="8531" y="606"/>
                    <a:pt x="8150" y="394"/>
                  </a:cubicBezTo>
                  <a:cubicBezTo>
                    <a:pt x="7618" y="533"/>
                    <a:pt x="7169" y="342"/>
                    <a:pt x="7093" y="0"/>
                  </a:cubicBezTo>
                  <a:close/>
                </a:path>
              </a:pathLst>
            </a:custGeom>
            <a:ln>
              <a:noFill/>
            </a:ln>
            <a:effectLst/>
          </p:spPr>
        </p:pic>
        <p:pic>
          <p:nvPicPr>
            <p:cNvPr id="145" name="Image" descr="Image"/>
            <p:cNvPicPr>
              <a:picLocks/>
            </p:cNvPicPr>
            <p:nvPr/>
          </p:nvPicPr>
          <p:blipFill>
            <a:blip r:embed="rId5"/>
            <a:stretch>
              <a:fillRect/>
            </a:stretch>
          </p:blipFill>
          <p:spPr>
            <a:xfrm>
              <a:off x="-1" y="-1"/>
              <a:ext cx="347275" cy="578159"/>
            </a:xfrm>
            <a:prstGeom prst="rect">
              <a:avLst/>
            </a:prstGeom>
            <a:effectLst/>
          </p:spPr>
        </p:pic>
      </p:grpSp>
      <p:grpSp>
        <p:nvGrpSpPr>
          <p:cNvPr id="150" name="Image"/>
          <p:cNvGrpSpPr/>
          <p:nvPr/>
        </p:nvGrpSpPr>
        <p:grpSpPr>
          <a:xfrm rot="11634259">
            <a:off x="22647683" y="2341087"/>
            <a:ext cx="405615" cy="660309"/>
            <a:chOff x="0" y="0"/>
            <a:chExt cx="405613" cy="660308"/>
          </a:xfrm>
        </p:grpSpPr>
        <p:pic>
          <p:nvPicPr>
            <p:cNvPr id="149" name="Image" descr="Image"/>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35903" y="38939"/>
              <a:ext cx="333790" cy="560389"/>
            </a:xfrm>
            <a:custGeom>
              <a:avLst/>
              <a:gdLst/>
              <a:ahLst/>
              <a:cxnLst>
                <a:cxn ang="0">
                  <a:pos x="wd2" y="hd2"/>
                </a:cxn>
                <a:cxn ang="5400000">
                  <a:pos x="wd2" y="hd2"/>
                </a:cxn>
                <a:cxn ang="10800000">
                  <a:pos x="wd2" y="hd2"/>
                </a:cxn>
                <a:cxn ang="16200000">
                  <a:pos x="wd2" y="hd2"/>
                </a:cxn>
              </a:cxnLst>
              <a:rect l="0" t="0" r="r" b="b"/>
              <a:pathLst>
                <a:path w="21597" h="21600" extrusionOk="0">
                  <a:moveTo>
                    <a:pt x="7551" y="0"/>
                  </a:moveTo>
                  <a:cubicBezTo>
                    <a:pt x="7453" y="29"/>
                    <a:pt x="7335" y="53"/>
                    <a:pt x="7191" y="31"/>
                  </a:cubicBezTo>
                  <a:cubicBezTo>
                    <a:pt x="7090" y="15"/>
                    <a:pt x="6970" y="6"/>
                    <a:pt x="6883" y="15"/>
                  </a:cubicBezTo>
                  <a:cubicBezTo>
                    <a:pt x="6796" y="24"/>
                    <a:pt x="6734" y="47"/>
                    <a:pt x="6703" y="76"/>
                  </a:cubicBezTo>
                  <a:cubicBezTo>
                    <a:pt x="6671" y="107"/>
                    <a:pt x="6516" y="137"/>
                    <a:pt x="6292" y="153"/>
                  </a:cubicBezTo>
                  <a:cubicBezTo>
                    <a:pt x="6082" y="168"/>
                    <a:pt x="5805" y="174"/>
                    <a:pt x="5522" y="168"/>
                  </a:cubicBezTo>
                  <a:cubicBezTo>
                    <a:pt x="4937" y="157"/>
                    <a:pt x="4379" y="207"/>
                    <a:pt x="4264" y="275"/>
                  </a:cubicBezTo>
                  <a:cubicBezTo>
                    <a:pt x="4148" y="344"/>
                    <a:pt x="3933" y="367"/>
                    <a:pt x="3801" y="337"/>
                  </a:cubicBezTo>
                  <a:cubicBezTo>
                    <a:pt x="3670" y="306"/>
                    <a:pt x="3420" y="430"/>
                    <a:pt x="3236" y="597"/>
                  </a:cubicBezTo>
                  <a:cubicBezTo>
                    <a:pt x="3214" y="617"/>
                    <a:pt x="3206" y="610"/>
                    <a:pt x="3185" y="627"/>
                  </a:cubicBezTo>
                  <a:cubicBezTo>
                    <a:pt x="3164" y="655"/>
                    <a:pt x="3156" y="684"/>
                    <a:pt x="3108" y="719"/>
                  </a:cubicBezTo>
                  <a:cubicBezTo>
                    <a:pt x="3047" y="763"/>
                    <a:pt x="2980" y="764"/>
                    <a:pt x="2928" y="780"/>
                  </a:cubicBezTo>
                  <a:cubicBezTo>
                    <a:pt x="2913" y="786"/>
                    <a:pt x="2918" y="808"/>
                    <a:pt x="2903" y="811"/>
                  </a:cubicBezTo>
                  <a:cubicBezTo>
                    <a:pt x="2888" y="813"/>
                    <a:pt x="2867" y="811"/>
                    <a:pt x="2851" y="811"/>
                  </a:cubicBezTo>
                  <a:cubicBezTo>
                    <a:pt x="2783" y="813"/>
                    <a:pt x="2704" y="791"/>
                    <a:pt x="2620" y="750"/>
                  </a:cubicBezTo>
                  <a:cubicBezTo>
                    <a:pt x="2613" y="746"/>
                    <a:pt x="2602" y="753"/>
                    <a:pt x="2594" y="750"/>
                  </a:cubicBezTo>
                  <a:cubicBezTo>
                    <a:pt x="2522" y="715"/>
                    <a:pt x="2476" y="697"/>
                    <a:pt x="2415" y="688"/>
                  </a:cubicBezTo>
                  <a:cubicBezTo>
                    <a:pt x="2295" y="680"/>
                    <a:pt x="2126" y="755"/>
                    <a:pt x="1927" y="857"/>
                  </a:cubicBezTo>
                  <a:cubicBezTo>
                    <a:pt x="1867" y="916"/>
                    <a:pt x="1836" y="972"/>
                    <a:pt x="1875" y="1010"/>
                  </a:cubicBezTo>
                  <a:cubicBezTo>
                    <a:pt x="1937" y="1069"/>
                    <a:pt x="1876" y="1192"/>
                    <a:pt x="1747" y="1285"/>
                  </a:cubicBezTo>
                  <a:cubicBezTo>
                    <a:pt x="1470" y="1484"/>
                    <a:pt x="1278" y="1446"/>
                    <a:pt x="746" y="1163"/>
                  </a:cubicBezTo>
                  <a:cubicBezTo>
                    <a:pt x="719" y="1154"/>
                    <a:pt x="695" y="1142"/>
                    <a:pt x="669" y="1132"/>
                  </a:cubicBezTo>
                  <a:cubicBezTo>
                    <a:pt x="1225" y="1438"/>
                    <a:pt x="1377" y="1632"/>
                    <a:pt x="1208" y="1820"/>
                  </a:cubicBezTo>
                  <a:cubicBezTo>
                    <a:pt x="1088" y="1954"/>
                    <a:pt x="1028" y="2368"/>
                    <a:pt x="1002" y="2815"/>
                  </a:cubicBezTo>
                  <a:cubicBezTo>
                    <a:pt x="1026" y="2992"/>
                    <a:pt x="1029" y="3033"/>
                    <a:pt x="1054" y="3289"/>
                  </a:cubicBezTo>
                  <a:cubicBezTo>
                    <a:pt x="1111" y="3873"/>
                    <a:pt x="1191" y="4252"/>
                    <a:pt x="1285" y="4650"/>
                  </a:cubicBezTo>
                  <a:cubicBezTo>
                    <a:pt x="1301" y="4718"/>
                    <a:pt x="1318" y="4814"/>
                    <a:pt x="1336" y="4880"/>
                  </a:cubicBezTo>
                  <a:cubicBezTo>
                    <a:pt x="1354" y="4895"/>
                    <a:pt x="1364" y="4909"/>
                    <a:pt x="1388" y="4926"/>
                  </a:cubicBezTo>
                  <a:cubicBezTo>
                    <a:pt x="1519" y="5020"/>
                    <a:pt x="1558" y="5130"/>
                    <a:pt x="1490" y="5171"/>
                  </a:cubicBezTo>
                  <a:cubicBezTo>
                    <a:pt x="1465" y="5186"/>
                    <a:pt x="1487" y="5299"/>
                    <a:pt x="1516" y="5415"/>
                  </a:cubicBezTo>
                  <a:cubicBezTo>
                    <a:pt x="1656" y="5801"/>
                    <a:pt x="1805" y="6171"/>
                    <a:pt x="2081" y="6731"/>
                  </a:cubicBezTo>
                  <a:cubicBezTo>
                    <a:pt x="2338" y="7253"/>
                    <a:pt x="2719" y="7729"/>
                    <a:pt x="3005" y="7878"/>
                  </a:cubicBezTo>
                  <a:cubicBezTo>
                    <a:pt x="3632" y="8205"/>
                    <a:pt x="3879" y="8663"/>
                    <a:pt x="3545" y="8903"/>
                  </a:cubicBezTo>
                  <a:cubicBezTo>
                    <a:pt x="3343" y="9048"/>
                    <a:pt x="3333" y="9133"/>
                    <a:pt x="3545" y="9286"/>
                  </a:cubicBezTo>
                  <a:cubicBezTo>
                    <a:pt x="3693" y="9392"/>
                    <a:pt x="3771" y="9518"/>
                    <a:pt x="3699" y="9561"/>
                  </a:cubicBezTo>
                  <a:cubicBezTo>
                    <a:pt x="3663" y="9582"/>
                    <a:pt x="3669" y="9634"/>
                    <a:pt x="3724" y="9714"/>
                  </a:cubicBezTo>
                  <a:cubicBezTo>
                    <a:pt x="3734" y="9722"/>
                    <a:pt x="3740" y="9737"/>
                    <a:pt x="3750" y="9744"/>
                  </a:cubicBezTo>
                  <a:cubicBezTo>
                    <a:pt x="3803" y="9787"/>
                    <a:pt x="3848" y="9832"/>
                    <a:pt x="3904" y="9867"/>
                  </a:cubicBezTo>
                  <a:cubicBezTo>
                    <a:pt x="4046" y="9955"/>
                    <a:pt x="4094" y="10021"/>
                    <a:pt x="4161" y="10081"/>
                  </a:cubicBezTo>
                  <a:cubicBezTo>
                    <a:pt x="4358" y="10117"/>
                    <a:pt x="4533" y="10165"/>
                    <a:pt x="4572" y="10234"/>
                  </a:cubicBezTo>
                  <a:cubicBezTo>
                    <a:pt x="4615" y="10311"/>
                    <a:pt x="4520" y="10429"/>
                    <a:pt x="4366" y="10525"/>
                  </a:cubicBezTo>
                  <a:cubicBezTo>
                    <a:pt x="4383" y="10538"/>
                    <a:pt x="4372" y="10541"/>
                    <a:pt x="4392" y="10555"/>
                  </a:cubicBezTo>
                  <a:cubicBezTo>
                    <a:pt x="4485" y="10622"/>
                    <a:pt x="4537" y="10671"/>
                    <a:pt x="4546" y="10724"/>
                  </a:cubicBezTo>
                  <a:cubicBezTo>
                    <a:pt x="4678" y="10753"/>
                    <a:pt x="4709" y="10866"/>
                    <a:pt x="4674" y="11121"/>
                  </a:cubicBezTo>
                  <a:cubicBezTo>
                    <a:pt x="4671" y="11149"/>
                    <a:pt x="4676" y="11157"/>
                    <a:pt x="4674" y="11182"/>
                  </a:cubicBezTo>
                  <a:cubicBezTo>
                    <a:pt x="4983" y="11237"/>
                    <a:pt x="5070" y="11320"/>
                    <a:pt x="4983" y="11519"/>
                  </a:cubicBezTo>
                  <a:cubicBezTo>
                    <a:pt x="4965" y="11559"/>
                    <a:pt x="4957" y="11617"/>
                    <a:pt x="4957" y="11672"/>
                  </a:cubicBezTo>
                  <a:cubicBezTo>
                    <a:pt x="4989" y="11689"/>
                    <a:pt x="4995" y="11717"/>
                    <a:pt x="5034" y="11733"/>
                  </a:cubicBezTo>
                  <a:cubicBezTo>
                    <a:pt x="5274" y="11833"/>
                    <a:pt x="5428" y="11950"/>
                    <a:pt x="5368" y="12008"/>
                  </a:cubicBezTo>
                  <a:cubicBezTo>
                    <a:pt x="5308" y="12066"/>
                    <a:pt x="5395" y="12151"/>
                    <a:pt x="5573" y="12192"/>
                  </a:cubicBezTo>
                  <a:cubicBezTo>
                    <a:pt x="5585" y="12195"/>
                    <a:pt x="5588" y="12204"/>
                    <a:pt x="5599" y="12207"/>
                  </a:cubicBezTo>
                  <a:lnTo>
                    <a:pt x="5676" y="12161"/>
                  </a:lnTo>
                  <a:cubicBezTo>
                    <a:pt x="5938" y="11954"/>
                    <a:pt x="6168" y="11874"/>
                    <a:pt x="6421" y="11932"/>
                  </a:cubicBezTo>
                  <a:cubicBezTo>
                    <a:pt x="6718" y="12000"/>
                    <a:pt x="6754" y="12060"/>
                    <a:pt x="6549" y="12207"/>
                  </a:cubicBezTo>
                  <a:cubicBezTo>
                    <a:pt x="6408" y="12309"/>
                    <a:pt x="6366" y="12451"/>
                    <a:pt x="6446" y="12529"/>
                  </a:cubicBezTo>
                  <a:cubicBezTo>
                    <a:pt x="6527" y="12606"/>
                    <a:pt x="6415" y="12780"/>
                    <a:pt x="6215" y="12911"/>
                  </a:cubicBezTo>
                  <a:cubicBezTo>
                    <a:pt x="6129" y="12968"/>
                    <a:pt x="6078" y="13034"/>
                    <a:pt x="6035" y="13095"/>
                  </a:cubicBezTo>
                  <a:cubicBezTo>
                    <a:pt x="6056" y="13142"/>
                    <a:pt x="6068" y="13197"/>
                    <a:pt x="6035" y="13248"/>
                  </a:cubicBezTo>
                  <a:cubicBezTo>
                    <a:pt x="5973" y="13345"/>
                    <a:pt x="6101" y="13476"/>
                    <a:pt x="6344" y="13554"/>
                  </a:cubicBezTo>
                  <a:cubicBezTo>
                    <a:pt x="6585" y="13630"/>
                    <a:pt x="6742" y="13729"/>
                    <a:pt x="6677" y="13768"/>
                  </a:cubicBezTo>
                  <a:cubicBezTo>
                    <a:pt x="6613" y="13806"/>
                    <a:pt x="6641" y="13947"/>
                    <a:pt x="6754" y="14074"/>
                  </a:cubicBezTo>
                  <a:cubicBezTo>
                    <a:pt x="6890" y="14224"/>
                    <a:pt x="6894" y="14328"/>
                    <a:pt x="6754" y="14380"/>
                  </a:cubicBezTo>
                  <a:cubicBezTo>
                    <a:pt x="6475" y="14483"/>
                    <a:pt x="6474" y="15041"/>
                    <a:pt x="6754" y="15144"/>
                  </a:cubicBezTo>
                  <a:cubicBezTo>
                    <a:pt x="6874" y="15189"/>
                    <a:pt x="6904" y="15289"/>
                    <a:pt x="6832" y="15359"/>
                  </a:cubicBezTo>
                  <a:cubicBezTo>
                    <a:pt x="6758" y="15430"/>
                    <a:pt x="6892" y="15473"/>
                    <a:pt x="7114" y="15450"/>
                  </a:cubicBezTo>
                  <a:cubicBezTo>
                    <a:pt x="7389" y="15422"/>
                    <a:pt x="7498" y="15472"/>
                    <a:pt x="7499" y="15649"/>
                  </a:cubicBezTo>
                  <a:cubicBezTo>
                    <a:pt x="7500" y="15790"/>
                    <a:pt x="7629" y="16039"/>
                    <a:pt x="7782" y="16200"/>
                  </a:cubicBezTo>
                  <a:cubicBezTo>
                    <a:pt x="7934" y="16361"/>
                    <a:pt x="8023" y="16626"/>
                    <a:pt x="7987" y="16781"/>
                  </a:cubicBezTo>
                  <a:cubicBezTo>
                    <a:pt x="7935" y="17005"/>
                    <a:pt x="8051" y="17061"/>
                    <a:pt x="8475" y="17072"/>
                  </a:cubicBezTo>
                  <a:cubicBezTo>
                    <a:pt x="9358" y="17095"/>
                    <a:pt x="9410" y="17111"/>
                    <a:pt x="9143" y="17271"/>
                  </a:cubicBezTo>
                  <a:cubicBezTo>
                    <a:pt x="8815" y="17466"/>
                    <a:pt x="8819" y="18179"/>
                    <a:pt x="9143" y="18372"/>
                  </a:cubicBezTo>
                  <a:cubicBezTo>
                    <a:pt x="9323" y="18480"/>
                    <a:pt x="9314" y="18555"/>
                    <a:pt x="9143" y="18678"/>
                  </a:cubicBezTo>
                  <a:cubicBezTo>
                    <a:pt x="8871" y="18874"/>
                    <a:pt x="9084" y="19091"/>
                    <a:pt x="9528" y="19091"/>
                  </a:cubicBezTo>
                  <a:cubicBezTo>
                    <a:pt x="9880" y="19091"/>
                    <a:pt x="10232" y="19763"/>
                    <a:pt x="9939" y="19871"/>
                  </a:cubicBezTo>
                  <a:cubicBezTo>
                    <a:pt x="9662" y="19973"/>
                    <a:pt x="11094" y="20755"/>
                    <a:pt x="12044" y="21019"/>
                  </a:cubicBezTo>
                  <a:cubicBezTo>
                    <a:pt x="12481" y="21140"/>
                    <a:pt x="13025" y="21327"/>
                    <a:pt x="13226" y="21432"/>
                  </a:cubicBezTo>
                  <a:cubicBezTo>
                    <a:pt x="13464" y="21556"/>
                    <a:pt x="13783" y="21579"/>
                    <a:pt x="14150" y="21524"/>
                  </a:cubicBezTo>
                  <a:cubicBezTo>
                    <a:pt x="14585" y="21458"/>
                    <a:pt x="14851" y="21497"/>
                    <a:pt x="14997" y="21600"/>
                  </a:cubicBezTo>
                  <a:cubicBezTo>
                    <a:pt x="15010" y="21539"/>
                    <a:pt x="15044" y="21465"/>
                    <a:pt x="15023" y="21432"/>
                  </a:cubicBezTo>
                  <a:cubicBezTo>
                    <a:pt x="14866" y="21188"/>
                    <a:pt x="17439" y="20355"/>
                    <a:pt x="17668" y="20575"/>
                  </a:cubicBezTo>
                  <a:cubicBezTo>
                    <a:pt x="17828" y="20730"/>
                    <a:pt x="18567" y="20545"/>
                    <a:pt x="19440" y="20131"/>
                  </a:cubicBezTo>
                  <a:cubicBezTo>
                    <a:pt x="19480" y="20112"/>
                    <a:pt x="19526" y="20102"/>
                    <a:pt x="19568" y="20086"/>
                  </a:cubicBezTo>
                  <a:cubicBezTo>
                    <a:pt x="19366" y="19943"/>
                    <a:pt x="19430" y="19835"/>
                    <a:pt x="19928" y="19611"/>
                  </a:cubicBezTo>
                  <a:cubicBezTo>
                    <a:pt x="20554" y="19330"/>
                    <a:pt x="20604" y="19218"/>
                    <a:pt x="20621" y="17822"/>
                  </a:cubicBezTo>
                  <a:cubicBezTo>
                    <a:pt x="20631" y="17002"/>
                    <a:pt x="20722" y="16255"/>
                    <a:pt x="20827" y="16154"/>
                  </a:cubicBezTo>
                  <a:cubicBezTo>
                    <a:pt x="20931" y="16053"/>
                    <a:pt x="20942" y="15786"/>
                    <a:pt x="20852" y="15573"/>
                  </a:cubicBezTo>
                  <a:cubicBezTo>
                    <a:pt x="20762" y="15360"/>
                    <a:pt x="20823" y="15141"/>
                    <a:pt x="20981" y="15083"/>
                  </a:cubicBezTo>
                  <a:cubicBezTo>
                    <a:pt x="21179" y="15010"/>
                    <a:pt x="21142" y="14818"/>
                    <a:pt x="20878" y="14441"/>
                  </a:cubicBezTo>
                  <a:cubicBezTo>
                    <a:pt x="20475" y="13866"/>
                    <a:pt x="20735" y="13563"/>
                    <a:pt x="21366" y="13875"/>
                  </a:cubicBezTo>
                  <a:cubicBezTo>
                    <a:pt x="21399" y="13891"/>
                    <a:pt x="21434" y="13893"/>
                    <a:pt x="21469" y="13905"/>
                  </a:cubicBezTo>
                  <a:cubicBezTo>
                    <a:pt x="21502" y="13799"/>
                    <a:pt x="21530" y="13688"/>
                    <a:pt x="21571" y="13584"/>
                  </a:cubicBezTo>
                  <a:cubicBezTo>
                    <a:pt x="21582" y="13556"/>
                    <a:pt x="21592" y="13535"/>
                    <a:pt x="21597" y="13508"/>
                  </a:cubicBezTo>
                  <a:cubicBezTo>
                    <a:pt x="21587" y="13416"/>
                    <a:pt x="21581" y="13376"/>
                    <a:pt x="21571" y="13309"/>
                  </a:cubicBezTo>
                  <a:cubicBezTo>
                    <a:pt x="21550" y="13273"/>
                    <a:pt x="21533" y="13231"/>
                    <a:pt x="21494" y="13217"/>
                  </a:cubicBezTo>
                  <a:cubicBezTo>
                    <a:pt x="21379" y="13175"/>
                    <a:pt x="21321" y="13043"/>
                    <a:pt x="21392" y="12911"/>
                  </a:cubicBezTo>
                  <a:cubicBezTo>
                    <a:pt x="21415" y="12867"/>
                    <a:pt x="21422" y="12803"/>
                    <a:pt x="21417" y="12743"/>
                  </a:cubicBezTo>
                  <a:cubicBezTo>
                    <a:pt x="21404" y="12706"/>
                    <a:pt x="21404" y="12708"/>
                    <a:pt x="21392" y="12666"/>
                  </a:cubicBezTo>
                  <a:cubicBezTo>
                    <a:pt x="21338" y="12493"/>
                    <a:pt x="21131" y="12297"/>
                    <a:pt x="20955" y="12238"/>
                  </a:cubicBezTo>
                  <a:cubicBezTo>
                    <a:pt x="20779" y="12179"/>
                    <a:pt x="20687" y="12084"/>
                    <a:pt x="20750" y="12024"/>
                  </a:cubicBezTo>
                  <a:cubicBezTo>
                    <a:pt x="20833" y="11943"/>
                    <a:pt x="20734" y="11638"/>
                    <a:pt x="20544" y="11320"/>
                  </a:cubicBezTo>
                  <a:cubicBezTo>
                    <a:pt x="20505" y="11268"/>
                    <a:pt x="20483" y="11250"/>
                    <a:pt x="20441" y="11198"/>
                  </a:cubicBezTo>
                  <a:cubicBezTo>
                    <a:pt x="20181" y="10867"/>
                    <a:pt x="19903" y="10556"/>
                    <a:pt x="19748" y="10463"/>
                  </a:cubicBezTo>
                  <a:cubicBezTo>
                    <a:pt x="19560" y="10352"/>
                    <a:pt x="19447" y="10216"/>
                    <a:pt x="19466" y="10142"/>
                  </a:cubicBezTo>
                  <a:cubicBezTo>
                    <a:pt x="19352" y="10008"/>
                    <a:pt x="19276" y="9876"/>
                    <a:pt x="19260" y="9760"/>
                  </a:cubicBezTo>
                  <a:cubicBezTo>
                    <a:pt x="19249" y="9674"/>
                    <a:pt x="19189" y="9557"/>
                    <a:pt x="19132" y="9439"/>
                  </a:cubicBezTo>
                  <a:cubicBezTo>
                    <a:pt x="19089" y="9376"/>
                    <a:pt x="19079" y="9320"/>
                    <a:pt x="19029" y="9255"/>
                  </a:cubicBezTo>
                  <a:cubicBezTo>
                    <a:pt x="18941" y="9140"/>
                    <a:pt x="18919" y="9095"/>
                    <a:pt x="18849" y="8995"/>
                  </a:cubicBezTo>
                  <a:cubicBezTo>
                    <a:pt x="18845" y="8990"/>
                    <a:pt x="18853" y="8984"/>
                    <a:pt x="18849" y="8980"/>
                  </a:cubicBezTo>
                  <a:cubicBezTo>
                    <a:pt x="18660" y="8760"/>
                    <a:pt x="18497" y="8542"/>
                    <a:pt x="18490" y="8490"/>
                  </a:cubicBezTo>
                  <a:cubicBezTo>
                    <a:pt x="18488" y="8478"/>
                    <a:pt x="18448" y="8445"/>
                    <a:pt x="18438" y="8429"/>
                  </a:cubicBezTo>
                  <a:cubicBezTo>
                    <a:pt x="17869" y="8342"/>
                    <a:pt x="17310" y="8149"/>
                    <a:pt x="17155" y="7909"/>
                  </a:cubicBezTo>
                  <a:cubicBezTo>
                    <a:pt x="17040" y="7731"/>
                    <a:pt x="17363" y="7318"/>
                    <a:pt x="17668" y="7098"/>
                  </a:cubicBezTo>
                  <a:cubicBezTo>
                    <a:pt x="17318" y="6921"/>
                    <a:pt x="16982" y="6733"/>
                    <a:pt x="17103" y="6731"/>
                  </a:cubicBezTo>
                  <a:cubicBezTo>
                    <a:pt x="17239" y="6729"/>
                    <a:pt x="17116" y="6561"/>
                    <a:pt x="16821" y="6364"/>
                  </a:cubicBezTo>
                  <a:cubicBezTo>
                    <a:pt x="16035" y="5841"/>
                    <a:pt x="15099" y="4880"/>
                    <a:pt x="15280" y="4773"/>
                  </a:cubicBezTo>
                  <a:cubicBezTo>
                    <a:pt x="15366" y="4722"/>
                    <a:pt x="15237" y="4459"/>
                    <a:pt x="14972" y="4192"/>
                  </a:cubicBezTo>
                  <a:lnTo>
                    <a:pt x="14843" y="4084"/>
                  </a:lnTo>
                  <a:cubicBezTo>
                    <a:pt x="14669" y="4098"/>
                    <a:pt x="14473" y="4003"/>
                    <a:pt x="14330" y="3778"/>
                  </a:cubicBezTo>
                  <a:cubicBezTo>
                    <a:pt x="14205" y="3582"/>
                    <a:pt x="14150" y="3450"/>
                    <a:pt x="14278" y="3304"/>
                  </a:cubicBezTo>
                  <a:cubicBezTo>
                    <a:pt x="14071" y="3289"/>
                    <a:pt x="13923" y="3239"/>
                    <a:pt x="13970" y="3105"/>
                  </a:cubicBezTo>
                  <a:cubicBezTo>
                    <a:pt x="13986" y="3061"/>
                    <a:pt x="13999" y="3017"/>
                    <a:pt x="13996" y="2968"/>
                  </a:cubicBezTo>
                  <a:cubicBezTo>
                    <a:pt x="13883" y="2841"/>
                    <a:pt x="13747" y="2705"/>
                    <a:pt x="13714" y="2585"/>
                  </a:cubicBezTo>
                  <a:cubicBezTo>
                    <a:pt x="13710" y="2574"/>
                    <a:pt x="13674" y="2553"/>
                    <a:pt x="13662" y="2539"/>
                  </a:cubicBezTo>
                  <a:cubicBezTo>
                    <a:pt x="13632" y="2534"/>
                    <a:pt x="13614" y="2513"/>
                    <a:pt x="13585" y="2524"/>
                  </a:cubicBezTo>
                  <a:cubicBezTo>
                    <a:pt x="13476" y="2564"/>
                    <a:pt x="13280" y="2452"/>
                    <a:pt x="13149" y="2279"/>
                  </a:cubicBezTo>
                  <a:cubicBezTo>
                    <a:pt x="13100" y="2216"/>
                    <a:pt x="12963" y="2152"/>
                    <a:pt x="12840" y="2080"/>
                  </a:cubicBezTo>
                  <a:cubicBezTo>
                    <a:pt x="12587" y="1964"/>
                    <a:pt x="12336" y="1851"/>
                    <a:pt x="12044" y="1744"/>
                  </a:cubicBezTo>
                  <a:cubicBezTo>
                    <a:pt x="11600" y="1618"/>
                    <a:pt x="10996" y="1357"/>
                    <a:pt x="10683" y="1163"/>
                  </a:cubicBezTo>
                  <a:cubicBezTo>
                    <a:pt x="10359" y="961"/>
                    <a:pt x="9879" y="795"/>
                    <a:pt x="9631" y="795"/>
                  </a:cubicBezTo>
                  <a:cubicBezTo>
                    <a:pt x="9364" y="795"/>
                    <a:pt x="8946" y="609"/>
                    <a:pt x="8578" y="398"/>
                  </a:cubicBezTo>
                  <a:cubicBezTo>
                    <a:pt x="8063" y="536"/>
                    <a:pt x="7624" y="342"/>
                    <a:pt x="7551" y="0"/>
                  </a:cubicBezTo>
                  <a:close/>
                  <a:moveTo>
                    <a:pt x="1" y="795"/>
                  </a:moveTo>
                  <a:cubicBezTo>
                    <a:pt x="5" y="797"/>
                    <a:pt x="-3" y="809"/>
                    <a:pt x="1" y="811"/>
                  </a:cubicBezTo>
                  <a:cubicBezTo>
                    <a:pt x="64" y="842"/>
                    <a:pt x="141" y="871"/>
                    <a:pt x="206" y="903"/>
                  </a:cubicBezTo>
                  <a:cubicBezTo>
                    <a:pt x="201" y="899"/>
                    <a:pt x="212" y="891"/>
                    <a:pt x="206" y="887"/>
                  </a:cubicBezTo>
                  <a:cubicBezTo>
                    <a:pt x="128" y="846"/>
                    <a:pt x="74" y="832"/>
                    <a:pt x="1" y="795"/>
                  </a:cubicBezTo>
                  <a:close/>
                </a:path>
              </a:pathLst>
            </a:custGeom>
            <a:ln>
              <a:noFill/>
            </a:ln>
            <a:effectLst/>
          </p:spPr>
        </p:pic>
        <p:pic>
          <p:nvPicPr>
            <p:cNvPr id="148" name="Image" descr="Image"/>
            <p:cNvPicPr>
              <a:picLocks/>
            </p:cNvPicPr>
            <p:nvPr/>
          </p:nvPicPr>
          <p:blipFill>
            <a:blip r:embed="rId9"/>
            <a:stretch>
              <a:fillRect/>
            </a:stretch>
          </p:blipFill>
          <p:spPr>
            <a:xfrm>
              <a:off x="-1" y="0"/>
              <a:ext cx="405615" cy="660309"/>
            </a:xfrm>
            <a:prstGeom prst="rect">
              <a:avLst/>
            </a:prstGeom>
            <a:effectLst/>
          </p:spPr>
        </p:pic>
      </p:grpSp>
      <p:grpSp>
        <p:nvGrpSpPr>
          <p:cNvPr id="153" name="Image"/>
          <p:cNvGrpSpPr/>
          <p:nvPr/>
        </p:nvGrpSpPr>
        <p:grpSpPr>
          <a:xfrm rot="14599565">
            <a:off x="22150611" y="1920297"/>
            <a:ext cx="394105" cy="757699"/>
            <a:chOff x="0" y="0"/>
            <a:chExt cx="394104" cy="757698"/>
          </a:xfrm>
        </p:grpSpPr>
        <p:pic>
          <p:nvPicPr>
            <p:cNvPr id="152" name="Image" descr="Image"/>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a:xfrm>
              <a:off x="35013" y="35921"/>
              <a:ext cx="323217" cy="660797"/>
            </a:xfrm>
            <a:custGeom>
              <a:avLst/>
              <a:gdLst/>
              <a:ahLst/>
              <a:cxnLst>
                <a:cxn ang="0">
                  <a:pos x="wd2" y="hd2"/>
                </a:cxn>
                <a:cxn ang="5400000">
                  <a:pos x="wd2" y="hd2"/>
                </a:cxn>
                <a:cxn ang="10800000">
                  <a:pos x="wd2" y="hd2"/>
                </a:cxn>
                <a:cxn ang="16200000">
                  <a:pos x="wd2" y="hd2"/>
                </a:cxn>
              </a:cxnLst>
              <a:rect l="0" t="0" r="r" b="b"/>
              <a:pathLst>
                <a:path w="21465" h="21600" extrusionOk="0">
                  <a:moveTo>
                    <a:pt x="3671" y="0"/>
                  </a:moveTo>
                  <a:cubicBezTo>
                    <a:pt x="3481" y="13"/>
                    <a:pt x="3285" y="14"/>
                    <a:pt x="3091" y="39"/>
                  </a:cubicBezTo>
                  <a:cubicBezTo>
                    <a:pt x="2754" y="88"/>
                    <a:pt x="2412" y="149"/>
                    <a:pt x="1984" y="246"/>
                  </a:cubicBezTo>
                  <a:cubicBezTo>
                    <a:pt x="1971" y="250"/>
                    <a:pt x="1970" y="256"/>
                    <a:pt x="1958" y="259"/>
                  </a:cubicBezTo>
                  <a:cubicBezTo>
                    <a:pt x="1323" y="422"/>
                    <a:pt x="798" y="630"/>
                    <a:pt x="587" y="843"/>
                  </a:cubicBezTo>
                  <a:cubicBezTo>
                    <a:pt x="152" y="1282"/>
                    <a:pt x="-130" y="2164"/>
                    <a:pt x="60" y="2491"/>
                  </a:cubicBezTo>
                  <a:cubicBezTo>
                    <a:pt x="96" y="2553"/>
                    <a:pt x="104" y="2600"/>
                    <a:pt x="113" y="2646"/>
                  </a:cubicBezTo>
                  <a:cubicBezTo>
                    <a:pt x="156" y="2722"/>
                    <a:pt x="181" y="2779"/>
                    <a:pt x="245" y="2880"/>
                  </a:cubicBezTo>
                  <a:cubicBezTo>
                    <a:pt x="382" y="3099"/>
                    <a:pt x="490" y="3323"/>
                    <a:pt x="561" y="3503"/>
                  </a:cubicBezTo>
                  <a:cubicBezTo>
                    <a:pt x="674" y="3567"/>
                    <a:pt x="734" y="3633"/>
                    <a:pt x="693" y="3710"/>
                  </a:cubicBezTo>
                  <a:cubicBezTo>
                    <a:pt x="672" y="3748"/>
                    <a:pt x="664" y="3792"/>
                    <a:pt x="666" y="3840"/>
                  </a:cubicBezTo>
                  <a:cubicBezTo>
                    <a:pt x="684" y="3927"/>
                    <a:pt x="705" y="4022"/>
                    <a:pt x="745" y="4048"/>
                  </a:cubicBezTo>
                  <a:cubicBezTo>
                    <a:pt x="748" y="4049"/>
                    <a:pt x="743" y="4059"/>
                    <a:pt x="745" y="4061"/>
                  </a:cubicBezTo>
                  <a:cubicBezTo>
                    <a:pt x="750" y="4063"/>
                    <a:pt x="767" y="4071"/>
                    <a:pt x="772" y="4074"/>
                  </a:cubicBezTo>
                  <a:cubicBezTo>
                    <a:pt x="831" y="4110"/>
                    <a:pt x="887" y="4199"/>
                    <a:pt x="930" y="4359"/>
                  </a:cubicBezTo>
                  <a:cubicBezTo>
                    <a:pt x="969" y="4460"/>
                    <a:pt x="1093" y="4589"/>
                    <a:pt x="1246" y="4644"/>
                  </a:cubicBezTo>
                  <a:cubicBezTo>
                    <a:pt x="1530" y="4747"/>
                    <a:pt x="1527" y="4746"/>
                    <a:pt x="1246" y="4800"/>
                  </a:cubicBezTo>
                  <a:cubicBezTo>
                    <a:pt x="999" y="4847"/>
                    <a:pt x="968" y="4914"/>
                    <a:pt x="1062" y="5228"/>
                  </a:cubicBezTo>
                  <a:cubicBezTo>
                    <a:pt x="1123" y="5433"/>
                    <a:pt x="1246" y="5694"/>
                    <a:pt x="1325" y="5799"/>
                  </a:cubicBezTo>
                  <a:cubicBezTo>
                    <a:pt x="1423" y="5929"/>
                    <a:pt x="1413" y="6024"/>
                    <a:pt x="1272" y="6110"/>
                  </a:cubicBezTo>
                  <a:cubicBezTo>
                    <a:pt x="1141" y="6190"/>
                    <a:pt x="1126" y="6224"/>
                    <a:pt x="1246" y="6188"/>
                  </a:cubicBezTo>
                  <a:cubicBezTo>
                    <a:pt x="1502" y="6112"/>
                    <a:pt x="2590" y="6723"/>
                    <a:pt x="3196" y="7291"/>
                  </a:cubicBezTo>
                  <a:cubicBezTo>
                    <a:pt x="3463" y="7540"/>
                    <a:pt x="3767" y="7833"/>
                    <a:pt x="3882" y="7939"/>
                  </a:cubicBezTo>
                  <a:cubicBezTo>
                    <a:pt x="3996" y="8046"/>
                    <a:pt x="4398" y="8251"/>
                    <a:pt x="4778" y="8394"/>
                  </a:cubicBezTo>
                  <a:cubicBezTo>
                    <a:pt x="5828" y="8787"/>
                    <a:pt x="6069" y="8938"/>
                    <a:pt x="5885" y="9107"/>
                  </a:cubicBezTo>
                  <a:cubicBezTo>
                    <a:pt x="5793" y="9192"/>
                    <a:pt x="5747" y="9447"/>
                    <a:pt x="5727" y="9730"/>
                  </a:cubicBezTo>
                  <a:cubicBezTo>
                    <a:pt x="5744" y="9842"/>
                    <a:pt x="5760" y="9866"/>
                    <a:pt x="5779" y="10028"/>
                  </a:cubicBezTo>
                  <a:cubicBezTo>
                    <a:pt x="5823" y="10397"/>
                    <a:pt x="5892" y="10646"/>
                    <a:pt x="5964" y="10897"/>
                  </a:cubicBezTo>
                  <a:cubicBezTo>
                    <a:pt x="5976" y="10940"/>
                    <a:pt x="5976" y="10998"/>
                    <a:pt x="5990" y="11040"/>
                  </a:cubicBezTo>
                  <a:cubicBezTo>
                    <a:pt x="6004" y="11050"/>
                    <a:pt x="5999" y="11055"/>
                    <a:pt x="6017" y="11066"/>
                  </a:cubicBezTo>
                  <a:cubicBezTo>
                    <a:pt x="6117" y="11125"/>
                    <a:pt x="6147" y="11196"/>
                    <a:pt x="6096" y="11222"/>
                  </a:cubicBezTo>
                  <a:cubicBezTo>
                    <a:pt x="6076" y="11231"/>
                    <a:pt x="6100" y="11304"/>
                    <a:pt x="6122" y="11377"/>
                  </a:cubicBezTo>
                  <a:cubicBezTo>
                    <a:pt x="6229" y="11621"/>
                    <a:pt x="6333" y="11854"/>
                    <a:pt x="6544" y="12208"/>
                  </a:cubicBezTo>
                  <a:cubicBezTo>
                    <a:pt x="6741" y="12538"/>
                    <a:pt x="7036" y="12840"/>
                    <a:pt x="7255" y="12934"/>
                  </a:cubicBezTo>
                  <a:cubicBezTo>
                    <a:pt x="7735" y="13141"/>
                    <a:pt x="7932" y="13431"/>
                    <a:pt x="7677" y="13583"/>
                  </a:cubicBezTo>
                  <a:cubicBezTo>
                    <a:pt x="7523" y="13674"/>
                    <a:pt x="7515" y="13720"/>
                    <a:pt x="7677" y="13816"/>
                  </a:cubicBezTo>
                  <a:cubicBezTo>
                    <a:pt x="7791" y="13884"/>
                    <a:pt x="7838" y="13971"/>
                    <a:pt x="7783" y="13998"/>
                  </a:cubicBezTo>
                  <a:cubicBezTo>
                    <a:pt x="7755" y="14011"/>
                    <a:pt x="7767" y="14051"/>
                    <a:pt x="7809" y="14102"/>
                  </a:cubicBezTo>
                  <a:cubicBezTo>
                    <a:pt x="7816" y="14107"/>
                    <a:pt x="7828" y="14110"/>
                    <a:pt x="7835" y="14115"/>
                  </a:cubicBezTo>
                  <a:cubicBezTo>
                    <a:pt x="7876" y="14141"/>
                    <a:pt x="7898" y="14171"/>
                    <a:pt x="7941" y="14192"/>
                  </a:cubicBezTo>
                  <a:cubicBezTo>
                    <a:pt x="8049" y="14248"/>
                    <a:pt x="8100" y="14284"/>
                    <a:pt x="8151" y="14322"/>
                  </a:cubicBezTo>
                  <a:cubicBezTo>
                    <a:pt x="8302" y="14345"/>
                    <a:pt x="8438" y="14382"/>
                    <a:pt x="8468" y="14426"/>
                  </a:cubicBezTo>
                  <a:cubicBezTo>
                    <a:pt x="8500" y="14474"/>
                    <a:pt x="8427" y="14547"/>
                    <a:pt x="8310" y="14608"/>
                  </a:cubicBezTo>
                  <a:cubicBezTo>
                    <a:pt x="8322" y="14616"/>
                    <a:pt x="8320" y="14611"/>
                    <a:pt x="8336" y="14621"/>
                  </a:cubicBezTo>
                  <a:cubicBezTo>
                    <a:pt x="8407" y="14663"/>
                    <a:pt x="8434" y="14704"/>
                    <a:pt x="8441" y="14737"/>
                  </a:cubicBezTo>
                  <a:cubicBezTo>
                    <a:pt x="8542" y="14756"/>
                    <a:pt x="8547" y="14823"/>
                    <a:pt x="8520" y="14984"/>
                  </a:cubicBezTo>
                  <a:cubicBezTo>
                    <a:pt x="8518" y="15001"/>
                    <a:pt x="8548" y="15007"/>
                    <a:pt x="8547" y="15023"/>
                  </a:cubicBezTo>
                  <a:cubicBezTo>
                    <a:pt x="8783" y="15057"/>
                    <a:pt x="8824" y="15104"/>
                    <a:pt x="8758" y="15230"/>
                  </a:cubicBezTo>
                  <a:cubicBezTo>
                    <a:pt x="8744" y="15255"/>
                    <a:pt x="8758" y="15299"/>
                    <a:pt x="8758" y="15334"/>
                  </a:cubicBezTo>
                  <a:cubicBezTo>
                    <a:pt x="8782" y="15345"/>
                    <a:pt x="8781" y="15363"/>
                    <a:pt x="8810" y="15373"/>
                  </a:cubicBezTo>
                  <a:cubicBezTo>
                    <a:pt x="8994" y="15436"/>
                    <a:pt x="9120" y="15505"/>
                    <a:pt x="9074" y="15542"/>
                  </a:cubicBezTo>
                  <a:cubicBezTo>
                    <a:pt x="9028" y="15578"/>
                    <a:pt x="9096" y="15633"/>
                    <a:pt x="9232" y="15658"/>
                  </a:cubicBezTo>
                  <a:cubicBezTo>
                    <a:pt x="9241" y="15660"/>
                    <a:pt x="9250" y="15669"/>
                    <a:pt x="9258" y="15671"/>
                  </a:cubicBezTo>
                  <a:lnTo>
                    <a:pt x="9311" y="15645"/>
                  </a:lnTo>
                  <a:cubicBezTo>
                    <a:pt x="9512" y="15514"/>
                    <a:pt x="9671" y="15466"/>
                    <a:pt x="9865" y="15503"/>
                  </a:cubicBezTo>
                  <a:cubicBezTo>
                    <a:pt x="10092" y="15546"/>
                    <a:pt x="10127" y="15578"/>
                    <a:pt x="9970" y="15671"/>
                  </a:cubicBezTo>
                  <a:cubicBezTo>
                    <a:pt x="9862" y="15735"/>
                    <a:pt x="9830" y="15830"/>
                    <a:pt x="9891" y="15879"/>
                  </a:cubicBezTo>
                  <a:cubicBezTo>
                    <a:pt x="9953" y="15928"/>
                    <a:pt x="9885" y="16029"/>
                    <a:pt x="9733" y="16112"/>
                  </a:cubicBezTo>
                  <a:cubicBezTo>
                    <a:pt x="9667" y="16148"/>
                    <a:pt x="9607" y="16191"/>
                    <a:pt x="9575" y="16229"/>
                  </a:cubicBezTo>
                  <a:cubicBezTo>
                    <a:pt x="9591" y="16259"/>
                    <a:pt x="9600" y="16288"/>
                    <a:pt x="9575" y="16320"/>
                  </a:cubicBezTo>
                  <a:cubicBezTo>
                    <a:pt x="9527" y="16382"/>
                    <a:pt x="9627" y="16479"/>
                    <a:pt x="9812" y="16528"/>
                  </a:cubicBezTo>
                  <a:cubicBezTo>
                    <a:pt x="9996" y="16576"/>
                    <a:pt x="10125" y="16633"/>
                    <a:pt x="10076" y="16657"/>
                  </a:cubicBezTo>
                  <a:cubicBezTo>
                    <a:pt x="10026" y="16682"/>
                    <a:pt x="10041" y="16772"/>
                    <a:pt x="10128" y="16852"/>
                  </a:cubicBezTo>
                  <a:cubicBezTo>
                    <a:pt x="10231" y="16947"/>
                    <a:pt x="10235" y="17014"/>
                    <a:pt x="10128" y="17046"/>
                  </a:cubicBezTo>
                  <a:cubicBezTo>
                    <a:pt x="9915" y="17112"/>
                    <a:pt x="9914" y="17461"/>
                    <a:pt x="10128" y="17526"/>
                  </a:cubicBezTo>
                  <a:cubicBezTo>
                    <a:pt x="10220" y="17554"/>
                    <a:pt x="10236" y="17612"/>
                    <a:pt x="10181" y="17656"/>
                  </a:cubicBezTo>
                  <a:cubicBezTo>
                    <a:pt x="10124" y="17701"/>
                    <a:pt x="10222" y="17722"/>
                    <a:pt x="10392" y="17708"/>
                  </a:cubicBezTo>
                  <a:cubicBezTo>
                    <a:pt x="10602" y="17690"/>
                    <a:pt x="10707" y="17739"/>
                    <a:pt x="10708" y="17851"/>
                  </a:cubicBezTo>
                  <a:cubicBezTo>
                    <a:pt x="10709" y="17939"/>
                    <a:pt x="10802" y="18087"/>
                    <a:pt x="10919" y="18188"/>
                  </a:cubicBezTo>
                  <a:cubicBezTo>
                    <a:pt x="11036" y="18290"/>
                    <a:pt x="11105" y="18453"/>
                    <a:pt x="11077" y="18551"/>
                  </a:cubicBezTo>
                  <a:cubicBezTo>
                    <a:pt x="11037" y="18692"/>
                    <a:pt x="11122" y="18739"/>
                    <a:pt x="11446" y="18746"/>
                  </a:cubicBezTo>
                  <a:cubicBezTo>
                    <a:pt x="12121" y="18760"/>
                    <a:pt x="12151" y="18775"/>
                    <a:pt x="11947" y="18876"/>
                  </a:cubicBezTo>
                  <a:cubicBezTo>
                    <a:pt x="11697" y="18999"/>
                    <a:pt x="11699" y="19441"/>
                    <a:pt x="11947" y="19563"/>
                  </a:cubicBezTo>
                  <a:cubicBezTo>
                    <a:pt x="12085" y="19631"/>
                    <a:pt x="12078" y="19680"/>
                    <a:pt x="11947" y="19758"/>
                  </a:cubicBezTo>
                  <a:cubicBezTo>
                    <a:pt x="11739" y="19881"/>
                    <a:pt x="11897" y="20017"/>
                    <a:pt x="12237" y="20017"/>
                  </a:cubicBezTo>
                  <a:cubicBezTo>
                    <a:pt x="12506" y="20017"/>
                    <a:pt x="12777" y="20442"/>
                    <a:pt x="12553" y="20510"/>
                  </a:cubicBezTo>
                  <a:cubicBezTo>
                    <a:pt x="12342" y="20575"/>
                    <a:pt x="13461" y="21070"/>
                    <a:pt x="14187" y="21237"/>
                  </a:cubicBezTo>
                  <a:cubicBezTo>
                    <a:pt x="14521" y="21313"/>
                    <a:pt x="14903" y="21430"/>
                    <a:pt x="15057" y="21496"/>
                  </a:cubicBezTo>
                  <a:cubicBezTo>
                    <a:pt x="15239" y="21574"/>
                    <a:pt x="15488" y="21596"/>
                    <a:pt x="15769" y="21561"/>
                  </a:cubicBezTo>
                  <a:cubicBezTo>
                    <a:pt x="16101" y="21520"/>
                    <a:pt x="16316" y="21535"/>
                    <a:pt x="16427" y="21600"/>
                  </a:cubicBezTo>
                  <a:cubicBezTo>
                    <a:pt x="16437" y="21561"/>
                    <a:pt x="16470" y="21517"/>
                    <a:pt x="16454" y="21496"/>
                  </a:cubicBezTo>
                  <a:cubicBezTo>
                    <a:pt x="16334" y="21342"/>
                    <a:pt x="18308" y="20812"/>
                    <a:pt x="18483" y="20951"/>
                  </a:cubicBezTo>
                  <a:cubicBezTo>
                    <a:pt x="18606" y="21049"/>
                    <a:pt x="19160" y="20927"/>
                    <a:pt x="19827" y="20666"/>
                  </a:cubicBezTo>
                  <a:cubicBezTo>
                    <a:pt x="19858" y="20654"/>
                    <a:pt x="19900" y="20650"/>
                    <a:pt x="19933" y="20640"/>
                  </a:cubicBezTo>
                  <a:cubicBezTo>
                    <a:pt x="19778" y="20550"/>
                    <a:pt x="19816" y="20496"/>
                    <a:pt x="20196" y="20355"/>
                  </a:cubicBezTo>
                  <a:cubicBezTo>
                    <a:pt x="20675" y="20177"/>
                    <a:pt x="20710" y="20095"/>
                    <a:pt x="20724" y="19213"/>
                  </a:cubicBezTo>
                  <a:cubicBezTo>
                    <a:pt x="20731" y="18695"/>
                    <a:pt x="20802" y="18226"/>
                    <a:pt x="20882" y="18162"/>
                  </a:cubicBezTo>
                  <a:cubicBezTo>
                    <a:pt x="20962" y="18099"/>
                    <a:pt x="20977" y="17934"/>
                    <a:pt x="20908" y="17799"/>
                  </a:cubicBezTo>
                  <a:cubicBezTo>
                    <a:pt x="20839" y="17664"/>
                    <a:pt x="20893" y="17524"/>
                    <a:pt x="21014" y="17488"/>
                  </a:cubicBezTo>
                  <a:cubicBezTo>
                    <a:pt x="21165" y="17442"/>
                    <a:pt x="21137" y="17324"/>
                    <a:pt x="20934" y="17085"/>
                  </a:cubicBezTo>
                  <a:cubicBezTo>
                    <a:pt x="20626" y="16722"/>
                    <a:pt x="20821" y="16525"/>
                    <a:pt x="21303" y="16722"/>
                  </a:cubicBezTo>
                  <a:cubicBezTo>
                    <a:pt x="21329" y="16733"/>
                    <a:pt x="21356" y="16727"/>
                    <a:pt x="21383" y="16735"/>
                  </a:cubicBezTo>
                  <a:cubicBezTo>
                    <a:pt x="21408" y="16668"/>
                    <a:pt x="21430" y="16606"/>
                    <a:pt x="21462" y="16541"/>
                  </a:cubicBezTo>
                  <a:cubicBezTo>
                    <a:pt x="21470" y="16523"/>
                    <a:pt x="21458" y="16506"/>
                    <a:pt x="21462" y="16489"/>
                  </a:cubicBezTo>
                  <a:cubicBezTo>
                    <a:pt x="21454" y="16431"/>
                    <a:pt x="21442" y="16414"/>
                    <a:pt x="21435" y="16372"/>
                  </a:cubicBezTo>
                  <a:cubicBezTo>
                    <a:pt x="21419" y="16349"/>
                    <a:pt x="21412" y="16316"/>
                    <a:pt x="21383" y="16307"/>
                  </a:cubicBezTo>
                  <a:cubicBezTo>
                    <a:pt x="21294" y="16280"/>
                    <a:pt x="21276" y="16196"/>
                    <a:pt x="21330" y="16112"/>
                  </a:cubicBezTo>
                  <a:cubicBezTo>
                    <a:pt x="21348" y="16085"/>
                    <a:pt x="21333" y="16047"/>
                    <a:pt x="21330" y="16009"/>
                  </a:cubicBezTo>
                  <a:cubicBezTo>
                    <a:pt x="21320" y="15986"/>
                    <a:pt x="21313" y="15983"/>
                    <a:pt x="21303" y="15957"/>
                  </a:cubicBezTo>
                  <a:cubicBezTo>
                    <a:pt x="21263" y="15847"/>
                    <a:pt x="21121" y="15721"/>
                    <a:pt x="20987" y="15684"/>
                  </a:cubicBezTo>
                  <a:cubicBezTo>
                    <a:pt x="20853" y="15647"/>
                    <a:pt x="20781" y="15593"/>
                    <a:pt x="20829" y="15555"/>
                  </a:cubicBezTo>
                  <a:cubicBezTo>
                    <a:pt x="20893" y="15504"/>
                    <a:pt x="20816" y="15314"/>
                    <a:pt x="20671" y="15114"/>
                  </a:cubicBezTo>
                  <a:cubicBezTo>
                    <a:pt x="20641" y="15080"/>
                    <a:pt x="20623" y="15069"/>
                    <a:pt x="20592" y="15036"/>
                  </a:cubicBezTo>
                  <a:cubicBezTo>
                    <a:pt x="20393" y="14827"/>
                    <a:pt x="20183" y="14627"/>
                    <a:pt x="20065" y="14569"/>
                  </a:cubicBezTo>
                  <a:cubicBezTo>
                    <a:pt x="19921" y="14498"/>
                    <a:pt x="19840" y="14420"/>
                    <a:pt x="19854" y="14374"/>
                  </a:cubicBezTo>
                  <a:cubicBezTo>
                    <a:pt x="19767" y="14289"/>
                    <a:pt x="19708" y="14201"/>
                    <a:pt x="19696" y="14128"/>
                  </a:cubicBezTo>
                  <a:cubicBezTo>
                    <a:pt x="19687" y="14073"/>
                    <a:pt x="19634" y="13995"/>
                    <a:pt x="19590" y="13920"/>
                  </a:cubicBezTo>
                  <a:cubicBezTo>
                    <a:pt x="19557" y="13881"/>
                    <a:pt x="19549" y="13844"/>
                    <a:pt x="19511" y="13803"/>
                  </a:cubicBezTo>
                  <a:cubicBezTo>
                    <a:pt x="19444" y="13730"/>
                    <a:pt x="19433" y="13698"/>
                    <a:pt x="19379" y="13635"/>
                  </a:cubicBezTo>
                  <a:cubicBezTo>
                    <a:pt x="19235" y="13496"/>
                    <a:pt x="19095" y="13343"/>
                    <a:pt x="19089" y="13310"/>
                  </a:cubicBezTo>
                  <a:cubicBezTo>
                    <a:pt x="19088" y="13303"/>
                    <a:pt x="19070" y="13294"/>
                    <a:pt x="19063" y="13284"/>
                  </a:cubicBezTo>
                  <a:cubicBezTo>
                    <a:pt x="18628" y="13229"/>
                    <a:pt x="18206" y="13099"/>
                    <a:pt x="18088" y="12947"/>
                  </a:cubicBezTo>
                  <a:cubicBezTo>
                    <a:pt x="18000" y="12835"/>
                    <a:pt x="18224" y="12580"/>
                    <a:pt x="18457" y="12441"/>
                  </a:cubicBezTo>
                  <a:cubicBezTo>
                    <a:pt x="18189" y="12329"/>
                    <a:pt x="17943" y="12209"/>
                    <a:pt x="18035" y="12208"/>
                  </a:cubicBezTo>
                  <a:cubicBezTo>
                    <a:pt x="18139" y="12206"/>
                    <a:pt x="18050" y="12111"/>
                    <a:pt x="17824" y="11987"/>
                  </a:cubicBezTo>
                  <a:cubicBezTo>
                    <a:pt x="17224" y="11657"/>
                    <a:pt x="16526" y="11043"/>
                    <a:pt x="16665" y="10975"/>
                  </a:cubicBezTo>
                  <a:cubicBezTo>
                    <a:pt x="16730" y="10943"/>
                    <a:pt x="16604" y="10781"/>
                    <a:pt x="16401" y="10612"/>
                  </a:cubicBezTo>
                  <a:lnTo>
                    <a:pt x="16322" y="10534"/>
                  </a:lnTo>
                  <a:cubicBezTo>
                    <a:pt x="16189" y="10542"/>
                    <a:pt x="16036" y="10481"/>
                    <a:pt x="15927" y="10339"/>
                  </a:cubicBezTo>
                  <a:cubicBezTo>
                    <a:pt x="15831" y="10216"/>
                    <a:pt x="15802" y="10146"/>
                    <a:pt x="15900" y="10054"/>
                  </a:cubicBezTo>
                  <a:cubicBezTo>
                    <a:pt x="15742" y="10045"/>
                    <a:pt x="15627" y="10008"/>
                    <a:pt x="15663" y="9924"/>
                  </a:cubicBezTo>
                  <a:cubicBezTo>
                    <a:pt x="15675" y="9896"/>
                    <a:pt x="15666" y="9865"/>
                    <a:pt x="15663" y="9834"/>
                  </a:cubicBezTo>
                  <a:cubicBezTo>
                    <a:pt x="15577" y="9753"/>
                    <a:pt x="15478" y="9663"/>
                    <a:pt x="15452" y="9587"/>
                  </a:cubicBezTo>
                  <a:cubicBezTo>
                    <a:pt x="15450" y="9580"/>
                    <a:pt x="15435" y="9570"/>
                    <a:pt x="15426" y="9561"/>
                  </a:cubicBezTo>
                  <a:cubicBezTo>
                    <a:pt x="15403" y="9558"/>
                    <a:pt x="15369" y="9541"/>
                    <a:pt x="15347" y="9548"/>
                  </a:cubicBezTo>
                  <a:cubicBezTo>
                    <a:pt x="15264" y="9573"/>
                    <a:pt x="15105" y="9514"/>
                    <a:pt x="15004" y="9405"/>
                  </a:cubicBezTo>
                  <a:cubicBezTo>
                    <a:pt x="14967" y="9366"/>
                    <a:pt x="14887" y="9321"/>
                    <a:pt x="14793" y="9276"/>
                  </a:cubicBezTo>
                  <a:cubicBezTo>
                    <a:pt x="14600" y="9202"/>
                    <a:pt x="14384" y="9123"/>
                    <a:pt x="14161" y="9055"/>
                  </a:cubicBezTo>
                  <a:cubicBezTo>
                    <a:pt x="13821" y="8976"/>
                    <a:pt x="13372" y="8815"/>
                    <a:pt x="13133" y="8692"/>
                  </a:cubicBezTo>
                  <a:cubicBezTo>
                    <a:pt x="12885" y="8564"/>
                    <a:pt x="12532" y="8458"/>
                    <a:pt x="12342" y="8458"/>
                  </a:cubicBezTo>
                  <a:cubicBezTo>
                    <a:pt x="12119" y="8458"/>
                    <a:pt x="11742" y="8323"/>
                    <a:pt x="11446" y="8173"/>
                  </a:cubicBezTo>
                  <a:cubicBezTo>
                    <a:pt x="11425" y="8163"/>
                    <a:pt x="11386" y="8157"/>
                    <a:pt x="11367" y="8147"/>
                  </a:cubicBezTo>
                  <a:cubicBezTo>
                    <a:pt x="11261" y="8092"/>
                    <a:pt x="11239" y="8059"/>
                    <a:pt x="11183" y="8017"/>
                  </a:cubicBezTo>
                  <a:cubicBezTo>
                    <a:pt x="11156" y="7998"/>
                    <a:pt x="11097" y="7983"/>
                    <a:pt x="11077" y="7965"/>
                  </a:cubicBezTo>
                  <a:cubicBezTo>
                    <a:pt x="11061" y="7948"/>
                    <a:pt x="11059" y="7917"/>
                    <a:pt x="11051" y="7901"/>
                  </a:cubicBezTo>
                  <a:cubicBezTo>
                    <a:pt x="11036" y="7880"/>
                    <a:pt x="11023" y="7865"/>
                    <a:pt x="11024" y="7849"/>
                  </a:cubicBezTo>
                  <a:cubicBezTo>
                    <a:pt x="11024" y="7838"/>
                    <a:pt x="11021" y="7821"/>
                    <a:pt x="11024" y="7810"/>
                  </a:cubicBezTo>
                  <a:cubicBezTo>
                    <a:pt x="11073" y="7771"/>
                    <a:pt x="11092" y="7648"/>
                    <a:pt x="11103" y="7485"/>
                  </a:cubicBezTo>
                  <a:cubicBezTo>
                    <a:pt x="11106" y="7474"/>
                    <a:pt x="11128" y="7459"/>
                    <a:pt x="11130" y="7446"/>
                  </a:cubicBezTo>
                  <a:cubicBezTo>
                    <a:pt x="11130" y="7444"/>
                    <a:pt x="11130" y="7436"/>
                    <a:pt x="11130" y="7434"/>
                  </a:cubicBezTo>
                  <a:cubicBezTo>
                    <a:pt x="11155" y="6871"/>
                    <a:pt x="10999" y="5896"/>
                    <a:pt x="10814" y="5786"/>
                  </a:cubicBezTo>
                  <a:cubicBezTo>
                    <a:pt x="10707" y="5723"/>
                    <a:pt x="10679" y="5645"/>
                    <a:pt x="10734" y="5617"/>
                  </a:cubicBezTo>
                  <a:cubicBezTo>
                    <a:pt x="10800" y="5585"/>
                    <a:pt x="10734" y="5395"/>
                    <a:pt x="10629" y="5189"/>
                  </a:cubicBezTo>
                  <a:cubicBezTo>
                    <a:pt x="10604" y="5141"/>
                    <a:pt x="10579" y="5094"/>
                    <a:pt x="10550" y="5046"/>
                  </a:cubicBezTo>
                  <a:cubicBezTo>
                    <a:pt x="10517" y="4994"/>
                    <a:pt x="10481" y="4943"/>
                    <a:pt x="10445" y="4891"/>
                  </a:cubicBezTo>
                  <a:cubicBezTo>
                    <a:pt x="10442" y="4888"/>
                    <a:pt x="10447" y="4881"/>
                    <a:pt x="10445" y="4878"/>
                  </a:cubicBezTo>
                  <a:cubicBezTo>
                    <a:pt x="10381" y="4794"/>
                    <a:pt x="10317" y="4730"/>
                    <a:pt x="10260" y="4696"/>
                  </a:cubicBezTo>
                  <a:cubicBezTo>
                    <a:pt x="10093" y="4597"/>
                    <a:pt x="9849" y="4285"/>
                    <a:pt x="9074" y="3178"/>
                  </a:cubicBezTo>
                  <a:cubicBezTo>
                    <a:pt x="8953" y="3018"/>
                    <a:pt x="8839" y="2916"/>
                    <a:pt x="8731" y="2763"/>
                  </a:cubicBezTo>
                  <a:cubicBezTo>
                    <a:pt x="8145" y="1935"/>
                    <a:pt x="7860" y="1528"/>
                    <a:pt x="7598" y="1219"/>
                  </a:cubicBezTo>
                  <a:cubicBezTo>
                    <a:pt x="7554" y="1159"/>
                    <a:pt x="7475" y="1079"/>
                    <a:pt x="7440" y="1025"/>
                  </a:cubicBezTo>
                  <a:cubicBezTo>
                    <a:pt x="7409" y="991"/>
                    <a:pt x="7390" y="976"/>
                    <a:pt x="7361" y="947"/>
                  </a:cubicBezTo>
                  <a:cubicBezTo>
                    <a:pt x="7237" y="839"/>
                    <a:pt x="7101" y="738"/>
                    <a:pt x="6965" y="649"/>
                  </a:cubicBezTo>
                  <a:cubicBezTo>
                    <a:pt x="6888" y="607"/>
                    <a:pt x="6821" y="557"/>
                    <a:pt x="6728" y="519"/>
                  </a:cubicBezTo>
                  <a:cubicBezTo>
                    <a:pt x="6327" y="355"/>
                    <a:pt x="6127" y="322"/>
                    <a:pt x="5990" y="389"/>
                  </a:cubicBezTo>
                  <a:cubicBezTo>
                    <a:pt x="5854" y="457"/>
                    <a:pt x="5712" y="414"/>
                    <a:pt x="5384" y="221"/>
                  </a:cubicBezTo>
                  <a:cubicBezTo>
                    <a:pt x="5118" y="64"/>
                    <a:pt x="4895" y="24"/>
                    <a:pt x="4593" y="0"/>
                  </a:cubicBezTo>
                  <a:lnTo>
                    <a:pt x="3671" y="0"/>
                  </a:lnTo>
                  <a:close/>
                </a:path>
              </a:pathLst>
            </a:custGeom>
            <a:ln>
              <a:noFill/>
            </a:ln>
            <a:effectLst/>
          </p:spPr>
        </p:pic>
        <p:pic>
          <p:nvPicPr>
            <p:cNvPr id="151" name="Image" descr="Image"/>
            <p:cNvPicPr>
              <a:picLocks/>
            </p:cNvPicPr>
            <p:nvPr/>
          </p:nvPicPr>
          <p:blipFill>
            <a:blip r:embed="rId11"/>
            <a:stretch>
              <a:fillRect/>
            </a:stretch>
          </p:blipFill>
          <p:spPr>
            <a:xfrm>
              <a:off x="-1" y="0"/>
              <a:ext cx="394106" cy="757699"/>
            </a:xfrm>
            <a:prstGeom prst="rect">
              <a:avLst/>
            </a:prstGeom>
            <a:effectLst/>
          </p:spPr>
        </p:pic>
      </p:grpSp>
      <p:grpSp>
        <p:nvGrpSpPr>
          <p:cNvPr id="156" name="Image"/>
          <p:cNvGrpSpPr/>
          <p:nvPr/>
        </p:nvGrpSpPr>
        <p:grpSpPr>
          <a:xfrm rot="10379877">
            <a:off x="21743384" y="1560131"/>
            <a:ext cx="640565" cy="1088009"/>
            <a:chOff x="0" y="0"/>
            <a:chExt cx="640563" cy="1088007"/>
          </a:xfrm>
        </p:grpSpPr>
        <p:pic>
          <p:nvPicPr>
            <p:cNvPr id="155" name="Image" descr="Image"/>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a:xfrm>
              <a:off x="35921" y="40778"/>
              <a:ext cx="568722" cy="986248"/>
            </a:xfrm>
            <a:custGeom>
              <a:avLst/>
              <a:gdLst/>
              <a:ahLst/>
              <a:cxnLst>
                <a:cxn ang="0">
                  <a:pos x="wd2" y="hd2"/>
                </a:cxn>
                <a:cxn ang="5400000">
                  <a:pos x="wd2" y="hd2"/>
                </a:cxn>
                <a:cxn ang="10800000">
                  <a:pos x="wd2" y="hd2"/>
                </a:cxn>
                <a:cxn ang="16200000">
                  <a:pos x="wd2" y="hd2"/>
                </a:cxn>
              </a:cxnLst>
              <a:rect l="0" t="0" r="r" b="b"/>
              <a:pathLst>
                <a:path w="21600" h="21599" extrusionOk="0">
                  <a:moveTo>
                    <a:pt x="7084" y="0"/>
                  </a:moveTo>
                  <a:cubicBezTo>
                    <a:pt x="6984" y="29"/>
                    <a:pt x="6856" y="48"/>
                    <a:pt x="6708" y="26"/>
                  </a:cubicBezTo>
                  <a:cubicBezTo>
                    <a:pt x="6603" y="10"/>
                    <a:pt x="6496" y="8"/>
                    <a:pt x="6406" y="17"/>
                  </a:cubicBezTo>
                  <a:cubicBezTo>
                    <a:pt x="6317" y="27"/>
                    <a:pt x="6257" y="49"/>
                    <a:pt x="6225" y="78"/>
                  </a:cubicBezTo>
                  <a:cubicBezTo>
                    <a:pt x="6193" y="109"/>
                    <a:pt x="6019" y="132"/>
                    <a:pt x="5788" y="148"/>
                  </a:cubicBezTo>
                  <a:cubicBezTo>
                    <a:pt x="5571" y="163"/>
                    <a:pt x="5297" y="171"/>
                    <a:pt x="5004" y="165"/>
                  </a:cubicBezTo>
                  <a:cubicBezTo>
                    <a:pt x="4400" y="154"/>
                    <a:pt x="3812" y="201"/>
                    <a:pt x="3693" y="269"/>
                  </a:cubicBezTo>
                  <a:cubicBezTo>
                    <a:pt x="3574" y="338"/>
                    <a:pt x="3362" y="369"/>
                    <a:pt x="3226" y="339"/>
                  </a:cubicBezTo>
                  <a:cubicBezTo>
                    <a:pt x="3090" y="309"/>
                    <a:pt x="2827" y="424"/>
                    <a:pt x="2638" y="591"/>
                  </a:cubicBezTo>
                  <a:cubicBezTo>
                    <a:pt x="2614" y="612"/>
                    <a:pt x="2599" y="608"/>
                    <a:pt x="2578" y="626"/>
                  </a:cubicBezTo>
                  <a:cubicBezTo>
                    <a:pt x="2556" y="654"/>
                    <a:pt x="2552" y="678"/>
                    <a:pt x="2502" y="713"/>
                  </a:cubicBezTo>
                  <a:cubicBezTo>
                    <a:pt x="2439" y="756"/>
                    <a:pt x="2375" y="766"/>
                    <a:pt x="2321" y="782"/>
                  </a:cubicBezTo>
                  <a:cubicBezTo>
                    <a:pt x="2305" y="788"/>
                    <a:pt x="2292" y="805"/>
                    <a:pt x="2276" y="808"/>
                  </a:cubicBezTo>
                  <a:cubicBezTo>
                    <a:pt x="2261" y="811"/>
                    <a:pt x="2247" y="808"/>
                    <a:pt x="2231" y="808"/>
                  </a:cubicBezTo>
                  <a:cubicBezTo>
                    <a:pt x="2161" y="811"/>
                    <a:pt x="2092" y="798"/>
                    <a:pt x="2005" y="756"/>
                  </a:cubicBezTo>
                  <a:cubicBezTo>
                    <a:pt x="1997" y="752"/>
                    <a:pt x="1997" y="751"/>
                    <a:pt x="1990" y="747"/>
                  </a:cubicBezTo>
                  <a:cubicBezTo>
                    <a:pt x="1915" y="713"/>
                    <a:pt x="1842" y="704"/>
                    <a:pt x="1779" y="695"/>
                  </a:cubicBezTo>
                  <a:cubicBezTo>
                    <a:pt x="1655" y="687"/>
                    <a:pt x="1487" y="750"/>
                    <a:pt x="1281" y="852"/>
                  </a:cubicBezTo>
                  <a:cubicBezTo>
                    <a:pt x="1219" y="911"/>
                    <a:pt x="1195" y="970"/>
                    <a:pt x="1236" y="1008"/>
                  </a:cubicBezTo>
                  <a:cubicBezTo>
                    <a:pt x="1300" y="1068"/>
                    <a:pt x="1234" y="1194"/>
                    <a:pt x="1100" y="1286"/>
                  </a:cubicBezTo>
                  <a:cubicBezTo>
                    <a:pt x="814" y="1485"/>
                    <a:pt x="626" y="1439"/>
                    <a:pt x="75" y="1156"/>
                  </a:cubicBezTo>
                  <a:cubicBezTo>
                    <a:pt x="48" y="1148"/>
                    <a:pt x="28" y="1148"/>
                    <a:pt x="0" y="1139"/>
                  </a:cubicBezTo>
                  <a:cubicBezTo>
                    <a:pt x="575" y="1445"/>
                    <a:pt x="703" y="1628"/>
                    <a:pt x="528" y="1817"/>
                  </a:cubicBezTo>
                  <a:cubicBezTo>
                    <a:pt x="403" y="1951"/>
                    <a:pt x="343" y="2361"/>
                    <a:pt x="317" y="2807"/>
                  </a:cubicBezTo>
                  <a:cubicBezTo>
                    <a:pt x="340" y="2985"/>
                    <a:pt x="366" y="3029"/>
                    <a:pt x="392" y="3285"/>
                  </a:cubicBezTo>
                  <a:cubicBezTo>
                    <a:pt x="451" y="3869"/>
                    <a:pt x="537" y="4252"/>
                    <a:pt x="633" y="4650"/>
                  </a:cubicBezTo>
                  <a:cubicBezTo>
                    <a:pt x="649" y="4718"/>
                    <a:pt x="645" y="4810"/>
                    <a:pt x="663" y="4876"/>
                  </a:cubicBezTo>
                  <a:cubicBezTo>
                    <a:pt x="682" y="4892"/>
                    <a:pt x="684" y="4903"/>
                    <a:pt x="708" y="4920"/>
                  </a:cubicBezTo>
                  <a:cubicBezTo>
                    <a:pt x="844" y="5014"/>
                    <a:pt x="899" y="5123"/>
                    <a:pt x="829" y="5163"/>
                  </a:cubicBezTo>
                  <a:cubicBezTo>
                    <a:pt x="803" y="5178"/>
                    <a:pt x="830" y="5307"/>
                    <a:pt x="859" y="5424"/>
                  </a:cubicBezTo>
                  <a:cubicBezTo>
                    <a:pt x="1004" y="5809"/>
                    <a:pt x="1147" y="6168"/>
                    <a:pt x="1432" y="6727"/>
                  </a:cubicBezTo>
                  <a:cubicBezTo>
                    <a:pt x="1698" y="7250"/>
                    <a:pt x="2101" y="7725"/>
                    <a:pt x="2397" y="7875"/>
                  </a:cubicBezTo>
                  <a:cubicBezTo>
                    <a:pt x="3045" y="8202"/>
                    <a:pt x="3284" y="8660"/>
                    <a:pt x="2939" y="8900"/>
                  </a:cubicBezTo>
                  <a:cubicBezTo>
                    <a:pt x="2731" y="9045"/>
                    <a:pt x="2736" y="9131"/>
                    <a:pt x="2954" y="9283"/>
                  </a:cubicBezTo>
                  <a:cubicBezTo>
                    <a:pt x="3108" y="9390"/>
                    <a:pt x="3180" y="9509"/>
                    <a:pt x="3105" y="9552"/>
                  </a:cubicBezTo>
                  <a:cubicBezTo>
                    <a:pt x="3068" y="9574"/>
                    <a:pt x="3078" y="9637"/>
                    <a:pt x="3135" y="9717"/>
                  </a:cubicBezTo>
                  <a:cubicBezTo>
                    <a:pt x="3145" y="9725"/>
                    <a:pt x="3155" y="9736"/>
                    <a:pt x="3165" y="9743"/>
                  </a:cubicBezTo>
                  <a:cubicBezTo>
                    <a:pt x="3220" y="9786"/>
                    <a:pt x="3259" y="9839"/>
                    <a:pt x="3316" y="9874"/>
                  </a:cubicBezTo>
                  <a:cubicBezTo>
                    <a:pt x="3463" y="9962"/>
                    <a:pt x="3533" y="10022"/>
                    <a:pt x="3603" y="10082"/>
                  </a:cubicBezTo>
                  <a:cubicBezTo>
                    <a:pt x="3806" y="10119"/>
                    <a:pt x="3985" y="10161"/>
                    <a:pt x="4025" y="10230"/>
                  </a:cubicBezTo>
                  <a:cubicBezTo>
                    <a:pt x="4069" y="10307"/>
                    <a:pt x="3958" y="10422"/>
                    <a:pt x="3798" y="10517"/>
                  </a:cubicBezTo>
                  <a:cubicBezTo>
                    <a:pt x="3816" y="10531"/>
                    <a:pt x="3823" y="10546"/>
                    <a:pt x="3844" y="10560"/>
                  </a:cubicBezTo>
                  <a:cubicBezTo>
                    <a:pt x="3939" y="10627"/>
                    <a:pt x="3970" y="10682"/>
                    <a:pt x="3979" y="10734"/>
                  </a:cubicBezTo>
                  <a:cubicBezTo>
                    <a:pt x="4116" y="10764"/>
                    <a:pt x="4151" y="10862"/>
                    <a:pt x="4115" y="11117"/>
                  </a:cubicBezTo>
                  <a:cubicBezTo>
                    <a:pt x="4111" y="11144"/>
                    <a:pt x="4117" y="11152"/>
                    <a:pt x="4115" y="11178"/>
                  </a:cubicBezTo>
                  <a:cubicBezTo>
                    <a:pt x="4434" y="11232"/>
                    <a:pt x="4522" y="11317"/>
                    <a:pt x="4432" y="11517"/>
                  </a:cubicBezTo>
                  <a:cubicBezTo>
                    <a:pt x="4413" y="11556"/>
                    <a:pt x="4417" y="11618"/>
                    <a:pt x="4416" y="11673"/>
                  </a:cubicBezTo>
                  <a:cubicBezTo>
                    <a:pt x="4450" y="11690"/>
                    <a:pt x="4467" y="11709"/>
                    <a:pt x="4507" y="11725"/>
                  </a:cubicBezTo>
                  <a:cubicBezTo>
                    <a:pt x="4755" y="11825"/>
                    <a:pt x="4901" y="11954"/>
                    <a:pt x="4839" y="12012"/>
                  </a:cubicBezTo>
                  <a:cubicBezTo>
                    <a:pt x="4776" y="12070"/>
                    <a:pt x="4880" y="12154"/>
                    <a:pt x="5065" y="12195"/>
                  </a:cubicBezTo>
                  <a:cubicBezTo>
                    <a:pt x="5076" y="12197"/>
                    <a:pt x="5069" y="12209"/>
                    <a:pt x="5080" y="12212"/>
                  </a:cubicBezTo>
                  <a:lnTo>
                    <a:pt x="5155" y="12160"/>
                  </a:lnTo>
                  <a:cubicBezTo>
                    <a:pt x="5426" y="11952"/>
                    <a:pt x="5678" y="11885"/>
                    <a:pt x="5939" y="11942"/>
                  </a:cubicBezTo>
                  <a:cubicBezTo>
                    <a:pt x="6246" y="12011"/>
                    <a:pt x="6256" y="12056"/>
                    <a:pt x="6044" y="12203"/>
                  </a:cubicBezTo>
                  <a:cubicBezTo>
                    <a:pt x="5899" y="12305"/>
                    <a:pt x="5856" y="12456"/>
                    <a:pt x="5939" y="12534"/>
                  </a:cubicBezTo>
                  <a:cubicBezTo>
                    <a:pt x="6022" y="12611"/>
                    <a:pt x="5919" y="12785"/>
                    <a:pt x="5713" y="12916"/>
                  </a:cubicBezTo>
                  <a:cubicBezTo>
                    <a:pt x="5624" y="12973"/>
                    <a:pt x="5576" y="13029"/>
                    <a:pt x="5532" y="13090"/>
                  </a:cubicBezTo>
                  <a:cubicBezTo>
                    <a:pt x="5553" y="13137"/>
                    <a:pt x="5550" y="13196"/>
                    <a:pt x="5517" y="13246"/>
                  </a:cubicBezTo>
                  <a:cubicBezTo>
                    <a:pt x="5452" y="13344"/>
                    <a:pt x="5613" y="13482"/>
                    <a:pt x="5864" y="13559"/>
                  </a:cubicBezTo>
                  <a:cubicBezTo>
                    <a:pt x="6112" y="13636"/>
                    <a:pt x="6247" y="13729"/>
                    <a:pt x="6180" y="13768"/>
                  </a:cubicBezTo>
                  <a:cubicBezTo>
                    <a:pt x="6113" y="13806"/>
                    <a:pt x="6153" y="13945"/>
                    <a:pt x="6270" y="14072"/>
                  </a:cubicBezTo>
                  <a:cubicBezTo>
                    <a:pt x="6410" y="14222"/>
                    <a:pt x="6415" y="14325"/>
                    <a:pt x="6270" y="14376"/>
                  </a:cubicBezTo>
                  <a:cubicBezTo>
                    <a:pt x="5982" y="14479"/>
                    <a:pt x="5981" y="15046"/>
                    <a:pt x="6270" y="15150"/>
                  </a:cubicBezTo>
                  <a:cubicBezTo>
                    <a:pt x="6394" y="15194"/>
                    <a:pt x="6436" y="15288"/>
                    <a:pt x="6361" y="15358"/>
                  </a:cubicBezTo>
                  <a:cubicBezTo>
                    <a:pt x="6285" y="15430"/>
                    <a:pt x="6403" y="15468"/>
                    <a:pt x="6632" y="15445"/>
                  </a:cubicBezTo>
                  <a:cubicBezTo>
                    <a:pt x="6917" y="15417"/>
                    <a:pt x="7038" y="15476"/>
                    <a:pt x="7039" y="15654"/>
                  </a:cubicBezTo>
                  <a:cubicBezTo>
                    <a:pt x="7040" y="15794"/>
                    <a:pt x="7168" y="16041"/>
                    <a:pt x="7326" y="16201"/>
                  </a:cubicBezTo>
                  <a:cubicBezTo>
                    <a:pt x="7483" y="16362"/>
                    <a:pt x="7589" y="16620"/>
                    <a:pt x="7552" y="16775"/>
                  </a:cubicBezTo>
                  <a:cubicBezTo>
                    <a:pt x="7498" y="16998"/>
                    <a:pt x="7596" y="17060"/>
                    <a:pt x="8034" y="17071"/>
                  </a:cubicBezTo>
                  <a:cubicBezTo>
                    <a:pt x="8946" y="17093"/>
                    <a:pt x="9019" y="17120"/>
                    <a:pt x="8742" y="17279"/>
                  </a:cubicBezTo>
                  <a:cubicBezTo>
                    <a:pt x="8404" y="17474"/>
                    <a:pt x="8393" y="18172"/>
                    <a:pt x="8727" y="18366"/>
                  </a:cubicBezTo>
                  <a:cubicBezTo>
                    <a:pt x="8914" y="18473"/>
                    <a:pt x="8920" y="18564"/>
                    <a:pt x="8742" y="18687"/>
                  </a:cubicBezTo>
                  <a:cubicBezTo>
                    <a:pt x="8461" y="18883"/>
                    <a:pt x="8675" y="19096"/>
                    <a:pt x="9134" y="19096"/>
                  </a:cubicBezTo>
                  <a:cubicBezTo>
                    <a:pt x="9499" y="19096"/>
                    <a:pt x="9860" y="19770"/>
                    <a:pt x="9556" y="19878"/>
                  </a:cubicBezTo>
                  <a:cubicBezTo>
                    <a:pt x="9271" y="19980"/>
                    <a:pt x="10760" y="20753"/>
                    <a:pt x="11742" y="21017"/>
                  </a:cubicBezTo>
                  <a:cubicBezTo>
                    <a:pt x="12193" y="21138"/>
                    <a:pt x="12740" y="21321"/>
                    <a:pt x="12948" y="21425"/>
                  </a:cubicBezTo>
                  <a:cubicBezTo>
                    <a:pt x="13194" y="21549"/>
                    <a:pt x="13518" y="21584"/>
                    <a:pt x="13898" y="21529"/>
                  </a:cubicBezTo>
                  <a:cubicBezTo>
                    <a:pt x="14347" y="21464"/>
                    <a:pt x="14636" y="21496"/>
                    <a:pt x="14787" y="21599"/>
                  </a:cubicBezTo>
                  <a:cubicBezTo>
                    <a:pt x="14799" y="21538"/>
                    <a:pt x="14824" y="21467"/>
                    <a:pt x="14802" y="21434"/>
                  </a:cubicBezTo>
                  <a:cubicBezTo>
                    <a:pt x="14640" y="21190"/>
                    <a:pt x="17309" y="20353"/>
                    <a:pt x="17545" y="20573"/>
                  </a:cubicBezTo>
                  <a:cubicBezTo>
                    <a:pt x="17711" y="20728"/>
                    <a:pt x="18467" y="20544"/>
                    <a:pt x="19369" y="20130"/>
                  </a:cubicBezTo>
                  <a:cubicBezTo>
                    <a:pt x="19411" y="20111"/>
                    <a:pt x="19461" y="20103"/>
                    <a:pt x="19505" y="20087"/>
                  </a:cubicBezTo>
                  <a:cubicBezTo>
                    <a:pt x="19295" y="19944"/>
                    <a:pt x="19382" y="19841"/>
                    <a:pt x="19897" y="19617"/>
                  </a:cubicBezTo>
                  <a:cubicBezTo>
                    <a:pt x="20544" y="19335"/>
                    <a:pt x="20587" y="19223"/>
                    <a:pt x="20605" y="17827"/>
                  </a:cubicBezTo>
                  <a:cubicBezTo>
                    <a:pt x="20616" y="17007"/>
                    <a:pt x="20708" y="16250"/>
                    <a:pt x="20816" y="16149"/>
                  </a:cubicBezTo>
                  <a:cubicBezTo>
                    <a:pt x="20924" y="16049"/>
                    <a:pt x="20939" y="15798"/>
                    <a:pt x="20846" y="15584"/>
                  </a:cubicBezTo>
                  <a:cubicBezTo>
                    <a:pt x="20754" y="15371"/>
                    <a:pt x="20804" y="15147"/>
                    <a:pt x="20967" y="15089"/>
                  </a:cubicBezTo>
                  <a:cubicBezTo>
                    <a:pt x="21172" y="15016"/>
                    <a:pt x="21150" y="14814"/>
                    <a:pt x="20876" y="14437"/>
                  </a:cubicBezTo>
                  <a:cubicBezTo>
                    <a:pt x="20460" y="13862"/>
                    <a:pt x="20722" y="13560"/>
                    <a:pt x="21374" y="13872"/>
                  </a:cubicBezTo>
                  <a:cubicBezTo>
                    <a:pt x="21408" y="13889"/>
                    <a:pt x="21443" y="13894"/>
                    <a:pt x="21479" y="13907"/>
                  </a:cubicBezTo>
                  <a:cubicBezTo>
                    <a:pt x="21514" y="13800"/>
                    <a:pt x="21542" y="13689"/>
                    <a:pt x="21585" y="13585"/>
                  </a:cubicBezTo>
                  <a:cubicBezTo>
                    <a:pt x="21596" y="13557"/>
                    <a:pt x="21595" y="13534"/>
                    <a:pt x="21600" y="13507"/>
                  </a:cubicBezTo>
                  <a:cubicBezTo>
                    <a:pt x="21590" y="13415"/>
                    <a:pt x="21580" y="13383"/>
                    <a:pt x="21570" y="13316"/>
                  </a:cubicBezTo>
                  <a:cubicBezTo>
                    <a:pt x="21548" y="13280"/>
                    <a:pt x="21534" y="13234"/>
                    <a:pt x="21494" y="13220"/>
                  </a:cubicBezTo>
                  <a:cubicBezTo>
                    <a:pt x="21376" y="13178"/>
                    <a:pt x="21332" y="13039"/>
                    <a:pt x="21404" y="12907"/>
                  </a:cubicBezTo>
                  <a:cubicBezTo>
                    <a:pt x="21428" y="12864"/>
                    <a:pt x="21424" y="12802"/>
                    <a:pt x="21419" y="12742"/>
                  </a:cubicBezTo>
                  <a:cubicBezTo>
                    <a:pt x="21406" y="12706"/>
                    <a:pt x="21402" y="12706"/>
                    <a:pt x="21389" y="12664"/>
                  </a:cubicBezTo>
                  <a:cubicBezTo>
                    <a:pt x="21334" y="12490"/>
                    <a:pt x="21133" y="12297"/>
                    <a:pt x="20952" y="12238"/>
                  </a:cubicBezTo>
                  <a:cubicBezTo>
                    <a:pt x="20770" y="12179"/>
                    <a:pt x="20676" y="12081"/>
                    <a:pt x="20741" y="12021"/>
                  </a:cubicBezTo>
                  <a:cubicBezTo>
                    <a:pt x="20827" y="11940"/>
                    <a:pt x="20711" y="11643"/>
                    <a:pt x="20515" y="11325"/>
                  </a:cubicBezTo>
                  <a:cubicBezTo>
                    <a:pt x="20474" y="11273"/>
                    <a:pt x="20467" y="11247"/>
                    <a:pt x="20424" y="11195"/>
                  </a:cubicBezTo>
                  <a:cubicBezTo>
                    <a:pt x="20155" y="10864"/>
                    <a:pt x="19846" y="10548"/>
                    <a:pt x="19686" y="10456"/>
                  </a:cubicBezTo>
                  <a:cubicBezTo>
                    <a:pt x="19492" y="10344"/>
                    <a:pt x="19395" y="10217"/>
                    <a:pt x="19414" y="10143"/>
                  </a:cubicBezTo>
                  <a:cubicBezTo>
                    <a:pt x="19297" y="10009"/>
                    <a:pt x="19204" y="9868"/>
                    <a:pt x="19188" y="9752"/>
                  </a:cubicBezTo>
                  <a:cubicBezTo>
                    <a:pt x="19177" y="9667"/>
                    <a:pt x="19127" y="9549"/>
                    <a:pt x="19068" y="9431"/>
                  </a:cubicBezTo>
                  <a:cubicBezTo>
                    <a:pt x="19023" y="9368"/>
                    <a:pt x="18998" y="9322"/>
                    <a:pt x="18947" y="9257"/>
                  </a:cubicBezTo>
                  <a:cubicBezTo>
                    <a:pt x="18856" y="9141"/>
                    <a:pt x="18853" y="9088"/>
                    <a:pt x="18781" y="8987"/>
                  </a:cubicBezTo>
                  <a:cubicBezTo>
                    <a:pt x="18777" y="8983"/>
                    <a:pt x="18770" y="8983"/>
                    <a:pt x="18766" y="8979"/>
                  </a:cubicBezTo>
                  <a:cubicBezTo>
                    <a:pt x="18571" y="8759"/>
                    <a:pt x="18412" y="8535"/>
                    <a:pt x="18404" y="8483"/>
                  </a:cubicBezTo>
                  <a:cubicBezTo>
                    <a:pt x="18403" y="8471"/>
                    <a:pt x="18369" y="8447"/>
                    <a:pt x="18359" y="8431"/>
                  </a:cubicBezTo>
                  <a:cubicBezTo>
                    <a:pt x="17771" y="8344"/>
                    <a:pt x="17178" y="8150"/>
                    <a:pt x="17018" y="7909"/>
                  </a:cubicBezTo>
                  <a:cubicBezTo>
                    <a:pt x="16899" y="7732"/>
                    <a:pt x="17230" y="7313"/>
                    <a:pt x="17545" y="7092"/>
                  </a:cubicBezTo>
                  <a:cubicBezTo>
                    <a:pt x="17184" y="6915"/>
                    <a:pt x="16847" y="6729"/>
                    <a:pt x="16973" y="6727"/>
                  </a:cubicBezTo>
                  <a:cubicBezTo>
                    <a:pt x="17113" y="6725"/>
                    <a:pt x="16977" y="6568"/>
                    <a:pt x="16671" y="6371"/>
                  </a:cubicBezTo>
                  <a:cubicBezTo>
                    <a:pt x="15860" y="5848"/>
                    <a:pt x="14902" y="4879"/>
                    <a:pt x="15088" y="4772"/>
                  </a:cubicBezTo>
                  <a:cubicBezTo>
                    <a:pt x="15177" y="4721"/>
                    <a:pt x="15031" y="4457"/>
                    <a:pt x="14757" y="4189"/>
                  </a:cubicBezTo>
                  <a:lnTo>
                    <a:pt x="14636" y="4076"/>
                  </a:lnTo>
                  <a:cubicBezTo>
                    <a:pt x="14456" y="4090"/>
                    <a:pt x="14241" y="3997"/>
                    <a:pt x="14094" y="3772"/>
                  </a:cubicBezTo>
                  <a:cubicBezTo>
                    <a:pt x="13964" y="3576"/>
                    <a:pt x="13916" y="3457"/>
                    <a:pt x="14048" y="3312"/>
                  </a:cubicBezTo>
                  <a:cubicBezTo>
                    <a:pt x="13834" y="3297"/>
                    <a:pt x="13682" y="3245"/>
                    <a:pt x="13732" y="3112"/>
                  </a:cubicBezTo>
                  <a:cubicBezTo>
                    <a:pt x="13748" y="3067"/>
                    <a:pt x="13750" y="3014"/>
                    <a:pt x="13747" y="2964"/>
                  </a:cubicBezTo>
                  <a:cubicBezTo>
                    <a:pt x="13631" y="2837"/>
                    <a:pt x="13495" y="2701"/>
                    <a:pt x="13460" y="2581"/>
                  </a:cubicBezTo>
                  <a:cubicBezTo>
                    <a:pt x="13457" y="2571"/>
                    <a:pt x="13427" y="2552"/>
                    <a:pt x="13415" y="2538"/>
                  </a:cubicBezTo>
                  <a:cubicBezTo>
                    <a:pt x="13384" y="2533"/>
                    <a:pt x="13355" y="2510"/>
                    <a:pt x="13325" y="2521"/>
                  </a:cubicBezTo>
                  <a:cubicBezTo>
                    <a:pt x="13213" y="2561"/>
                    <a:pt x="13009" y="2458"/>
                    <a:pt x="12873" y="2286"/>
                  </a:cubicBezTo>
                  <a:cubicBezTo>
                    <a:pt x="12823" y="2223"/>
                    <a:pt x="12698" y="2149"/>
                    <a:pt x="12571" y="2077"/>
                  </a:cubicBezTo>
                  <a:cubicBezTo>
                    <a:pt x="12309" y="1961"/>
                    <a:pt x="12028" y="1846"/>
                    <a:pt x="11727" y="1738"/>
                  </a:cubicBezTo>
                  <a:cubicBezTo>
                    <a:pt x="11268" y="1612"/>
                    <a:pt x="10664" y="1360"/>
                    <a:pt x="10340" y="1165"/>
                  </a:cubicBezTo>
                  <a:cubicBezTo>
                    <a:pt x="10005" y="963"/>
                    <a:pt x="9512" y="800"/>
                    <a:pt x="9255" y="800"/>
                  </a:cubicBezTo>
                  <a:cubicBezTo>
                    <a:pt x="8980" y="800"/>
                    <a:pt x="8535" y="611"/>
                    <a:pt x="8155" y="400"/>
                  </a:cubicBezTo>
                  <a:cubicBezTo>
                    <a:pt x="7623" y="538"/>
                    <a:pt x="7176" y="342"/>
                    <a:pt x="7100" y="0"/>
                  </a:cubicBezTo>
                  <a:cubicBezTo>
                    <a:pt x="7096" y="1"/>
                    <a:pt x="7088" y="-1"/>
                    <a:pt x="7084" y="0"/>
                  </a:cubicBezTo>
                  <a:close/>
                </a:path>
              </a:pathLst>
            </a:custGeom>
            <a:ln>
              <a:noFill/>
            </a:ln>
            <a:effectLst/>
          </p:spPr>
        </p:pic>
        <p:pic>
          <p:nvPicPr>
            <p:cNvPr id="154" name="Image" descr="Image"/>
            <p:cNvPicPr>
              <a:picLocks/>
            </p:cNvPicPr>
            <p:nvPr/>
          </p:nvPicPr>
          <p:blipFill>
            <a:blip r:embed="rId13"/>
            <a:stretch>
              <a:fillRect/>
            </a:stretch>
          </p:blipFill>
          <p:spPr>
            <a:xfrm>
              <a:off x="0" y="-1"/>
              <a:ext cx="640564" cy="1088009"/>
            </a:xfrm>
            <a:prstGeom prst="rect">
              <a:avLst/>
            </a:prstGeom>
            <a:effectLst/>
          </p:spPr>
        </p:pic>
      </p:grpSp>
      <p:grpSp>
        <p:nvGrpSpPr>
          <p:cNvPr id="159" name="Image"/>
          <p:cNvGrpSpPr/>
          <p:nvPr/>
        </p:nvGrpSpPr>
        <p:grpSpPr>
          <a:xfrm rot="15553597">
            <a:off x="22033002" y="2369259"/>
            <a:ext cx="640565" cy="1088008"/>
            <a:chOff x="0" y="0"/>
            <a:chExt cx="640563" cy="1088007"/>
          </a:xfrm>
        </p:grpSpPr>
        <p:pic>
          <p:nvPicPr>
            <p:cNvPr id="158" name="Image" descr="Image"/>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a:xfrm>
              <a:off x="35921" y="40778"/>
              <a:ext cx="568722" cy="986248"/>
            </a:xfrm>
            <a:custGeom>
              <a:avLst/>
              <a:gdLst/>
              <a:ahLst/>
              <a:cxnLst>
                <a:cxn ang="0">
                  <a:pos x="wd2" y="hd2"/>
                </a:cxn>
                <a:cxn ang="5400000">
                  <a:pos x="wd2" y="hd2"/>
                </a:cxn>
                <a:cxn ang="10800000">
                  <a:pos x="wd2" y="hd2"/>
                </a:cxn>
                <a:cxn ang="16200000">
                  <a:pos x="wd2" y="hd2"/>
                </a:cxn>
              </a:cxnLst>
              <a:rect l="0" t="0" r="r" b="b"/>
              <a:pathLst>
                <a:path w="21600" h="21599" extrusionOk="0">
                  <a:moveTo>
                    <a:pt x="7084" y="0"/>
                  </a:moveTo>
                  <a:cubicBezTo>
                    <a:pt x="6984" y="29"/>
                    <a:pt x="6856" y="48"/>
                    <a:pt x="6708" y="26"/>
                  </a:cubicBezTo>
                  <a:cubicBezTo>
                    <a:pt x="6603" y="10"/>
                    <a:pt x="6496" y="8"/>
                    <a:pt x="6406" y="17"/>
                  </a:cubicBezTo>
                  <a:cubicBezTo>
                    <a:pt x="6317" y="27"/>
                    <a:pt x="6257" y="49"/>
                    <a:pt x="6225" y="78"/>
                  </a:cubicBezTo>
                  <a:cubicBezTo>
                    <a:pt x="6193" y="109"/>
                    <a:pt x="6019" y="132"/>
                    <a:pt x="5788" y="148"/>
                  </a:cubicBezTo>
                  <a:cubicBezTo>
                    <a:pt x="5571" y="163"/>
                    <a:pt x="5297" y="171"/>
                    <a:pt x="5004" y="165"/>
                  </a:cubicBezTo>
                  <a:cubicBezTo>
                    <a:pt x="4400" y="154"/>
                    <a:pt x="3812" y="201"/>
                    <a:pt x="3693" y="269"/>
                  </a:cubicBezTo>
                  <a:cubicBezTo>
                    <a:pt x="3574" y="338"/>
                    <a:pt x="3362" y="369"/>
                    <a:pt x="3226" y="339"/>
                  </a:cubicBezTo>
                  <a:cubicBezTo>
                    <a:pt x="3090" y="309"/>
                    <a:pt x="2827" y="424"/>
                    <a:pt x="2638" y="591"/>
                  </a:cubicBezTo>
                  <a:cubicBezTo>
                    <a:pt x="2614" y="612"/>
                    <a:pt x="2599" y="608"/>
                    <a:pt x="2578" y="626"/>
                  </a:cubicBezTo>
                  <a:cubicBezTo>
                    <a:pt x="2556" y="654"/>
                    <a:pt x="2552" y="678"/>
                    <a:pt x="2502" y="713"/>
                  </a:cubicBezTo>
                  <a:cubicBezTo>
                    <a:pt x="2439" y="756"/>
                    <a:pt x="2375" y="766"/>
                    <a:pt x="2321" y="782"/>
                  </a:cubicBezTo>
                  <a:cubicBezTo>
                    <a:pt x="2305" y="788"/>
                    <a:pt x="2292" y="805"/>
                    <a:pt x="2276" y="808"/>
                  </a:cubicBezTo>
                  <a:cubicBezTo>
                    <a:pt x="2261" y="811"/>
                    <a:pt x="2247" y="808"/>
                    <a:pt x="2231" y="808"/>
                  </a:cubicBezTo>
                  <a:cubicBezTo>
                    <a:pt x="2161" y="811"/>
                    <a:pt x="2092" y="798"/>
                    <a:pt x="2005" y="756"/>
                  </a:cubicBezTo>
                  <a:cubicBezTo>
                    <a:pt x="1997" y="752"/>
                    <a:pt x="1997" y="751"/>
                    <a:pt x="1990" y="747"/>
                  </a:cubicBezTo>
                  <a:cubicBezTo>
                    <a:pt x="1915" y="713"/>
                    <a:pt x="1842" y="704"/>
                    <a:pt x="1779" y="695"/>
                  </a:cubicBezTo>
                  <a:cubicBezTo>
                    <a:pt x="1655" y="687"/>
                    <a:pt x="1487" y="750"/>
                    <a:pt x="1281" y="852"/>
                  </a:cubicBezTo>
                  <a:cubicBezTo>
                    <a:pt x="1219" y="911"/>
                    <a:pt x="1195" y="970"/>
                    <a:pt x="1236" y="1008"/>
                  </a:cubicBezTo>
                  <a:cubicBezTo>
                    <a:pt x="1300" y="1068"/>
                    <a:pt x="1234" y="1194"/>
                    <a:pt x="1100" y="1286"/>
                  </a:cubicBezTo>
                  <a:cubicBezTo>
                    <a:pt x="814" y="1485"/>
                    <a:pt x="626" y="1439"/>
                    <a:pt x="75" y="1156"/>
                  </a:cubicBezTo>
                  <a:cubicBezTo>
                    <a:pt x="48" y="1148"/>
                    <a:pt x="28" y="1148"/>
                    <a:pt x="0" y="1139"/>
                  </a:cubicBezTo>
                  <a:cubicBezTo>
                    <a:pt x="575" y="1445"/>
                    <a:pt x="703" y="1628"/>
                    <a:pt x="528" y="1817"/>
                  </a:cubicBezTo>
                  <a:cubicBezTo>
                    <a:pt x="403" y="1951"/>
                    <a:pt x="343" y="2361"/>
                    <a:pt x="317" y="2807"/>
                  </a:cubicBezTo>
                  <a:cubicBezTo>
                    <a:pt x="340" y="2985"/>
                    <a:pt x="366" y="3029"/>
                    <a:pt x="392" y="3285"/>
                  </a:cubicBezTo>
                  <a:cubicBezTo>
                    <a:pt x="451" y="3869"/>
                    <a:pt x="537" y="4252"/>
                    <a:pt x="633" y="4650"/>
                  </a:cubicBezTo>
                  <a:cubicBezTo>
                    <a:pt x="649" y="4718"/>
                    <a:pt x="645" y="4810"/>
                    <a:pt x="663" y="4876"/>
                  </a:cubicBezTo>
                  <a:cubicBezTo>
                    <a:pt x="682" y="4892"/>
                    <a:pt x="684" y="4903"/>
                    <a:pt x="708" y="4920"/>
                  </a:cubicBezTo>
                  <a:cubicBezTo>
                    <a:pt x="844" y="5014"/>
                    <a:pt x="899" y="5123"/>
                    <a:pt x="829" y="5163"/>
                  </a:cubicBezTo>
                  <a:cubicBezTo>
                    <a:pt x="803" y="5178"/>
                    <a:pt x="830" y="5307"/>
                    <a:pt x="859" y="5424"/>
                  </a:cubicBezTo>
                  <a:cubicBezTo>
                    <a:pt x="1004" y="5809"/>
                    <a:pt x="1147" y="6168"/>
                    <a:pt x="1432" y="6727"/>
                  </a:cubicBezTo>
                  <a:cubicBezTo>
                    <a:pt x="1698" y="7250"/>
                    <a:pt x="2101" y="7725"/>
                    <a:pt x="2397" y="7875"/>
                  </a:cubicBezTo>
                  <a:cubicBezTo>
                    <a:pt x="3045" y="8202"/>
                    <a:pt x="3284" y="8660"/>
                    <a:pt x="2939" y="8900"/>
                  </a:cubicBezTo>
                  <a:cubicBezTo>
                    <a:pt x="2731" y="9045"/>
                    <a:pt x="2736" y="9131"/>
                    <a:pt x="2954" y="9283"/>
                  </a:cubicBezTo>
                  <a:cubicBezTo>
                    <a:pt x="3108" y="9390"/>
                    <a:pt x="3180" y="9509"/>
                    <a:pt x="3105" y="9552"/>
                  </a:cubicBezTo>
                  <a:cubicBezTo>
                    <a:pt x="3068" y="9574"/>
                    <a:pt x="3078" y="9637"/>
                    <a:pt x="3135" y="9717"/>
                  </a:cubicBezTo>
                  <a:cubicBezTo>
                    <a:pt x="3145" y="9725"/>
                    <a:pt x="3155" y="9736"/>
                    <a:pt x="3165" y="9743"/>
                  </a:cubicBezTo>
                  <a:cubicBezTo>
                    <a:pt x="3220" y="9786"/>
                    <a:pt x="3259" y="9839"/>
                    <a:pt x="3316" y="9874"/>
                  </a:cubicBezTo>
                  <a:cubicBezTo>
                    <a:pt x="3463" y="9962"/>
                    <a:pt x="3533" y="10022"/>
                    <a:pt x="3603" y="10082"/>
                  </a:cubicBezTo>
                  <a:cubicBezTo>
                    <a:pt x="3806" y="10119"/>
                    <a:pt x="3985" y="10161"/>
                    <a:pt x="4025" y="10230"/>
                  </a:cubicBezTo>
                  <a:cubicBezTo>
                    <a:pt x="4069" y="10307"/>
                    <a:pt x="3958" y="10422"/>
                    <a:pt x="3798" y="10517"/>
                  </a:cubicBezTo>
                  <a:cubicBezTo>
                    <a:pt x="3816" y="10531"/>
                    <a:pt x="3823" y="10546"/>
                    <a:pt x="3844" y="10560"/>
                  </a:cubicBezTo>
                  <a:cubicBezTo>
                    <a:pt x="3939" y="10627"/>
                    <a:pt x="3970" y="10682"/>
                    <a:pt x="3979" y="10734"/>
                  </a:cubicBezTo>
                  <a:cubicBezTo>
                    <a:pt x="4116" y="10764"/>
                    <a:pt x="4151" y="10862"/>
                    <a:pt x="4115" y="11117"/>
                  </a:cubicBezTo>
                  <a:cubicBezTo>
                    <a:pt x="4111" y="11144"/>
                    <a:pt x="4117" y="11152"/>
                    <a:pt x="4115" y="11178"/>
                  </a:cubicBezTo>
                  <a:cubicBezTo>
                    <a:pt x="4434" y="11232"/>
                    <a:pt x="4522" y="11317"/>
                    <a:pt x="4432" y="11517"/>
                  </a:cubicBezTo>
                  <a:cubicBezTo>
                    <a:pt x="4413" y="11556"/>
                    <a:pt x="4417" y="11618"/>
                    <a:pt x="4416" y="11673"/>
                  </a:cubicBezTo>
                  <a:cubicBezTo>
                    <a:pt x="4450" y="11690"/>
                    <a:pt x="4467" y="11709"/>
                    <a:pt x="4507" y="11725"/>
                  </a:cubicBezTo>
                  <a:cubicBezTo>
                    <a:pt x="4755" y="11825"/>
                    <a:pt x="4901" y="11954"/>
                    <a:pt x="4839" y="12012"/>
                  </a:cubicBezTo>
                  <a:cubicBezTo>
                    <a:pt x="4776" y="12070"/>
                    <a:pt x="4880" y="12154"/>
                    <a:pt x="5065" y="12195"/>
                  </a:cubicBezTo>
                  <a:cubicBezTo>
                    <a:pt x="5076" y="12197"/>
                    <a:pt x="5069" y="12209"/>
                    <a:pt x="5080" y="12212"/>
                  </a:cubicBezTo>
                  <a:lnTo>
                    <a:pt x="5155" y="12160"/>
                  </a:lnTo>
                  <a:cubicBezTo>
                    <a:pt x="5426" y="11952"/>
                    <a:pt x="5678" y="11885"/>
                    <a:pt x="5939" y="11942"/>
                  </a:cubicBezTo>
                  <a:cubicBezTo>
                    <a:pt x="6246" y="12011"/>
                    <a:pt x="6256" y="12056"/>
                    <a:pt x="6044" y="12203"/>
                  </a:cubicBezTo>
                  <a:cubicBezTo>
                    <a:pt x="5899" y="12305"/>
                    <a:pt x="5856" y="12456"/>
                    <a:pt x="5939" y="12534"/>
                  </a:cubicBezTo>
                  <a:cubicBezTo>
                    <a:pt x="6022" y="12611"/>
                    <a:pt x="5919" y="12785"/>
                    <a:pt x="5713" y="12916"/>
                  </a:cubicBezTo>
                  <a:cubicBezTo>
                    <a:pt x="5624" y="12973"/>
                    <a:pt x="5576" y="13029"/>
                    <a:pt x="5532" y="13090"/>
                  </a:cubicBezTo>
                  <a:cubicBezTo>
                    <a:pt x="5553" y="13137"/>
                    <a:pt x="5550" y="13196"/>
                    <a:pt x="5517" y="13246"/>
                  </a:cubicBezTo>
                  <a:cubicBezTo>
                    <a:pt x="5452" y="13344"/>
                    <a:pt x="5613" y="13482"/>
                    <a:pt x="5864" y="13559"/>
                  </a:cubicBezTo>
                  <a:cubicBezTo>
                    <a:pt x="6112" y="13636"/>
                    <a:pt x="6247" y="13729"/>
                    <a:pt x="6180" y="13768"/>
                  </a:cubicBezTo>
                  <a:cubicBezTo>
                    <a:pt x="6113" y="13806"/>
                    <a:pt x="6153" y="13945"/>
                    <a:pt x="6270" y="14072"/>
                  </a:cubicBezTo>
                  <a:cubicBezTo>
                    <a:pt x="6410" y="14222"/>
                    <a:pt x="6415" y="14325"/>
                    <a:pt x="6270" y="14376"/>
                  </a:cubicBezTo>
                  <a:cubicBezTo>
                    <a:pt x="5982" y="14479"/>
                    <a:pt x="5981" y="15046"/>
                    <a:pt x="6270" y="15150"/>
                  </a:cubicBezTo>
                  <a:cubicBezTo>
                    <a:pt x="6394" y="15194"/>
                    <a:pt x="6436" y="15288"/>
                    <a:pt x="6361" y="15358"/>
                  </a:cubicBezTo>
                  <a:cubicBezTo>
                    <a:pt x="6285" y="15430"/>
                    <a:pt x="6403" y="15468"/>
                    <a:pt x="6632" y="15445"/>
                  </a:cubicBezTo>
                  <a:cubicBezTo>
                    <a:pt x="6917" y="15417"/>
                    <a:pt x="7038" y="15476"/>
                    <a:pt x="7039" y="15654"/>
                  </a:cubicBezTo>
                  <a:cubicBezTo>
                    <a:pt x="7040" y="15794"/>
                    <a:pt x="7168" y="16041"/>
                    <a:pt x="7326" y="16201"/>
                  </a:cubicBezTo>
                  <a:cubicBezTo>
                    <a:pt x="7483" y="16362"/>
                    <a:pt x="7589" y="16620"/>
                    <a:pt x="7552" y="16775"/>
                  </a:cubicBezTo>
                  <a:cubicBezTo>
                    <a:pt x="7498" y="16998"/>
                    <a:pt x="7596" y="17060"/>
                    <a:pt x="8034" y="17071"/>
                  </a:cubicBezTo>
                  <a:cubicBezTo>
                    <a:pt x="8946" y="17093"/>
                    <a:pt x="9019" y="17120"/>
                    <a:pt x="8742" y="17279"/>
                  </a:cubicBezTo>
                  <a:cubicBezTo>
                    <a:pt x="8404" y="17474"/>
                    <a:pt x="8393" y="18172"/>
                    <a:pt x="8727" y="18366"/>
                  </a:cubicBezTo>
                  <a:cubicBezTo>
                    <a:pt x="8914" y="18473"/>
                    <a:pt x="8920" y="18564"/>
                    <a:pt x="8742" y="18687"/>
                  </a:cubicBezTo>
                  <a:cubicBezTo>
                    <a:pt x="8461" y="18883"/>
                    <a:pt x="8675" y="19096"/>
                    <a:pt x="9134" y="19096"/>
                  </a:cubicBezTo>
                  <a:cubicBezTo>
                    <a:pt x="9499" y="19096"/>
                    <a:pt x="9860" y="19770"/>
                    <a:pt x="9556" y="19878"/>
                  </a:cubicBezTo>
                  <a:cubicBezTo>
                    <a:pt x="9271" y="19980"/>
                    <a:pt x="10760" y="20753"/>
                    <a:pt x="11742" y="21017"/>
                  </a:cubicBezTo>
                  <a:cubicBezTo>
                    <a:pt x="12193" y="21138"/>
                    <a:pt x="12740" y="21321"/>
                    <a:pt x="12948" y="21425"/>
                  </a:cubicBezTo>
                  <a:cubicBezTo>
                    <a:pt x="13194" y="21549"/>
                    <a:pt x="13518" y="21584"/>
                    <a:pt x="13898" y="21529"/>
                  </a:cubicBezTo>
                  <a:cubicBezTo>
                    <a:pt x="14347" y="21464"/>
                    <a:pt x="14636" y="21496"/>
                    <a:pt x="14787" y="21599"/>
                  </a:cubicBezTo>
                  <a:cubicBezTo>
                    <a:pt x="14799" y="21538"/>
                    <a:pt x="14824" y="21467"/>
                    <a:pt x="14802" y="21434"/>
                  </a:cubicBezTo>
                  <a:cubicBezTo>
                    <a:pt x="14640" y="21190"/>
                    <a:pt x="17309" y="20353"/>
                    <a:pt x="17545" y="20573"/>
                  </a:cubicBezTo>
                  <a:cubicBezTo>
                    <a:pt x="17711" y="20728"/>
                    <a:pt x="18467" y="20544"/>
                    <a:pt x="19369" y="20130"/>
                  </a:cubicBezTo>
                  <a:cubicBezTo>
                    <a:pt x="19411" y="20111"/>
                    <a:pt x="19461" y="20103"/>
                    <a:pt x="19505" y="20087"/>
                  </a:cubicBezTo>
                  <a:cubicBezTo>
                    <a:pt x="19295" y="19944"/>
                    <a:pt x="19382" y="19841"/>
                    <a:pt x="19897" y="19617"/>
                  </a:cubicBezTo>
                  <a:cubicBezTo>
                    <a:pt x="20544" y="19335"/>
                    <a:pt x="20587" y="19223"/>
                    <a:pt x="20605" y="17827"/>
                  </a:cubicBezTo>
                  <a:cubicBezTo>
                    <a:pt x="20616" y="17007"/>
                    <a:pt x="20708" y="16250"/>
                    <a:pt x="20816" y="16149"/>
                  </a:cubicBezTo>
                  <a:cubicBezTo>
                    <a:pt x="20924" y="16049"/>
                    <a:pt x="20939" y="15798"/>
                    <a:pt x="20846" y="15584"/>
                  </a:cubicBezTo>
                  <a:cubicBezTo>
                    <a:pt x="20754" y="15371"/>
                    <a:pt x="20804" y="15147"/>
                    <a:pt x="20967" y="15089"/>
                  </a:cubicBezTo>
                  <a:cubicBezTo>
                    <a:pt x="21172" y="15016"/>
                    <a:pt x="21150" y="14814"/>
                    <a:pt x="20876" y="14437"/>
                  </a:cubicBezTo>
                  <a:cubicBezTo>
                    <a:pt x="20460" y="13862"/>
                    <a:pt x="20722" y="13560"/>
                    <a:pt x="21374" y="13872"/>
                  </a:cubicBezTo>
                  <a:cubicBezTo>
                    <a:pt x="21408" y="13889"/>
                    <a:pt x="21443" y="13894"/>
                    <a:pt x="21479" y="13907"/>
                  </a:cubicBezTo>
                  <a:cubicBezTo>
                    <a:pt x="21514" y="13800"/>
                    <a:pt x="21542" y="13689"/>
                    <a:pt x="21585" y="13585"/>
                  </a:cubicBezTo>
                  <a:cubicBezTo>
                    <a:pt x="21596" y="13557"/>
                    <a:pt x="21595" y="13534"/>
                    <a:pt x="21600" y="13507"/>
                  </a:cubicBezTo>
                  <a:cubicBezTo>
                    <a:pt x="21590" y="13415"/>
                    <a:pt x="21580" y="13383"/>
                    <a:pt x="21570" y="13316"/>
                  </a:cubicBezTo>
                  <a:cubicBezTo>
                    <a:pt x="21548" y="13280"/>
                    <a:pt x="21534" y="13234"/>
                    <a:pt x="21494" y="13220"/>
                  </a:cubicBezTo>
                  <a:cubicBezTo>
                    <a:pt x="21376" y="13178"/>
                    <a:pt x="21332" y="13039"/>
                    <a:pt x="21404" y="12907"/>
                  </a:cubicBezTo>
                  <a:cubicBezTo>
                    <a:pt x="21428" y="12864"/>
                    <a:pt x="21424" y="12802"/>
                    <a:pt x="21419" y="12742"/>
                  </a:cubicBezTo>
                  <a:cubicBezTo>
                    <a:pt x="21406" y="12706"/>
                    <a:pt x="21402" y="12706"/>
                    <a:pt x="21389" y="12664"/>
                  </a:cubicBezTo>
                  <a:cubicBezTo>
                    <a:pt x="21334" y="12490"/>
                    <a:pt x="21133" y="12297"/>
                    <a:pt x="20952" y="12238"/>
                  </a:cubicBezTo>
                  <a:cubicBezTo>
                    <a:pt x="20770" y="12179"/>
                    <a:pt x="20676" y="12081"/>
                    <a:pt x="20741" y="12021"/>
                  </a:cubicBezTo>
                  <a:cubicBezTo>
                    <a:pt x="20827" y="11940"/>
                    <a:pt x="20711" y="11643"/>
                    <a:pt x="20515" y="11325"/>
                  </a:cubicBezTo>
                  <a:cubicBezTo>
                    <a:pt x="20474" y="11273"/>
                    <a:pt x="20467" y="11247"/>
                    <a:pt x="20424" y="11195"/>
                  </a:cubicBezTo>
                  <a:cubicBezTo>
                    <a:pt x="20155" y="10864"/>
                    <a:pt x="19846" y="10548"/>
                    <a:pt x="19686" y="10456"/>
                  </a:cubicBezTo>
                  <a:cubicBezTo>
                    <a:pt x="19492" y="10344"/>
                    <a:pt x="19395" y="10217"/>
                    <a:pt x="19414" y="10143"/>
                  </a:cubicBezTo>
                  <a:cubicBezTo>
                    <a:pt x="19297" y="10009"/>
                    <a:pt x="19204" y="9868"/>
                    <a:pt x="19188" y="9752"/>
                  </a:cubicBezTo>
                  <a:cubicBezTo>
                    <a:pt x="19177" y="9667"/>
                    <a:pt x="19127" y="9549"/>
                    <a:pt x="19068" y="9431"/>
                  </a:cubicBezTo>
                  <a:cubicBezTo>
                    <a:pt x="19023" y="9368"/>
                    <a:pt x="18998" y="9322"/>
                    <a:pt x="18947" y="9257"/>
                  </a:cubicBezTo>
                  <a:cubicBezTo>
                    <a:pt x="18856" y="9141"/>
                    <a:pt x="18853" y="9088"/>
                    <a:pt x="18781" y="8987"/>
                  </a:cubicBezTo>
                  <a:cubicBezTo>
                    <a:pt x="18777" y="8983"/>
                    <a:pt x="18770" y="8983"/>
                    <a:pt x="18766" y="8979"/>
                  </a:cubicBezTo>
                  <a:cubicBezTo>
                    <a:pt x="18571" y="8759"/>
                    <a:pt x="18412" y="8535"/>
                    <a:pt x="18404" y="8483"/>
                  </a:cubicBezTo>
                  <a:cubicBezTo>
                    <a:pt x="18403" y="8471"/>
                    <a:pt x="18369" y="8447"/>
                    <a:pt x="18359" y="8431"/>
                  </a:cubicBezTo>
                  <a:cubicBezTo>
                    <a:pt x="17771" y="8344"/>
                    <a:pt x="17178" y="8150"/>
                    <a:pt x="17018" y="7909"/>
                  </a:cubicBezTo>
                  <a:cubicBezTo>
                    <a:pt x="16899" y="7732"/>
                    <a:pt x="17230" y="7313"/>
                    <a:pt x="17545" y="7092"/>
                  </a:cubicBezTo>
                  <a:cubicBezTo>
                    <a:pt x="17184" y="6915"/>
                    <a:pt x="16847" y="6729"/>
                    <a:pt x="16973" y="6727"/>
                  </a:cubicBezTo>
                  <a:cubicBezTo>
                    <a:pt x="17113" y="6725"/>
                    <a:pt x="16977" y="6568"/>
                    <a:pt x="16671" y="6371"/>
                  </a:cubicBezTo>
                  <a:cubicBezTo>
                    <a:pt x="15860" y="5848"/>
                    <a:pt x="14902" y="4879"/>
                    <a:pt x="15088" y="4772"/>
                  </a:cubicBezTo>
                  <a:cubicBezTo>
                    <a:pt x="15177" y="4721"/>
                    <a:pt x="15031" y="4457"/>
                    <a:pt x="14757" y="4189"/>
                  </a:cubicBezTo>
                  <a:lnTo>
                    <a:pt x="14636" y="4076"/>
                  </a:lnTo>
                  <a:cubicBezTo>
                    <a:pt x="14456" y="4090"/>
                    <a:pt x="14241" y="3997"/>
                    <a:pt x="14094" y="3772"/>
                  </a:cubicBezTo>
                  <a:cubicBezTo>
                    <a:pt x="13964" y="3576"/>
                    <a:pt x="13916" y="3457"/>
                    <a:pt x="14048" y="3312"/>
                  </a:cubicBezTo>
                  <a:cubicBezTo>
                    <a:pt x="13834" y="3297"/>
                    <a:pt x="13682" y="3245"/>
                    <a:pt x="13732" y="3112"/>
                  </a:cubicBezTo>
                  <a:cubicBezTo>
                    <a:pt x="13748" y="3067"/>
                    <a:pt x="13750" y="3014"/>
                    <a:pt x="13747" y="2964"/>
                  </a:cubicBezTo>
                  <a:cubicBezTo>
                    <a:pt x="13631" y="2837"/>
                    <a:pt x="13495" y="2701"/>
                    <a:pt x="13460" y="2581"/>
                  </a:cubicBezTo>
                  <a:cubicBezTo>
                    <a:pt x="13457" y="2571"/>
                    <a:pt x="13427" y="2552"/>
                    <a:pt x="13415" y="2538"/>
                  </a:cubicBezTo>
                  <a:cubicBezTo>
                    <a:pt x="13384" y="2533"/>
                    <a:pt x="13355" y="2510"/>
                    <a:pt x="13325" y="2521"/>
                  </a:cubicBezTo>
                  <a:cubicBezTo>
                    <a:pt x="13213" y="2561"/>
                    <a:pt x="13009" y="2458"/>
                    <a:pt x="12873" y="2286"/>
                  </a:cubicBezTo>
                  <a:cubicBezTo>
                    <a:pt x="12823" y="2223"/>
                    <a:pt x="12698" y="2149"/>
                    <a:pt x="12571" y="2077"/>
                  </a:cubicBezTo>
                  <a:cubicBezTo>
                    <a:pt x="12309" y="1961"/>
                    <a:pt x="12028" y="1846"/>
                    <a:pt x="11727" y="1738"/>
                  </a:cubicBezTo>
                  <a:cubicBezTo>
                    <a:pt x="11268" y="1612"/>
                    <a:pt x="10664" y="1360"/>
                    <a:pt x="10340" y="1165"/>
                  </a:cubicBezTo>
                  <a:cubicBezTo>
                    <a:pt x="10005" y="963"/>
                    <a:pt x="9512" y="800"/>
                    <a:pt x="9255" y="800"/>
                  </a:cubicBezTo>
                  <a:cubicBezTo>
                    <a:pt x="8980" y="800"/>
                    <a:pt x="8535" y="611"/>
                    <a:pt x="8155" y="400"/>
                  </a:cubicBezTo>
                  <a:cubicBezTo>
                    <a:pt x="7623" y="538"/>
                    <a:pt x="7176" y="342"/>
                    <a:pt x="7100" y="0"/>
                  </a:cubicBezTo>
                  <a:cubicBezTo>
                    <a:pt x="7096" y="1"/>
                    <a:pt x="7088" y="-1"/>
                    <a:pt x="7084" y="0"/>
                  </a:cubicBezTo>
                  <a:close/>
                </a:path>
              </a:pathLst>
            </a:custGeom>
            <a:ln>
              <a:noFill/>
            </a:ln>
            <a:effectLst/>
          </p:spPr>
        </p:pic>
        <p:pic>
          <p:nvPicPr>
            <p:cNvPr id="157" name="Image" descr="Image"/>
            <p:cNvPicPr>
              <a:picLocks/>
            </p:cNvPicPr>
            <p:nvPr/>
          </p:nvPicPr>
          <p:blipFill>
            <a:blip r:embed="rId13"/>
            <a:stretch>
              <a:fillRect/>
            </a:stretch>
          </p:blipFill>
          <p:spPr>
            <a:xfrm>
              <a:off x="0" y="-1"/>
              <a:ext cx="640564" cy="1088009"/>
            </a:xfrm>
            <a:prstGeom prst="rect">
              <a:avLst/>
            </a:prstGeom>
            <a:effectLst/>
          </p:spPr>
        </p:pic>
      </p:grpSp>
      <p:grpSp>
        <p:nvGrpSpPr>
          <p:cNvPr id="162" name="Image"/>
          <p:cNvGrpSpPr/>
          <p:nvPr/>
        </p:nvGrpSpPr>
        <p:grpSpPr>
          <a:xfrm rot="6511922" flipH="1">
            <a:off x="23070220" y="2106608"/>
            <a:ext cx="500072" cy="818663"/>
            <a:chOff x="0" y="0"/>
            <a:chExt cx="500070" cy="818662"/>
          </a:xfrm>
        </p:grpSpPr>
        <p:pic>
          <p:nvPicPr>
            <p:cNvPr id="161" name="Image" descr="Image"/>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a:xfrm>
              <a:off x="35921" y="38938"/>
              <a:ext cx="428229" cy="718742"/>
            </a:xfrm>
            <a:custGeom>
              <a:avLst/>
              <a:gdLst/>
              <a:ahLst/>
              <a:cxnLst>
                <a:cxn ang="0">
                  <a:pos x="wd2" y="hd2"/>
                </a:cxn>
                <a:cxn ang="5400000">
                  <a:pos x="wd2" y="hd2"/>
                </a:cxn>
                <a:cxn ang="10800000">
                  <a:pos x="wd2" y="hd2"/>
                </a:cxn>
                <a:cxn ang="16200000">
                  <a:pos x="wd2" y="hd2"/>
                </a:cxn>
              </a:cxnLst>
              <a:rect l="0" t="0" r="r" b="b"/>
              <a:pathLst>
                <a:path w="21600" h="21600" extrusionOk="0">
                  <a:moveTo>
                    <a:pt x="7547" y="0"/>
                  </a:moveTo>
                  <a:cubicBezTo>
                    <a:pt x="7450" y="29"/>
                    <a:pt x="7330" y="46"/>
                    <a:pt x="7187" y="24"/>
                  </a:cubicBezTo>
                  <a:cubicBezTo>
                    <a:pt x="7086" y="8"/>
                    <a:pt x="6973" y="3"/>
                    <a:pt x="6886" y="12"/>
                  </a:cubicBezTo>
                  <a:cubicBezTo>
                    <a:pt x="6800" y="21"/>
                    <a:pt x="6737" y="42"/>
                    <a:pt x="6706" y="72"/>
                  </a:cubicBezTo>
                  <a:cubicBezTo>
                    <a:pt x="6675" y="102"/>
                    <a:pt x="6510" y="127"/>
                    <a:pt x="6286" y="143"/>
                  </a:cubicBezTo>
                  <a:cubicBezTo>
                    <a:pt x="6075" y="158"/>
                    <a:pt x="5809" y="161"/>
                    <a:pt x="5525" y="155"/>
                  </a:cubicBezTo>
                  <a:cubicBezTo>
                    <a:pt x="4940" y="144"/>
                    <a:pt x="4379" y="194"/>
                    <a:pt x="4264" y="262"/>
                  </a:cubicBezTo>
                  <a:cubicBezTo>
                    <a:pt x="4149" y="331"/>
                    <a:pt x="3935" y="364"/>
                    <a:pt x="3804" y="334"/>
                  </a:cubicBezTo>
                  <a:cubicBezTo>
                    <a:pt x="3672" y="304"/>
                    <a:pt x="3426" y="418"/>
                    <a:pt x="3243" y="584"/>
                  </a:cubicBezTo>
                  <a:cubicBezTo>
                    <a:pt x="3220" y="605"/>
                    <a:pt x="3204" y="603"/>
                    <a:pt x="3183" y="620"/>
                  </a:cubicBezTo>
                  <a:cubicBezTo>
                    <a:pt x="3162" y="648"/>
                    <a:pt x="3151" y="669"/>
                    <a:pt x="3103" y="704"/>
                  </a:cubicBezTo>
                  <a:cubicBezTo>
                    <a:pt x="3042" y="747"/>
                    <a:pt x="2995" y="759"/>
                    <a:pt x="2943" y="775"/>
                  </a:cubicBezTo>
                  <a:cubicBezTo>
                    <a:pt x="2927" y="781"/>
                    <a:pt x="2898" y="796"/>
                    <a:pt x="2883" y="799"/>
                  </a:cubicBezTo>
                  <a:cubicBezTo>
                    <a:pt x="2868" y="801"/>
                    <a:pt x="2858" y="799"/>
                    <a:pt x="2843" y="799"/>
                  </a:cubicBezTo>
                  <a:cubicBezTo>
                    <a:pt x="2775" y="801"/>
                    <a:pt x="2707" y="793"/>
                    <a:pt x="2622" y="751"/>
                  </a:cubicBezTo>
                  <a:cubicBezTo>
                    <a:pt x="2615" y="748"/>
                    <a:pt x="2610" y="743"/>
                    <a:pt x="2602" y="739"/>
                  </a:cubicBezTo>
                  <a:cubicBezTo>
                    <a:pt x="2530" y="705"/>
                    <a:pt x="2463" y="688"/>
                    <a:pt x="2402" y="680"/>
                  </a:cubicBezTo>
                  <a:cubicBezTo>
                    <a:pt x="2282" y="671"/>
                    <a:pt x="2121" y="745"/>
                    <a:pt x="1922" y="847"/>
                  </a:cubicBezTo>
                  <a:cubicBezTo>
                    <a:pt x="1861" y="906"/>
                    <a:pt x="1842" y="964"/>
                    <a:pt x="1882" y="1002"/>
                  </a:cubicBezTo>
                  <a:cubicBezTo>
                    <a:pt x="1943" y="1061"/>
                    <a:pt x="1891" y="1183"/>
                    <a:pt x="1762" y="1276"/>
                  </a:cubicBezTo>
                  <a:cubicBezTo>
                    <a:pt x="1485" y="1475"/>
                    <a:pt x="1293" y="1429"/>
                    <a:pt x="761" y="1145"/>
                  </a:cubicBezTo>
                  <a:cubicBezTo>
                    <a:pt x="734" y="1137"/>
                    <a:pt x="708" y="1143"/>
                    <a:pt x="681" y="1133"/>
                  </a:cubicBezTo>
                  <a:cubicBezTo>
                    <a:pt x="1238" y="1439"/>
                    <a:pt x="1371" y="1624"/>
                    <a:pt x="1201" y="1813"/>
                  </a:cubicBezTo>
                  <a:cubicBezTo>
                    <a:pt x="1081" y="1947"/>
                    <a:pt x="1007" y="2356"/>
                    <a:pt x="981" y="2803"/>
                  </a:cubicBezTo>
                  <a:cubicBezTo>
                    <a:pt x="1004" y="2980"/>
                    <a:pt x="1036" y="3024"/>
                    <a:pt x="1061" y="3280"/>
                  </a:cubicBezTo>
                  <a:cubicBezTo>
                    <a:pt x="1118" y="3864"/>
                    <a:pt x="1208" y="4241"/>
                    <a:pt x="1301" y="4640"/>
                  </a:cubicBezTo>
                  <a:cubicBezTo>
                    <a:pt x="1317" y="4707"/>
                    <a:pt x="1303" y="4812"/>
                    <a:pt x="1321" y="4878"/>
                  </a:cubicBezTo>
                  <a:cubicBezTo>
                    <a:pt x="1339" y="4894"/>
                    <a:pt x="1358" y="4897"/>
                    <a:pt x="1381" y="4914"/>
                  </a:cubicBezTo>
                  <a:cubicBezTo>
                    <a:pt x="1512" y="5008"/>
                    <a:pt x="1569" y="5124"/>
                    <a:pt x="1501" y="5164"/>
                  </a:cubicBezTo>
                  <a:cubicBezTo>
                    <a:pt x="1476" y="5180"/>
                    <a:pt x="1493" y="5299"/>
                    <a:pt x="1521" y="5415"/>
                  </a:cubicBezTo>
                  <a:cubicBezTo>
                    <a:pt x="1661" y="5801"/>
                    <a:pt x="1806" y="6167"/>
                    <a:pt x="2082" y="6727"/>
                  </a:cubicBezTo>
                  <a:cubicBezTo>
                    <a:pt x="2340" y="7250"/>
                    <a:pt x="2716" y="7723"/>
                    <a:pt x="3003" y="7872"/>
                  </a:cubicBezTo>
                  <a:cubicBezTo>
                    <a:pt x="3630" y="8199"/>
                    <a:pt x="3877" y="8657"/>
                    <a:pt x="3543" y="8898"/>
                  </a:cubicBezTo>
                  <a:cubicBezTo>
                    <a:pt x="3342" y="9043"/>
                    <a:pt x="3332" y="9127"/>
                    <a:pt x="3543" y="9279"/>
                  </a:cubicBezTo>
                  <a:cubicBezTo>
                    <a:pt x="3692" y="9386"/>
                    <a:pt x="3756" y="9511"/>
                    <a:pt x="3683" y="9554"/>
                  </a:cubicBezTo>
                  <a:cubicBezTo>
                    <a:pt x="3647" y="9575"/>
                    <a:pt x="3668" y="9628"/>
                    <a:pt x="3723" y="9709"/>
                  </a:cubicBezTo>
                  <a:cubicBezTo>
                    <a:pt x="3733" y="9717"/>
                    <a:pt x="3734" y="9725"/>
                    <a:pt x="3743" y="9733"/>
                  </a:cubicBezTo>
                  <a:cubicBezTo>
                    <a:pt x="3796" y="9775"/>
                    <a:pt x="3848" y="9829"/>
                    <a:pt x="3904" y="9864"/>
                  </a:cubicBezTo>
                  <a:cubicBezTo>
                    <a:pt x="4045" y="9952"/>
                    <a:pt x="4097" y="10018"/>
                    <a:pt x="4164" y="10078"/>
                  </a:cubicBezTo>
                  <a:cubicBezTo>
                    <a:pt x="4361" y="10115"/>
                    <a:pt x="4546" y="10164"/>
                    <a:pt x="4584" y="10233"/>
                  </a:cubicBezTo>
                  <a:cubicBezTo>
                    <a:pt x="4627" y="10310"/>
                    <a:pt x="4518" y="10424"/>
                    <a:pt x="4364" y="10520"/>
                  </a:cubicBezTo>
                  <a:cubicBezTo>
                    <a:pt x="4381" y="10533"/>
                    <a:pt x="4384" y="10541"/>
                    <a:pt x="4404" y="10555"/>
                  </a:cubicBezTo>
                  <a:cubicBezTo>
                    <a:pt x="4497" y="10622"/>
                    <a:pt x="4535" y="10670"/>
                    <a:pt x="4544" y="10722"/>
                  </a:cubicBezTo>
                  <a:cubicBezTo>
                    <a:pt x="4676" y="10752"/>
                    <a:pt x="4699" y="10849"/>
                    <a:pt x="4664" y="11104"/>
                  </a:cubicBezTo>
                  <a:cubicBezTo>
                    <a:pt x="4661" y="11132"/>
                    <a:pt x="4666" y="11151"/>
                    <a:pt x="4664" y="11176"/>
                  </a:cubicBezTo>
                  <a:cubicBezTo>
                    <a:pt x="4973" y="11230"/>
                    <a:pt x="5072" y="11310"/>
                    <a:pt x="4985" y="11510"/>
                  </a:cubicBezTo>
                  <a:cubicBezTo>
                    <a:pt x="4967" y="11550"/>
                    <a:pt x="4965" y="11609"/>
                    <a:pt x="4965" y="11665"/>
                  </a:cubicBezTo>
                  <a:cubicBezTo>
                    <a:pt x="4997" y="11682"/>
                    <a:pt x="5006" y="11708"/>
                    <a:pt x="5045" y="11724"/>
                  </a:cubicBezTo>
                  <a:cubicBezTo>
                    <a:pt x="5285" y="11825"/>
                    <a:pt x="5425" y="11953"/>
                    <a:pt x="5365" y="12011"/>
                  </a:cubicBezTo>
                  <a:cubicBezTo>
                    <a:pt x="5305" y="12069"/>
                    <a:pt x="5407" y="12149"/>
                    <a:pt x="5585" y="12190"/>
                  </a:cubicBezTo>
                  <a:cubicBezTo>
                    <a:pt x="5597" y="12192"/>
                    <a:pt x="5595" y="12198"/>
                    <a:pt x="5605" y="12201"/>
                  </a:cubicBezTo>
                  <a:lnTo>
                    <a:pt x="5665" y="12154"/>
                  </a:lnTo>
                  <a:cubicBezTo>
                    <a:pt x="5928" y="11946"/>
                    <a:pt x="6173" y="11881"/>
                    <a:pt x="6426" y="11939"/>
                  </a:cubicBezTo>
                  <a:cubicBezTo>
                    <a:pt x="6724" y="12007"/>
                    <a:pt x="6751" y="12054"/>
                    <a:pt x="6546" y="12201"/>
                  </a:cubicBezTo>
                  <a:cubicBezTo>
                    <a:pt x="6405" y="12303"/>
                    <a:pt x="6346" y="12446"/>
                    <a:pt x="6426" y="12523"/>
                  </a:cubicBezTo>
                  <a:cubicBezTo>
                    <a:pt x="6506" y="12601"/>
                    <a:pt x="6425" y="12774"/>
                    <a:pt x="6226" y="12905"/>
                  </a:cubicBezTo>
                  <a:cubicBezTo>
                    <a:pt x="6140" y="12962"/>
                    <a:pt x="6088" y="13035"/>
                    <a:pt x="6046" y="13096"/>
                  </a:cubicBezTo>
                  <a:cubicBezTo>
                    <a:pt x="6066" y="13143"/>
                    <a:pt x="6058" y="13189"/>
                    <a:pt x="6026" y="13239"/>
                  </a:cubicBezTo>
                  <a:cubicBezTo>
                    <a:pt x="5963" y="13337"/>
                    <a:pt x="6103" y="13484"/>
                    <a:pt x="6346" y="13561"/>
                  </a:cubicBezTo>
                  <a:cubicBezTo>
                    <a:pt x="6587" y="13638"/>
                    <a:pt x="6731" y="13725"/>
                    <a:pt x="6666" y="13764"/>
                  </a:cubicBezTo>
                  <a:cubicBezTo>
                    <a:pt x="6601" y="13803"/>
                    <a:pt x="6652" y="13947"/>
                    <a:pt x="6766" y="14074"/>
                  </a:cubicBezTo>
                  <a:cubicBezTo>
                    <a:pt x="6901" y="14225"/>
                    <a:pt x="6906" y="14321"/>
                    <a:pt x="6766" y="14372"/>
                  </a:cubicBezTo>
                  <a:cubicBezTo>
                    <a:pt x="6487" y="14475"/>
                    <a:pt x="6486" y="15044"/>
                    <a:pt x="6766" y="15147"/>
                  </a:cubicBezTo>
                  <a:cubicBezTo>
                    <a:pt x="6886" y="15192"/>
                    <a:pt x="6919" y="15280"/>
                    <a:pt x="6846" y="15350"/>
                  </a:cubicBezTo>
                  <a:cubicBezTo>
                    <a:pt x="6772" y="15421"/>
                    <a:pt x="6885" y="15468"/>
                    <a:pt x="7107" y="15446"/>
                  </a:cubicBezTo>
                  <a:cubicBezTo>
                    <a:pt x="7382" y="15417"/>
                    <a:pt x="7506" y="15471"/>
                    <a:pt x="7507" y="15648"/>
                  </a:cubicBezTo>
                  <a:cubicBezTo>
                    <a:pt x="7508" y="15789"/>
                    <a:pt x="7635" y="16036"/>
                    <a:pt x="7787" y="16197"/>
                  </a:cubicBezTo>
                  <a:cubicBezTo>
                    <a:pt x="7940" y="16358"/>
                    <a:pt x="8023" y="16626"/>
                    <a:pt x="7987" y="16781"/>
                  </a:cubicBezTo>
                  <a:cubicBezTo>
                    <a:pt x="7936" y="17005"/>
                    <a:pt x="8044" y="17057"/>
                    <a:pt x="8468" y="17068"/>
                  </a:cubicBezTo>
                  <a:cubicBezTo>
                    <a:pt x="9351" y="17091"/>
                    <a:pt x="9416" y="17111"/>
                    <a:pt x="9148" y="17270"/>
                  </a:cubicBezTo>
                  <a:cubicBezTo>
                    <a:pt x="8821" y="17466"/>
                    <a:pt x="8824" y="18174"/>
                    <a:pt x="9148" y="18368"/>
                  </a:cubicBezTo>
                  <a:cubicBezTo>
                    <a:pt x="9329" y="18476"/>
                    <a:pt x="9320" y="18554"/>
                    <a:pt x="9148" y="18678"/>
                  </a:cubicBezTo>
                  <a:cubicBezTo>
                    <a:pt x="8876" y="18873"/>
                    <a:pt x="9084" y="19095"/>
                    <a:pt x="9529" y="19095"/>
                  </a:cubicBezTo>
                  <a:cubicBezTo>
                    <a:pt x="9882" y="19095"/>
                    <a:pt x="10243" y="19762"/>
                    <a:pt x="9949" y="19871"/>
                  </a:cubicBezTo>
                  <a:cubicBezTo>
                    <a:pt x="9673" y="19973"/>
                    <a:pt x="11100" y="20752"/>
                    <a:pt x="12051" y="21016"/>
                  </a:cubicBezTo>
                  <a:cubicBezTo>
                    <a:pt x="12488" y="21136"/>
                    <a:pt x="13011" y="21316"/>
                    <a:pt x="13212" y="21421"/>
                  </a:cubicBezTo>
                  <a:cubicBezTo>
                    <a:pt x="13451" y="21545"/>
                    <a:pt x="13786" y="21583"/>
                    <a:pt x="14153" y="21528"/>
                  </a:cubicBezTo>
                  <a:cubicBezTo>
                    <a:pt x="14588" y="21463"/>
                    <a:pt x="14847" y="21497"/>
                    <a:pt x="14994" y="21600"/>
                  </a:cubicBezTo>
                  <a:cubicBezTo>
                    <a:pt x="15006" y="21539"/>
                    <a:pt x="15035" y="21466"/>
                    <a:pt x="15014" y="21433"/>
                  </a:cubicBezTo>
                  <a:cubicBezTo>
                    <a:pt x="14857" y="21189"/>
                    <a:pt x="17448" y="20342"/>
                    <a:pt x="17676" y="20562"/>
                  </a:cubicBezTo>
                  <a:cubicBezTo>
                    <a:pt x="17837" y="20717"/>
                    <a:pt x="18565" y="20535"/>
                    <a:pt x="19438" y="20121"/>
                  </a:cubicBezTo>
                  <a:cubicBezTo>
                    <a:pt x="19478" y="20102"/>
                    <a:pt x="19515" y="20102"/>
                    <a:pt x="19558" y="20085"/>
                  </a:cubicBezTo>
                  <a:cubicBezTo>
                    <a:pt x="19355" y="19942"/>
                    <a:pt x="19440" y="19844"/>
                    <a:pt x="19938" y="19620"/>
                  </a:cubicBezTo>
                  <a:cubicBezTo>
                    <a:pt x="20565" y="19338"/>
                    <a:pt x="20622" y="19216"/>
                    <a:pt x="20639" y="17819"/>
                  </a:cubicBezTo>
                  <a:cubicBezTo>
                    <a:pt x="20649" y="16999"/>
                    <a:pt x="20735" y="16250"/>
                    <a:pt x="20839" y="16149"/>
                  </a:cubicBezTo>
                  <a:cubicBezTo>
                    <a:pt x="20944" y="16049"/>
                    <a:pt x="20949" y="15790"/>
                    <a:pt x="20859" y="15577"/>
                  </a:cubicBezTo>
                  <a:cubicBezTo>
                    <a:pt x="20769" y="15363"/>
                    <a:pt x="20822" y="15146"/>
                    <a:pt x="20979" y="15088"/>
                  </a:cubicBezTo>
                  <a:cubicBezTo>
                    <a:pt x="21178" y="15015"/>
                    <a:pt x="21164" y="14809"/>
                    <a:pt x="20899" y="14432"/>
                  </a:cubicBezTo>
                  <a:cubicBezTo>
                    <a:pt x="20496" y="13857"/>
                    <a:pt x="20749" y="13559"/>
                    <a:pt x="21380" y="13871"/>
                  </a:cubicBezTo>
                  <a:cubicBezTo>
                    <a:pt x="21413" y="13888"/>
                    <a:pt x="21445" y="13894"/>
                    <a:pt x="21480" y="13907"/>
                  </a:cubicBezTo>
                  <a:cubicBezTo>
                    <a:pt x="21513" y="13800"/>
                    <a:pt x="21539" y="13689"/>
                    <a:pt x="21580" y="13585"/>
                  </a:cubicBezTo>
                  <a:cubicBezTo>
                    <a:pt x="21591" y="13557"/>
                    <a:pt x="21595" y="13529"/>
                    <a:pt x="21600" y="13501"/>
                  </a:cubicBezTo>
                  <a:cubicBezTo>
                    <a:pt x="21590" y="13410"/>
                    <a:pt x="21569" y="13378"/>
                    <a:pt x="21560" y="13311"/>
                  </a:cubicBezTo>
                  <a:cubicBezTo>
                    <a:pt x="21539" y="13275"/>
                    <a:pt x="21518" y="13229"/>
                    <a:pt x="21480" y="13215"/>
                  </a:cubicBezTo>
                  <a:cubicBezTo>
                    <a:pt x="21365" y="13173"/>
                    <a:pt x="21330" y="13037"/>
                    <a:pt x="21400" y="12905"/>
                  </a:cubicBezTo>
                  <a:cubicBezTo>
                    <a:pt x="21423" y="12862"/>
                    <a:pt x="21424" y="12799"/>
                    <a:pt x="21420" y="12738"/>
                  </a:cubicBezTo>
                  <a:cubicBezTo>
                    <a:pt x="21407" y="12702"/>
                    <a:pt x="21393" y="12696"/>
                    <a:pt x="21380" y="12655"/>
                  </a:cubicBezTo>
                  <a:cubicBezTo>
                    <a:pt x="21326" y="12481"/>
                    <a:pt x="21135" y="12296"/>
                    <a:pt x="20959" y="12237"/>
                  </a:cubicBezTo>
                  <a:cubicBezTo>
                    <a:pt x="20784" y="12179"/>
                    <a:pt x="20696" y="12083"/>
                    <a:pt x="20759" y="12023"/>
                  </a:cubicBezTo>
                  <a:cubicBezTo>
                    <a:pt x="20843" y="11942"/>
                    <a:pt x="20729" y="11637"/>
                    <a:pt x="20539" y="11319"/>
                  </a:cubicBezTo>
                  <a:cubicBezTo>
                    <a:pt x="20500" y="11267"/>
                    <a:pt x="20500" y="11240"/>
                    <a:pt x="20459" y="11188"/>
                  </a:cubicBezTo>
                  <a:cubicBezTo>
                    <a:pt x="20198" y="10857"/>
                    <a:pt x="19893" y="10552"/>
                    <a:pt x="19738" y="10460"/>
                  </a:cubicBezTo>
                  <a:cubicBezTo>
                    <a:pt x="19551" y="10348"/>
                    <a:pt x="19459" y="10212"/>
                    <a:pt x="19478" y="10138"/>
                  </a:cubicBezTo>
                  <a:cubicBezTo>
                    <a:pt x="19364" y="10004"/>
                    <a:pt x="19273" y="9873"/>
                    <a:pt x="19258" y="9756"/>
                  </a:cubicBezTo>
                  <a:cubicBezTo>
                    <a:pt x="19247" y="9671"/>
                    <a:pt x="19195" y="9553"/>
                    <a:pt x="19138" y="9434"/>
                  </a:cubicBezTo>
                  <a:cubicBezTo>
                    <a:pt x="19094" y="9372"/>
                    <a:pt x="19067" y="9320"/>
                    <a:pt x="19018" y="9255"/>
                  </a:cubicBezTo>
                  <a:cubicBezTo>
                    <a:pt x="18930" y="9140"/>
                    <a:pt x="18927" y="9082"/>
                    <a:pt x="18857" y="8981"/>
                  </a:cubicBezTo>
                  <a:cubicBezTo>
                    <a:pt x="18853" y="8976"/>
                    <a:pt x="18861" y="8974"/>
                    <a:pt x="18857" y="8969"/>
                  </a:cubicBezTo>
                  <a:cubicBezTo>
                    <a:pt x="18668" y="8749"/>
                    <a:pt x="18505" y="8532"/>
                    <a:pt x="18497" y="8480"/>
                  </a:cubicBezTo>
                  <a:cubicBezTo>
                    <a:pt x="18495" y="8468"/>
                    <a:pt x="18466" y="8448"/>
                    <a:pt x="18457" y="8432"/>
                  </a:cubicBezTo>
                  <a:cubicBezTo>
                    <a:pt x="17888" y="8345"/>
                    <a:pt x="17331" y="8148"/>
                    <a:pt x="17176" y="7908"/>
                  </a:cubicBezTo>
                  <a:cubicBezTo>
                    <a:pt x="17061" y="7730"/>
                    <a:pt x="17351" y="7305"/>
                    <a:pt x="17656" y="7085"/>
                  </a:cubicBezTo>
                  <a:cubicBezTo>
                    <a:pt x="17306" y="6908"/>
                    <a:pt x="16995" y="6729"/>
                    <a:pt x="17116" y="6727"/>
                  </a:cubicBezTo>
                  <a:cubicBezTo>
                    <a:pt x="17252" y="6725"/>
                    <a:pt x="17131" y="6554"/>
                    <a:pt x="16836" y="6357"/>
                  </a:cubicBezTo>
                  <a:cubicBezTo>
                    <a:pt x="16050" y="5834"/>
                    <a:pt x="15113" y="4879"/>
                    <a:pt x="15294" y="4771"/>
                  </a:cubicBezTo>
                  <a:cubicBezTo>
                    <a:pt x="15380" y="4720"/>
                    <a:pt x="15239" y="4454"/>
                    <a:pt x="14974" y="4186"/>
                  </a:cubicBezTo>
                  <a:lnTo>
                    <a:pt x="14854" y="4079"/>
                  </a:lnTo>
                  <a:cubicBezTo>
                    <a:pt x="14679" y="4092"/>
                    <a:pt x="14477" y="3993"/>
                    <a:pt x="14333" y="3769"/>
                  </a:cubicBezTo>
                  <a:cubicBezTo>
                    <a:pt x="14208" y="3573"/>
                    <a:pt x="14165" y="3450"/>
                    <a:pt x="14293" y="3304"/>
                  </a:cubicBezTo>
                  <a:cubicBezTo>
                    <a:pt x="14086" y="3289"/>
                    <a:pt x="13925" y="3234"/>
                    <a:pt x="13973" y="3101"/>
                  </a:cubicBezTo>
                  <a:cubicBezTo>
                    <a:pt x="13989" y="3056"/>
                    <a:pt x="13996" y="3008"/>
                    <a:pt x="13993" y="2958"/>
                  </a:cubicBezTo>
                  <a:cubicBezTo>
                    <a:pt x="13880" y="2831"/>
                    <a:pt x="13746" y="2696"/>
                    <a:pt x="13713" y="2576"/>
                  </a:cubicBezTo>
                  <a:cubicBezTo>
                    <a:pt x="13710" y="2565"/>
                    <a:pt x="13684" y="2542"/>
                    <a:pt x="13673" y="2529"/>
                  </a:cubicBezTo>
                  <a:cubicBezTo>
                    <a:pt x="13642" y="2524"/>
                    <a:pt x="13602" y="2506"/>
                    <a:pt x="13573" y="2517"/>
                  </a:cubicBezTo>
                  <a:cubicBezTo>
                    <a:pt x="13464" y="2557"/>
                    <a:pt x="13284" y="2450"/>
                    <a:pt x="13152" y="2278"/>
                  </a:cubicBezTo>
                  <a:cubicBezTo>
                    <a:pt x="13104" y="2215"/>
                    <a:pt x="12975" y="2135"/>
                    <a:pt x="12852" y="2063"/>
                  </a:cubicBezTo>
                  <a:cubicBezTo>
                    <a:pt x="12598" y="1947"/>
                    <a:pt x="12323" y="1837"/>
                    <a:pt x="12031" y="1729"/>
                  </a:cubicBezTo>
                  <a:cubicBezTo>
                    <a:pt x="11587" y="1603"/>
                    <a:pt x="11003" y="1352"/>
                    <a:pt x="10690" y="1157"/>
                  </a:cubicBezTo>
                  <a:cubicBezTo>
                    <a:pt x="10365" y="955"/>
                    <a:pt x="9898" y="787"/>
                    <a:pt x="9649" y="787"/>
                  </a:cubicBezTo>
                  <a:cubicBezTo>
                    <a:pt x="9382" y="787"/>
                    <a:pt x="8956" y="605"/>
                    <a:pt x="8588" y="394"/>
                  </a:cubicBezTo>
                  <a:cubicBezTo>
                    <a:pt x="8074" y="532"/>
                    <a:pt x="7621" y="343"/>
                    <a:pt x="7547" y="0"/>
                  </a:cubicBezTo>
                  <a:close/>
                  <a:moveTo>
                    <a:pt x="0" y="787"/>
                  </a:moveTo>
                  <a:cubicBezTo>
                    <a:pt x="71" y="822"/>
                    <a:pt x="147" y="859"/>
                    <a:pt x="220" y="895"/>
                  </a:cubicBezTo>
                  <a:cubicBezTo>
                    <a:pt x="215" y="891"/>
                    <a:pt x="226" y="887"/>
                    <a:pt x="220" y="883"/>
                  </a:cubicBezTo>
                  <a:cubicBezTo>
                    <a:pt x="138" y="840"/>
                    <a:pt x="76" y="825"/>
                    <a:pt x="0" y="787"/>
                  </a:cubicBezTo>
                  <a:close/>
                </a:path>
              </a:pathLst>
            </a:custGeom>
            <a:ln>
              <a:noFill/>
            </a:ln>
            <a:effectLst/>
          </p:spPr>
        </p:pic>
        <p:pic>
          <p:nvPicPr>
            <p:cNvPr id="160" name="Image" descr="Image"/>
            <p:cNvPicPr>
              <a:picLocks/>
            </p:cNvPicPr>
            <p:nvPr/>
          </p:nvPicPr>
          <p:blipFill>
            <a:blip r:embed="rId15"/>
            <a:stretch>
              <a:fillRect/>
            </a:stretch>
          </p:blipFill>
          <p:spPr>
            <a:xfrm>
              <a:off x="0" y="-1"/>
              <a:ext cx="500071" cy="818664"/>
            </a:xfrm>
            <a:prstGeom prst="rect">
              <a:avLst/>
            </a:prstGeom>
            <a:effectLst/>
          </p:spPr>
        </p:pic>
      </p:grpSp>
      <p:grpSp>
        <p:nvGrpSpPr>
          <p:cNvPr id="165" name="Image"/>
          <p:cNvGrpSpPr/>
          <p:nvPr/>
        </p:nvGrpSpPr>
        <p:grpSpPr>
          <a:xfrm rot="17311923">
            <a:off x="22739458" y="1907006"/>
            <a:ext cx="347274" cy="578159"/>
            <a:chOff x="0" y="0"/>
            <a:chExt cx="347273" cy="578157"/>
          </a:xfrm>
        </p:grpSpPr>
        <p:pic>
          <p:nvPicPr>
            <p:cNvPr id="164" name="Image" descr="Image"/>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35921" y="38940"/>
              <a:ext cx="275485" cy="478235"/>
            </a:xfrm>
            <a:custGeom>
              <a:avLst/>
              <a:gdLst/>
              <a:ahLst/>
              <a:cxnLst>
                <a:cxn ang="0">
                  <a:pos x="wd2" y="hd2"/>
                </a:cxn>
                <a:cxn ang="5400000">
                  <a:pos x="wd2" y="hd2"/>
                </a:cxn>
                <a:cxn ang="10800000">
                  <a:pos x="wd2" y="hd2"/>
                </a:cxn>
                <a:cxn ang="16200000">
                  <a:pos x="wd2" y="hd2"/>
                </a:cxn>
              </a:cxnLst>
              <a:rect l="0" t="0" r="r" b="b"/>
              <a:pathLst>
                <a:path w="21593" h="21600" extrusionOk="0">
                  <a:moveTo>
                    <a:pt x="7093" y="0"/>
                  </a:moveTo>
                  <a:cubicBezTo>
                    <a:pt x="6992" y="29"/>
                    <a:pt x="6868" y="58"/>
                    <a:pt x="6719" y="36"/>
                  </a:cubicBezTo>
                  <a:cubicBezTo>
                    <a:pt x="6615" y="20"/>
                    <a:pt x="6498" y="9"/>
                    <a:pt x="6408" y="18"/>
                  </a:cubicBezTo>
                  <a:cubicBezTo>
                    <a:pt x="6318" y="27"/>
                    <a:pt x="6253" y="42"/>
                    <a:pt x="6222" y="72"/>
                  </a:cubicBezTo>
                  <a:cubicBezTo>
                    <a:pt x="6189" y="102"/>
                    <a:pt x="6017" y="128"/>
                    <a:pt x="5786" y="143"/>
                  </a:cubicBezTo>
                  <a:cubicBezTo>
                    <a:pt x="5569" y="158"/>
                    <a:pt x="5301" y="167"/>
                    <a:pt x="5008" y="161"/>
                  </a:cubicBezTo>
                  <a:cubicBezTo>
                    <a:pt x="4403" y="150"/>
                    <a:pt x="3821" y="200"/>
                    <a:pt x="3702" y="269"/>
                  </a:cubicBezTo>
                  <a:cubicBezTo>
                    <a:pt x="3583" y="338"/>
                    <a:pt x="3371" y="371"/>
                    <a:pt x="3235" y="341"/>
                  </a:cubicBezTo>
                  <a:cubicBezTo>
                    <a:pt x="3099" y="311"/>
                    <a:pt x="2834" y="425"/>
                    <a:pt x="2644" y="592"/>
                  </a:cubicBezTo>
                  <a:cubicBezTo>
                    <a:pt x="2621" y="612"/>
                    <a:pt x="2603" y="610"/>
                    <a:pt x="2582" y="627"/>
                  </a:cubicBezTo>
                  <a:cubicBezTo>
                    <a:pt x="2560" y="655"/>
                    <a:pt x="2539" y="682"/>
                    <a:pt x="2489" y="717"/>
                  </a:cubicBezTo>
                  <a:cubicBezTo>
                    <a:pt x="2426" y="761"/>
                    <a:pt x="2387" y="773"/>
                    <a:pt x="2333" y="789"/>
                  </a:cubicBezTo>
                  <a:cubicBezTo>
                    <a:pt x="2317" y="794"/>
                    <a:pt x="2286" y="804"/>
                    <a:pt x="2271" y="807"/>
                  </a:cubicBezTo>
                  <a:cubicBezTo>
                    <a:pt x="2255" y="809"/>
                    <a:pt x="2225" y="807"/>
                    <a:pt x="2209" y="807"/>
                  </a:cubicBezTo>
                  <a:cubicBezTo>
                    <a:pt x="2138" y="809"/>
                    <a:pt x="2078" y="795"/>
                    <a:pt x="1991" y="753"/>
                  </a:cubicBezTo>
                  <a:cubicBezTo>
                    <a:pt x="1916" y="718"/>
                    <a:pt x="1836" y="707"/>
                    <a:pt x="1773" y="699"/>
                  </a:cubicBezTo>
                  <a:cubicBezTo>
                    <a:pt x="1649" y="691"/>
                    <a:pt x="1481" y="758"/>
                    <a:pt x="1275" y="860"/>
                  </a:cubicBezTo>
                  <a:cubicBezTo>
                    <a:pt x="1213" y="919"/>
                    <a:pt x="1172" y="966"/>
                    <a:pt x="1213" y="1004"/>
                  </a:cubicBezTo>
                  <a:cubicBezTo>
                    <a:pt x="1277" y="1063"/>
                    <a:pt x="1222" y="1198"/>
                    <a:pt x="1089" y="1291"/>
                  </a:cubicBezTo>
                  <a:cubicBezTo>
                    <a:pt x="802" y="1490"/>
                    <a:pt x="613" y="1431"/>
                    <a:pt x="62" y="1147"/>
                  </a:cubicBezTo>
                  <a:cubicBezTo>
                    <a:pt x="35" y="1139"/>
                    <a:pt x="28" y="1139"/>
                    <a:pt x="0" y="1129"/>
                  </a:cubicBezTo>
                  <a:cubicBezTo>
                    <a:pt x="576" y="1435"/>
                    <a:pt x="704" y="1622"/>
                    <a:pt x="529" y="1810"/>
                  </a:cubicBezTo>
                  <a:cubicBezTo>
                    <a:pt x="404" y="1945"/>
                    <a:pt x="338" y="2349"/>
                    <a:pt x="311" y="2796"/>
                  </a:cubicBezTo>
                  <a:cubicBezTo>
                    <a:pt x="335" y="2974"/>
                    <a:pt x="347" y="3024"/>
                    <a:pt x="373" y="3280"/>
                  </a:cubicBezTo>
                  <a:cubicBezTo>
                    <a:pt x="433" y="3864"/>
                    <a:pt x="526" y="4244"/>
                    <a:pt x="622" y="4643"/>
                  </a:cubicBezTo>
                  <a:cubicBezTo>
                    <a:pt x="639" y="4710"/>
                    <a:pt x="635" y="4809"/>
                    <a:pt x="653" y="4876"/>
                  </a:cubicBezTo>
                  <a:cubicBezTo>
                    <a:pt x="672" y="4891"/>
                    <a:pt x="691" y="4913"/>
                    <a:pt x="715" y="4929"/>
                  </a:cubicBezTo>
                  <a:cubicBezTo>
                    <a:pt x="851" y="5024"/>
                    <a:pt x="910" y="5122"/>
                    <a:pt x="840" y="5162"/>
                  </a:cubicBezTo>
                  <a:cubicBezTo>
                    <a:pt x="814" y="5178"/>
                    <a:pt x="842" y="5297"/>
                    <a:pt x="871" y="5413"/>
                  </a:cubicBezTo>
                  <a:cubicBezTo>
                    <a:pt x="1016" y="5799"/>
                    <a:pt x="1146" y="6162"/>
                    <a:pt x="1431" y="6722"/>
                  </a:cubicBezTo>
                  <a:cubicBezTo>
                    <a:pt x="1697" y="7245"/>
                    <a:pt x="2099" y="7720"/>
                    <a:pt x="2395" y="7869"/>
                  </a:cubicBezTo>
                  <a:cubicBezTo>
                    <a:pt x="3044" y="8196"/>
                    <a:pt x="3269" y="8669"/>
                    <a:pt x="2924" y="8909"/>
                  </a:cubicBezTo>
                  <a:cubicBezTo>
                    <a:pt x="2716" y="9054"/>
                    <a:pt x="2737" y="9133"/>
                    <a:pt x="2955" y="9285"/>
                  </a:cubicBezTo>
                  <a:cubicBezTo>
                    <a:pt x="3109" y="9392"/>
                    <a:pt x="3185" y="9511"/>
                    <a:pt x="3111" y="9554"/>
                  </a:cubicBezTo>
                  <a:cubicBezTo>
                    <a:pt x="3073" y="9576"/>
                    <a:pt x="3085" y="9635"/>
                    <a:pt x="3142" y="9716"/>
                  </a:cubicBezTo>
                  <a:cubicBezTo>
                    <a:pt x="3152" y="9724"/>
                    <a:pt x="3163" y="9726"/>
                    <a:pt x="3173" y="9733"/>
                  </a:cubicBezTo>
                  <a:cubicBezTo>
                    <a:pt x="3228" y="9776"/>
                    <a:pt x="3271" y="9842"/>
                    <a:pt x="3329" y="9877"/>
                  </a:cubicBezTo>
                  <a:cubicBezTo>
                    <a:pt x="3475" y="9965"/>
                    <a:pt x="3539" y="10014"/>
                    <a:pt x="3608" y="10074"/>
                  </a:cubicBezTo>
                  <a:cubicBezTo>
                    <a:pt x="3812" y="10110"/>
                    <a:pt x="3973" y="10166"/>
                    <a:pt x="4013" y="10235"/>
                  </a:cubicBezTo>
                  <a:cubicBezTo>
                    <a:pt x="4057" y="10312"/>
                    <a:pt x="3954" y="10427"/>
                    <a:pt x="3795" y="10522"/>
                  </a:cubicBezTo>
                  <a:cubicBezTo>
                    <a:pt x="3812" y="10536"/>
                    <a:pt x="3805" y="10543"/>
                    <a:pt x="3826" y="10558"/>
                  </a:cubicBezTo>
                  <a:cubicBezTo>
                    <a:pt x="3922" y="10625"/>
                    <a:pt x="3972" y="10685"/>
                    <a:pt x="3982" y="10737"/>
                  </a:cubicBezTo>
                  <a:cubicBezTo>
                    <a:pt x="4118" y="10767"/>
                    <a:pt x="4142" y="10859"/>
                    <a:pt x="4106" y="11114"/>
                  </a:cubicBezTo>
                  <a:cubicBezTo>
                    <a:pt x="4102" y="11141"/>
                    <a:pt x="4108" y="11160"/>
                    <a:pt x="4106" y="11185"/>
                  </a:cubicBezTo>
                  <a:cubicBezTo>
                    <a:pt x="4425" y="11240"/>
                    <a:pt x="4508" y="11309"/>
                    <a:pt x="4417" y="11508"/>
                  </a:cubicBezTo>
                  <a:cubicBezTo>
                    <a:pt x="4399" y="11548"/>
                    <a:pt x="4417" y="11614"/>
                    <a:pt x="4417" y="11669"/>
                  </a:cubicBezTo>
                  <a:cubicBezTo>
                    <a:pt x="4451" y="11687"/>
                    <a:pt x="4471" y="11707"/>
                    <a:pt x="4511" y="11723"/>
                  </a:cubicBezTo>
                  <a:cubicBezTo>
                    <a:pt x="4759" y="11823"/>
                    <a:pt x="4884" y="11952"/>
                    <a:pt x="4822" y="12010"/>
                  </a:cubicBezTo>
                  <a:cubicBezTo>
                    <a:pt x="4760" y="12068"/>
                    <a:pt x="4886" y="12148"/>
                    <a:pt x="5071" y="12189"/>
                  </a:cubicBezTo>
                  <a:lnTo>
                    <a:pt x="5164" y="12153"/>
                  </a:lnTo>
                  <a:cubicBezTo>
                    <a:pt x="5435" y="11946"/>
                    <a:pt x="5680" y="11880"/>
                    <a:pt x="5942" y="11938"/>
                  </a:cubicBezTo>
                  <a:cubicBezTo>
                    <a:pt x="6249" y="12006"/>
                    <a:pt x="6247" y="12060"/>
                    <a:pt x="6035" y="12207"/>
                  </a:cubicBezTo>
                  <a:cubicBezTo>
                    <a:pt x="5889" y="12308"/>
                    <a:pt x="5858" y="12452"/>
                    <a:pt x="5942" y="12530"/>
                  </a:cubicBezTo>
                  <a:cubicBezTo>
                    <a:pt x="6025" y="12607"/>
                    <a:pt x="5930" y="12775"/>
                    <a:pt x="5724" y="12906"/>
                  </a:cubicBezTo>
                  <a:cubicBezTo>
                    <a:pt x="5635" y="12963"/>
                    <a:pt x="5581" y="13025"/>
                    <a:pt x="5537" y="13085"/>
                  </a:cubicBezTo>
                  <a:cubicBezTo>
                    <a:pt x="5558" y="13133"/>
                    <a:pt x="5540" y="13196"/>
                    <a:pt x="5506" y="13247"/>
                  </a:cubicBezTo>
                  <a:cubicBezTo>
                    <a:pt x="5441" y="13344"/>
                    <a:pt x="5598" y="13474"/>
                    <a:pt x="5848" y="13552"/>
                  </a:cubicBezTo>
                  <a:cubicBezTo>
                    <a:pt x="6097" y="13628"/>
                    <a:pt x="6257" y="13728"/>
                    <a:pt x="6190" y="13767"/>
                  </a:cubicBezTo>
                  <a:cubicBezTo>
                    <a:pt x="6123" y="13805"/>
                    <a:pt x="6166" y="13944"/>
                    <a:pt x="6284" y="14071"/>
                  </a:cubicBezTo>
                  <a:cubicBezTo>
                    <a:pt x="6423" y="14222"/>
                    <a:pt x="6428" y="14325"/>
                    <a:pt x="6284" y="14376"/>
                  </a:cubicBezTo>
                  <a:cubicBezTo>
                    <a:pt x="5995" y="14479"/>
                    <a:pt x="5994" y="15044"/>
                    <a:pt x="6284" y="15147"/>
                  </a:cubicBezTo>
                  <a:cubicBezTo>
                    <a:pt x="6407" y="15191"/>
                    <a:pt x="6421" y="15292"/>
                    <a:pt x="6346" y="15362"/>
                  </a:cubicBezTo>
                  <a:cubicBezTo>
                    <a:pt x="6270" y="15433"/>
                    <a:pt x="6397" y="15456"/>
                    <a:pt x="6626" y="15434"/>
                  </a:cubicBezTo>
                  <a:cubicBezTo>
                    <a:pt x="6910" y="15406"/>
                    <a:pt x="7029" y="15471"/>
                    <a:pt x="7030" y="15649"/>
                  </a:cubicBezTo>
                  <a:cubicBezTo>
                    <a:pt x="7031" y="15789"/>
                    <a:pt x="7184" y="16044"/>
                    <a:pt x="7341" y="16204"/>
                  </a:cubicBezTo>
                  <a:cubicBezTo>
                    <a:pt x="7499" y="16365"/>
                    <a:pt x="7596" y="16623"/>
                    <a:pt x="7559" y="16778"/>
                  </a:cubicBezTo>
                  <a:cubicBezTo>
                    <a:pt x="7505" y="17001"/>
                    <a:pt x="7588" y="17054"/>
                    <a:pt x="8026" y="17065"/>
                  </a:cubicBezTo>
                  <a:cubicBezTo>
                    <a:pt x="8938" y="17088"/>
                    <a:pt x="9018" y="17120"/>
                    <a:pt x="8741" y="17280"/>
                  </a:cubicBezTo>
                  <a:cubicBezTo>
                    <a:pt x="8403" y="17475"/>
                    <a:pt x="8406" y="18180"/>
                    <a:pt x="8741" y="18373"/>
                  </a:cubicBezTo>
                  <a:cubicBezTo>
                    <a:pt x="8928" y="18481"/>
                    <a:pt x="8919" y="18555"/>
                    <a:pt x="8741" y="18678"/>
                  </a:cubicBezTo>
                  <a:cubicBezTo>
                    <a:pt x="8460" y="18874"/>
                    <a:pt x="8655" y="19090"/>
                    <a:pt x="9114" y="19090"/>
                  </a:cubicBezTo>
                  <a:cubicBezTo>
                    <a:pt x="9479" y="19090"/>
                    <a:pt x="9853" y="19771"/>
                    <a:pt x="9550" y="19879"/>
                  </a:cubicBezTo>
                  <a:cubicBezTo>
                    <a:pt x="9264" y="19981"/>
                    <a:pt x="10776" y="20745"/>
                    <a:pt x="11759" y="21008"/>
                  </a:cubicBezTo>
                  <a:cubicBezTo>
                    <a:pt x="12210" y="21129"/>
                    <a:pt x="12733" y="21316"/>
                    <a:pt x="12941" y="21421"/>
                  </a:cubicBezTo>
                  <a:cubicBezTo>
                    <a:pt x="13187" y="21545"/>
                    <a:pt x="13525" y="21583"/>
                    <a:pt x="13905" y="21528"/>
                  </a:cubicBezTo>
                  <a:cubicBezTo>
                    <a:pt x="14354" y="21463"/>
                    <a:pt x="14656" y="21497"/>
                    <a:pt x="14807" y="21600"/>
                  </a:cubicBezTo>
                  <a:cubicBezTo>
                    <a:pt x="14820" y="21539"/>
                    <a:pt x="14829" y="21454"/>
                    <a:pt x="14807" y="21421"/>
                  </a:cubicBezTo>
                  <a:cubicBezTo>
                    <a:pt x="14645" y="21177"/>
                    <a:pt x="17308" y="20340"/>
                    <a:pt x="17545" y="20560"/>
                  </a:cubicBezTo>
                  <a:cubicBezTo>
                    <a:pt x="17710" y="20715"/>
                    <a:pt x="18477" y="20544"/>
                    <a:pt x="19380" y="20130"/>
                  </a:cubicBezTo>
                  <a:cubicBezTo>
                    <a:pt x="19422" y="20111"/>
                    <a:pt x="19460" y="20093"/>
                    <a:pt x="19504" y="20076"/>
                  </a:cubicBezTo>
                  <a:cubicBezTo>
                    <a:pt x="19295" y="19934"/>
                    <a:pt x="19394" y="19834"/>
                    <a:pt x="19909" y="19610"/>
                  </a:cubicBezTo>
                  <a:cubicBezTo>
                    <a:pt x="20556" y="19328"/>
                    <a:pt x="20606" y="19214"/>
                    <a:pt x="20624" y="17818"/>
                  </a:cubicBezTo>
                  <a:cubicBezTo>
                    <a:pt x="20635" y="16998"/>
                    <a:pt x="20703" y="16251"/>
                    <a:pt x="20811" y="16151"/>
                  </a:cubicBezTo>
                  <a:cubicBezTo>
                    <a:pt x="20919" y="16050"/>
                    <a:pt x="20935" y="15790"/>
                    <a:pt x="20842" y="15577"/>
                  </a:cubicBezTo>
                  <a:cubicBezTo>
                    <a:pt x="20749" y="15364"/>
                    <a:pt x="20804" y="15151"/>
                    <a:pt x="20966" y="15093"/>
                  </a:cubicBezTo>
                  <a:cubicBezTo>
                    <a:pt x="21171" y="15020"/>
                    <a:pt x="21147" y="14825"/>
                    <a:pt x="20873" y="14448"/>
                  </a:cubicBezTo>
                  <a:cubicBezTo>
                    <a:pt x="20456" y="13873"/>
                    <a:pt x="20719" y="13562"/>
                    <a:pt x="21371" y="13874"/>
                  </a:cubicBezTo>
                  <a:cubicBezTo>
                    <a:pt x="21405" y="13891"/>
                    <a:pt x="21459" y="13897"/>
                    <a:pt x="21495" y="13910"/>
                  </a:cubicBezTo>
                  <a:cubicBezTo>
                    <a:pt x="21529" y="13803"/>
                    <a:pt x="21546" y="13692"/>
                    <a:pt x="21589" y="13587"/>
                  </a:cubicBezTo>
                  <a:cubicBezTo>
                    <a:pt x="21600" y="13560"/>
                    <a:pt x="21584" y="13525"/>
                    <a:pt x="21589" y="13498"/>
                  </a:cubicBezTo>
                  <a:cubicBezTo>
                    <a:pt x="21578" y="13406"/>
                    <a:pt x="21598" y="13386"/>
                    <a:pt x="21589" y="13319"/>
                  </a:cubicBezTo>
                  <a:cubicBezTo>
                    <a:pt x="21567" y="13283"/>
                    <a:pt x="21535" y="13243"/>
                    <a:pt x="21495" y="13229"/>
                  </a:cubicBezTo>
                  <a:cubicBezTo>
                    <a:pt x="21376" y="13186"/>
                    <a:pt x="21329" y="13038"/>
                    <a:pt x="21402" y="12906"/>
                  </a:cubicBezTo>
                  <a:cubicBezTo>
                    <a:pt x="21426" y="12863"/>
                    <a:pt x="21438" y="12805"/>
                    <a:pt x="21433" y="12745"/>
                  </a:cubicBezTo>
                  <a:cubicBezTo>
                    <a:pt x="21420" y="12708"/>
                    <a:pt x="21415" y="12697"/>
                    <a:pt x="21402" y="12655"/>
                  </a:cubicBezTo>
                  <a:cubicBezTo>
                    <a:pt x="21347" y="12482"/>
                    <a:pt x="21148" y="12302"/>
                    <a:pt x="20966" y="12243"/>
                  </a:cubicBezTo>
                  <a:cubicBezTo>
                    <a:pt x="20785" y="12184"/>
                    <a:pt x="20684" y="12088"/>
                    <a:pt x="20749" y="12028"/>
                  </a:cubicBezTo>
                  <a:cubicBezTo>
                    <a:pt x="20835" y="11947"/>
                    <a:pt x="20727" y="11647"/>
                    <a:pt x="20531" y="11329"/>
                  </a:cubicBezTo>
                  <a:cubicBezTo>
                    <a:pt x="20490" y="11276"/>
                    <a:pt x="20480" y="11256"/>
                    <a:pt x="20438" y="11203"/>
                  </a:cubicBezTo>
                  <a:cubicBezTo>
                    <a:pt x="20168" y="10872"/>
                    <a:pt x="19851" y="10543"/>
                    <a:pt x="19691" y="10450"/>
                  </a:cubicBezTo>
                  <a:cubicBezTo>
                    <a:pt x="19497" y="10339"/>
                    <a:pt x="19392" y="10219"/>
                    <a:pt x="19411" y="10146"/>
                  </a:cubicBezTo>
                  <a:cubicBezTo>
                    <a:pt x="19293" y="10012"/>
                    <a:pt x="19209" y="9868"/>
                    <a:pt x="19193" y="9751"/>
                  </a:cubicBezTo>
                  <a:cubicBezTo>
                    <a:pt x="19182" y="9666"/>
                    <a:pt x="19128" y="9548"/>
                    <a:pt x="19069" y="9429"/>
                  </a:cubicBezTo>
                  <a:cubicBezTo>
                    <a:pt x="19024" y="9366"/>
                    <a:pt x="18996" y="9314"/>
                    <a:pt x="18944" y="9249"/>
                  </a:cubicBezTo>
                  <a:cubicBezTo>
                    <a:pt x="18854" y="9134"/>
                    <a:pt x="18861" y="9081"/>
                    <a:pt x="18789" y="8981"/>
                  </a:cubicBezTo>
                  <a:cubicBezTo>
                    <a:pt x="18594" y="8761"/>
                    <a:pt x="18423" y="8531"/>
                    <a:pt x="18416" y="8479"/>
                  </a:cubicBezTo>
                  <a:cubicBezTo>
                    <a:pt x="18414" y="8467"/>
                    <a:pt x="18363" y="8441"/>
                    <a:pt x="18353" y="8425"/>
                  </a:cubicBezTo>
                  <a:cubicBezTo>
                    <a:pt x="17765" y="8338"/>
                    <a:pt x="17176" y="8146"/>
                    <a:pt x="17016" y="7905"/>
                  </a:cubicBezTo>
                  <a:cubicBezTo>
                    <a:pt x="16897" y="7727"/>
                    <a:pt x="17229" y="7319"/>
                    <a:pt x="17545" y="7098"/>
                  </a:cubicBezTo>
                  <a:cubicBezTo>
                    <a:pt x="17183" y="6921"/>
                    <a:pt x="16859" y="6724"/>
                    <a:pt x="16985" y="6722"/>
                  </a:cubicBezTo>
                  <a:cubicBezTo>
                    <a:pt x="17125" y="6720"/>
                    <a:pt x="16979" y="6560"/>
                    <a:pt x="16674" y="6363"/>
                  </a:cubicBezTo>
                  <a:cubicBezTo>
                    <a:pt x="15862" y="5840"/>
                    <a:pt x="14900" y="4876"/>
                    <a:pt x="15087" y="4768"/>
                  </a:cubicBezTo>
                  <a:cubicBezTo>
                    <a:pt x="15176" y="4717"/>
                    <a:pt x="15019" y="4462"/>
                    <a:pt x="14745" y="4195"/>
                  </a:cubicBezTo>
                  <a:lnTo>
                    <a:pt x="14652" y="4087"/>
                  </a:lnTo>
                  <a:cubicBezTo>
                    <a:pt x="14471" y="4100"/>
                    <a:pt x="14240" y="3989"/>
                    <a:pt x="14092" y="3764"/>
                  </a:cubicBezTo>
                  <a:cubicBezTo>
                    <a:pt x="13962" y="3568"/>
                    <a:pt x="13928" y="3462"/>
                    <a:pt x="14061" y="3316"/>
                  </a:cubicBezTo>
                  <a:cubicBezTo>
                    <a:pt x="13846" y="3301"/>
                    <a:pt x="13700" y="3234"/>
                    <a:pt x="13750" y="3101"/>
                  </a:cubicBezTo>
                  <a:cubicBezTo>
                    <a:pt x="13766" y="3056"/>
                    <a:pt x="13753" y="3007"/>
                    <a:pt x="13750" y="2958"/>
                  </a:cubicBezTo>
                  <a:cubicBezTo>
                    <a:pt x="13633" y="2830"/>
                    <a:pt x="13504" y="2701"/>
                    <a:pt x="13470" y="2581"/>
                  </a:cubicBezTo>
                  <a:cubicBezTo>
                    <a:pt x="13466" y="2570"/>
                    <a:pt x="13419" y="2541"/>
                    <a:pt x="13407" y="2527"/>
                  </a:cubicBezTo>
                  <a:cubicBezTo>
                    <a:pt x="13376" y="2523"/>
                    <a:pt x="13344" y="2517"/>
                    <a:pt x="13314" y="2527"/>
                  </a:cubicBezTo>
                  <a:cubicBezTo>
                    <a:pt x="13202" y="2568"/>
                    <a:pt x="13015" y="2449"/>
                    <a:pt x="12879" y="2277"/>
                  </a:cubicBezTo>
                  <a:cubicBezTo>
                    <a:pt x="12829" y="2213"/>
                    <a:pt x="12694" y="2151"/>
                    <a:pt x="12567" y="2079"/>
                  </a:cubicBezTo>
                  <a:cubicBezTo>
                    <a:pt x="12305" y="1963"/>
                    <a:pt x="12029" y="1846"/>
                    <a:pt x="11728" y="1739"/>
                  </a:cubicBezTo>
                  <a:cubicBezTo>
                    <a:pt x="11268" y="1613"/>
                    <a:pt x="10651" y="1360"/>
                    <a:pt x="10328" y="1165"/>
                  </a:cubicBezTo>
                  <a:cubicBezTo>
                    <a:pt x="9992" y="963"/>
                    <a:pt x="9496" y="789"/>
                    <a:pt x="9239" y="789"/>
                  </a:cubicBezTo>
                  <a:cubicBezTo>
                    <a:pt x="8963" y="789"/>
                    <a:pt x="8531" y="606"/>
                    <a:pt x="8150" y="394"/>
                  </a:cubicBezTo>
                  <a:cubicBezTo>
                    <a:pt x="7618" y="533"/>
                    <a:pt x="7169" y="342"/>
                    <a:pt x="7093" y="0"/>
                  </a:cubicBezTo>
                  <a:close/>
                </a:path>
              </a:pathLst>
            </a:custGeom>
            <a:ln>
              <a:noFill/>
            </a:ln>
            <a:effectLst/>
          </p:spPr>
        </p:pic>
        <p:pic>
          <p:nvPicPr>
            <p:cNvPr id="163" name="Image" descr="Image"/>
            <p:cNvPicPr>
              <a:picLocks/>
            </p:cNvPicPr>
            <p:nvPr/>
          </p:nvPicPr>
          <p:blipFill>
            <a:blip r:embed="rId5"/>
            <a:stretch>
              <a:fillRect/>
            </a:stretch>
          </p:blipFill>
          <p:spPr>
            <a:xfrm>
              <a:off x="-1" y="-1"/>
              <a:ext cx="347275" cy="578159"/>
            </a:xfrm>
            <a:prstGeom prst="rect">
              <a:avLst/>
            </a:prstGeom>
            <a:effectLst/>
          </p:spPr>
        </p:pic>
      </p:grpSp>
      <p:grpSp>
        <p:nvGrpSpPr>
          <p:cNvPr id="168" name="Image"/>
          <p:cNvGrpSpPr/>
          <p:nvPr/>
        </p:nvGrpSpPr>
        <p:grpSpPr>
          <a:xfrm rot="8455173">
            <a:off x="22241668" y="1340696"/>
            <a:ext cx="500072" cy="818663"/>
            <a:chOff x="0" y="0"/>
            <a:chExt cx="500070" cy="818662"/>
          </a:xfrm>
        </p:grpSpPr>
        <p:pic>
          <p:nvPicPr>
            <p:cNvPr id="167" name="Image" descr="Image"/>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a:xfrm>
              <a:off x="35921" y="38938"/>
              <a:ext cx="428229" cy="718742"/>
            </a:xfrm>
            <a:custGeom>
              <a:avLst/>
              <a:gdLst/>
              <a:ahLst/>
              <a:cxnLst>
                <a:cxn ang="0">
                  <a:pos x="wd2" y="hd2"/>
                </a:cxn>
                <a:cxn ang="5400000">
                  <a:pos x="wd2" y="hd2"/>
                </a:cxn>
                <a:cxn ang="10800000">
                  <a:pos x="wd2" y="hd2"/>
                </a:cxn>
                <a:cxn ang="16200000">
                  <a:pos x="wd2" y="hd2"/>
                </a:cxn>
              </a:cxnLst>
              <a:rect l="0" t="0" r="r" b="b"/>
              <a:pathLst>
                <a:path w="21600" h="21600" extrusionOk="0">
                  <a:moveTo>
                    <a:pt x="7547" y="0"/>
                  </a:moveTo>
                  <a:cubicBezTo>
                    <a:pt x="7450" y="29"/>
                    <a:pt x="7330" y="46"/>
                    <a:pt x="7187" y="24"/>
                  </a:cubicBezTo>
                  <a:cubicBezTo>
                    <a:pt x="7086" y="8"/>
                    <a:pt x="6973" y="3"/>
                    <a:pt x="6886" y="12"/>
                  </a:cubicBezTo>
                  <a:cubicBezTo>
                    <a:pt x="6800" y="21"/>
                    <a:pt x="6737" y="42"/>
                    <a:pt x="6706" y="72"/>
                  </a:cubicBezTo>
                  <a:cubicBezTo>
                    <a:pt x="6675" y="102"/>
                    <a:pt x="6510" y="127"/>
                    <a:pt x="6286" y="143"/>
                  </a:cubicBezTo>
                  <a:cubicBezTo>
                    <a:pt x="6075" y="158"/>
                    <a:pt x="5809" y="161"/>
                    <a:pt x="5525" y="155"/>
                  </a:cubicBezTo>
                  <a:cubicBezTo>
                    <a:pt x="4940" y="144"/>
                    <a:pt x="4379" y="194"/>
                    <a:pt x="4264" y="262"/>
                  </a:cubicBezTo>
                  <a:cubicBezTo>
                    <a:pt x="4149" y="331"/>
                    <a:pt x="3935" y="364"/>
                    <a:pt x="3804" y="334"/>
                  </a:cubicBezTo>
                  <a:cubicBezTo>
                    <a:pt x="3672" y="304"/>
                    <a:pt x="3426" y="418"/>
                    <a:pt x="3243" y="584"/>
                  </a:cubicBezTo>
                  <a:cubicBezTo>
                    <a:pt x="3220" y="605"/>
                    <a:pt x="3204" y="603"/>
                    <a:pt x="3183" y="620"/>
                  </a:cubicBezTo>
                  <a:cubicBezTo>
                    <a:pt x="3162" y="648"/>
                    <a:pt x="3151" y="669"/>
                    <a:pt x="3103" y="704"/>
                  </a:cubicBezTo>
                  <a:cubicBezTo>
                    <a:pt x="3042" y="747"/>
                    <a:pt x="2995" y="759"/>
                    <a:pt x="2943" y="775"/>
                  </a:cubicBezTo>
                  <a:cubicBezTo>
                    <a:pt x="2927" y="781"/>
                    <a:pt x="2898" y="796"/>
                    <a:pt x="2883" y="799"/>
                  </a:cubicBezTo>
                  <a:cubicBezTo>
                    <a:pt x="2868" y="801"/>
                    <a:pt x="2858" y="799"/>
                    <a:pt x="2843" y="799"/>
                  </a:cubicBezTo>
                  <a:cubicBezTo>
                    <a:pt x="2775" y="801"/>
                    <a:pt x="2707" y="793"/>
                    <a:pt x="2622" y="751"/>
                  </a:cubicBezTo>
                  <a:cubicBezTo>
                    <a:pt x="2615" y="748"/>
                    <a:pt x="2610" y="743"/>
                    <a:pt x="2602" y="739"/>
                  </a:cubicBezTo>
                  <a:cubicBezTo>
                    <a:pt x="2530" y="705"/>
                    <a:pt x="2463" y="688"/>
                    <a:pt x="2402" y="680"/>
                  </a:cubicBezTo>
                  <a:cubicBezTo>
                    <a:pt x="2282" y="671"/>
                    <a:pt x="2121" y="745"/>
                    <a:pt x="1922" y="847"/>
                  </a:cubicBezTo>
                  <a:cubicBezTo>
                    <a:pt x="1861" y="906"/>
                    <a:pt x="1842" y="964"/>
                    <a:pt x="1882" y="1002"/>
                  </a:cubicBezTo>
                  <a:cubicBezTo>
                    <a:pt x="1943" y="1061"/>
                    <a:pt x="1891" y="1183"/>
                    <a:pt x="1762" y="1276"/>
                  </a:cubicBezTo>
                  <a:cubicBezTo>
                    <a:pt x="1485" y="1475"/>
                    <a:pt x="1293" y="1429"/>
                    <a:pt x="761" y="1145"/>
                  </a:cubicBezTo>
                  <a:cubicBezTo>
                    <a:pt x="734" y="1137"/>
                    <a:pt x="708" y="1143"/>
                    <a:pt x="681" y="1133"/>
                  </a:cubicBezTo>
                  <a:cubicBezTo>
                    <a:pt x="1238" y="1439"/>
                    <a:pt x="1371" y="1624"/>
                    <a:pt x="1201" y="1813"/>
                  </a:cubicBezTo>
                  <a:cubicBezTo>
                    <a:pt x="1081" y="1947"/>
                    <a:pt x="1007" y="2356"/>
                    <a:pt x="981" y="2803"/>
                  </a:cubicBezTo>
                  <a:cubicBezTo>
                    <a:pt x="1004" y="2980"/>
                    <a:pt x="1036" y="3024"/>
                    <a:pt x="1061" y="3280"/>
                  </a:cubicBezTo>
                  <a:cubicBezTo>
                    <a:pt x="1118" y="3864"/>
                    <a:pt x="1208" y="4241"/>
                    <a:pt x="1301" y="4640"/>
                  </a:cubicBezTo>
                  <a:cubicBezTo>
                    <a:pt x="1317" y="4707"/>
                    <a:pt x="1303" y="4812"/>
                    <a:pt x="1321" y="4878"/>
                  </a:cubicBezTo>
                  <a:cubicBezTo>
                    <a:pt x="1339" y="4894"/>
                    <a:pt x="1358" y="4897"/>
                    <a:pt x="1381" y="4914"/>
                  </a:cubicBezTo>
                  <a:cubicBezTo>
                    <a:pt x="1512" y="5008"/>
                    <a:pt x="1569" y="5124"/>
                    <a:pt x="1501" y="5164"/>
                  </a:cubicBezTo>
                  <a:cubicBezTo>
                    <a:pt x="1476" y="5180"/>
                    <a:pt x="1493" y="5299"/>
                    <a:pt x="1521" y="5415"/>
                  </a:cubicBezTo>
                  <a:cubicBezTo>
                    <a:pt x="1661" y="5801"/>
                    <a:pt x="1806" y="6167"/>
                    <a:pt x="2082" y="6727"/>
                  </a:cubicBezTo>
                  <a:cubicBezTo>
                    <a:pt x="2340" y="7250"/>
                    <a:pt x="2716" y="7723"/>
                    <a:pt x="3003" y="7872"/>
                  </a:cubicBezTo>
                  <a:cubicBezTo>
                    <a:pt x="3630" y="8199"/>
                    <a:pt x="3877" y="8657"/>
                    <a:pt x="3543" y="8898"/>
                  </a:cubicBezTo>
                  <a:cubicBezTo>
                    <a:pt x="3342" y="9043"/>
                    <a:pt x="3332" y="9127"/>
                    <a:pt x="3543" y="9279"/>
                  </a:cubicBezTo>
                  <a:cubicBezTo>
                    <a:pt x="3692" y="9386"/>
                    <a:pt x="3756" y="9511"/>
                    <a:pt x="3683" y="9554"/>
                  </a:cubicBezTo>
                  <a:cubicBezTo>
                    <a:pt x="3647" y="9575"/>
                    <a:pt x="3668" y="9628"/>
                    <a:pt x="3723" y="9709"/>
                  </a:cubicBezTo>
                  <a:cubicBezTo>
                    <a:pt x="3733" y="9717"/>
                    <a:pt x="3734" y="9725"/>
                    <a:pt x="3743" y="9733"/>
                  </a:cubicBezTo>
                  <a:cubicBezTo>
                    <a:pt x="3796" y="9775"/>
                    <a:pt x="3848" y="9829"/>
                    <a:pt x="3904" y="9864"/>
                  </a:cubicBezTo>
                  <a:cubicBezTo>
                    <a:pt x="4045" y="9952"/>
                    <a:pt x="4097" y="10018"/>
                    <a:pt x="4164" y="10078"/>
                  </a:cubicBezTo>
                  <a:cubicBezTo>
                    <a:pt x="4361" y="10115"/>
                    <a:pt x="4546" y="10164"/>
                    <a:pt x="4584" y="10233"/>
                  </a:cubicBezTo>
                  <a:cubicBezTo>
                    <a:pt x="4627" y="10310"/>
                    <a:pt x="4518" y="10424"/>
                    <a:pt x="4364" y="10520"/>
                  </a:cubicBezTo>
                  <a:cubicBezTo>
                    <a:pt x="4381" y="10533"/>
                    <a:pt x="4384" y="10541"/>
                    <a:pt x="4404" y="10555"/>
                  </a:cubicBezTo>
                  <a:cubicBezTo>
                    <a:pt x="4497" y="10622"/>
                    <a:pt x="4535" y="10670"/>
                    <a:pt x="4544" y="10722"/>
                  </a:cubicBezTo>
                  <a:cubicBezTo>
                    <a:pt x="4676" y="10752"/>
                    <a:pt x="4699" y="10849"/>
                    <a:pt x="4664" y="11104"/>
                  </a:cubicBezTo>
                  <a:cubicBezTo>
                    <a:pt x="4661" y="11132"/>
                    <a:pt x="4666" y="11151"/>
                    <a:pt x="4664" y="11176"/>
                  </a:cubicBezTo>
                  <a:cubicBezTo>
                    <a:pt x="4973" y="11230"/>
                    <a:pt x="5072" y="11310"/>
                    <a:pt x="4985" y="11510"/>
                  </a:cubicBezTo>
                  <a:cubicBezTo>
                    <a:pt x="4967" y="11550"/>
                    <a:pt x="4965" y="11609"/>
                    <a:pt x="4965" y="11665"/>
                  </a:cubicBezTo>
                  <a:cubicBezTo>
                    <a:pt x="4997" y="11682"/>
                    <a:pt x="5006" y="11708"/>
                    <a:pt x="5045" y="11724"/>
                  </a:cubicBezTo>
                  <a:cubicBezTo>
                    <a:pt x="5285" y="11825"/>
                    <a:pt x="5425" y="11953"/>
                    <a:pt x="5365" y="12011"/>
                  </a:cubicBezTo>
                  <a:cubicBezTo>
                    <a:pt x="5305" y="12069"/>
                    <a:pt x="5407" y="12149"/>
                    <a:pt x="5585" y="12190"/>
                  </a:cubicBezTo>
                  <a:cubicBezTo>
                    <a:pt x="5597" y="12192"/>
                    <a:pt x="5595" y="12198"/>
                    <a:pt x="5605" y="12201"/>
                  </a:cubicBezTo>
                  <a:lnTo>
                    <a:pt x="5665" y="12154"/>
                  </a:lnTo>
                  <a:cubicBezTo>
                    <a:pt x="5928" y="11946"/>
                    <a:pt x="6173" y="11881"/>
                    <a:pt x="6426" y="11939"/>
                  </a:cubicBezTo>
                  <a:cubicBezTo>
                    <a:pt x="6724" y="12007"/>
                    <a:pt x="6751" y="12054"/>
                    <a:pt x="6546" y="12201"/>
                  </a:cubicBezTo>
                  <a:cubicBezTo>
                    <a:pt x="6405" y="12303"/>
                    <a:pt x="6346" y="12446"/>
                    <a:pt x="6426" y="12523"/>
                  </a:cubicBezTo>
                  <a:cubicBezTo>
                    <a:pt x="6506" y="12601"/>
                    <a:pt x="6425" y="12774"/>
                    <a:pt x="6226" y="12905"/>
                  </a:cubicBezTo>
                  <a:cubicBezTo>
                    <a:pt x="6140" y="12962"/>
                    <a:pt x="6088" y="13035"/>
                    <a:pt x="6046" y="13096"/>
                  </a:cubicBezTo>
                  <a:cubicBezTo>
                    <a:pt x="6066" y="13143"/>
                    <a:pt x="6058" y="13189"/>
                    <a:pt x="6026" y="13239"/>
                  </a:cubicBezTo>
                  <a:cubicBezTo>
                    <a:pt x="5963" y="13337"/>
                    <a:pt x="6103" y="13484"/>
                    <a:pt x="6346" y="13561"/>
                  </a:cubicBezTo>
                  <a:cubicBezTo>
                    <a:pt x="6587" y="13638"/>
                    <a:pt x="6731" y="13725"/>
                    <a:pt x="6666" y="13764"/>
                  </a:cubicBezTo>
                  <a:cubicBezTo>
                    <a:pt x="6601" y="13803"/>
                    <a:pt x="6652" y="13947"/>
                    <a:pt x="6766" y="14074"/>
                  </a:cubicBezTo>
                  <a:cubicBezTo>
                    <a:pt x="6901" y="14225"/>
                    <a:pt x="6906" y="14321"/>
                    <a:pt x="6766" y="14372"/>
                  </a:cubicBezTo>
                  <a:cubicBezTo>
                    <a:pt x="6487" y="14475"/>
                    <a:pt x="6486" y="15044"/>
                    <a:pt x="6766" y="15147"/>
                  </a:cubicBezTo>
                  <a:cubicBezTo>
                    <a:pt x="6886" y="15192"/>
                    <a:pt x="6919" y="15280"/>
                    <a:pt x="6846" y="15350"/>
                  </a:cubicBezTo>
                  <a:cubicBezTo>
                    <a:pt x="6772" y="15421"/>
                    <a:pt x="6885" y="15468"/>
                    <a:pt x="7107" y="15446"/>
                  </a:cubicBezTo>
                  <a:cubicBezTo>
                    <a:pt x="7382" y="15417"/>
                    <a:pt x="7506" y="15471"/>
                    <a:pt x="7507" y="15648"/>
                  </a:cubicBezTo>
                  <a:cubicBezTo>
                    <a:pt x="7508" y="15789"/>
                    <a:pt x="7635" y="16036"/>
                    <a:pt x="7787" y="16197"/>
                  </a:cubicBezTo>
                  <a:cubicBezTo>
                    <a:pt x="7940" y="16358"/>
                    <a:pt x="8023" y="16626"/>
                    <a:pt x="7987" y="16781"/>
                  </a:cubicBezTo>
                  <a:cubicBezTo>
                    <a:pt x="7936" y="17005"/>
                    <a:pt x="8044" y="17057"/>
                    <a:pt x="8468" y="17068"/>
                  </a:cubicBezTo>
                  <a:cubicBezTo>
                    <a:pt x="9351" y="17091"/>
                    <a:pt x="9416" y="17111"/>
                    <a:pt x="9148" y="17270"/>
                  </a:cubicBezTo>
                  <a:cubicBezTo>
                    <a:pt x="8821" y="17466"/>
                    <a:pt x="8824" y="18174"/>
                    <a:pt x="9148" y="18368"/>
                  </a:cubicBezTo>
                  <a:cubicBezTo>
                    <a:pt x="9329" y="18476"/>
                    <a:pt x="9320" y="18554"/>
                    <a:pt x="9148" y="18678"/>
                  </a:cubicBezTo>
                  <a:cubicBezTo>
                    <a:pt x="8876" y="18873"/>
                    <a:pt x="9084" y="19095"/>
                    <a:pt x="9529" y="19095"/>
                  </a:cubicBezTo>
                  <a:cubicBezTo>
                    <a:pt x="9882" y="19095"/>
                    <a:pt x="10243" y="19762"/>
                    <a:pt x="9949" y="19871"/>
                  </a:cubicBezTo>
                  <a:cubicBezTo>
                    <a:pt x="9673" y="19973"/>
                    <a:pt x="11100" y="20752"/>
                    <a:pt x="12051" y="21016"/>
                  </a:cubicBezTo>
                  <a:cubicBezTo>
                    <a:pt x="12488" y="21136"/>
                    <a:pt x="13011" y="21316"/>
                    <a:pt x="13212" y="21421"/>
                  </a:cubicBezTo>
                  <a:cubicBezTo>
                    <a:pt x="13451" y="21545"/>
                    <a:pt x="13786" y="21583"/>
                    <a:pt x="14153" y="21528"/>
                  </a:cubicBezTo>
                  <a:cubicBezTo>
                    <a:pt x="14588" y="21463"/>
                    <a:pt x="14847" y="21497"/>
                    <a:pt x="14994" y="21600"/>
                  </a:cubicBezTo>
                  <a:cubicBezTo>
                    <a:pt x="15006" y="21539"/>
                    <a:pt x="15035" y="21466"/>
                    <a:pt x="15014" y="21433"/>
                  </a:cubicBezTo>
                  <a:cubicBezTo>
                    <a:pt x="14857" y="21189"/>
                    <a:pt x="17448" y="20342"/>
                    <a:pt x="17676" y="20562"/>
                  </a:cubicBezTo>
                  <a:cubicBezTo>
                    <a:pt x="17837" y="20717"/>
                    <a:pt x="18565" y="20535"/>
                    <a:pt x="19438" y="20121"/>
                  </a:cubicBezTo>
                  <a:cubicBezTo>
                    <a:pt x="19478" y="20102"/>
                    <a:pt x="19515" y="20102"/>
                    <a:pt x="19558" y="20085"/>
                  </a:cubicBezTo>
                  <a:cubicBezTo>
                    <a:pt x="19355" y="19942"/>
                    <a:pt x="19440" y="19844"/>
                    <a:pt x="19938" y="19620"/>
                  </a:cubicBezTo>
                  <a:cubicBezTo>
                    <a:pt x="20565" y="19338"/>
                    <a:pt x="20622" y="19216"/>
                    <a:pt x="20639" y="17819"/>
                  </a:cubicBezTo>
                  <a:cubicBezTo>
                    <a:pt x="20649" y="16999"/>
                    <a:pt x="20735" y="16250"/>
                    <a:pt x="20839" y="16149"/>
                  </a:cubicBezTo>
                  <a:cubicBezTo>
                    <a:pt x="20944" y="16049"/>
                    <a:pt x="20949" y="15790"/>
                    <a:pt x="20859" y="15577"/>
                  </a:cubicBezTo>
                  <a:cubicBezTo>
                    <a:pt x="20769" y="15363"/>
                    <a:pt x="20822" y="15146"/>
                    <a:pt x="20979" y="15088"/>
                  </a:cubicBezTo>
                  <a:cubicBezTo>
                    <a:pt x="21178" y="15015"/>
                    <a:pt x="21164" y="14809"/>
                    <a:pt x="20899" y="14432"/>
                  </a:cubicBezTo>
                  <a:cubicBezTo>
                    <a:pt x="20496" y="13857"/>
                    <a:pt x="20749" y="13559"/>
                    <a:pt x="21380" y="13871"/>
                  </a:cubicBezTo>
                  <a:cubicBezTo>
                    <a:pt x="21413" y="13888"/>
                    <a:pt x="21445" y="13894"/>
                    <a:pt x="21480" y="13907"/>
                  </a:cubicBezTo>
                  <a:cubicBezTo>
                    <a:pt x="21513" y="13800"/>
                    <a:pt x="21539" y="13689"/>
                    <a:pt x="21580" y="13585"/>
                  </a:cubicBezTo>
                  <a:cubicBezTo>
                    <a:pt x="21591" y="13557"/>
                    <a:pt x="21595" y="13529"/>
                    <a:pt x="21600" y="13501"/>
                  </a:cubicBezTo>
                  <a:cubicBezTo>
                    <a:pt x="21590" y="13410"/>
                    <a:pt x="21569" y="13378"/>
                    <a:pt x="21560" y="13311"/>
                  </a:cubicBezTo>
                  <a:cubicBezTo>
                    <a:pt x="21539" y="13275"/>
                    <a:pt x="21518" y="13229"/>
                    <a:pt x="21480" y="13215"/>
                  </a:cubicBezTo>
                  <a:cubicBezTo>
                    <a:pt x="21365" y="13173"/>
                    <a:pt x="21330" y="13037"/>
                    <a:pt x="21400" y="12905"/>
                  </a:cubicBezTo>
                  <a:cubicBezTo>
                    <a:pt x="21423" y="12862"/>
                    <a:pt x="21424" y="12799"/>
                    <a:pt x="21420" y="12738"/>
                  </a:cubicBezTo>
                  <a:cubicBezTo>
                    <a:pt x="21407" y="12702"/>
                    <a:pt x="21393" y="12696"/>
                    <a:pt x="21380" y="12655"/>
                  </a:cubicBezTo>
                  <a:cubicBezTo>
                    <a:pt x="21326" y="12481"/>
                    <a:pt x="21135" y="12296"/>
                    <a:pt x="20959" y="12237"/>
                  </a:cubicBezTo>
                  <a:cubicBezTo>
                    <a:pt x="20784" y="12179"/>
                    <a:pt x="20696" y="12083"/>
                    <a:pt x="20759" y="12023"/>
                  </a:cubicBezTo>
                  <a:cubicBezTo>
                    <a:pt x="20843" y="11942"/>
                    <a:pt x="20729" y="11637"/>
                    <a:pt x="20539" y="11319"/>
                  </a:cubicBezTo>
                  <a:cubicBezTo>
                    <a:pt x="20500" y="11267"/>
                    <a:pt x="20500" y="11240"/>
                    <a:pt x="20459" y="11188"/>
                  </a:cubicBezTo>
                  <a:cubicBezTo>
                    <a:pt x="20198" y="10857"/>
                    <a:pt x="19893" y="10552"/>
                    <a:pt x="19738" y="10460"/>
                  </a:cubicBezTo>
                  <a:cubicBezTo>
                    <a:pt x="19551" y="10348"/>
                    <a:pt x="19459" y="10212"/>
                    <a:pt x="19478" y="10138"/>
                  </a:cubicBezTo>
                  <a:cubicBezTo>
                    <a:pt x="19364" y="10004"/>
                    <a:pt x="19273" y="9873"/>
                    <a:pt x="19258" y="9756"/>
                  </a:cubicBezTo>
                  <a:cubicBezTo>
                    <a:pt x="19247" y="9671"/>
                    <a:pt x="19195" y="9553"/>
                    <a:pt x="19138" y="9434"/>
                  </a:cubicBezTo>
                  <a:cubicBezTo>
                    <a:pt x="19094" y="9372"/>
                    <a:pt x="19067" y="9320"/>
                    <a:pt x="19018" y="9255"/>
                  </a:cubicBezTo>
                  <a:cubicBezTo>
                    <a:pt x="18930" y="9140"/>
                    <a:pt x="18927" y="9082"/>
                    <a:pt x="18857" y="8981"/>
                  </a:cubicBezTo>
                  <a:cubicBezTo>
                    <a:pt x="18853" y="8976"/>
                    <a:pt x="18861" y="8974"/>
                    <a:pt x="18857" y="8969"/>
                  </a:cubicBezTo>
                  <a:cubicBezTo>
                    <a:pt x="18668" y="8749"/>
                    <a:pt x="18505" y="8532"/>
                    <a:pt x="18497" y="8480"/>
                  </a:cubicBezTo>
                  <a:cubicBezTo>
                    <a:pt x="18495" y="8468"/>
                    <a:pt x="18466" y="8448"/>
                    <a:pt x="18457" y="8432"/>
                  </a:cubicBezTo>
                  <a:cubicBezTo>
                    <a:pt x="17888" y="8345"/>
                    <a:pt x="17331" y="8148"/>
                    <a:pt x="17176" y="7908"/>
                  </a:cubicBezTo>
                  <a:cubicBezTo>
                    <a:pt x="17061" y="7730"/>
                    <a:pt x="17351" y="7305"/>
                    <a:pt x="17656" y="7085"/>
                  </a:cubicBezTo>
                  <a:cubicBezTo>
                    <a:pt x="17306" y="6908"/>
                    <a:pt x="16995" y="6729"/>
                    <a:pt x="17116" y="6727"/>
                  </a:cubicBezTo>
                  <a:cubicBezTo>
                    <a:pt x="17252" y="6725"/>
                    <a:pt x="17131" y="6554"/>
                    <a:pt x="16836" y="6357"/>
                  </a:cubicBezTo>
                  <a:cubicBezTo>
                    <a:pt x="16050" y="5834"/>
                    <a:pt x="15113" y="4879"/>
                    <a:pt x="15294" y="4771"/>
                  </a:cubicBezTo>
                  <a:cubicBezTo>
                    <a:pt x="15380" y="4720"/>
                    <a:pt x="15239" y="4454"/>
                    <a:pt x="14974" y="4186"/>
                  </a:cubicBezTo>
                  <a:lnTo>
                    <a:pt x="14854" y="4079"/>
                  </a:lnTo>
                  <a:cubicBezTo>
                    <a:pt x="14679" y="4092"/>
                    <a:pt x="14477" y="3993"/>
                    <a:pt x="14333" y="3769"/>
                  </a:cubicBezTo>
                  <a:cubicBezTo>
                    <a:pt x="14208" y="3573"/>
                    <a:pt x="14165" y="3450"/>
                    <a:pt x="14293" y="3304"/>
                  </a:cubicBezTo>
                  <a:cubicBezTo>
                    <a:pt x="14086" y="3289"/>
                    <a:pt x="13925" y="3234"/>
                    <a:pt x="13973" y="3101"/>
                  </a:cubicBezTo>
                  <a:cubicBezTo>
                    <a:pt x="13989" y="3056"/>
                    <a:pt x="13996" y="3008"/>
                    <a:pt x="13993" y="2958"/>
                  </a:cubicBezTo>
                  <a:cubicBezTo>
                    <a:pt x="13880" y="2831"/>
                    <a:pt x="13746" y="2696"/>
                    <a:pt x="13713" y="2576"/>
                  </a:cubicBezTo>
                  <a:cubicBezTo>
                    <a:pt x="13710" y="2565"/>
                    <a:pt x="13684" y="2542"/>
                    <a:pt x="13673" y="2529"/>
                  </a:cubicBezTo>
                  <a:cubicBezTo>
                    <a:pt x="13642" y="2524"/>
                    <a:pt x="13602" y="2506"/>
                    <a:pt x="13573" y="2517"/>
                  </a:cubicBezTo>
                  <a:cubicBezTo>
                    <a:pt x="13464" y="2557"/>
                    <a:pt x="13284" y="2450"/>
                    <a:pt x="13152" y="2278"/>
                  </a:cubicBezTo>
                  <a:cubicBezTo>
                    <a:pt x="13104" y="2215"/>
                    <a:pt x="12975" y="2135"/>
                    <a:pt x="12852" y="2063"/>
                  </a:cubicBezTo>
                  <a:cubicBezTo>
                    <a:pt x="12598" y="1947"/>
                    <a:pt x="12323" y="1837"/>
                    <a:pt x="12031" y="1729"/>
                  </a:cubicBezTo>
                  <a:cubicBezTo>
                    <a:pt x="11587" y="1603"/>
                    <a:pt x="11003" y="1352"/>
                    <a:pt x="10690" y="1157"/>
                  </a:cubicBezTo>
                  <a:cubicBezTo>
                    <a:pt x="10365" y="955"/>
                    <a:pt x="9898" y="787"/>
                    <a:pt x="9649" y="787"/>
                  </a:cubicBezTo>
                  <a:cubicBezTo>
                    <a:pt x="9382" y="787"/>
                    <a:pt x="8956" y="605"/>
                    <a:pt x="8588" y="394"/>
                  </a:cubicBezTo>
                  <a:cubicBezTo>
                    <a:pt x="8074" y="532"/>
                    <a:pt x="7621" y="343"/>
                    <a:pt x="7547" y="0"/>
                  </a:cubicBezTo>
                  <a:close/>
                  <a:moveTo>
                    <a:pt x="0" y="787"/>
                  </a:moveTo>
                  <a:cubicBezTo>
                    <a:pt x="71" y="822"/>
                    <a:pt x="147" y="859"/>
                    <a:pt x="220" y="895"/>
                  </a:cubicBezTo>
                  <a:cubicBezTo>
                    <a:pt x="215" y="891"/>
                    <a:pt x="226" y="887"/>
                    <a:pt x="220" y="883"/>
                  </a:cubicBezTo>
                  <a:cubicBezTo>
                    <a:pt x="138" y="840"/>
                    <a:pt x="76" y="825"/>
                    <a:pt x="0" y="787"/>
                  </a:cubicBezTo>
                  <a:close/>
                </a:path>
              </a:pathLst>
            </a:custGeom>
            <a:ln>
              <a:noFill/>
            </a:ln>
            <a:effectLst/>
          </p:spPr>
        </p:pic>
        <p:pic>
          <p:nvPicPr>
            <p:cNvPr id="166" name="Image" descr="Image"/>
            <p:cNvPicPr>
              <a:picLocks/>
            </p:cNvPicPr>
            <p:nvPr/>
          </p:nvPicPr>
          <p:blipFill>
            <a:blip r:embed="rId15"/>
            <a:stretch>
              <a:fillRect/>
            </a:stretch>
          </p:blipFill>
          <p:spPr>
            <a:xfrm>
              <a:off x="0" y="-1"/>
              <a:ext cx="500071" cy="818664"/>
            </a:xfrm>
            <a:prstGeom prst="rect">
              <a:avLst/>
            </a:prstGeom>
            <a:effectLst/>
          </p:spPr>
        </p:pic>
      </p:grpSp>
      <p:grpSp>
        <p:nvGrpSpPr>
          <p:cNvPr id="171" name="Image"/>
          <p:cNvGrpSpPr/>
          <p:nvPr/>
        </p:nvGrpSpPr>
        <p:grpSpPr>
          <a:xfrm rot="8800546">
            <a:off x="22904460" y="1172945"/>
            <a:ext cx="546903" cy="899092"/>
            <a:chOff x="0" y="0"/>
            <a:chExt cx="546901" cy="899091"/>
          </a:xfrm>
        </p:grpSpPr>
        <p:pic>
          <p:nvPicPr>
            <p:cNvPr id="170" name="Image" descr="Image"/>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a:xfrm>
              <a:off x="35903" y="40776"/>
              <a:ext cx="475078" cy="797334"/>
            </a:xfrm>
            <a:custGeom>
              <a:avLst/>
              <a:gdLst/>
              <a:ahLst/>
              <a:cxnLst>
                <a:cxn ang="0">
                  <a:pos x="wd2" y="hd2"/>
                </a:cxn>
                <a:cxn ang="5400000">
                  <a:pos x="wd2" y="hd2"/>
                </a:cxn>
                <a:cxn ang="10800000">
                  <a:pos x="wd2" y="hd2"/>
                </a:cxn>
                <a:cxn ang="16200000">
                  <a:pos x="wd2" y="hd2"/>
                </a:cxn>
              </a:cxnLst>
              <a:rect l="0" t="0" r="r" b="b"/>
              <a:pathLst>
                <a:path w="21598" h="21599" extrusionOk="0">
                  <a:moveTo>
                    <a:pt x="7543" y="0"/>
                  </a:moveTo>
                  <a:cubicBezTo>
                    <a:pt x="7445" y="29"/>
                    <a:pt x="7325" y="44"/>
                    <a:pt x="7182" y="22"/>
                  </a:cubicBezTo>
                  <a:cubicBezTo>
                    <a:pt x="7081" y="6"/>
                    <a:pt x="6980" y="2"/>
                    <a:pt x="6893" y="11"/>
                  </a:cubicBezTo>
                  <a:cubicBezTo>
                    <a:pt x="6806" y="20"/>
                    <a:pt x="6743" y="46"/>
                    <a:pt x="6713" y="75"/>
                  </a:cubicBezTo>
                  <a:cubicBezTo>
                    <a:pt x="6681" y="106"/>
                    <a:pt x="6521" y="124"/>
                    <a:pt x="6298" y="140"/>
                  </a:cubicBezTo>
                  <a:cubicBezTo>
                    <a:pt x="6087" y="155"/>
                    <a:pt x="5805" y="167"/>
                    <a:pt x="5522" y="161"/>
                  </a:cubicBezTo>
                  <a:cubicBezTo>
                    <a:pt x="4937" y="150"/>
                    <a:pt x="4374" y="200"/>
                    <a:pt x="4259" y="269"/>
                  </a:cubicBezTo>
                  <a:cubicBezTo>
                    <a:pt x="4144" y="337"/>
                    <a:pt x="3939" y="363"/>
                    <a:pt x="3808" y="333"/>
                  </a:cubicBezTo>
                  <a:cubicBezTo>
                    <a:pt x="3676" y="303"/>
                    <a:pt x="3414" y="414"/>
                    <a:pt x="3230" y="581"/>
                  </a:cubicBezTo>
                  <a:cubicBezTo>
                    <a:pt x="3208" y="601"/>
                    <a:pt x="3197" y="606"/>
                    <a:pt x="3176" y="624"/>
                  </a:cubicBezTo>
                  <a:cubicBezTo>
                    <a:pt x="3155" y="652"/>
                    <a:pt x="3152" y="675"/>
                    <a:pt x="3104" y="710"/>
                  </a:cubicBezTo>
                  <a:cubicBezTo>
                    <a:pt x="3043" y="753"/>
                    <a:pt x="2994" y="758"/>
                    <a:pt x="2942" y="774"/>
                  </a:cubicBezTo>
                  <a:cubicBezTo>
                    <a:pt x="2926" y="780"/>
                    <a:pt x="2903" y="793"/>
                    <a:pt x="2888" y="796"/>
                  </a:cubicBezTo>
                  <a:cubicBezTo>
                    <a:pt x="2873" y="798"/>
                    <a:pt x="2867" y="806"/>
                    <a:pt x="2851" y="806"/>
                  </a:cubicBezTo>
                  <a:cubicBezTo>
                    <a:pt x="2784" y="809"/>
                    <a:pt x="2701" y="794"/>
                    <a:pt x="2617" y="753"/>
                  </a:cubicBezTo>
                  <a:cubicBezTo>
                    <a:pt x="2609" y="749"/>
                    <a:pt x="2606" y="745"/>
                    <a:pt x="2599" y="742"/>
                  </a:cubicBezTo>
                  <a:cubicBezTo>
                    <a:pt x="2526" y="707"/>
                    <a:pt x="2479" y="696"/>
                    <a:pt x="2418" y="688"/>
                  </a:cubicBezTo>
                  <a:cubicBezTo>
                    <a:pt x="2298" y="680"/>
                    <a:pt x="2130" y="747"/>
                    <a:pt x="1931" y="849"/>
                  </a:cubicBezTo>
                  <a:cubicBezTo>
                    <a:pt x="1871" y="908"/>
                    <a:pt x="1838" y="973"/>
                    <a:pt x="1877" y="1011"/>
                  </a:cubicBezTo>
                  <a:cubicBezTo>
                    <a:pt x="1939" y="1070"/>
                    <a:pt x="1880" y="1187"/>
                    <a:pt x="1751" y="1279"/>
                  </a:cubicBezTo>
                  <a:cubicBezTo>
                    <a:pt x="1474" y="1478"/>
                    <a:pt x="1291" y="1434"/>
                    <a:pt x="758" y="1150"/>
                  </a:cubicBezTo>
                  <a:cubicBezTo>
                    <a:pt x="732" y="1142"/>
                    <a:pt x="713" y="1138"/>
                    <a:pt x="686" y="1129"/>
                  </a:cubicBezTo>
                  <a:cubicBezTo>
                    <a:pt x="1243" y="1435"/>
                    <a:pt x="1361" y="1617"/>
                    <a:pt x="1192" y="1806"/>
                  </a:cubicBezTo>
                  <a:cubicBezTo>
                    <a:pt x="1071" y="1940"/>
                    <a:pt x="1019" y="2359"/>
                    <a:pt x="993" y="2806"/>
                  </a:cubicBezTo>
                  <a:cubicBezTo>
                    <a:pt x="1016" y="2983"/>
                    <a:pt x="1040" y="3023"/>
                    <a:pt x="1065" y="3279"/>
                  </a:cubicBezTo>
                  <a:cubicBezTo>
                    <a:pt x="1123" y="3863"/>
                    <a:pt x="1206" y="4246"/>
                    <a:pt x="1300" y="4644"/>
                  </a:cubicBezTo>
                  <a:cubicBezTo>
                    <a:pt x="1316" y="4712"/>
                    <a:pt x="1318" y="4815"/>
                    <a:pt x="1336" y="4881"/>
                  </a:cubicBezTo>
                  <a:cubicBezTo>
                    <a:pt x="1354" y="4897"/>
                    <a:pt x="1348" y="4907"/>
                    <a:pt x="1372" y="4924"/>
                  </a:cubicBezTo>
                  <a:cubicBezTo>
                    <a:pt x="1503" y="5018"/>
                    <a:pt x="1566" y="5120"/>
                    <a:pt x="1498" y="5161"/>
                  </a:cubicBezTo>
                  <a:cubicBezTo>
                    <a:pt x="1473" y="5176"/>
                    <a:pt x="1488" y="5302"/>
                    <a:pt x="1516" y="5419"/>
                  </a:cubicBezTo>
                  <a:cubicBezTo>
                    <a:pt x="1656" y="5804"/>
                    <a:pt x="1800" y="6170"/>
                    <a:pt x="2076" y="6730"/>
                  </a:cubicBezTo>
                  <a:cubicBezTo>
                    <a:pt x="2333" y="7253"/>
                    <a:pt x="2727" y="7731"/>
                    <a:pt x="3014" y="7881"/>
                  </a:cubicBezTo>
                  <a:cubicBezTo>
                    <a:pt x="3641" y="8208"/>
                    <a:pt x="3871" y="8662"/>
                    <a:pt x="3537" y="8902"/>
                  </a:cubicBezTo>
                  <a:cubicBezTo>
                    <a:pt x="3335" y="9047"/>
                    <a:pt x="3344" y="9126"/>
                    <a:pt x="3555" y="9278"/>
                  </a:cubicBezTo>
                  <a:cubicBezTo>
                    <a:pt x="3704" y="9385"/>
                    <a:pt x="3754" y="9504"/>
                    <a:pt x="3681" y="9547"/>
                  </a:cubicBezTo>
                  <a:cubicBezTo>
                    <a:pt x="3645" y="9569"/>
                    <a:pt x="3662" y="9639"/>
                    <a:pt x="3718" y="9719"/>
                  </a:cubicBezTo>
                  <a:cubicBezTo>
                    <a:pt x="3727" y="9727"/>
                    <a:pt x="3744" y="9733"/>
                    <a:pt x="3754" y="9741"/>
                  </a:cubicBezTo>
                  <a:cubicBezTo>
                    <a:pt x="3807" y="9783"/>
                    <a:pt x="3842" y="9835"/>
                    <a:pt x="3898" y="9870"/>
                  </a:cubicBezTo>
                  <a:cubicBezTo>
                    <a:pt x="4040" y="9958"/>
                    <a:pt x="4102" y="10013"/>
                    <a:pt x="4169" y="10074"/>
                  </a:cubicBezTo>
                  <a:cubicBezTo>
                    <a:pt x="4365" y="10110"/>
                    <a:pt x="4545" y="10166"/>
                    <a:pt x="4584" y="10235"/>
                  </a:cubicBezTo>
                  <a:cubicBezTo>
                    <a:pt x="4626" y="10312"/>
                    <a:pt x="4521" y="10419"/>
                    <a:pt x="4367" y="10515"/>
                  </a:cubicBezTo>
                  <a:cubicBezTo>
                    <a:pt x="4384" y="10528"/>
                    <a:pt x="4383" y="10543"/>
                    <a:pt x="4403" y="10558"/>
                  </a:cubicBezTo>
                  <a:cubicBezTo>
                    <a:pt x="4496" y="10624"/>
                    <a:pt x="4538" y="10677"/>
                    <a:pt x="4547" y="10730"/>
                  </a:cubicBezTo>
                  <a:cubicBezTo>
                    <a:pt x="4680" y="10759"/>
                    <a:pt x="4708" y="10862"/>
                    <a:pt x="4674" y="11117"/>
                  </a:cubicBezTo>
                  <a:cubicBezTo>
                    <a:pt x="4670" y="11144"/>
                    <a:pt x="4675" y="11156"/>
                    <a:pt x="4674" y="11181"/>
                  </a:cubicBezTo>
                  <a:cubicBezTo>
                    <a:pt x="4983" y="11236"/>
                    <a:pt x="5068" y="11315"/>
                    <a:pt x="4981" y="11514"/>
                  </a:cubicBezTo>
                  <a:cubicBezTo>
                    <a:pt x="4963" y="11554"/>
                    <a:pt x="4963" y="11620"/>
                    <a:pt x="4962" y="11676"/>
                  </a:cubicBezTo>
                  <a:cubicBezTo>
                    <a:pt x="4995" y="11693"/>
                    <a:pt x="4996" y="11713"/>
                    <a:pt x="5035" y="11729"/>
                  </a:cubicBezTo>
                  <a:cubicBezTo>
                    <a:pt x="5275" y="11830"/>
                    <a:pt x="5438" y="11962"/>
                    <a:pt x="5377" y="12020"/>
                  </a:cubicBezTo>
                  <a:cubicBezTo>
                    <a:pt x="5317" y="12078"/>
                    <a:pt x="5397" y="12151"/>
                    <a:pt x="5576" y="12192"/>
                  </a:cubicBezTo>
                  <a:cubicBezTo>
                    <a:pt x="5587" y="12194"/>
                    <a:pt x="5601" y="12210"/>
                    <a:pt x="5612" y="12213"/>
                  </a:cubicBezTo>
                  <a:lnTo>
                    <a:pt x="5684" y="12160"/>
                  </a:lnTo>
                  <a:cubicBezTo>
                    <a:pt x="5947" y="11952"/>
                    <a:pt x="6171" y="11876"/>
                    <a:pt x="6424" y="11934"/>
                  </a:cubicBezTo>
                  <a:cubicBezTo>
                    <a:pt x="6722" y="12002"/>
                    <a:pt x="6755" y="12055"/>
                    <a:pt x="6550" y="12203"/>
                  </a:cubicBezTo>
                  <a:cubicBezTo>
                    <a:pt x="6409" y="12304"/>
                    <a:pt x="6362" y="12458"/>
                    <a:pt x="6442" y="12536"/>
                  </a:cubicBezTo>
                  <a:cubicBezTo>
                    <a:pt x="6522" y="12613"/>
                    <a:pt x="6425" y="12781"/>
                    <a:pt x="6225" y="12912"/>
                  </a:cubicBezTo>
                  <a:cubicBezTo>
                    <a:pt x="6140" y="12969"/>
                    <a:pt x="6088" y="13034"/>
                    <a:pt x="6045" y="13095"/>
                  </a:cubicBezTo>
                  <a:cubicBezTo>
                    <a:pt x="6066" y="13142"/>
                    <a:pt x="6059" y="13195"/>
                    <a:pt x="6027" y="13245"/>
                  </a:cubicBezTo>
                  <a:cubicBezTo>
                    <a:pt x="5964" y="13343"/>
                    <a:pt x="6109" y="13480"/>
                    <a:pt x="6352" y="13557"/>
                  </a:cubicBezTo>
                  <a:cubicBezTo>
                    <a:pt x="6593" y="13634"/>
                    <a:pt x="6741" y="13734"/>
                    <a:pt x="6677" y="13772"/>
                  </a:cubicBezTo>
                  <a:cubicBezTo>
                    <a:pt x="6612" y="13811"/>
                    <a:pt x="6653" y="13946"/>
                    <a:pt x="6767" y="14073"/>
                  </a:cubicBezTo>
                  <a:cubicBezTo>
                    <a:pt x="6902" y="14224"/>
                    <a:pt x="6889" y="14323"/>
                    <a:pt x="6749" y="14374"/>
                  </a:cubicBezTo>
                  <a:cubicBezTo>
                    <a:pt x="6469" y="14477"/>
                    <a:pt x="6468" y="15045"/>
                    <a:pt x="6749" y="15148"/>
                  </a:cubicBezTo>
                  <a:cubicBezTo>
                    <a:pt x="6868" y="15192"/>
                    <a:pt x="6911" y="15283"/>
                    <a:pt x="6839" y="15353"/>
                  </a:cubicBezTo>
                  <a:cubicBezTo>
                    <a:pt x="6765" y="15424"/>
                    <a:pt x="6888" y="15461"/>
                    <a:pt x="7110" y="15439"/>
                  </a:cubicBezTo>
                  <a:cubicBezTo>
                    <a:pt x="7385" y="15410"/>
                    <a:pt x="7505" y="15476"/>
                    <a:pt x="7507" y="15654"/>
                  </a:cubicBezTo>
                  <a:cubicBezTo>
                    <a:pt x="7508" y="15794"/>
                    <a:pt x="7625" y="16041"/>
                    <a:pt x="7777" y="16202"/>
                  </a:cubicBezTo>
                  <a:cubicBezTo>
                    <a:pt x="7930" y="16363"/>
                    <a:pt x="8030" y="16627"/>
                    <a:pt x="7994" y="16783"/>
                  </a:cubicBezTo>
                  <a:cubicBezTo>
                    <a:pt x="7942" y="17006"/>
                    <a:pt x="8039" y="17062"/>
                    <a:pt x="8463" y="17073"/>
                  </a:cubicBezTo>
                  <a:cubicBezTo>
                    <a:pt x="9346" y="17096"/>
                    <a:pt x="9416" y="17117"/>
                    <a:pt x="9148" y="17277"/>
                  </a:cubicBezTo>
                  <a:cubicBezTo>
                    <a:pt x="8821" y="17472"/>
                    <a:pt x="8824" y="18180"/>
                    <a:pt x="9148" y="18374"/>
                  </a:cubicBezTo>
                  <a:cubicBezTo>
                    <a:pt x="9329" y="18482"/>
                    <a:pt x="9320" y="18562"/>
                    <a:pt x="9148" y="18685"/>
                  </a:cubicBezTo>
                  <a:cubicBezTo>
                    <a:pt x="8876" y="18881"/>
                    <a:pt x="9083" y="19105"/>
                    <a:pt x="9527" y="19105"/>
                  </a:cubicBezTo>
                  <a:cubicBezTo>
                    <a:pt x="9880" y="19105"/>
                    <a:pt x="10236" y="19771"/>
                    <a:pt x="9942" y="19879"/>
                  </a:cubicBezTo>
                  <a:cubicBezTo>
                    <a:pt x="9666" y="19981"/>
                    <a:pt x="11103" y="20755"/>
                    <a:pt x="12053" y="21018"/>
                  </a:cubicBezTo>
                  <a:cubicBezTo>
                    <a:pt x="12490" y="21139"/>
                    <a:pt x="13025" y="21322"/>
                    <a:pt x="13226" y="21427"/>
                  </a:cubicBezTo>
                  <a:cubicBezTo>
                    <a:pt x="13464" y="21551"/>
                    <a:pt x="13779" y="21590"/>
                    <a:pt x="14146" y="21534"/>
                  </a:cubicBezTo>
                  <a:cubicBezTo>
                    <a:pt x="14581" y="21469"/>
                    <a:pt x="14866" y="21496"/>
                    <a:pt x="15012" y="21599"/>
                  </a:cubicBezTo>
                  <a:cubicBezTo>
                    <a:pt x="15024" y="21538"/>
                    <a:pt x="15052" y="21471"/>
                    <a:pt x="15030" y="21438"/>
                  </a:cubicBezTo>
                  <a:cubicBezTo>
                    <a:pt x="14873" y="21194"/>
                    <a:pt x="17436" y="20346"/>
                    <a:pt x="17665" y="20567"/>
                  </a:cubicBezTo>
                  <a:cubicBezTo>
                    <a:pt x="17825" y="20722"/>
                    <a:pt x="18560" y="20540"/>
                    <a:pt x="19433" y="20126"/>
                  </a:cubicBezTo>
                  <a:cubicBezTo>
                    <a:pt x="19473" y="20107"/>
                    <a:pt x="19535" y="20100"/>
                    <a:pt x="19577" y="20083"/>
                  </a:cubicBezTo>
                  <a:cubicBezTo>
                    <a:pt x="19374" y="19940"/>
                    <a:pt x="19440" y="19845"/>
                    <a:pt x="19938" y="19621"/>
                  </a:cubicBezTo>
                  <a:cubicBezTo>
                    <a:pt x="20564" y="19339"/>
                    <a:pt x="20606" y="19223"/>
                    <a:pt x="20624" y="17825"/>
                  </a:cubicBezTo>
                  <a:cubicBezTo>
                    <a:pt x="20634" y="17006"/>
                    <a:pt x="20736" y="16260"/>
                    <a:pt x="20840" y="16159"/>
                  </a:cubicBezTo>
                  <a:cubicBezTo>
                    <a:pt x="20945" y="16058"/>
                    <a:pt x="20948" y="15792"/>
                    <a:pt x="20858" y="15578"/>
                  </a:cubicBezTo>
                  <a:cubicBezTo>
                    <a:pt x="20768" y="15365"/>
                    <a:pt x="20827" y="15142"/>
                    <a:pt x="20985" y="15084"/>
                  </a:cubicBezTo>
                  <a:cubicBezTo>
                    <a:pt x="21183" y="15011"/>
                    <a:pt x="21159" y="14816"/>
                    <a:pt x="20894" y="14439"/>
                  </a:cubicBezTo>
                  <a:cubicBezTo>
                    <a:pt x="20491" y="13863"/>
                    <a:pt x="20751" y="13557"/>
                    <a:pt x="21381" y="13869"/>
                  </a:cubicBezTo>
                  <a:cubicBezTo>
                    <a:pt x="21415" y="13885"/>
                    <a:pt x="21455" y="13889"/>
                    <a:pt x="21490" y="13901"/>
                  </a:cubicBezTo>
                  <a:cubicBezTo>
                    <a:pt x="21523" y="13794"/>
                    <a:pt x="21539" y="13694"/>
                    <a:pt x="21580" y="13589"/>
                  </a:cubicBezTo>
                  <a:cubicBezTo>
                    <a:pt x="21591" y="13562"/>
                    <a:pt x="21593" y="13531"/>
                    <a:pt x="21598" y="13503"/>
                  </a:cubicBezTo>
                  <a:cubicBezTo>
                    <a:pt x="21588" y="13412"/>
                    <a:pt x="21571" y="13377"/>
                    <a:pt x="21562" y="13310"/>
                  </a:cubicBezTo>
                  <a:cubicBezTo>
                    <a:pt x="21541" y="13274"/>
                    <a:pt x="21528" y="13238"/>
                    <a:pt x="21490" y="13224"/>
                  </a:cubicBezTo>
                  <a:cubicBezTo>
                    <a:pt x="21375" y="13181"/>
                    <a:pt x="21347" y="13044"/>
                    <a:pt x="21418" y="12912"/>
                  </a:cubicBezTo>
                  <a:cubicBezTo>
                    <a:pt x="21441" y="12868"/>
                    <a:pt x="21422" y="12800"/>
                    <a:pt x="21418" y="12740"/>
                  </a:cubicBezTo>
                  <a:cubicBezTo>
                    <a:pt x="21405" y="12704"/>
                    <a:pt x="21394" y="12707"/>
                    <a:pt x="21381" y="12665"/>
                  </a:cubicBezTo>
                  <a:cubicBezTo>
                    <a:pt x="21328" y="12491"/>
                    <a:pt x="21142" y="12293"/>
                    <a:pt x="20966" y="12235"/>
                  </a:cubicBezTo>
                  <a:cubicBezTo>
                    <a:pt x="20791" y="12176"/>
                    <a:pt x="20705" y="12080"/>
                    <a:pt x="20768" y="12020"/>
                  </a:cubicBezTo>
                  <a:cubicBezTo>
                    <a:pt x="20852" y="11939"/>
                    <a:pt x="20723" y="11650"/>
                    <a:pt x="20533" y="11332"/>
                  </a:cubicBezTo>
                  <a:cubicBezTo>
                    <a:pt x="20494" y="11279"/>
                    <a:pt x="20503" y="11244"/>
                    <a:pt x="20461" y="11192"/>
                  </a:cubicBezTo>
                  <a:cubicBezTo>
                    <a:pt x="20201" y="10861"/>
                    <a:pt x="19894" y="10553"/>
                    <a:pt x="19740" y="10461"/>
                  </a:cubicBezTo>
                  <a:cubicBezTo>
                    <a:pt x="19552" y="10349"/>
                    <a:pt x="19468" y="10223"/>
                    <a:pt x="19487" y="10149"/>
                  </a:cubicBezTo>
                  <a:cubicBezTo>
                    <a:pt x="19373" y="10015"/>
                    <a:pt x="19286" y="9868"/>
                    <a:pt x="19270" y="9751"/>
                  </a:cubicBezTo>
                  <a:cubicBezTo>
                    <a:pt x="19259" y="9666"/>
                    <a:pt x="19202" y="9548"/>
                    <a:pt x="19144" y="9429"/>
                  </a:cubicBezTo>
                  <a:cubicBezTo>
                    <a:pt x="19101" y="9366"/>
                    <a:pt x="19085" y="9322"/>
                    <a:pt x="19036" y="9257"/>
                  </a:cubicBezTo>
                  <a:cubicBezTo>
                    <a:pt x="18948" y="9141"/>
                    <a:pt x="18925" y="9088"/>
                    <a:pt x="18855" y="8988"/>
                  </a:cubicBezTo>
                  <a:cubicBezTo>
                    <a:pt x="18851" y="8983"/>
                    <a:pt x="18859" y="8982"/>
                    <a:pt x="18855" y="8977"/>
                  </a:cubicBezTo>
                  <a:cubicBezTo>
                    <a:pt x="18666" y="8757"/>
                    <a:pt x="18502" y="8535"/>
                    <a:pt x="18495" y="8483"/>
                  </a:cubicBezTo>
                  <a:cubicBezTo>
                    <a:pt x="18493" y="8471"/>
                    <a:pt x="18468" y="8445"/>
                    <a:pt x="18459" y="8429"/>
                  </a:cubicBezTo>
                  <a:cubicBezTo>
                    <a:pt x="17889" y="8342"/>
                    <a:pt x="17315" y="8143"/>
                    <a:pt x="17159" y="7902"/>
                  </a:cubicBezTo>
                  <a:cubicBezTo>
                    <a:pt x="17045" y="7724"/>
                    <a:pt x="17360" y="7316"/>
                    <a:pt x="17665" y="7096"/>
                  </a:cubicBezTo>
                  <a:cubicBezTo>
                    <a:pt x="17314" y="6919"/>
                    <a:pt x="17002" y="6732"/>
                    <a:pt x="17123" y="6730"/>
                  </a:cubicBezTo>
                  <a:cubicBezTo>
                    <a:pt x="17259" y="6728"/>
                    <a:pt x="17130" y="6562"/>
                    <a:pt x="16835" y="6365"/>
                  </a:cubicBezTo>
                  <a:cubicBezTo>
                    <a:pt x="16049" y="5841"/>
                    <a:pt x="15120" y="4881"/>
                    <a:pt x="15301" y="4774"/>
                  </a:cubicBezTo>
                  <a:cubicBezTo>
                    <a:pt x="15387" y="4722"/>
                    <a:pt x="15242" y="4461"/>
                    <a:pt x="14976" y="4193"/>
                  </a:cubicBezTo>
                  <a:lnTo>
                    <a:pt x="14850" y="4075"/>
                  </a:lnTo>
                  <a:cubicBezTo>
                    <a:pt x="14676" y="4088"/>
                    <a:pt x="14470" y="3998"/>
                    <a:pt x="14327" y="3774"/>
                  </a:cubicBezTo>
                  <a:cubicBezTo>
                    <a:pt x="14202" y="3578"/>
                    <a:pt x="14162" y="3447"/>
                    <a:pt x="14291" y="3301"/>
                  </a:cubicBezTo>
                  <a:cubicBezTo>
                    <a:pt x="14083" y="3286"/>
                    <a:pt x="13936" y="3240"/>
                    <a:pt x="13984" y="3107"/>
                  </a:cubicBezTo>
                  <a:cubicBezTo>
                    <a:pt x="14000" y="3062"/>
                    <a:pt x="13987" y="3006"/>
                    <a:pt x="13984" y="2957"/>
                  </a:cubicBezTo>
                  <a:cubicBezTo>
                    <a:pt x="13871" y="2829"/>
                    <a:pt x="13747" y="2700"/>
                    <a:pt x="13713" y="2580"/>
                  </a:cubicBezTo>
                  <a:cubicBezTo>
                    <a:pt x="13710" y="2569"/>
                    <a:pt x="13689" y="2540"/>
                    <a:pt x="13677" y="2527"/>
                  </a:cubicBezTo>
                  <a:cubicBezTo>
                    <a:pt x="13647" y="2522"/>
                    <a:pt x="13616" y="2505"/>
                    <a:pt x="13587" y="2516"/>
                  </a:cubicBezTo>
                  <a:cubicBezTo>
                    <a:pt x="13478" y="2556"/>
                    <a:pt x="13286" y="2452"/>
                    <a:pt x="13154" y="2279"/>
                  </a:cubicBezTo>
                  <a:cubicBezTo>
                    <a:pt x="13106" y="2216"/>
                    <a:pt x="12970" y="2147"/>
                    <a:pt x="12847" y="2075"/>
                  </a:cubicBezTo>
                  <a:cubicBezTo>
                    <a:pt x="12594" y="1958"/>
                    <a:pt x="12327" y="1838"/>
                    <a:pt x="12035" y="1731"/>
                  </a:cubicBezTo>
                  <a:cubicBezTo>
                    <a:pt x="11591" y="1605"/>
                    <a:pt x="10995" y="1356"/>
                    <a:pt x="10682" y="1161"/>
                  </a:cubicBezTo>
                  <a:cubicBezTo>
                    <a:pt x="10357" y="959"/>
                    <a:pt x="9885" y="796"/>
                    <a:pt x="9636" y="796"/>
                  </a:cubicBezTo>
                  <a:cubicBezTo>
                    <a:pt x="9369" y="796"/>
                    <a:pt x="8958" y="610"/>
                    <a:pt x="8589" y="398"/>
                  </a:cubicBezTo>
                  <a:cubicBezTo>
                    <a:pt x="8075" y="536"/>
                    <a:pt x="7634" y="343"/>
                    <a:pt x="7561" y="0"/>
                  </a:cubicBezTo>
                  <a:cubicBezTo>
                    <a:pt x="7558" y="1"/>
                    <a:pt x="7546" y="-1"/>
                    <a:pt x="7543" y="0"/>
                  </a:cubicBezTo>
                  <a:close/>
                  <a:moveTo>
                    <a:pt x="1" y="785"/>
                  </a:moveTo>
                  <a:cubicBezTo>
                    <a:pt x="3" y="786"/>
                    <a:pt x="-2" y="794"/>
                    <a:pt x="1" y="796"/>
                  </a:cubicBezTo>
                  <a:cubicBezTo>
                    <a:pt x="67" y="828"/>
                    <a:pt x="149" y="859"/>
                    <a:pt x="217" y="892"/>
                  </a:cubicBezTo>
                  <a:cubicBezTo>
                    <a:pt x="212" y="888"/>
                    <a:pt x="223" y="886"/>
                    <a:pt x="217" y="882"/>
                  </a:cubicBezTo>
                  <a:cubicBezTo>
                    <a:pt x="136" y="839"/>
                    <a:pt x="76" y="823"/>
                    <a:pt x="1" y="785"/>
                  </a:cubicBezTo>
                  <a:close/>
                </a:path>
              </a:pathLst>
            </a:custGeom>
            <a:ln>
              <a:noFill/>
            </a:ln>
            <a:effectLst/>
          </p:spPr>
        </p:pic>
        <p:pic>
          <p:nvPicPr>
            <p:cNvPr id="169" name="Image" descr="Image"/>
            <p:cNvPicPr>
              <a:picLocks/>
            </p:cNvPicPr>
            <p:nvPr/>
          </p:nvPicPr>
          <p:blipFill>
            <a:blip r:embed="rId17"/>
            <a:stretch>
              <a:fillRect/>
            </a:stretch>
          </p:blipFill>
          <p:spPr>
            <a:xfrm>
              <a:off x="0" y="0"/>
              <a:ext cx="546902" cy="899092"/>
            </a:xfrm>
            <a:prstGeom prst="rect">
              <a:avLst/>
            </a:prstGeom>
            <a:effectLst/>
          </p:spPr>
        </p:pic>
      </p:grpSp>
      <p:grpSp>
        <p:nvGrpSpPr>
          <p:cNvPr id="174" name="Image"/>
          <p:cNvGrpSpPr/>
          <p:nvPr/>
        </p:nvGrpSpPr>
        <p:grpSpPr>
          <a:xfrm rot="10810615" flipH="1">
            <a:off x="23406488" y="1622993"/>
            <a:ext cx="552856" cy="930462"/>
            <a:chOff x="0" y="0"/>
            <a:chExt cx="552854" cy="930460"/>
          </a:xfrm>
        </p:grpSpPr>
        <p:pic>
          <p:nvPicPr>
            <p:cNvPr id="173" name="Image" descr="Image"/>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a:xfrm>
              <a:off x="35921" y="40661"/>
              <a:ext cx="481105" cy="829084"/>
            </a:xfrm>
            <a:custGeom>
              <a:avLst/>
              <a:gdLst/>
              <a:ahLst/>
              <a:cxnLst>
                <a:cxn ang="0">
                  <a:pos x="wd2" y="hd2"/>
                </a:cxn>
                <a:cxn ang="5400000">
                  <a:pos x="wd2" y="hd2"/>
                </a:cxn>
                <a:cxn ang="10800000">
                  <a:pos x="wd2" y="hd2"/>
                </a:cxn>
                <a:cxn ang="16200000">
                  <a:pos x="wd2" y="hd2"/>
                </a:cxn>
              </a:cxnLst>
              <a:rect l="0" t="0" r="r" b="b"/>
              <a:pathLst>
                <a:path w="21593" h="21599" extrusionOk="0">
                  <a:moveTo>
                    <a:pt x="7089" y="0"/>
                  </a:moveTo>
                  <a:cubicBezTo>
                    <a:pt x="6989" y="29"/>
                    <a:pt x="6863" y="53"/>
                    <a:pt x="6715" y="31"/>
                  </a:cubicBezTo>
                  <a:cubicBezTo>
                    <a:pt x="6611" y="15"/>
                    <a:pt x="6502" y="12"/>
                    <a:pt x="6412" y="21"/>
                  </a:cubicBezTo>
                  <a:cubicBezTo>
                    <a:pt x="6323" y="30"/>
                    <a:pt x="6266" y="53"/>
                    <a:pt x="6234" y="83"/>
                  </a:cubicBezTo>
                  <a:cubicBezTo>
                    <a:pt x="6202" y="113"/>
                    <a:pt x="6020" y="129"/>
                    <a:pt x="5789" y="145"/>
                  </a:cubicBezTo>
                  <a:cubicBezTo>
                    <a:pt x="5572" y="159"/>
                    <a:pt x="5298" y="171"/>
                    <a:pt x="5005" y="165"/>
                  </a:cubicBezTo>
                  <a:cubicBezTo>
                    <a:pt x="4401" y="154"/>
                    <a:pt x="3824" y="200"/>
                    <a:pt x="3705" y="269"/>
                  </a:cubicBezTo>
                  <a:cubicBezTo>
                    <a:pt x="3586" y="337"/>
                    <a:pt x="3378" y="371"/>
                    <a:pt x="3242" y="341"/>
                  </a:cubicBezTo>
                  <a:cubicBezTo>
                    <a:pt x="3106" y="311"/>
                    <a:pt x="2843" y="423"/>
                    <a:pt x="2654" y="589"/>
                  </a:cubicBezTo>
                  <a:cubicBezTo>
                    <a:pt x="2631" y="610"/>
                    <a:pt x="2604" y="603"/>
                    <a:pt x="2583" y="620"/>
                  </a:cubicBezTo>
                  <a:cubicBezTo>
                    <a:pt x="2561" y="648"/>
                    <a:pt x="2561" y="679"/>
                    <a:pt x="2512" y="713"/>
                  </a:cubicBezTo>
                  <a:cubicBezTo>
                    <a:pt x="2449" y="757"/>
                    <a:pt x="2387" y="759"/>
                    <a:pt x="2333" y="775"/>
                  </a:cubicBezTo>
                  <a:cubicBezTo>
                    <a:pt x="2318" y="781"/>
                    <a:pt x="2313" y="803"/>
                    <a:pt x="2298" y="806"/>
                  </a:cubicBezTo>
                  <a:cubicBezTo>
                    <a:pt x="2282" y="809"/>
                    <a:pt x="2260" y="807"/>
                    <a:pt x="2244" y="806"/>
                  </a:cubicBezTo>
                  <a:cubicBezTo>
                    <a:pt x="2174" y="809"/>
                    <a:pt x="2100" y="796"/>
                    <a:pt x="2013" y="755"/>
                  </a:cubicBezTo>
                  <a:cubicBezTo>
                    <a:pt x="2005" y="751"/>
                    <a:pt x="2003" y="748"/>
                    <a:pt x="1995" y="744"/>
                  </a:cubicBezTo>
                  <a:cubicBezTo>
                    <a:pt x="1920" y="710"/>
                    <a:pt x="1862" y="701"/>
                    <a:pt x="1799" y="693"/>
                  </a:cubicBezTo>
                  <a:cubicBezTo>
                    <a:pt x="1675" y="684"/>
                    <a:pt x="1506" y="746"/>
                    <a:pt x="1300" y="848"/>
                  </a:cubicBezTo>
                  <a:cubicBezTo>
                    <a:pt x="1238" y="907"/>
                    <a:pt x="1206" y="975"/>
                    <a:pt x="1247" y="1013"/>
                  </a:cubicBezTo>
                  <a:cubicBezTo>
                    <a:pt x="1310" y="1073"/>
                    <a:pt x="1256" y="1189"/>
                    <a:pt x="1122" y="1282"/>
                  </a:cubicBezTo>
                  <a:cubicBezTo>
                    <a:pt x="836" y="1481"/>
                    <a:pt x="639" y="1441"/>
                    <a:pt x="89" y="1158"/>
                  </a:cubicBezTo>
                  <a:cubicBezTo>
                    <a:pt x="62" y="1150"/>
                    <a:pt x="28" y="1147"/>
                    <a:pt x="0" y="1137"/>
                  </a:cubicBezTo>
                  <a:cubicBezTo>
                    <a:pt x="575" y="1443"/>
                    <a:pt x="709" y="1621"/>
                    <a:pt x="534" y="1809"/>
                  </a:cubicBezTo>
                  <a:cubicBezTo>
                    <a:pt x="410" y="1943"/>
                    <a:pt x="348" y="2355"/>
                    <a:pt x="321" y="2802"/>
                  </a:cubicBezTo>
                  <a:cubicBezTo>
                    <a:pt x="345" y="2979"/>
                    <a:pt x="384" y="3021"/>
                    <a:pt x="410" y="3278"/>
                  </a:cubicBezTo>
                  <a:cubicBezTo>
                    <a:pt x="469" y="3862"/>
                    <a:pt x="545" y="4244"/>
                    <a:pt x="641" y="4642"/>
                  </a:cubicBezTo>
                  <a:cubicBezTo>
                    <a:pt x="658" y="4710"/>
                    <a:pt x="658" y="4814"/>
                    <a:pt x="677" y="4880"/>
                  </a:cubicBezTo>
                  <a:cubicBezTo>
                    <a:pt x="696" y="4896"/>
                    <a:pt x="706" y="4905"/>
                    <a:pt x="730" y="4922"/>
                  </a:cubicBezTo>
                  <a:cubicBezTo>
                    <a:pt x="866" y="5016"/>
                    <a:pt x="925" y="5119"/>
                    <a:pt x="855" y="5159"/>
                  </a:cubicBezTo>
                  <a:cubicBezTo>
                    <a:pt x="829" y="5175"/>
                    <a:pt x="843" y="5302"/>
                    <a:pt x="873" y="5418"/>
                  </a:cubicBezTo>
                  <a:cubicBezTo>
                    <a:pt x="1017" y="5803"/>
                    <a:pt x="1158" y="6171"/>
                    <a:pt x="1443" y="6731"/>
                  </a:cubicBezTo>
                  <a:cubicBezTo>
                    <a:pt x="1709" y="7254"/>
                    <a:pt x="2109" y="7729"/>
                    <a:pt x="2405" y="7879"/>
                  </a:cubicBezTo>
                  <a:cubicBezTo>
                    <a:pt x="3052" y="8206"/>
                    <a:pt x="3302" y="8662"/>
                    <a:pt x="2957" y="8902"/>
                  </a:cubicBezTo>
                  <a:cubicBezTo>
                    <a:pt x="2749" y="9047"/>
                    <a:pt x="2756" y="9133"/>
                    <a:pt x="2975" y="9285"/>
                  </a:cubicBezTo>
                  <a:cubicBezTo>
                    <a:pt x="3128" y="9392"/>
                    <a:pt x="3192" y="9511"/>
                    <a:pt x="3117" y="9554"/>
                  </a:cubicBezTo>
                  <a:cubicBezTo>
                    <a:pt x="3080" y="9575"/>
                    <a:pt x="3096" y="9639"/>
                    <a:pt x="3153" y="9719"/>
                  </a:cubicBezTo>
                  <a:cubicBezTo>
                    <a:pt x="3163" y="9727"/>
                    <a:pt x="3161" y="9732"/>
                    <a:pt x="3171" y="9740"/>
                  </a:cubicBezTo>
                  <a:cubicBezTo>
                    <a:pt x="3225" y="9782"/>
                    <a:pt x="3273" y="9839"/>
                    <a:pt x="3331" y="9874"/>
                  </a:cubicBezTo>
                  <a:cubicBezTo>
                    <a:pt x="3477" y="9962"/>
                    <a:pt x="3547" y="10020"/>
                    <a:pt x="3616" y="10081"/>
                  </a:cubicBezTo>
                  <a:cubicBezTo>
                    <a:pt x="3819" y="10117"/>
                    <a:pt x="3986" y="10167"/>
                    <a:pt x="4026" y="10236"/>
                  </a:cubicBezTo>
                  <a:cubicBezTo>
                    <a:pt x="4070" y="10313"/>
                    <a:pt x="3971" y="10420"/>
                    <a:pt x="3812" y="10515"/>
                  </a:cubicBezTo>
                  <a:cubicBezTo>
                    <a:pt x="3829" y="10529"/>
                    <a:pt x="3827" y="10542"/>
                    <a:pt x="3847" y="10557"/>
                  </a:cubicBezTo>
                  <a:cubicBezTo>
                    <a:pt x="3943" y="10623"/>
                    <a:pt x="3980" y="10680"/>
                    <a:pt x="3990" y="10732"/>
                  </a:cubicBezTo>
                  <a:cubicBezTo>
                    <a:pt x="4126" y="10762"/>
                    <a:pt x="4150" y="10860"/>
                    <a:pt x="4115" y="11115"/>
                  </a:cubicBezTo>
                  <a:cubicBezTo>
                    <a:pt x="4111" y="11142"/>
                    <a:pt x="4134" y="11152"/>
                    <a:pt x="4132" y="11177"/>
                  </a:cubicBezTo>
                  <a:cubicBezTo>
                    <a:pt x="4451" y="11232"/>
                    <a:pt x="4525" y="11319"/>
                    <a:pt x="4435" y="11518"/>
                  </a:cubicBezTo>
                  <a:cubicBezTo>
                    <a:pt x="4417" y="11558"/>
                    <a:pt x="4435" y="11618"/>
                    <a:pt x="4435" y="11673"/>
                  </a:cubicBezTo>
                  <a:cubicBezTo>
                    <a:pt x="4469" y="11690"/>
                    <a:pt x="4467" y="11709"/>
                    <a:pt x="4507" y="11725"/>
                  </a:cubicBezTo>
                  <a:cubicBezTo>
                    <a:pt x="4754" y="11825"/>
                    <a:pt x="4907" y="11956"/>
                    <a:pt x="4845" y="12014"/>
                  </a:cubicBezTo>
                  <a:cubicBezTo>
                    <a:pt x="4783" y="12072"/>
                    <a:pt x="4892" y="12149"/>
                    <a:pt x="5077" y="12190"/>
                  </a:cubicBezTo>
                  <a:cubicBezTo>
                    <a:pt x="5088" y="12193"/>
                    <a:pt x="5083" y="12208"/>
                    <a:pt x="5094" y="12211"/>
                  </a:cubicBezTo>
                  <a:lnTo>
                    <a:pt x="5166" y="12159"/>
                  </a:lnTo>
                  <a:cubicBezTo>
                    <a:pt x="5436" y="11952"/>
                    <a:pt x="5671" y="11884"/>
                    <a:pt x="5932" y="11942"/>
                  </a:cubicBezTo>
                  <a:cubicBezTo>
                    <a:pt x="6239" y="12010"/>
                    <a:pt x="6268" y="12053"/>
                    <a:pt x="6056" y="12200"/>
                  </a:cubicBezTo>
                  <a:cubicBezTo>
                    <a:pt x="5911" y="12302"/>
                    <a:pt x="5866" y="12454"/>
                    <a:pt x="5949" y="12531"/>
                  </a:cubicBezTo>
                  <a:cubicBezTo>
                    <a:pt x="6032" y="12609"/>
                    <a:pt x="5942" y="12783"/>
                    <a:pt x="5736" y="12914"/>
                  </a:cubicBezTo>
                  <a:cubicBezTo>
                    <a:pt x="5647" y="12970"/>
                    <a:pt x="5584" y="13029"/>
                    <a:pt x="5540" y="13090"/>
                  </a:cubicBezTo>
                  <a:cubicBezTo>
                    <a:pt x="5561" y="13137"/>
                    <a:pt x="5555" y="13194"/>
                    <a:pt x="5522" y="13245"/>
                  </a:cubicBezTo>
                  <a:cubicBezTo>
                    <a:pt x="5457" y="13342"/>
                    <a:pt x="5610" y="13478"/>
                    <a:pt x="5860" y="13555"/>
                  </a:cubicBezTo>
                  <a:cubicBezTo>
                    <a:pt x="6109" y="13632"/>
                    <a:pt x="6266" y="13733"/>
                    <a:pt x="6199" y="13772"/>
                  </a:cubicBezTo>
                  <a:cubicBezTo>
                    <a:pt x="6132" y="13811"/>
                    <a:pt x="6170" y="13945"/>
                    <a:pt x="6288" y="14072"/>
                  </a:cubicBezTo>
                  <a:cubicBezTo>
                    <a:pt x="6427" y="14222"/>
                    <a:pt x="6432" y="14320"/>
                    <a:pt x="6288" y="14372"/>
                  </a:cubicBezTo>
                  <a:cubicBezTo>
                    <a:pt x="5999" y="14475"/>
                    <a:pt x="5998" y="15044"/>
                    <a:pt x="6288" y="15147"/>
                  </a:cubicBezTo>
                  <a:cubicBezTo>
                    <a:pt x="6411" y="15191"/>
                    <a:pt x="6434" y="15284"/>
                    <a:pt x="6359" y="15354"/>
                  </a:cubicBezTo>
                  <a:cubicBezTo>
                    <a:pt x="6283" y="15425"/>
                    <a:pt x="6415" y="15459"/>
                    <a:pt x="6644" y="15437"/>
                  </a:cubicBezTo>
                  <a:cubicBezTo>
                    <a:pt x="6928" y="15409"/>
                    <a:pt x="7052" y="15476"/>
                    <a:pt x="7054" y="15654"/>
                  </a:cubicBezTo>
                  <a:cubicBezTo>
                    <a:pt x="7055" y="15794"/>
                    <a:pt x="7181" y="16041"/>
                    <a:pt x="7339" y="16202"/>
                  </a:cubicBezTo>
                  <a:cubicBezTo>
                    <a:pt x="7496" y="16362"/>
                    <a:pt x="7590" y="16626"/>
                    <a:pt x="7552" y="16781"/>
                  </a:cubicBezTo>
                  <a:cubicBezTo>
                    <a:pt x="7499" y="17004"/>
                    <a:pt x="7596" y="17059"/>
                    <a:pt x="8033" y="17070"/>
                  </a:cubicBezTo>
                  <a:cubicBezTo>
                    <a:pt x="8945" y="17093"/>
                    <a:pt x="9022" y="17118"/>
                    <a:pt x="8746" y="17277"/>
                  </a:cubicBezTo>
                  <a:cubicBezTo>
                    <a:pt x="8408" y="17472"/>
                    <a:pt x="8411" y="18169"/>
                    <a:pt x="8746" y="18363"/>
                  </a:cubicBezTo>
                  <a:cubicBezTo>
                    <a:pt x="8933" y="18471"/>
                    <a:pt x="8923" y="18560"/>
                    <a:pt x="8746" y="18683"/>
                  </a:cubicBezTo>
                  <a:cubicBezTo>
                    <a:pt x="8465" y="18879"/>
                    <a:pt x="8679" y="19097"/>
                    <a:pt x="9138" y="19097"/>
                  </a:cubicBezTo>
                  <a:cubicBezTo>
                    <a:pt x="9502" y="19097"/>
                    <a:pt x="9868" y="19764"/>
                    <a:pt x="9565" y="19872"/>
                  </a:cubicBezTo>
                  <a:cubicBezTo>
                    <a:pt x="9280" y="19974"/>
                    <a:pt x="10775" y="20757"/>
                    <a:pt x="11756" y="21020"/>
                  </a:cubicBezTo>
                  <a:cubicBezTo>
                    <a:pt x="12207" y="21141"/>
                    <a:pt x="12742" y="21319"/>
                    <a:pt x="12950" y="21423"/>
                  </a:cubicBezTo>
                  <a:cubicBezTo>
                    <a:pt x="13196" y="21547"/>
                    <a:pt x="13532" y="21582"/>
                    <a:pt x="13911" y="21527"/>
                  </a:cubicBezTo>
                  <a:cubicBezTo>
                    <a:pt x="14360" y="21462"/>
                    <a:pt x="14633" y="21496"/>
                    <a:pt x="14784" y="21599"/>
                  </a:cubicBezTo>
                  <a:cubicBezTo>
                    <a:pt x="14797" y="21538"/>
                    <a:pt x="14824" y="21456"/>
                    <a:pt x="14802" y="21423"/>
                  </a:cubicBezTo>
                  <a:cubicBezTo>
                    <a:pt x="14640" y="21179"/>
                    <a:pt x="17309" y="20345"/>
                    <a:pt x="17545" y="20565"/>
                  </a:cubicBezTo>
                  <a:cubicBezTo>
                    <a:pt x="17711" y="20720"/>
                    <a:pt x="18461" y="20534"/>
                    <a:pt x="19362" y="20120"/>
                  </a:cubicBezTo>
                  <a:cubicBezTo>
                    <a:pt x="19404" y="20101"/>
                    <a:pt x="19461" y="20096"/>
                    <a:pt x="19505" y="20079"/>
                  </a:cubicBezTo>
                  <a:cubicBezTo>
                    <a:pt x="19295" y="19936"/>
                    <a:pt x="19382" y="19838"/>
                    <a:pt x="19896" y="19614"/>
                  </a:cubicBezTo>
                  <a:cubicBezTo>
                    <a:pt x="20543" y="19332"/>
                    <a:pt x="20573" y="19222"/>
                    <a:pt x="20591" y="17825"/>
                  </a:cubicBezTo>
                  <a:cubicBezTo>
                    <a:pt x="20602" y="17006"/>
                    <a:pt x="20697" y="16251"/>
                    <a:pt x="20805" y="16150"/>
                  </a:cubicBezTo>
                  <a:cubicBezTo>
                    <a:pt x="20913" y="16049"/>
                    <a:pt x="20933" y="15795"/>
                    <a:pt x="20841" y="15581"/>
                  </a:cubicBezTo>
                  <a:cubicBezTo>
                    <a:pt x="20748" y="15368"/>
                    <a:pt x="20803" y="15143"/>
                    <a:pt x="20965" y="15085"/>
                  </a:cubicBezTo>
                  <a:cubicBezTo>
                    <a:pt x="21170" y="15012"/>
                    <a:pt x="21149" y="14811"/>
                    <a:pt x="20876" y="14434"/>
                  </a:cubicBezTo>
                  <a:cubicBezTo>
                    <a:pt x="20460" y="13859"/>
                    <a:pt x="20724" y="13553"/>
                    <a:pt x="21375" y="13865"/>
                  </a:cubicBezTo>
                  <a:cubicBezTo>
                    <a:pt x="21409" y="13882"/>
                    <a:pt x="21446" y="13894"/>
                    <a:pt x="21482" y="13906"/>
                  </a:cubicBezTo>
                  <a:cubicBezTo>
                    <a:pt x="21516" y="13800"/>
                    <a:pt x="21546" y="13690"/>
                    <a:pt x="21589" y="13586"/>
                  </a:cubicBezTo>
                  <a:cubicBezTo>
                    <a:pt x="21600" y="13558"/>
                    <a:pt x="21584" y="13531"/>
                    <a:pt x="21589" y="13503"/>
                  </a:cubicBezTo>
                  <a:cubicBezTo>
                    <a:pt x="21578" y="13411"/>
                    <a:pt x="21581" y="13385"/>
                    <a:pt x="21571" y="13317"/>
                  </a:cubicBezTo>
                  <a:cubicBezTo>
                    <a:pt x="21549" y="13281"/>
                    <a:pt x="21521" y="13238"/>
                    <a:pt x="21482" y="13224"/>
                  </a:cubicBezTo>
                  <a:cubicBezTo>
                    <a:pt x="21363" y="13182"/>
                    <a:pt x="21338" y="13035"/>
                    <a:pt x="21411" y="12904"/>
                  </a:cubicBezTo>
                  <a:cubicBezTo>
                    <a:pt x="21434" y="12860"/>
                    <a:pt x="21415" y="12798"/>
                    <a:pt x="21411" y="12738"/>
                  </a:cubicBezTo>
                  <a:cubicBezTo>
                    <a:pt x="21397" y="12702"/>
                    <a:pt x="21388" y="12708"/>
                    <a:pt x="21375" y="12666"/>
                  </a:cubicBezTo>
                  <a:cubicBezTo>
                    <a:pt x="21320" y="12492"/>
                    <a:pt x="21129" y="12301"/>
                    <a:pt x="20947" y="12242"/>
                  </a:cubicBezTo>
                  <a:cubicBezTo>
                    <a:pt x="20766" y="12183"/>
                    <a:pt x="20669" y="12085"/>
                    <a:pt x="20734" y="12025"/>
                  </a:cubicBezTo>
                  <a:cubicBezTo>
                    <a:pt x="20820" y="11944"/>
                    <a:pt x="20698" y="11639"/>
                    <a:pt x="20502" y="11322"/>
                  </a:cubicBezTo>
                  <a:cubicBezTo>
                    <a:pt x="20462" y="11269"/>
                    <a:pt x="20456" y="11250"/>
                    <a:pt x="20413" y="11198"/>
                  </a:cubicBezTo>
                  <a:cubicBezTo>
                    <a:pt x="20144" y="10867"/>
                    <a:pt x="19842" y="10545"/>
                    <a:pt x="19683" y="10453"/>
                  </a:cubicBezTo>
                  <a:cubicBezTo>
                    <a:pt x="19489" y="10341"/>
                    <a:pt x="19396" y="10216"/>
                    <a:pt x="19416" y="10143"/>
                  </a:cubicBezTo>
                  <a:cubicBezTo>
                    <a:pt x="19298" y="10009"/>
                    <a:pt x="19200" y="9866"/>
                    <a:pt x="19184" y="9750"/>
                  </a:cubicBezTo>
                  <a:cubicBezTo>
                    <a:pt x="19172" y="9664"/>
                    <a:pt x="19119" y="9548"/>
                    <a:pt x="19059" y="9430"/>
                  </a:cubicBezTo>
                  <a:cubicBezTo>
                    <a:pt x="19015" y="9367"/>
                    <a:pt x="18986" y="9319"/>
                    <a:pt x="18935" y="9254"/>
                  </a:cubicBezTo>
                  <a:cubicBezTo>
                    <a:pt x="18844" y="9139"/>
                    <a:pt x="18846" y="9085"/>
                    <a:pt x="18774" y="8985"/>
                  </a:cubicBezTo>
                  <a:cubicBezTo>
                    <a:pt x="18770" y="8980"/>
                    <a:pt x="18778" y="8979"/>
                    <a:pt x="18774" y="8975"/>
                  </a:cubicBezTo>
                  <a:cubicBezTo>
                    <a:pt x="18579" y="8755"/>
                    <a:pt x="18408" y="8531"/>
                    <a:pt x="18400" y="8478"/>
                  </a:cubicBezTo>
                  <a:cubicBezTo>
                    <a:pt x="18398" y="8466"/>
                    <a:pt x="18356" y="8442"/>
                    <a:pt x="18347" y="8427"/>
                  </a:cubicBezTo>
                  <a:cubicBezTo>
                    <a:pt x="17759" y="8339"/>
                    <a:pt x="17189" y="8140"/>
                    <a:pt x="17029" y="7899"/>
                  </a:cubicBezTo>
                  <a:cubicBezTo>
                    <a:pt x="16910" y="7721"/>
                    <a:pt x="17231" y="7313"/>
                    <a:pt x="17545" y="7093"/>
                  </a:cubicBezTo>
                  <a:cubicBezTo>
                    <a:pt x="17184" y="6916"/>
                    <a:pt x="16850" y="6733"/>
                    <a:pt x="16975" y="6731"/>
                  </a:cubicBezTo>
                  <a:cubicBezTo>
                    <a:pt x="17115" y="6729"/>
                    <a:pt x="16978" y="6566"/>
                    <a:pt x="16672" y="6369"/>
                  </a:cubicBezTo>
                  <a:cubicBezTo>
                    <a:pt x="15862" y="5846"/>
                    <a:pt x="14900" y="4874"/>
                    <a:pt x="15087" y="4766"/>
                  </a:cubicBezTo>
                  <a:cubicBezTo>
                    <a:pt x="15176" y="4715"/>
                    <a:pt x="15023" y="4455"/>
                    <a:pt x="14749" y="4187"/>
                  </a:cubicBezTo>
                  <a:lnTo>
                    <a:pt x="14642" y="4074"/>
                  </a:lnTo>
                  <a:cubicBezTo>
                    <a:pt x="14462" y="4087"/>
                    <a:pt x="14237" y="3998"/>
                    <a:pt x="14090" y="3774"/>
                  </a:cubicBezTo>
                  <a:cubicBezTo>
                    <a:pt x="13960" y="3578"/>
                    <a:pt x="13922" y="3454"/>
                    <a:pt x="14054" y="3309"/>
                  </a:cubicBezTo>
                  <a:cubicBezTo>
                    <a:pt x="13840" y="3294"/>
                    <a:pt x="13684" y="3245"/>
                    <a:pt x="13733" y="3112"/>
                  </a:cubicBezTo>
                  <a:cubicBezTo>
                    <a:pt x="13750" y="3067"/>
                    <a:pt x="13754" y="3017"/>
                    <a:pt x="13751" y="2967"/>
                  </a:cubicBezTo>
                  <a:cubicBezTo>
                    <a:pt x="13635" y="2840"/>
                    <a:pt x="13501" y="2694"/>
                    <a:pt x="13466" y="2575"/>
                  </a:cubicBezTo>
                  <a:cubicBezTo>
                    <a:pt x="13463" y="2564"/>
                    <a:pt x="13425" y="2547"/>
                    <a:pt x="13413" y="2533"/>
                  </a:cubicBezTo>
                  <a:cubicBezTo>
                    <a:pt x="13381" y="2528"/>
                    <a:pt x="13354" y="2512"/>
                    <a:pt x="13324" y="2523"/>
                  </a:cubicBezTo>
                  <a:cubicBezTo>
                    <a:pt x="13212" y="2563"/>
                    <a:pt x="13014" y="2457"/>
                    <a:pt x="12878" y="2285"/>
                  </a:cubicBezTo>
                  <a:cubicBezTo>
                    <a:pt x="12829" y="2222"/>
                    <a:pt x="12702" y="2140"/>
                    <a:pt x="12576" y="2068"/>
                  </a:cubicBezTo>
                  <a:cubicBezTo>
                    <a:pt x="12314" y="1951"/>
                    <a:pt x="12040" y="1844"/>
                    <a:pt x="11738" y="1737"/>
                  </a:cubicBezTo>
                  <a:cubicBezTo>
                    <a:pt x="11280" y="1611"/>
                    <a:pt x="10654" y="1363"/>
                    <a:pt x="10331" y="1168"/>
                  </a:cubicBezTo>
                  <a:cubicBezTo>
                    <a:pt x="9996" y="966"/>
                    <a:pt x="9519" y="796"/>
                    <a:pt x="9262" y="796"/>
                  </a:cubicBezTo>
                  <a:cubicBezTo>
                    <a:pt x="8987" y="796"/>
                    <a:pt x="8538" y="605"/>
                    <a:pt x="8158" y="393"/>
                  </a:cubicBezTo>
                  <a:cubicBezTo>
                    <a:pt x="7627" y="531"/>
                    <a:pt x="7183" y="342"/>
                    <a:pt x="7107" y="0"/>
                  </a:cubicBezTo>
                  <a:cubicBezTo>
                    <a:pt x="7104" y="1"/>
                    <a:pt x="7093" y="-1"/>
                    <a:pt x="7089" y="0"/>
                  </a:cubicBezTo>
                  <a:close/>
                </a:path>
              </a:pathLst>
            </a:custGeom>
            <a:ln>
              <a:noFill/>
            </a:ln>
            <a:effectLst/>
          </p:spPr>
        </p:pic>
        <p:pic>
          <p:nvPicPr>
            <p:cNvPr id="172" name="Image" descr="Image"/>
            <p:cNvPicPr>
              <a:picLocks/>
            </p:cNvPicPr>
            <p:nvPr/>
          </p:nvPicPr>
          <p:blipFill>
            <a:blip r:embed="rId18"/>
            <a:stretch>
              <a:fillRect/>
            </a:stretch>
          </p:blipFill>
          <p:spPr>
            <a:xfrm>
              <a:off x="0" y="-1"/>
              <a:ext cx="552855" cy="930462"/>
            </a:xfrm>
            <a:prstGeom prst="rect">
              <a:avLst/>
            </a:prstGeom>
            <a:effectLst/>
          </p:spPr>
        </p:pic>
      </p:grpSp>
      <p:sp>
        <p:nvSpPr>
          <p:cNvPr id="175" name="Enterobacteriaceae bacillus"/>
          <p:cNvSpPr/>
          <p:nvPr/>
        </p:nvSpPr>
        <p:spPr>
          <a:xfrm>
            <a:off x="1112397" y="3948618"/>
            <a:ext cx="7656869" cy="1457947"/>
          </a:xfrm>
          <a:prstGeom prst="rect">
            <a:avLst/>
          </a:prstGeom>
          <a:solidFill>
            <a:srgbClr val="B7BED1"/>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a:defRPr sz="4700" u="sng">
                <a:solidFill>
                  <a:srgbClr val="000000"/>
                </a:solidFill>
              </a:defRPr>
            </a:pPr>
            <a:r>
              <a:rPr i="1"/>
              <a:t>Enterobacteriaceae </a:t>
            </a:r>
            <a:r>
              <a:t>bacillus </a:t>
            </a:r>
          </a:p>
        </p:txBody>
      </p:sp>
      <p:sp>
        <p:nvSpPr>
          <p:cNvPr id="176" name="Encapsulated"/>
          <p:cNvSpPr/>
          <p:nvPr/>
        </p:nvSpPr>
        <p:spPr>
          <a:xfrm>
            <a:off x="1112397" y="5837282"/>
            <a:ext cx="7656869" cy="1457947"/>
          </a:xfrm>
          <a:prstGeom prst="rect">
            <a:avLst/>
          </a:prstGeom>
          <a:solidFill>
            <a:srgbClr val="B7BED1"/>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292100" indent="-76200" algn="l">
              <a:buSzPct val="80000"/>
              <a:buBlip>
                <a:blip r:embed="rId19"/>
              </a:buBlip>
              <a:defRPr sz="4700">
                <a:solidFill>
                  <a:srgbClr val="000000"/>
                </a:solidFill>
              </a:defRPr>
            </a:lvl1pPr>
          </a:lstStyle>
          <a:p>
            <a:r>
              <a:t>  Encapsulated</a:t>
            </a:r>
          </a:p>
        </p:txBody>
      </p:sp>
      <p:sp>
        <p:nvSpPr>
          <p:cNvPr id="177" name="Non-motile"/>
          <p:cNvSpPr/>
          <p:nvPr/>
        </p:nvSpPr>
        <p:spPr>
          <a:xfrm>
            <a:off x="1112397" y="7496770"/>
            <a:ext cx="7656869" cy="1457947"/>
          </a:xfrm>
          <a:prstGeom prst="rect">
            <a:avLst/>
          </a:prstGeom>
          <a:solidFill>
            <a:srgbClr val="B7BED1"/>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292100" indent="-76200" algn="l">
              <a:buSzPct val="80000"/>
              <a:buBlip>
                <a:blip r:embed="rId19"/>
              </a:buBlip>
              <a:defRPr sz="4700">
                <a:solidFill>
                  <a:srgbClr val="000000"/>
                </a:solidFill>
              </a:defRPr>
            </a:lvl1pPr>
          </a:lstStyle>
          <a:p>
            <a:r>
              <a:t>  Non-motile</a:t>
            </a:r>
          </a:p>
        </p:txBody>
      </p:sp>
      <p:sp>
        <p:nvSpPr>
          <p:cNvPr id="178" name="Gram-negative"/>
          <p:cNvSpPr/>
          <p:nvPr/>
        </p:nvSpPr>
        <p:spPr>
          <a:xfrm>
            <a:off x="1112397" y="9156257"/>
            <a:ext cx="7656869" cy="1457947"/>
          </a:xfrm>
          <a:prstGeom prst="rect">
            <a:avLst/>
          </a:prstGeom>
          <a:solidFill>
            <a:srgbClr val="B7BED1"/>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292100" indent="-76200" algn="l">
              <a:buSzPct val="80000"/>
              <a:buBlip>
                <a:blip r:embed="rId19"/>
              </a:buBlip>
              <a:defRPr sz="4700">
                <a:solidFill>
                  <a:srgbClr val="000000"/>
                </a:solidFill>
              </a:defRPr>
            </a:lvl1pPr>
          </a:lstStyle>
          <a:p>
            <a:r>
              <a:t>  Gram-negative</a:t>
            </a:r>
          </a:p>
        </p:txBody>
      </p:sp>
      <p:sp>
        <p:nvSpPr>
          <p:cNvPr id="179" name="Aerobic"/>
          <p:cNvSpPr/>
          <p:nvPr/>
        </p:nvSpPr>
        <p:spPr>
          <a:xfrm>
            <a:off x="1112397" y="10813606"/>
            <a:ext cx="7656869" cy="1457947"/>
          </a:xfrm>
          <a:prstGeom prst="rect">
            <a:avLst/>
          </a:prstGeom>
          <a:solidFill>
            <a:srgbClr val="B7BED1"/>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292100" indent="-76200" algn="l">
              <a:buSzPct val="80000"/>
              <a:buBlip>
                <a:blip r:embed="rId19"/>
              </a:buBlip>
              <a:defRPr sz="4700">
                <a:solidFill>
                  <a:srgbClr val="000000"/>
                </a:solidFill>
              </a:defRPr>
            </a:lvl1pPr>
          </a:lstStyle>
          <a:p>
            <a:r>
              <a:t>  Aerobic</a:t>
            </a:r>
          </a:p>
        </p:txBody>
      </p:sp>
      <p:sp>
        <p:nvSpPr>
          <p:cNvPr id="180" name="Genetically diverse"/>
          <p:cNvSpPr/>
          <p:nvPr/>
        </p:nvSpPr>
        <p:spPr>
          <a:xfrm>
            <a:off x="8922366" y="3948618"/>
            <a:ext cx="7656868" cy="1457947"/>
          </a:xfrm>
          <a:prstGeom prst="rect">
            <a:avLst/>
          </a:prstGeom>
          <a:solidFill>
            <a:srgbClr val="BACCC8"/>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defRPr sz="4700" u="sng">
                <a:solidFill>
                  <a:srgbClr val="000000"/>
                </a:solidFill>
              </a:defRPr>
            </a:lvl1pPr>
          </a:lstStyle>
          <a:p>
            <a:r>
              <a:t>Genetically diverse</a:t>
            </a:r>
          </a:p>
        </p:txBody>
      </p:sp>
      <p:sp>
        <p:nvSpPr>
          <p:cNvPr id="181" name="Diverse capsular serotypes"/>
          <p:cNvSpPr/>
          <p:nvPr/>
        </p:nvSpPr>
        <p:spPr>
          <a:xfrm>
            <a:off x="8918145" y="10815744"/>
            <a:ext cx="7656869" cy="1457947"/>
          </a:xfrm>
          <a:prstGeom prst="rect">
            <a:avLst/>
          </a:prstGeom>
          <a:solidFill>
            <a:srgbClr val="BACCC8"/>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292100" indent="-76200" algn="l">
              <a:buSzPct val="80000"/>
              <a:buBlip>
                <a:blip r:embed="rId19"/>
              </a:buBlip>
              <a:defRPr sz="4700">
                <a:solidFill>
                  <a:srgbClr val="000000"/>
                </a:solidFill>
              </a:defRPr>
            </a:lvl1pPr>
          </a:lstStyle>
          <a:p>
            <a:r>
              <a:t>  Diverse capsular serotypes</a:t>
            </a:r>
          </a:p>
        </p:txBody>
      </p:sp>
      <p:sp>
        <p:nvSpPr>
          <p:cNvPr id="182" name="Hypervirulent strains"/>
          <p:cNvSpPr/>
          <p:nvPr/>
        </p:nvSpPr>
        <p:spPr>
          <a:xfrm>
            <a:off x="8918145" y="7496769"/>
            <a:ext cx="7656869" cy="1457947"/>
          </a:xfrm>
          <a:prstGeom prst="rect">
            <a:avLst/>
          </a:prstGeom>
          <a:solidFill>
            <a:srgbClr val="BACCC8"/>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292100" indent="-76200" algn="l">
              <a:buSzPct val="80000"/>
              <a:buBlip>
                <a:blip r:embed="rId19"/>
              </a:buBlip>
              <a:defRPr sz="4700">
                <a:solidFill>
                  <a:srgbClr val="000000"/>
                </a:solidFill>
              </a:defRPr>
            </a:lvl1pPr>
          </a:lstStyle>
          <a:p>
            <a:r>
              <a:t>  Hypervirulent strains</a:t>
            </a:r>
          </a:p>
        </p:txBody>
      </p:sp>
      <p:sp>
        <p:nvSpPr>
          <p:cNvPr id="183" name="Hypermucoviscous strains"/>
          <p:cNvSpPr/>
          <p:nvPr/>
        </p:nvSpPr>
        <p:spPr>
          <a:xfrm>
            <a:off x="8918145" y="9156257"/>
            <a:ext cx="7656869" cy="1457947"/>
          </a:xfrm>
          <a:prstGeom prst="rect">
            <a:avLst/>
          </a:prstGeom>
          <a:solidFill>
            <a:srgbClr val="BACCC8"/>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292100" indent="-76200" algn="l">
              <a:buSzPct val="80000"/>
              <a:buBlip>
                <a:blip r:embed="rId19"/>
              </a:buBlip>
              <a:defRPr sz="4700">
                <a:solidFill>
                  <a:srgbClr val="000000"/>
                </a:solidFill>
              </a:defRPr>
            </a:lvl1pPr>
          </a:lstStyle>
          <a:p>
            <a:r>
              <a:rPr dirty="0"/>
              <a:t>  Hypermucoviscous strains</a:t>
            </a:r>
          </a:p>
        </p:txBody>
      </p:sp>
      <p:grpSp>
        <p:nvGrpSpPr>
          <p:cNvPr id="186" name="Picture 7"/>
          <p:cNvGrpSpPr/>
          <p:nvPr/>
        </p:nvGrpSpPr>
        <p:grpSpPr>
          <a:xfrm>
            <a:off x="16728114" y="3900408"/>
            <a:ext cx="6632464" cy="2346484"/>
            <a:chOff x="0" y="0"/>
            <a:chExt cx="6632463" cy="2346482"/>
          </a:xfrm>
        </p:grpSpPr>
        <p:pic>
          <p:nvPicPr>
            <p:cNvPr id="185" name="Picture 7" descr="Picture 7"/>
            <p:cNvPicPr>
              <a:picLocks noChangeAspect="1"/>
            </p:cNvPicPr>
            <p:nvPr/>
          </p:nvPicPr>
          <p:blipFill>
            <a:blip r:embed="rId20"/>
            <a:stretch>
              <a:fillRect/>
            </a:stretch>
          </p:blipFill>
          <p:spPr>
            <a:xfrm>
              <a:off x="127000" y="127000"/>
              <a:ext cx="6378464" cy="2092483"/>
            </a:xfrm>
            <a:prstGeom prst="rect">
              <a:avLst/>
            </a:prstGeom>
            <a:ln>
              <a:noFill/>
            </a:ln>
            <a:effectLst/>
          </p:spPr>
        </p:pic>
        <p:pic>
          <p:nvPicPr>
            <p:cNvPr id="184" name="Picture 7" descr="Picture 7"/>
            <p:cNvPicPr>
              <a:picLocks/>
            </p:cNvPicPr>
            <p:nvPr/>
          </p:nvPicPr>
          <p:blipFill>
            <a:blip r:embed="rId21"/>
            <a:stretch>
              <a:fillRect/>
            </a:stretch>
          </p:blipFill>
          <p:spPr>
            <a:xfrm>
              <a:off x="0" y="0"/>
              <a:ext cx="6632464" cy="2346483"/>
            </a:xfrm>
            <a:prstGeom prst="rect">
              <a:avLst/>
            </a:prstGeom>
            <a:effectLst/>
          </p:spPr>
        </p:pic>
      </p:grpSp>
      <p:sp>
        <p:nvSpPr>
          <p:cNvPr id="187" name="Broad host range"/>
          <p:cNvSpPr/>
          <p:nvPr/>
        </p:nvSpPr>
        <p:spPr>
          <a:xfrm>
            <a:off x="8918145" y="5837282"/>
            <a:ext cx="7656869" cy="1457947"/>
          </a:xfrm>
          <a:prstGeom prst="rect">
            <a:avLst/>
          </a:prstGeom>
          <a:solidFill>
            <a:srgbClr val="BACCC8"/>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292100" indent="-76200" algn="l">
              <a:buSzPct val="80000"/>
              <a:buBlip>
                <a:blip r:embed="rId19"/>
              </a:buBlip>
              <a:defRPr sz="4700">
                <a:solidFill>
                  <a:srgbClr val="000000"/>
                </a:solidFill>
              </a:defRPr>
            </a:lvl1pPr>
          </a:lstStyle>
          <a:p>
            <a:r>
              <a:t>  Broad host range</a:t>
            </a:r>
          </a:p>
        </p:txBody>
      </p:sp>
      <p:sp>
        <p:nvSpPr>
          <p:cNvPr id="188" name="Cox et al., 2015; Soto et al., 2012; 2016"/>
          <p:cNvSpPr txBox="1"/>
          <p:nvPr/>
        </p:nvSpPr>
        <p:spPr>
          <a:xfrm>
            <a:off x="18251769" y="6173046"/>
            <a:ext cx="5102989"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500">
                <a:solidFill>
                  <a:schemeClr val="accent1">
                    <a:hueOff val="832536"/>
                    <a:satOff val="-1337"/>
                    <a:lumOff val="-21555"/>
                  </a:schemeClr>
                </a:solidFill>
              </a:defRPr>
            </a:lvl1pPr>
          </a:lstStyle>
          <a:p>
            <a:r>
              <a:t>Cox et al., 2015; Soto et al., 2012; 2016</a:t>
            </a:r>
          </a:p>
        </p:txBody>
      </p:sp>
      <p:sp>
        <p:nvSpPr>
          <p:cNvPr id="189" name="Southern sea otter…"/>
          <p:cNvSpPr txBox="1"/>
          <p:nvPr/>
        </p:nvSpPr>
        <p:spPr>
          <a:xfrm>
            <a:off x="16728113" y="12200043"/>
            <a:ext cx="6632465" cy="838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2500">
                <a:solidFill>
                  <a:schemeClr val="accent1">
                    <a:hueOff val="832536"/>
                    <a:satOff val="-1337"/>
                    <a:lumOff val="-21555"/>
                  </a:schemeClr>
                </a:solidFill>
              </a:defRPr>
            </a:pPr>
            <a:r>
              <a:t>Southern sea otter</a:t>
            </a:r>
          </a:p>
          <a:p>
            <a:pPr algn="r">
              <a:defRPr sz="2500">
                <a:solidFill>
                  <a:schemeClr val="accent1">
                    <a:hueOff val="832536"/>
                    <a:satOff val="-1337"/>
                    <a:lumOff val="-21555"/>
                  </a:schemeClr>
                </a:solidFill>
              </a:defRPr>
            </a:pPr>
            <a:r>
              <a:t>Photo courtesy of Dr. Melissa Miller</a:t>
            </a:r>
          </a:p>
        </p:txBody>
      </p:sp>
      <p:sp>
        <p:nvSpPr>
          <p:cNvPr id="190" name="Janda and Abbott, 2006"/>
          <p:cNvSpPr txBox="1"/>
          <p:nvPr/>
        </p:nvSpPr>
        <p:spPr>
          <a:xfrm>
            <a:off x="-863267" y="12447693"/>
            <a:ext cx="6632465"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500">
                <a:solidFill>
                  <a:schemeClr val="accent1">
                    <a:hueOff val="832536"/>
                    <a:satOff val="-1337"/>
                    <a:lumOff val="-21555"/>
                  </a:schemeClr>
                </a:solidFill>
              </a:defRPr>
            </a:lvl1pPr>
          </a:lstStyle>
          <a:p>
            <a:r>
              <a:t>Janda and Abbott, 2006</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hueOff val="-266614"/>
            <a:satOff val="17837"/>
            <a:lumOff val="17247"/>
          </a:schemeClr>
        </a:solidFill>
        <a:effectLst/>
      </p:bgPr>
    </p:bg>
    <p:spTree>
      <p:nvGrpSpPr>
        <p:cNvPr id="1" name=""/>
        <p:cNvGrpSpPr/>
        <p:nvPr/>
      </p:nvGrpSpPr>
      <p:grpSpPr>
        <a:xfrm>
          <a:off x="0" y="0"/>
          <a:ext cx="0" cy="0"/>
          <a:chOff x="0" y="0"/>
          <a:chExt cx="0" cy="0"/>
        </a:xfrm>
      </p:grpSpPr>
      <p:sp>
        <p:nvSpPr>
          <p:cNvPr id="1239" name="In-vitro cytotoxicity assay:…"/>
          <p:cNvSpPr txBox="1">
            <a:spLocks noGrp="1"/>
          </p:cNvSpPr>
          <p:nvPr>
            <p:ph type="title"/>
          </p:nvPr>
        </p:nvSpPr>
        <p:spPr>
          <a:prstGeom prst="rect">
            <a:avLst/>
          </a:prstGeom>
        </p:spPr>
        <p:txBody>
          <a:bodyPr/>
          <a:lstStyle/>
          <a:p>
            <a:pPr>
              <a:defRPr>
                <a:solidFill>
                  <a:srgbClr val="000000"/>
                </a:solidFill>
              </a:defRPr>
            </a:pPr>
            <a:r>
              <a:rPr i="1" dirty="0">
                <a:latin typeface="+mn-lt"/>
                <a:ea typeface="+mn-ea"/>
                <a:cs typeface="+mn-cs"/>
                <a:sym typeface="Gill Sans"/>
              </a:rPr>
              <a:t>In-vitro </a:t>
            </a:r>
            <a:r>
              <a:rPr dirty="0"/>
              <a:t>cytotoxicity assay: </a:t>
            </a:r>
          </a:p>
          <a:p>
            <a:pPr>
              <a:defRPr>
                <a:solidFill>
                  <a:srgbClr val="000000"/>
                </a:solidFill>
              </a:defRPr>
            </a:pPr>
            <a:r>
              <a:rPr dirty="0"/>
              <a:t>Validation In progress</a:t>
            </a:r>
          </a:p>
        </p:txBody>
      </p:sp>
      <p:sp>
        <p:nvSpPr>
          <p:cNvPr id="1240" name="Photo by Bill Hunnewell © TMMC"/>
          <p:cNvSpPr txBox="1"/>
          <p:nvPr/>
        </p:nvSpPr>
        <p:spPr>
          <a:xfrm>
            <a:off x="20194599" y="3721100"/>
            <a:ext cx="3265030" cy="368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800">
                <a:solidFill>
                  <a:schemeClr val="accent1">
                    <a:hueOff val="832536"/>
                    <a:satOff val="-1337"/>
                    <a:lumOff val="-21555"/>
                  </a:schemeClr>
                </a:solidFill>
              </a:defRPr>
            </a:lvl1pPr>
          </a:lstStyle>
          <a:p>
            <a:r>
              <a:t>Photo by Bill Hunnewell © TMMC</a:t>
            </a:r>
          </a:p>
        </p:txBody>
      </p:sp>
      <p:grpSp>
        <p:nvGrpSpPr>
          <p:cNvPr id="1243" name="Image"/>
          <p:cNvGrpSpPr/>
          <p:nvPr/>
        </p:nvGrpSpPr>
        <p:grpSpPr>
          <a:xfrm>
            <a:off x="18811230" y="581729"/>
            <a:ext cx="4841471" cy="3192642"/>
            <a:chOff x="0" y="0"/>
            <a:chExt cx="4841470" cy="3192641"/>
          </a:xfrm>
        </p:grpSpPr>
        <p:pic>
          <p:nvPicPr>
            <p:cNvPr id="1242" name="Image" descr="Image"/>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7000" y="127000"/>
              <a:ext cx="4587471" cy="2938642"/>
            </a:xfrm>
            <a:prstGeom prst="rect">
              <a:avLst/>
            </a:prstGeom>
            <a:ln>
              <a:noFill/>
            </a:ln>
            <a:effectLst/>
          </p:spPr>
        </p:pic>
        <p:pic>
          <p:nvPicPr>
            <p:cNvPr id="1241" name="Image" descr="Image"/>
            <p:cNvPicPr>
              <a:picLocks/>
            </p:cNvPicPr>
            <p:nvPr/>
          </p:nvPicPr>
          <p:blipFill>
            <a:blip r:embed="rId4"/>
            <a:stretch>
              <a:fillRect/>
            </a:stretch>
          </p:blipFill>
          <p:spPr>
            <a:xfrm>
              <a:off x="0" y="0"/>
              <a:ext cx="4841471" cy="3192642"/>
            </a:xfrm>
            <a:prstGeom prst="rect">
              <a:avLst/>
            </a:prstGeom>
            <a:effectLst/>
          </p:spPr>
        </p:pic>
      </p:grpSp>
      <p:sp>
        <p:nvSpPr>
          <p:cNvPr id="7" name="Target cell concentration optimization: maximize LDH release upon lysis">
            <a:extLst>
              <a:ext uri="{FF2B5EF4-FFF2-40B4-BE49-F238E27FC236}">
                <a16:creationId xmlns:a16="http://schemas.microsoft.com/office/drawing/2014/main" id="{3BEF0449-6DAC-669A-5CC5-3A4D525A47B8}"/>
              </a:ext>
            </a:extLst>
          </p:cNvPr>
          <p:cNvSpPr/>
          <p:nvPr/>
        </p:nvSpPr>
        <p:spPr>
          <a:xfrm>
            <a:off x="12383885" y="4639288"/>
            <a:ext cx="11075744" cy="3323611"/>
          </a:xfrm>
          <a:prstGeom prst="rect">
            <a:avLst/>
          </a:prstGeom>
          <a:solidFill>
            <a:srgbClr val="E4E2BC"/>
          </a:solidFill>
          <a:ln w="12700">
            <a:miter lim="400000"/>
          </a:ln>
          <a:effectLst>
            <a:outerShdw blurRad="50800" dist="254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pPr marL="825500" indent="-736600" algn="l">
              <a:buSzPct val="80000"/>
              <a:buBlip>
                <a:blip r:embed="rId5"/>
              </a:buBlip>
              <a:defRPr sz="4700">
                <a:solidFill>
                  <a:srgbClr val="000000"/>
                </a:solidFill>
              </a:defRPr>
            </a:pPr>
            <a:r>
              <a:rPr lang="en-US" sz="4300" b="1" dirty="0"/>
              <a:t>Vero</a:t>
            </a:r>
            <a:r>
              <a:rPr sz="4300" b="1" dirty="0"/>
              <a:t> cell concentratio</a:t>
            </a:r>
            <a:r>
              <a:rPr lang="en-US" sz="4300" b="1" dirty="0"/>
              <a:t>n &amp; incubation optimization</a:t>
            </a:r>
            <a:br>
              <a:rPr lang="en-US" sz="4300" b="1" dirty="0"/>
            </a:br>
            <a:r>
              <a:rPr lang="en-US" sz="4300" dirty="0"/>
              <a:t>Seeding 10</a:t>
            </a:r>
            <a:r>
              <a:rPr lang="en-US" sz="4300" baseline="30000" dirty="0"/>
              <a:t>5 </a:t>
            </a:r>
            <a:r>
              <a:rPr lang="en-US" sz="4300" dirty="0"/>
              <a:t>cells/ml and incubating at 37ºC for 24 hours prior to infection</a:t>
            </a:r>
            <a:endParaRPr sz="4300" dirty="0"/>
          </a:p>
        </p:txBody>
      </p:sp>
      <p:sp>
        <p:nvSpPr>
          <p:cNvPr id="6" name="K. pneumoniae growth curve in cell media: determine need for antibiotics">
            <a:extLst>
              <a:ext uri="{FF2B5EF4-FFF2-40B4-BE49-F238E27FC236}">
                <a16:creationId xmlns:a16="http://schemas.microsoft.com/office/drawing/2014/main" id="{FBFF39B9-1678-6FF6-B287-C24AAFE006EE}"/>
              </a:ext>
            </a:extLst>
          </p:cNvPr>
          <p:cNvSpPr/>
          <p:nvPr/>
        </p:nvSpPr>
        <p:spPr>
          <a:xfrm>
            <a:off x="759427" y="4639289"/>
            <a:ext cx="11075744" cy="3323612"/>
          </a:xfrm>
          <a:prstGeom prst="rect">
            <a:avLst/>
          </a:prstGeom>
          <a:solidFill>
            <a:srgbClr val="E4E2BC"/>
          </a:solidFill>
          <a:ln w="12700">
            <a:miter lim="400000"/>
          </a:ln>
          <a:effectLst>
            <a:outerShdw blurRad="50800" dist="254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pPr marL="825500" indent="-736600" algn="l">
              <a:buSzPct val="80000"/>
              <a:buBlip>
                <a:blip r:embed="rId5"/>
              </a:buBlip>
              <a:defRPr sz="4700">
                <a:solidFill>
                  <a:srgbClr val="000000"/>
                </a:solidFill>
              </a:defRPr>
            </a:pPr>
            <a:r>
              <a:rPr lang="en-US" sz="4300" b="1" dirty="0"/>
              <a:t>Growth </a:t>
            </a:r>
            <a:r>
              <a:rPr sz="4300" b="1" dirty="0"/>
              <a:t>curve</a:t>
            </a:r>
            <a:br>
              <a:rPr lang="en-US" sz="4300" dirty="0"/>
            </a:br>
            <a:r>
              <a:rPr lang="en-US" sz="4300" i="1" dirty="0"/>
              <a:t>K. pneumoniae </a:t>
            </a:r>
            <a:r>
              <a:rPr lang="en-US" sz="4300" dirty="0"/>
              <a:t>grew well in CO</a:t>
            </a:r>
            <a:r>
              <a:rPr lang="en-US" sz="4300" baseline="-25000" dirty="0"/>
              <a:t>2</a:t>
            </a:r>
            <a:r>
              <a:rPr lang="en-US" sz="4300" dirty="0"/>
              <a:t>-Independent cell culture media, necessitating use of antibiotics in cytotoxicity assay</a:t>
            </a:r>
            <a:endParaRPr sz="4300" dirty="0"/>
          </a:p>
        </p:txBody>
      </p:sp>
      <p:pic>
        <p:nvPicPr>
          <p:cNvPr id="5" name="Picture 4" descr="A black background with a black square&#10;&#10;Description automatically generated">
            <a:extLst>
              <a:ext uri="{FF2B5EF4-FFF2-40B4-BE49-F238E27FC236}">
                <a16:creationId xmlns:a16="http://schemas.microsoft.com/office/drawing/2014/main" id="{FE004A10-FA88-62F9-CFCD-1789B17AE9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7607" y="7687330"/>
            <a:ext cx="5912146" cy="4936108"/>
          </a:xfrm>
          <a:prstGeom prst="rect">
            <a:avLst/>
          </a:prstGeom>
          <a:solidFill>
            <a:srgbClr val="FFFFFF"/>
          </a:solidFill>
          <a:ln w="28575">
            <a:solidFill>
              <a:schemeClr val="tx2">
                <a:lumMod val="75000"/>
              </a:schemeClr>
            </a:solidFill>
          </a:ln>
        </p:spPr>
      </p:pic>
      <p:pic>
        <p:nvPicPr>
          <p:cNvPr id="12" name="Picture 11" descr="A group of colored bars&#10;&#10;Description automatically generated">
            <a:extLst>
              <a:ext uri="{FF2B5EF4-FFF2-40B4-BE49-F238E27FC236}">
                <a16:creationId xmlns:a16="http://schemas.microsoft.com/office/drawing/2014/main" id="{C28BF4BA-9175-E628-0171-954793C6F432}"/>
              </a:ext>
            </a:extLst>
          </p:cNvPr>
          <p:cNvPicPr>
            <a:picLocks noChangeAspect="1"/>
          </p:cNvPicPr>
          <p:nvPr/>
        </p:nvPicPr>
        <p:blipFill rotWithShape="1">
          <a:blip r:embed="rId7">
            <a:extLst>
              <a:ext uri="{28A0092B-C50C-407E-A947-70E740481C1C}">
                <a14:useLocalDpi xmlns:a14="http://schemas.microsoft.com/office/drawing/2010/main" val="0"/>
              </a:ext>
            </a:extLst>
          </a:blip>
          <a:srcRect l="-251" r="-251"/>
          <a:stretch/>
        </p:blipFill>
        <p:spPr>
          <a:xfrm>
            <a:off x="17488102" y="7687330"/>
            <a:ext cx="5756237" cy="4936108"/>
          </a:xfrm>
          <a:prstGeom prst="rect">
            <a:avLst/>
          </a:prstGeom>
          <a:solidFill>
            <a:srgbClr val="FFFFFF"/>
          </a:solidFill>
          <a:ln w="28575">
            <a:solidFill>
              <a:schemeClr val="tx2">
                <a:lumMod val="75000"/>
              </a:schemeClr>
            </a:solidFill>
          </a:ln>
        </p:spPr>
      </p:pic>
    </p:spTree>
    <p:extLst>
      <p:ext uri="{BB962C8B-B14F-4D97-AF65-F5344CB8AC3E}">
        <p14:creationId xmlns:p14="http://schemas.microsoft.com/office/powerpoint/2010/main" val="20092363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hueOff val="-266614"/>
            <a:satOff val="17837"/>
            <a:lumOff val="17247"/>
          </a:schemeClr>
        </a:solidFill>
        <a:effectLst/>
      </p:bgPr>
    </p:bg>
    <p:spTree>
      <p:nvGrpSpPr>
        <p:cNvPr id="1" name=""/>
        <p:cNvGrpSpPr/>
        <p:nvPr/>
      </p:nvGrpSpPr>
      <p:grpSpPr>
        <a:xfrm>
          <a:off x="0" y="0"/>
          <a:ext cx="0" cy="0"/>
          <a:chOff x="0" y="0"/>
          <a:chExt cx="0" cy="0"/>
        </a:xfrm>
      </p:grpSpPr>
      <p:sp>
        <p:nvSpPr>
          <p:cNvPr id="1239" name="In-vitro cytotoxicity assay:…"/>
          <p:cNvSpPr txBox="1">
            <a:spLocks noGrp="1"/>
          </p:cNvSpPr>
          <p:nvPr>
            <p:ph type="title"/>
          </p:nvPr>
        </p:nvSpPr>
        <p:spPr>
          <a:prstGeom prst="rect">
            <a:avLst/>
          </a:prstGeom>
        </p:spPr>
        <p:txBody>
          <a:bodyPr/>
          <a:lstStyle/>
          <a:p>
            <a:pPr>
              <a:defRPr>
                <a:solidFill>
                  <a:srgbClr val="000000"/>
                </a:solidFill>
              </a:defRPr>
            </a:pPr>
            <a:r>
              <a:rPr i="1" dirty="0">
                <a:latin typeface="+mn-lt"/>
                <a:ea typeface="+mn-ea"/>
                <a:cs typeface="+mn-cs"/>
                <a:sym typeface="Gill Sans"/>
              </a:rPr>
              <a:t>In-vitro </a:t>
            </a:r>
            <a:r>
              <a:rPr dirty="0"/>
              <a:t>cytotoxicity assay: </a:t>
            </a:r>
          </a:p>
          <a:p>
            <a:pPr>
              <a:defRPr>
                <a:solidFill>
                  <a:srgbClr val="000000"/>
                </a:solidFill>
              </a:defRPr>
            </a:pPr>
            <a:r>
              <a:rPr dirty="0"/>
              <a:t>Validation In progress</a:t>
            </a:r>
          </a:p>
        </p:txBody>
      </p:sp>
      <p:sp>
        <p:nvSpPr>
          <p:cNvPr id="1240" name="Photo by Bill Hunnewell © TMMC"/>
          <p:cNvSpPr txBox="1"/>
          <p:nvPr/>
        </p:nvSpPr>
        <p:spPr>
          <a:xfrm>
            <a:off x="20194599" y="3721100"/>
            <a:ext cx="3265030"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chemeClr val="accent1">
                    <a:hueOff val="832536"/>
                    <a:satOff val="-1337"/>
                    <a:lumOff val="-21555"/>
                  </a:schemeClr>
                </a:solidFill>
              </a:defRPr>
            </a:lvl1pPr>
          </a:lstStyle>
          <a:p>
            <a:r>
              <a:t>Photo by Bill Hunnewell © TMMC</a:t>
            </a:r>
          </a:p>
        </p:txBody>
      </p:sp>
      <p:grpSp>
        <p:nvGrpSpPr>
          <p:cNvPr id="1243" name="Image"/>
          <p:cNvGrpSpPr/>
          <p:nvPr/>
        </p:nvGrpSpPr>
        <p:grpSpPr>
          <a:xfrm>
            <a:off x="18811230" y="581729"/>
            <a:ext cx="4841471" cy="3192642"/>
            <a:chOff x="0" y="0"/>
            <a:chExt cx="4841470" cy="3192641"/>
          </a:xfrm>
        </p:grpSpPr>
        <p:pic>
          <p:nvPicPr>
            <p:cNvPr id="1242" name="Image" descr="Image"/>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7000" y="127000"/>
              <a:ext cx="4587471" cy="2938642"/>
            </a:xfrm>
            <a:prstGeom prst="rect">
              <a:avLst/>
            </a:prstGeom>
            <a:ln>
              <a:noFill/>
            </a:ln>
            <a:effectLst/>
          </p:spPr>
        </p:pic>
        <p:pic>
          <p:nvPicPr>
            <p:cNvPr id="1241" name="Image" descr="Image"/>
            <p:cNvPicPr>
              <a:picLocks/>
            </p:cNvPicPr>
            <p:nvPr/>
          </p:nvPicPr>
          <p:blipFill>
            <a:blip r:embed="rId4"/>
            <a:stretch>
              <a:fillRect/>
            </a:stretch>
          </p:blipFill>
          <p:spPr>
            <a:xfrm>
              <a:off x="0" y="0"/>
              <a:ext cx="4841471" cy="3192642"/>
            </a:xfrm>
            <a:prstGeom prst="rect">
              <a:avLst/>
            </a:prstGeom>
            <a:effectLst/>
          </p:spPr>
        </p:pic>
      </p:grpSp>
      <p:sp>
        <p:nvSpPr>
          <p:cNvPr id="1244" name="Minimum inhibitory concentrations (MIC) have NOT yet been determined for any representative isolates"/>
          <p:cNvSpPr/>
          <p:nvPr/>
        </p:nvSpPr>
        <p:spPr>
          <a:xfrm>
            <a:off x="11137184" y="4231131"/>
            <a:ext cx="12264736" cy="2588098"/>
          </a:xfrm>
          <a:prstGeom prst="rect">
            <a:avLst/>
          </a:prstGeom>
          <a:solidFill>
            <a:srgbClr val="F0EDC6">
              <a:alpha val="94963"/>
            </a:srgbClr>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1181100" indent="-889000" algn="l">
              <a:buSzPct val="80000"/>
              <a:buBlip>
                <a:blip r:embed="rId5"/>
              </a:buBlip>
              <a:defRPr sz="4700">
                <a:solidFill>
                  <a:srgbClr val="000000"/>
                </a:solidFill>
              </a:defRPr>
            </a:lvl1pPr>
          </a:lstStyle>
          <a:p>
            <a:r>
              <a:rPr sz="4300" b="1" dirty="0"/>
              <a:t>MIC</a:t>
            </a:r>
            <a:r>
              <a:rPr lang="en-US" sz="4300" b="1" dirty="0"/>
              <a:t>s</a:t>
            </a:r>
            <a:br>
              <a:rPr lang="en-US" sz="4300" b="1" dirty="0"/>
            </a:br>
            <a:r>
              <a:rPr sz="4300" dirty="0"/>
              <a:t>NOT yet determined for any representative</a:t>
            </a:r>
            <a:r>
              <a:rPr lang="en-US" sz="4300" dirty="0"/>
              <a:t>s</a:t>
            </a:r>
            <a:endParaRPr sz="4300" dirty="0"/>
          </a:p>
        </p:txBody>
      </p:sp>
      <p:sp>
        <p:nvSpPr>
          <p:cNvPr id="1245" name="Minimum bactericidal concentrations (MBC) have been determined for all representative isolates Non-HMV isolate (1/5): 1000µg/ml HMV isolates (4/5): 5µg/ml"/>
          <p:cNvSpPr/>
          <p:nvPr/>
        </p:nvSpPr>
        <p:spPr>
          <a:xfrm>
            <a:off x="982080" y="4231131"/>
            <a:ext cx="9078191" cy="2588098"/>
          </a:xfrm>
          <a:prstGeom prst="rect">
            <a:avLst/>
          </a:prstGeom>
          <a:solidFill>
            <a:srgbClr val="F0EDC6">
              <a:alpha val="94963"/>
            </a:srgbClr>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marL="1074801" indent="-808990" algn="l" defTabSz="751205">
              <a:buSzPct val="80000"/>
              <a:buBlip>
                <a:blip r:embed="rId5"/>
              </a:buBlip>
              <a:defRPr sz="4277">
                <a:solidFill>
                  <a:srgbClr val="000000"/>
                </a:solidFill>
              </a:defRPr>
            </a:pPr>
            <a:r>
              <a:rPr b="1" dirty="0"/>
              <a:t>MBC</a:t>
            </a:r>
            <a:r>
              <a:rPr lang="en-US" b="1" dirty="0"/>
              <a:t>s</a:t>
            </a:r>
            <a:br>
              <a:rPr lang="en-US" b="1" dirty="0"/>
            </a:br>
            <a:r>
              <a:rPr lang="en-US" dirty="0"/>
              <a:t>Determined for all representatives</a:t>
            </a:r>
            <a:endParaRPr dirty="0"/>
          </a:p>
        </p:txBody>
      </p:sp>
      <p:graphicFrame>
        <p:nvGraphicFramePr>
          <p:cNvPr id="14" name="Table 1">
            <a:extLst>
              <a:ext uri="{FF2B5EF4-FFF2-40B4-BE49-F238E27FC236}">
                <a16:creationId xmlns:a16="http://schemas.microsoft.com/office/drawing/2014/main" id="{FC1B6065-B937-C1FA-2FE1-D629B98D7383}"/>
              </a:ext>
            </a:extLst>
          </p:cNvPr>
          <p:cNvGraphicFramePr/>
          <p:nvPr>
            <p:extLst>
              <p:ext uri="{D42A27DB-BD31-4B8C-83A1-F6EECF244321}">
                <p14:modId xmlns:p14="http://schemas.microsoft.com/office/powerpoint/2010/main" val="3571197862"/>
              </p:ext>
            </p:extLst>
          </p:nvPr>
        </p:nvGraphicFramePr>
        <p:xfrm>
          <a:off x="1740338" y="6511636"/>
          <a:ext cx="8858387" cy="5652656"/>
        </p:xfrm>
        <a:graphic>
          <a:graphicData uri="http://schemas.openxmlformats.org/drawingml/2006/table">
            <a:tbl>
              <a:tblPr>
                <a:tableStyleId>{4C3C2611-4C71-4FC5-86AE-919BDF0F9419}</a:tableStyleId>
              </a:tblPr>
              <a:tblGrid>
                <a:gridCol w="2168880">
                  <a:extLst>
                    <a:ext uri="{9D8B030D-6E8A-4147-A177-3AD203B41FA5}">
                      <a16:colId xmlns:a16="http://schemas.microsoft.com/office/drawing/2014/main" val="20000"/>
                    </a:ext>
                  </a:extLst>
                </a:gridCol>
                <a:gridCol w="6689507">
                  <a:extLst>
                    <a:ext uri="{9D8B030D-6E8A-4147-A177-3AD203B41FA5}">
                      <a16:colId xmlns:a16="http://schemas.microsoft.com/office/drawing/2014/main" val="20002"/>
                    </a:ext>
                  </a:extLst>
                </a:gridCol>
              </a:tblGrid>
              <a:tr h="1394576">
                <a:tc>
                  <a:txBody>
                    <a:bodyPr/>
                    <a:lstStyle/>
                    <a:p>
                      <a:pPr algn="r" defTabSz="457200">
                        <a:defRPr sz="1800">
                          <a:solidFill>
                            <a:srgbClr val="000000"/>
                          </a:solidFill>
                        </a:defRPr>
                      </a:pPr>
                      <a:r>
                        <a:rPr sz="4000" b="1" dirty="0">
                          <a:latin typeface="Helvetica Neue"/>
                          <a:ea typeface="Helvetica Neue"/>
                          <a:cs typeface="Helvetica Neue"/>
                          <a:sym typeface="Helvetica Neue"/>
                        </a:rPr>
                        <a:t>Isolate</a:t>
                      </a:r>
                    </a:p>
                  </a:txBody>
                  <a:tcPr marL="25400" marR="25400" marT="0" marB="25400" anchor="ctr" horzOverflow="overflow">
                    <a:lnL w="38100" cap="flat" cmpd="sng" algn="ctr">
                      <a:solidFill>
                        <a:schemeClr val="tx1"/>
                      </a:solidFill>
                      <a:prstDash val="solid"/>
                      <a:round/>
                      <a:headEnd type="none" w="med" len="med"/>
                      <a:tailEnd type="none" w="med" len="med"/>
                    </a:lnL>
                    <a:lnR w="0">
                      <a:miter lim="400000"/>
                    </a:lnR>
                    <a:lnT w="38100" cap="flat" cmpd="sng" algn="ctr">
                      <a:solidFill>
                        <a:schemeClr val="tx1"/>
                      </a:solidFill>
                      <a:prstDash val="solid"/>
                      <a:round/>
                      <a:headEnd type="none" w="med" len="med"/>
                      <a:tailEnd type="none" w="med" len="med"/>
                    </a:lnT>
                    <a:lnB w="12700">
                      <a:solidFill>
                        <a:srgbClr val="000000"/>
                      </a:solidFill>
                      <a:miter lim="400000"/>
                    </a:lnB>
                    <a:solidFill>
                      <a:srgbClr val="FFFFFF"/>
                    </a:solidFill>
                  </a:tcPr>
                </a:tc>
                <a:tc>
                  <a:txBody>
                    <a:bodyPr/>
                    <a:lstStyle/>
                    <a:p>
                      <a:pPr defTabSz="457200">
                        <a:defRPr sz="1800">
                          <a:solidFill>
                            <a:srgbClr val="000000"/>
                          </a:solidFill>
                        </a:defRPr>
                      </a:pPr>
                      <a:r>
                        <a:rPr lang="en-US" sz="4000" b="1" dirty="0">
                          <a:latin typeface="Helvetica Neue"/>
                          <a:ea typeface="Helvetica Neue"/>
                          <a:cs typeface="Helvetica Neue"/>
                          <a:sym typeface="Helvetica Neue"/>
                        </a:rPr>
                        <a:t>gentamicin MBC (</a:t>
                      </a:r>
                      <a:r>
                        <a:rPr lang="en-US" sz="4000" b="1" u="none" dirty="0">
                          <a:latin typeface="Helvetica Neue"/>
                          <a:ea typeface="Helvetica Neue"/>
                          <a:cs typeface="Helvetica Neue"/>
                          <a:sym typeface="Helvetica Neue"/>
                        </a:rPr>
                        <a:t>µg/ml)</a:t>
                      </a:r>
                      <a:endParaRPr sz="4000" b="1" dirty="0">
                        <a:latin typeface="Helvetica Neue"/>
                        <a:ea typeface="Helvetica Neue"/>
                        <a:cs typeface="Helvetica Neue"/>
                        <a:sym typeface="Helvetica Neue"/>
                      </a:endParaRPr>
                    </a:p>
                  </a:txBody>
                  <a:tcPr marL="25400" marR="25400" marT="0" marB="25400" anchor="ctr" horzOverflow="overflow">
                    <a:lnL w="0">
                      <a:noFill/>
                      <a:miter lim="400000"/>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miter lim="400000"/>
                      <a:headEnd type="none" w="med" len="med"/>
                      <a:tailEnd type="none" w="med" len="med"/>
                    </a:lnB>
                    <a:solidFill>
                      <a:srgbClr val="FFFFFF"/>
                    </a:solidFill>
                  </a:tcPr>
                </a:tc>
                <a:extLst>
                  <a:ext uri="{0D108BD9-81ED-4DB2-BD59-A6C34878D82A}">
                    <a16:rowId xmlns:a16="http://schemas.microsoft.com/office/drawing/2014/main" val="10000"/>
                  </a:ext>
                </a:extLst>
              </a:tr>
              <a:tr h="851616">
                <a:tc>
                  <a:txBody>
                    <a:bodyPr/>
                    <a:lstStyle/>
                    <a:p>
                      <a:pPr algn="r" defTabSz="457200">
                        <a:defRPr sz="1800">
                          <a:solidFill>
                            <a:srgbClr val="000000"/>
                          </a:solidFill>
                        </a:defRPr>
                      </a:pPr>
                      <a:r>
                        <a:rPr sz="4000" b="1" dirty="0">
                          <a:latin typeface="Helvetica Neue"/>
                          <a:ea typeface="Helvetica Neue"/>
                          <a:cs typeface="Helvetica Neue"/>
                          <a:sym typeface="Helvetica Neue"/>
                        </a:rPr>
                        <a:t>1</a:t>
                      </a:r>
                    </a:p>
                  </a:txBody>
                  <a:tcPr marL="25400" marR="25400" marT="0" marB="25400" anchor="ctr" horzOverflow="overflow">
                    <a:lnL w="38100" cap="flat" cmpd="sng" algn="ctr">
                      <a:solidFill>
                        <a:schemeClr val="tx1"/>
                      </a:solidFill>
                      <a:prstDash val="solid"/>
                      <a:round/>
                      <a:headEnd type="none" w="med" len="med"/>
                      <a:tailEnd type="none" w="med" len="med"/>
                    </a:lnL>
                    <a:lnR w="0">
                      <a:noFill/>
                      <a:miter lim="400000"/>
                    </a:lnR>
                    <a:lnT w="12700" cap="flat" cmpd="sng" algn="ctr">
                      <a:solidFill>
                        <a:srgbClr val="000000"/>
                      </a:solidFill>
                      <a:prstDash val="solid"/>
                      <a:miter lim="400000"/>
                      <a:headEnd type="none" w="med" len="med"/>
                      <a:tailEnd type="none" w="med" len="med"/>
                    </a:lnT>
                    <a:lnB w="0">
                      <a:miter lim="400000"/>
                    </a:lnB>
                    <a:solidFill>
                      <a:srgbClr val="FFFFFF"/>
                    </a:solidFill>
                  </a:tcP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sz="1800">
                          <a:solidFill>
                            <a:srgbClr val="000000"/>
                          </a:solidFill>
                        </a:defRPr>
                      </a:pPr>
                      <a:r>
                        <a:rPr lang="en-US" sz="4000" dirty="0">
                          <a:latin typeface="Helvetica Neue"/>
                          <a:ea typeface="Helvetica Neue"/>
                          <a:cs typeface="Helvetica Neue"/>
                          <a:sym typeface="Helvetica Neue"/>
                        </a:rPr>
                        <a:t>5 µg/ml</a:t>
                      </a:r>
                    </a:p>
                  </a:txBody>
                  <a:tcPr marL="25400" marR="25400" marT="0" marB="25400" anchor="ctr" horzOverflow="overflow">
                    <a:lnL w="0">
                      <a:noFill/>
                      <a:miter lim="400000"/>
                    </a:lnL>
                    <a:lnR w="38100" cap="flat" cmpd="sng" algn="ctr">
                      <a:solidFill>
                        <a:schemeClr val="tx1"/>
                      </a:solidFill>
                      <a:prstDash val="solid"/>
                      <a:round/>
                      <a:headEnd type="none" w="med" len="med"/>
                      <a:tailEnd type="none" w="med" len="med"/>
                    </a:lnR>
                    <a:lnT w="12700" cap="flat" cmpd="sng" algn="ctr">
                      <a:solidFill>
                        <a:srgbClr val="000000"/>
                      </a:solidFill>
                      <a:prstDash val="solid"/>
                      <a:miter lim="400000"/>
                      <a:headEnd type="none" w="med" len="med"/>
                      <a:tailEnd type="none" w="med" len="med"/>
                    </a:lnT>
                    <a:lnB w="0">
                      <a:noFill/>
                      <a:miter lim="400000"/>
                    </a:lnB>
                    <a:solidFill>
                      <a:srgbClr val="FFFFFF"/>
                    </a:solidFill>
                  </a:tcPr>
                </a:tc>
                <a:extLst>
                  <a:ext uri="{0D108BD9-81ED-4DB2-BD59-A6C34878D82A}">
                    <a16:rowId xmlns:a16="http://schemas.microsoft.com/office/drawing/2014/main" val="10003"/>
                  </a:ext>
                </a:extLst>
              </a:tr>
              <a:tr h="851616">
                <a:tc>
                  <a:txBody>
                    <a:bodyPr/>
                    <a:lstStyle/>
                    <a:p>
                      <a:pPr algn="r" defTabSz="457200">
                        <a:defRPr sz="1800">
                          <a:solidFill>
                            <a:srgbClr val="000000"/>
                          </a:solidFill>
                        </a:defRPr>
                      </a:pPr>
                      <a:r>
                        <a:rPr sz="4000" b="1" dirty="0">
                          <a:latin typeface="Helvetica Neue"/>
                          <a:ea typeface="Helvetica Neue"/>
                          <a:cs typeface="Helvetica Neue"/>
                          <a:sym typeface="Helvetica Neue"/>
                        </a:rPr>
                        <a:t>4</a:t>
                      </a:r>
                    </a:p>
                  </a:txBody>
                  <a:tcPr marL="25400" marR="25400" marT="0" marB="25400" anchor="ctr" horzOverflow="overflow">
                    <a:lnL w="38100" cap="flat" cmpd="sng" algn="ctr">
                      <a:solidFill>
                        <a:schemeClr val="tx1"/>
                      </a:solidFill>
                      <a:prstDash val="solid"/>
                      <a:round/>
                      <a:headEnd type="none" w="med" len="med"/>
                      <a:tailEnd type="none" w="med" len="med"/>
                    </a:lnL>
                    <a:lnR w="0">
                      <a:miter lim="400000"/>
                    </a:lnR>
                    <a:lnT w="0">
                      <a:miter lim="400000"/>
                    </a:lnT>
                    <a:lnB w="0">
                      <a:miter lim="400000"/>
                    </a:lnB>
                    <a:solidFill>
                      <a:srgbClr val="FFFFFF"/>
                    </a:solidFill>
                  </a:tcPr>
                </a:tc>
                <a:tc>
                  <a:txBody>
                    <a:bodyPr/>
                    <a:lstStyle/>
                    <a:p>
                      <a:pPr defTabSz="457200">
                        <a:defRPr sz="1800">
                          <a:solidFill>
                            <a:srgbClr val="000000"/>
                          </a:solidFill>
                        </a:defRPr>
                      </a:pPr>
                      <a:r>
                        <a:rPr lang="en-US" sz="4000" dirty="0">
                          <a:latin typeface="Helvetica Neue"/>
                          <a:ea typeface="Helvetica Neue"/>
                          <a:cs typeface="Helvetica Neue"/>
                          <a:sym typeface="Helvetica Neue"/>
                        </a:rPr>
                        <a:t>5 µg/ml</a:t>
                      </a:r>
                      <a:endParaRPr sz="4000" dirty="0">
                        <a:latin typeface="Helvetica Neue"/>
                        <a:ea typeface="Helvetica Neue"/>
                        <a:cs typeface="Helvetica Neue"/>
                        <a:sym typeface="Helvetica Neue"/>
                      </a:endParaRPr>
                    </a:p>
                  </a:txBody>
                  <a:tcPr marL="25400" marR="25400" marT="0" marB="25400" anchor="ctr" horzOverflow="overflow">
                    <a:lnL w="0">
                      <a:noFill/>
                      <a:miter lim="400000"/>
                    </a:lnL>
                    <a:lnR w="38100" cap="flat" cmpd="sng" algn="ctr">
                      <a:solidFill>
                        <a:schemeClr val="tx1"/>
                      </a:solidFill>
                      <a:prstDash val="solid"/>
                      <a:round/>
                      <a:headEnd type="none" w="med" len="med"/>
                      <a:tailEnd type="none" w="med" len="med"/>
                    </a:lnR>
                    <a:lnT w="0">
                      <a:noFill/>
                      <a:miter lim="400000"/>
                    </a:lnT>
                    <a:lnB w="0">
                      <a:noFill/>
                      <a:miter lim="400000"/>
                    </a:lnB>
                    <a:solidFill>
                      <a:srgbClr val="FFFFFF"/>
                    </a:solidFill>
                  </a:tcPr>
                </a:tc>
                <a:extLst>
                  <a:ext uri="{0D108BD9-81ED-4DB2-BD59-A6C34878D82A}">
                    <a16:rowId xmlns:a16="http://schemas.microsoft.com/office/drawing/2014/main" val="10004"/>
                  </a:ext>
                </a:extLst>
              </a:tr>
              <a:tr h="851616">
                <a:tc>
                  <a:txBody>
                    <a:bodyPr/>
                    <a:lstStyle/>
                    <a:p>
                      <a:pPr algn="r" defTabSz="457200">
                        <a:defRPr sz="1800">
                          <a:solidFill>
                            <a:srgbClr val="000000"/>
                          </a:solidFill>
                        </a:defRPr>
                      </a:pPr>
                      <a:r>
                        <a:rPr sz="4000" b="1" dirty="0">
                          <a:latin typeface="Helvetica Neue"/>
                          <a:ea typeface="Helvetica Neue"/>
                          <a:cs typeface="Helvetica Neue"/>
                          <a:sym typeface="Helvetica Neue"/>
                        </a:rPr>
                        <a:t>16</a:t>
                      </a:r>
                    </a:p>
                  </a:txBody>
                  <a:tcPr marL="25400" marR="25400" marT="0" marB="25400" anchor="ctr" horzOverflow="overflow">
                    <a:lnL w="38100" cap="flat" cmpd="sng" algn="ctr">
                      <a:solidFill>
                        <a:schemeClr val="tx1"/>
                      </a:solidFill>
                      <a:prstDash val="solid"/>
                      <a:round/>
                      <a:headEnd type="none" w="med" len="med"/>
                      <a:tailEnd type="none" w="med" len="med"/>
                    </a:lnL>
                    <a:lnR w="0">
                      <a:miter lim="400000"/>
                    </a:lnR>
                    <a:lnT w="0">
                      <a:miter lim="400000"/>
                    </a:lnT>
                    <a:lnB w="0">
                      <a:miter lim="400000"/>
                    </a:lnB>
                    <a:solidFill>
                      <a:srgbClr val="FFFFFF"/>
                    </a:solidFill>
                  </a:tcP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sz="2800">
                          <a:solidFill>
                            <a:srgbClr val="000000"/>
                          </a:solidFill>
                          <a:latin typeface="Helvetica Neue"/>
                          <a:ea typeface="Helvetica Neue"/>
                          <a:cs typeface="Helvetica Neue"/>
                          <a:sym typeface="Helvetica Neue"/>
                        </a:defRPr>
                      </a:pPr>
                      <a:r>
                        <a:rPr lang="en-US" sz="4000" dirty="0">
                          <a:latin typeface="Helvetica Neue"/>
                          <a:ea typeface="Helvetica Neue"/>
                          <a:cs typeface="Helvetica Neue"/>
                          <a:sym typeface="Helvetica Neue"/>
                        </a:rPr>
                        <a:t>5 µg/ml</a:t>
                      </a:r>
                    </a:p>
                  </a:txBody>
                  <a:tcPr marL="25400" marR="25400" marT="0" marB="25400" anchor="ctr" horzOverflow="overflow">
                    <a:lnL w="0">
                      <a:noFill/>
                      <a:miter lim="400000"/>
                    </a:lnL>
                    <a:lnR w="38100" cap="flat" cmpd="sng" algn="ctr">
                      <a:solidFill>
                        <a:schemeClr val="tx1"/>
                      </a:solidFill>
                      <a:prstDash val="solid"/>
                      <a:round/>
                      <a:headEnd type="none" w="med" len="med"/>
                      <a:tailEnd type="none" w="med" len="med"/>
                    </a:lnR>
                    <a:lnT w="0">
                      <a:noFill/>
                      <a:miter lim="400000"/>
                    </a:lnT>
                    <a:lnB w="0">
                      <a:noFill/>
                      <a:miter lim="400000"/>
                    </a:lnB>
                    <a:solidFill>
                      <a:srgbClr val="FFFFFF"/>
                    </a:solidFill>
                  </a:tcPr>
                </a:tc>
                <a:extLst>
                  <a:ext uri="{0D108BD9-81ED-4DB2-BD59-A6C34878D82A}">
                    <a16:rowId xmlns:a16="http://schemas.microsoft.com/office/drawing/2014/main" val="10005"/>
                  </a:ext>
                </a:extLst>
              </a:tr>
              <a:tr h="851616">
                <a:tc>
                  <a:txBody>
                    <a:bodyPr/>
                    <a:lstStyle/>
                    <a:p>
                      <a:pPr algn="r" defTabSz="457200">
                        <a:defRPr sz="1800">
                          <a:solidFill>
                            <a:srgbClr val="000000"/>
                          </a:solidFill>
                        </a:defRPr>
                      </a:pPr>
                      <a:r>
                        <a:rPr sz="4000" b="1" dirty="0">
                          <a:latin typeface="Helvetica Neue"/>
                          <a:ea typeface="Helvetica Neue"/>
                          <a:cs typeface="Helvetica Neue"/>
                          <a:sym typeface="Helvetica Neue"/>
                        </a:rPr>
                        <a:t>21</a:t>
                      </a:r>
                    </a:p>
                  </a:txBody>
                  <a:tcPr marL="25400" marR="25400" marT="0" marB="25400" anchor="ctr" horzOverflow="overflow">
                    <a:lnL w="38100" cap="flat" cmpd="sng" algn="ctr">
                      <a:solidFill>
                        <a:schemeClr val="tx1"/>
                      </a:solidFill>
                      <a:prstDash val="solid"/>
                      <a:round/>
                      <a:headEnd type="none" w="med" len="med"/>
                      <a:tailEnd type="none" w="med" len="med"/>
                    </a:lnL>
                    <a:lnR w="0">
                      <a:miter lim="400000"/>
                    </a:lnR>
                    <a:lnT w="0">
                      <a:miter lim="400000"/>
                    </a:lnT>
                    <a:lnB w="0">
                      <a:miter lim="400000"/>
                    </a:lnB>
                    <a:solidFill>
                      <a:srgbClr val="FFFFFF"/>
                    </a:solidFill>
                  </a:tcP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sz="1800">
                          <a:solidFill>
                            <a:srgbClr val="000000"/>
                          </a:solidFill>
                        </a:defRPr>
                      </a:pPr>
                      <a:r>
                        <a:rPr lang="en-US" sz="4000" dirty="0">
                          <a:latin typeface="Helvetica Neue"/>
                          <a:ea typeface="Helvetica Neue"/>
                          <a:cs typeface="Helvetica Neue"/>
                          <a:sym typeface="Helvetica Neue"/>
                        </a:rPr>
                        <a:t>5 µg/ml</a:t>
                      </a:r>
                    </a:p>
                  </a:txBody>
                  <a:tcPr marL="25400" marR="25400" marT="0" marB="25400" anchor="ctr" horzOverflow="overflow">
                    <a:lnL w="0">
                      <a:noFill/>
                      <a:miter lim="400000"/>
                    </a:lnL>
                    <a:lnR w="38100" cap="flat" cmpd="sng" algn="ctr">
                      <a:solidFill>
                        <a:schemeClr val="tx1"/>
                      </a:solidFill>
                      <a:prstDash val="solid"/>
                      <a:round/>
                      <a:headEnd type="none" w="med" len="med"/>
                      <a:tailEnd type="none" w="med" len="med"/>
                    </a:lnR>
                    <a:lnT w="0">
                      <a:noFill/>
                      <a:miter lim="400000"/>
                    </a:lnT>
                    <a:lnB w="0">
                      <a:noFill/>
                      <a:miter lim="400000"/>
                    </a:lnB>
                    <a:solidFill>
                      <a:srgbClr val="FFFFFF"/>
                    </a:solidFill>
                  </a:tcPr>
                </a:tc>
                <a:extLst>
                  <a:ext uri="{0D108BD9-81ED-4DB2-BD59-A6C34878D82A}">
                    <a16:rowId xmlns:a16="http://schemas.microsoft.com/office/drawing/2014/main" val="10006"/>
                  </a:ext>
                </a:extLst>
              </a:tr>
              <a:tr h="851616">
                <a:tc>
                  <a:txBody>
                    <a:bodyPr/>
                    <a:lstStyle/>
                    <a:p>
                      <a:pPr algn="r" defTabSz="457200">
                        <a:defRPr sz="1800">
                          <a:solidFill>
                            <a:srgbClr val="000000"/>
                          </a:solidFill>
                        </a:defRPr>
                      </a:pPr>
                      <a:r>
                        <a:rPr sz="4000" b="1" dirty="0">
                          <a:latin typeface="Helvetica Neue"/>
                          <a:ea typeface="Helvetica Neue"/>
                          <a:cs typeface="Helvetica Neue"/>
                          <a:sym typeface="Helvetica Neue"/>
                        </a:rPr>
                        <a:t>31</a:t>
                      </a:r>
                    </a:p>
                  </a:txBody>
                  <a:tcPr marL="25400" marR="25400" marT="0" marB="25400" anchor="ctr" horzOverflow="overflow">
                    <a:lnL w="38100" cap="flat" cmpd="sng" algn="ctr">
                      <a:solidFill>
                        <a:schemeClr val="tx1"/>
                      </a:solidFill>
                      <a:prstDash val="solid"/>
                      <a:round/>
                      <a:headEnd type="none" w="med" len="med"/>
                      <a:tailEnd type="none" w="med" len="med"/>
                    </a:lnL>
                    <a:lnR w="0">
                      <a:miter lim="400000"/>
                    </a:lnR>
                    <a:lnT w="0">
                      <a:miter lim="400000"/>
                    </a:lnT>
                    <a:lnB w="38100" cap="flat" cmpd="sng" algn="ctr">
                      <a:solidFill>
                        <a:schemeClr val="tx1"/>
                      </a:solidFill>
                      <a:prstDash val="solid"/>
                      <a:round/>
                      <a:headEnd type="none" w="med" len="med"/>
                      <a:tailEnd type="none" w="med" len="med"/>
                    </a:lnB>
                    <a:solidFill>
                      <a:srgbClr val="FFFFFF"/>
                    </a:solidFill>
                  </a:tcPr>
                </a:tc>
                <a:tc>
                  <a:txBody>
                    <a:bodyPr/>
                    <a:lstStyle/>
                    <a:p>
                      <a:pPr defTabSz="457200">
                        <a:defRPr sz="2800">
                          <a:solidFill>
                            <a:srgbClr val="000000"/>
                          </a:solidFill>
                          <a:latin typeface="Helvetica Neue"/>
                          <a:ea typeface="Helvetica Neue"/>
                          <a:cs typeface="Helvetica Neue"/>
                          <a:sym typeface="Helvetica Neue"/>
                        </a:defRPr>
                      </a:pPr>
                      <a:r>
                        <a:rPr lang="en-US" sz="4000" dirty="0"/>
                        <a:t>1000 µg/ml</a:t>
                      </a:r>
                      <a:endParaRPr sz="4000" dirty="0"/>
                    </a:p>
                  </a:txBody>
                  <a:tcPr marL="25400" marR="25400" marT="0" marB="25400" anchor="ctr" horzOverflow="overflow">
                    <a:lnL w="0">
                      <a:noFill/>
                      <a:miter lim="400000"/>
                    </a:lnL>
                    <a:lnR w="38100" cap="flat" cmpd="sng" algn="ctr">
                      <a:solidFill>
                        <a:schemeClr val="tx1"/>
                      </a:solidFill>
                      <a:prstDash val="solid"/>
                      <a:round/>
                      <a:headEnd type="none" w="med" len="med"/>
                      <a:tailEnd type="none" w="med" len="med"/>
                    </a:lnR>
                    <a:lnT w="0">
                      <a:noFill/>
                      <a:miter lim="400000"/>
                    </a:lnT>
                    <a:lnB w="381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bl>
          </a:graphicData>
        </a:graphic>
      </p:graphicFrame>
      <p:sp>
        <p:nvSpPr>
          <p:cNvPr id="15" name="Minimum inhibitory concentrations (MIC) have NOT yet been determined for any representative isolates">
            <a:extLst>
              <a:ext uri="{FF2B5EF4-FFF2-40B4-BE49-F238E27FC236}">
                <a16:creationId xmlns:a16="http://schemas.microsoft.com/office/drawing/2014/main" id="{881AE70C-44D1-6ECB-9D95-E552481ABDBE}"/>
              </a:ext>
            </a:extLst>
          </p:cNvPr>
          <p:cNvSpPr/>
          <p:nvPr/>
        </p:nvSpPr>
        <p:spPr>
          <a:xfrm>
            <a:off x="11137184" y="7038503"/>
            <a:ext cx="12264737" cy="2588097"/>
          </a:xfrm>
          <a:prstGeom prst="rect">
            <a:avLst/>
          </a:prstGeom>
          <a:solidFill>
            <a:srgbClr val="F0EDC6">
              <a:alpha val="94963"/>
            </a:srgbClr>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1181100" indent="-889000" algn="l">
              <a:buSzPct val="80000"/>
              <a:buBlip>
                <a:blip r:embed="rId5"/>
              </a:buBlip>
              <a:defRPr sz="4700">
                <a:solidFill>
                  <a:srgbClr val="000000"/>
                </a:solidFill>
              </a:defRPr>
            </a:lvl1pPr>
          </a:lstStyle>
          <a:p>
            <a:r>
              <a:rPr lang="en-US" sz="4300" b="1" dirty="0"/>
              <a:t>MOIs</a:t>
            </a:r>
            <a:br>
              <a:rPr lang="en-US" sz="4300" b="1" dirty="0"/>
            </a:br>
            <a:r>
              <a:rPr sz="4300" dirty="0"/>
              <a:t>NOT yet determined for any representative</a:t>
            </a:r>
            <a:r>
              <a:rPr lang="en-US" sz="4300" dirty="0"/>
              <a:t>s</a:t>
            </a:r>
            <a:endParaRPr sz="4300" dirty="0"/>
          </a:p>
        </p:txBody>
      </p:sp>
      <p:sp>
        <p:nvSpPr>
          <p:cNvPr id="16" name="Minimum inhibitory concentrations (MIC) have NOT yet been determined for any representative isolates">
            <a:extLst>
              <a:ext uri="{FF2B5EF4-FFF2-40B4-BE49-F238E27FC236}">
                <a16:creationId xmlns:a16="http://schemas.microsoft.com/office/drawing/2014/main" id="{6F3C1EE2-C3AB-984A-9A4A-6204BEF3E494}"/>
              </a:ext>
            </a:extLst>
          </p:cNvPr>
          <p:cNvSpPr/>
          <p:nvPr/>
        </p:nvSpPr>
        <p:spPr>
          <a:xfrm>
            <a:off x="11137182" y="9987605"/>
            <a:ext cx="12264738" cy="2588097"/>
          </a:xfrm>
          <a:prstGeom prst="rect">
            <a:avLst/>
          </a:prstGeom>
          <a:solidFill>
            <a:srgbClr val="F0EDC6">
              <a:alpha val="94963"/>
            </a:srgbClr>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1181100" indent="-889000" algn="l">
              <a:buSzPct val="80000"/>
              <a:buBlip>
                <a:blip r:embed="rId5"/>
              </a:buBlip>
              <a:defRPr sz="4700">
                <a:solidFill>
                  <a:srgbClr val="000000"/>
                </a:solidFill>
              </a:defRPr>
            </a:lvl1pPr>
          </a:lstStyle>
          <a:p>
            <a:r>
              <a:rPr lang="en-US" sz="4300" b="1" dirty="0"/>
              <a:t>Vero-bacterial exposure period</a:t>
            </a:r>
            <a:br>
              <a:rPr lang="en-US" sz="4300" b="1" dirty="0"/>
            </a:br>
            <a:r>
              <a:rPr sz="4300" dirty="0"/>
              <a:t>NOT yet determined for any representative</a:t>
            </a:r>
            <a:r>
              <a:rPr lang="en-US" sz="4300" dirty="0"/>
              <a:t>s</a:t>
            </a:r>
            <a:endParaRPr sz="4300" dirty="0"/>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hueOff val="-266614"/>
            <a:satOff val="17837"/>
            <a:lumOff val="17247"/>
          </a:schemeClr>
        </a:solidFill>
        <a:effectLst/>
      </p:bgPr>
    </p:bg>
    <p:spTree>
      <p:nvGrpSpPr>
        <p:cNvPr id="1" name=""/>
        <p:cNvGrpSpPr/>
        <p:nvPr/>
      </p:nvGrpSpPr>
      <p:grpSpPr>
        <a:xfrm>
          <a:off x="0" y="0"/>
          <a:ext cx="0" cy="0"/>
          <a:chOff x="0" y="0"/>
          <a:chExt cx="0" cy="0"/>
        </a:xfrm>
      </p:grpSpPr>
      <p:sp>
        <p:nvSpPr>
          <p:cNvPr id="1251" name="Roadblocks"/>
          <p:cNvSpPr txBox="1">
            <a:spLocks noGrp="1"/>
          </p:cNvSpPr>
          <p:nvPr>
            <p:ph type="title"/>
          </p:nvPr>
        </p:nvSpPr>
        <p:spPr>
          <a:xfrm>
            <a:off x="2962137" y="952500"/>
            <a:ext cx="7416801" cy="2679700"/>
          </a:xfrm>
          <a:prstGeom prst="rect">
            <a:avLst/>
          </a:prstGeom>
        </p:spPr>
        <p:txBody>
          <a:bodyPr/>
          <a:lstStyle>
            <a:lvl1pPr>
              <a:defRPr>
                <a:solidFill>
                  <a:srgbClr val="000000"/>
                </a:solidFill>
              </a:defRPr>
            </a:lvl1pPr>
          </a:lstStyle>
          <a:p>
            <a:r>
              <a:t>Roadblocks</a:t>
            </a:r>
          </a:p>
        </p:txBody>
      </p:sp>
      <p:sp>
        <p:nvSpPr>
          <p:cNvPr id="1252" name="Photo by Bill Hunnewell © TMMC"/>
          <p:cNvSpPr txBox="1"/>
          <p:nvPr/>
        </p:nvSpPr>
        <p:spPr>
          <a:xfrm>
            <a:off x="20215928" y="3638550"/>
            <a:ext cx="3265030"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chemeClr val="accent1">
                    <a:hueOff val="832536"/>
                    <a:satOff val="-1337"/>
                    <a:lumOff val="-21555"/>
                  </a:schemeClr>
                </a:solidFill>
              </a:defRPr>
            </a:lvl1pPr>
          </a:lstStyle>
          <a:p>
            <a:r>
              <a:t>Photo by Bill Hunnewell © TMMC</a:t>
            </a:r>
          </a:p>
        </p:txBody>
      </p:sp>
      <p:grpSp>
        <p:nvGrpSpPr>
          <p:cNvPr id="1255" name="Image"/>
          <p:cNvGrpSpPr/>
          <p:nvPr/>
        </p:nvGrpSpPr>
        <p:grpSpPr>
          <a:xfrm>
            <a:off x="17245328" y="698500"/>
            <a:ext cx="6275216" cy="2933700"/>
            <a:chOff x="0" y="0"/>
            <a:chExt cx="6275214" cy="2933700"/>
          </a:xfrm>
        </p:grpSpPr>
        <p:pic>
          <p:nvPicPr>
            <p:cNvPr id="1254" name="Image" descr="Image"/>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7000" y="127000"/>
              <a:ext cx="6021215" cy="2679700"/>
            </a:xfrm>
            <a:prstGeom prst="rect">
              <a:avLst/>
            </a:prstGeom>
            <a:ln>
              <a:noFill/>
            </a:ln>
            <a:effectLst/>
          </p:spPr>
        </p:pic>
        <p:pic>
          <p:nvPicPr>
            <p:cNvPr id="1253" name="Image" descr="Image"/>
            <p:cNvPicPr>
              <a:picLocks/>
            </p:cNvPicPr>
            <p:nvPr/>
          </p:nvPicPr>
          <p:blipFill>
            <a:blip r:embed="rId4"/>
            <a:stretch>
              <a:fillRect/>
            </a:stretch>
          </p:blipFill>
          <p:spPr>
            <a:xfrm>
              <a:off x="0" y="0"/>
              <a:ext cx="6275215" cy="2933700"/>
            </a:xfrm>
            <a:prstGeom prst="rect">
              <a:avLst/>
            </a:prstGeom>
            <a:effectLst/>
          </p:spPr>
        </p:pic>
      </p:grpSp>
      <p:sp>
        <p:nvSpPr>
          <p:cNvPr id="1256" name="!"/>
          <p:cNvSpPr/>
          <p:nvPr/>
        </p:nvSpPr>
        <p:spPr>
          <a:xfrm>
            <a:off x="949392" y="1133789"/>
            <a:ext cx="1804475" cy="183801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blipFill>
            <a:blip r:embed="rId5"/>
          </a:blipFill>
          <a:ln w="12700">
            <a:miter lim="400000"/>
          </a:ln>
          <a:effectLst>
            <a:outerShdw blurRad="50800" dist="25400" dir="5400000" rotWithShape="0">
              <a:srgbClr val="000000">
                <a:alpha val="6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9200">
                <a:solidFill>
                  <a:srgbClr val="000000"/>
                </a:solidFill>
                <a:effectLst>
                  <a:outerShdw blurRad="25400" dist="12700" dir="5400000" rotWithShape="0">
                    <a:srgbClr val="000000">
                      <a:alpha val="50000"/>
                    </a:srgbClr>
                  </a:outerShdw>
                </a:effectLst>
              </a:defRPr>
            </a:lvl1pPr>
          </a:lstStyle>
          <a:p>
            <a:r>
              <a:t>!</a:t>
            </a:r>
          </a:p>
        </p:txBody>
      </p:sp>
      <p:sp>
        <p:nvSpPr>
          <p:cNvPr id="1257" name="Issue…"/>
          <p:cNvSpPr/>
          <p:nvPr/>
        </p:nvSpPr>
        <p:spPr>
          <a:xfrm>
            <a:off x="8483600" y="4177187"/>
            <a:ext cx="7416801" cy="3405556"/>
          </a:xfrm>
          <a:prstGeom prst="rect">
            <a:avLst/>
          </a:prstGeom>
          <a:solidFill>
            <a:srgbClr val="DBBE89"/>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a:defRPr sz="5100" b="1" u="sng">
                <a:solidFill>
                  <a:srgbClr val="000000"/>
                </a:solidFill>
              </a:defRPr>
            </a:pPr>
            <a:r>
              <a:t>Issue</a:t>
            </a:r>
          </a:p>
          <a:p>
            <a:pPr>
              <a:defRPr sz="5100">
                <a:solidFill>
                  <a:srgbClr val="000000"/>
                </a:solidFill>
              </a:defRPr>
            </a:pPr>
            <a:r>
              <a:t>J477A.1 macrophage cell line did not grow well in CO</a:t>
            </a:r>
            <a:r>
              <a:rPr baseline="-5999"/>
              <a:t>2</a:t>
            </a:r>
            <a:r>
              <a:t>-independent media</a:t>
            </a:r>
          </a:p>
        </p:txBody>
      </p:sp>
      <p:sp>
        <p:nvSpPr>
          <p:cNvPr id="1258" name="Solution…"/>
          <p:cNvSpPr/>
          <p:nvPr/>
        </p:nvSpPr>
        <p:spPr>
          <a:xfrm>
            <a:off x="8483599" y="9218986"/>
            <a:ext cx="7416801" cy="3405557"/>
          </a:xfrm>
          <a:prstGeom prst="rect">
            <a:avLst/>
          </a:prstGeom>
          <a:solidFill>
            <a:schemeClr val="accent3">
              <a:hueOff val="-81409"/>
              <a:satOff val="11895"/>
              <a:lumOff val="11067"/>
            </a:schemeClr>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a:defRPr sz="5100" b="1" u="sng">
                <a:solidFill>
                  <a:srgbClr val="000000"/>
                </a:solidFill>
              </a:defRPr>
            </a:pPr>
            <a:r>
              <a:t>Solution</a:t>
            </a:r>
          </a:p>
          <a:p>
            <a:pPr>
              <a:defRPr sz="5100">
                <a:solidFill>
                  <a:srgbClr val="000000"/>
                </a:solidFill>
              </a:defRPr>
            </a:pPr>
            <a:r>
              <a:t>Run the cytotoxicity assay with just the Vero cells</a:t>
            </a:r>
          </a:p>
        </p:txBody>
      </p:sp>
      <p:sp>
        <p:nvSpPr>
          <p:cNvPr id="1259" name="Issue…"/>
          <p:cNvSpPr/>
          <p:nvPr/>
        </p:nvSpPr>
        <p:spPr>
          <a:xfrm>
            <a:off x="706298" y="4151835"/>
            <a:ext cx="7416801" cy="3405557"/>
          </a:xfrm>
          <a:prstGeom prst="rect">
            <a:avLst/>
          </a:prstGeom>
          <a:solidFill>
            <a:srgbClr val="DBBE89"/>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lnSpcReduction="10000"/>
          </a:bodyPr>
          <a:lstStyle/>
          <a:p>
            <a:pPr defTabSz="726440">
              <a:defRPr sz="4488" b="1" u="sng">
                <a:solidFill>
                  <a:srgbClr val="000000"/>
                </a:solidFill>
              </a:defRPr>
            </a:pPr>
            <a:r>
              <a:rPr dirty="0"/>
              <a:t>Issue</a:t>
            </a:r>
          </a:p>
          <a:p>
            <a:pPr defTabSz="726440">
              <a:defRPr sz="4488">
                <a:solidFill>
                  <a:srgbClr val="000000"/>
                </a:solidFill>
              </a:defRPr>
            </a:pPr>
            <a:r>
              <a:rPr dirty="0"/>
              <a:t>Unable to get consistently reliable data from MIC assays, potentially due to inaccuracy in gentamicin dilutions</a:t>
            </a:r>
          </a:p>
        </p:txBody>
      </p:sp>
      <p:sp>
        <p:nvSpPr>
          <p:cNvPr id="1260" name="Solution…"/>
          <p:cNvSpPr/>
          <p:nvPr/>
        </p:nvSpPr>
        <p:spPr>
          <a:xfrm>
            <a:off x="706298" y="9212588"/>
            <a:ext cx="7416801" cy="3405556"/>
          </a:xfrm>
          <a:prstGeom prst="rect">
            <a:avLst/>
          </a:prstGeom>
          <a:solidFill>
            <a:schemeClr val="accent3">
              <a:hueOff val="-81409"/>
              <a:satOff val="11895"/>
              <a:lumOff val="11067"/>
            </a:schemeClr>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lnSpcReduction="10000"/>
          </a:bodyPr>
          <a:lstStyle/>
          <a:p>
            <a:pPr defTabSz="726440">
              <a:defRPr sz="4488" b="1" u="sng">
                <a:solidFill>
                  <a:srgbClr val="000000"/>
                </a:solidFill>
              </a:defRPr>
            </a:pPr>
            <a:r>
              <a:t>Solution</a:t>
            </a:r>
          </a:p>
          <a:p>
            <a:pPr defTabSz="726440">
              <a:defRPr sz="4488">
                <a:solidFill>
                  <a:srgbClr val="000000"/>
                </a:solidFill>
              </a:defRPr>
            </a:pPr>
            <a:r>
              <a:t>Rather than diluting stock to target concentration, dilute to a larger concentration then serially dilute</a:t>
            </a:r>
          </a:p>
        </p:txBody>
      </p:sp>
      <p:pic>
        <p:nvPicPr>
          <p:cNvPr id="1261" name="Line Line" descr="Line Line"/>
          <p:cNvPicPr>
            <a:picLocks/>
          </p:cNvPicPr>
          <p:nvPr/>
        </p:nvPicPr>
        <p:blipFill>
          <a:blip r:embed="rId6"/>
          <a:stretch>
            <a:fillRect/>
          </a:stretch>
        </p:blipFill>
        <p:spPr>
          <a:xfrm rot="5400000">
            <a:off x="11515664" y="7966282"/>
            <a:ext cx="1352672" cy="712478"/>
          </a:xfrm>
          <a:prstGeom prst="rect">
            <a:avLst/>
          </a:prstGeom>
        </p:spPr>
      </p:pic>
      <p:pic>
        <p:nvPicPr>
          <p:cNvPr id="1263" name="Line Line" descr="Line Line"/>
          <p:cNvPicPr>
            <a:picLocks/>
          </p:cNvPicPr>
          <p:nvPr/>
        </p:nvPicPr>
        <p:blipFill>
          <a:blip r:embed="rId6"/>
          <a:stretch>
            <a:fillRect/>
          </a:stretch>
        </p:blipFill>
        <p:spPr>
          <a:xfrm rot="5400000">
            <a:off x="3738363" y="7978837"/>
            <a:ext cx="1352671" cy="712478"/>
          </a:xfrm>
          <a:prstGeom prst="rect">
            <a:avLst/>
          </a:prstGeom>
        </p:spPr>
      </p:pic>
      <p:sp>
        <p:nvSpPr>
          <p:cNvPr id="1265" name="Issue…"/>
          <p:cNvSpPr/>
          <p:nvPr/>
        </p:nvSpPr>
        <p:spPr>
          <a:xfrm>
            <a:off x="16260901" y="4164511"/>
            <a:ext cx="7416801" cy="3405556"/>
          </a:xfrm>
          <a:prstGeom prst="rect">
            <a:avLst/>
          </a:prstGeom>
          <a:solidFill>
            <a:srgbClr val="DBBE89"/>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defTabSz="792479">
              <a:defRPr sz="4896" b="1" u="sng">
                <a:solidFill>
                  <a:srgbClr val="000000"/>
                </a:solidFill>
              </a:defRPr>
            </a:pPr>
            <a:r>
              <a:t>Issue</a:t>
            </a:r>
          </a:p>
          <a:p>
            <a:pPr defTabSz="792479">
              <a:defRPr sz="4896">
                <a:solidFill>
                  <a:srgbClr val="000000"/>
                </a:solidFill>
              </a:defRPr>
            </a:pPr>
            <a:r>
              <a:t>Maximum LDH release upon first trial of Vero cells was much lower than expected</a:t>
            </a:r>
          </a:p>
        </p:txBody>
      </p:sp>
      <p:sp>
        <p:nvSpPr>
          <p:cNvPr id="1266" name="Solution…"/>
          <p:cNvSpPr/>
          <p:nvPr/>
        </p:nvSpPr>
        <p:spPr>
          <a:xfrm>
            <a:off x="16260901" y="9206310"/>
            <a:ext cx="7416801" cy="3405557"/>
          </a:xfrm>
          <a:prstGeom prst="rect">
            <a:avLst/>
          </a:prstGeom>
          <a:solidFill>
            <a:schemeClr val="accent3">
              <a:hueOff val="-81409"/>
              <a:satOff val="11895"/>
              <a:lumOff val="11067"/>
            </a:schemeClr>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a:defRPr sz="5100" b="1" u="sng">
                <a:solidFill>
                  <a:srgbClr val="000000"/>
                </a:solidFill>
              </a:defRPr>
            </a:pPr>
            <a:r>
              <a:rPr dirty="0"/>
              <a:t>Solution</a:t>
            </a:r>
          </a:p>
          <a:p>
            <a:pPr>
              <a:defRPr sz="5100">
                <a:solidFill>
                  <a:srgbClr val="000000"/>
                </a:solidFill>
              </a:defRPr>
            </a:pPr>
            <a:r>
              <a:rPr lang="en-US" dirty="0"/>
              <a:t>Optimized Vero cell concentration and incubation period</a:t>
            </a:r>
            <a:endParaRPr dirty="0"/>
          </a:p>
        </p:txBody>
      </p:sp>
      <p:pic>
        <p:nvPicPr>
          <p:cNvPr id="1267" name="Line Line" descr="Line Line"/>
          <p:cNvPicPr>
            <a:picLocks/>
          </p:cNvPicPr>
          <p:nvPr/>
        </p:nvPicPr>
        <p:blipFill>
          <a:blip r:embed="rId6"/>
          <a:stretch>
            <a:fillRect/>
          </a:stretch>
        </p:blipFill>
        <p:spPr>
          <a:xfrm rot="5400000">
            <a:off x="19292966" y="8099302"/>
            <a:ext cx="1352671" cy="712477"/>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2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8" grpId="2" animBg="1" advAuto="0"/>
      <p:bldP spid="1260" grpId="1" animBg="1" advAuto="0"/>
      <p:bldP spid="1266" grpId="3"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hueOff val="-266614"/>
            <a:satOff val="17837"/>
            <a:lumOff val="17247"/>
          </a:schemeClr>
        </a:solidFill>
        <a:effectLst/>
      </p:bgPr>
    </p:bg>
    <p:spTree>
      <p:nvGrpSpPr>
        <p:cNvPr id="1" name=""/>
        <p:cNvGrpSpPr/>
        <p:nvPr/>
      </p:nvGrpSpPr>
      <p:grpSpPr>
        <a:xfrm>
          <a:off x="0" y="0"/>
          <a:ext cx="0" cy="0"/>
          <a:chOff x="0" y="0"/>
          <a:chExt cx="0" cy="0"/>
        </a:xfrm>
      </p:grpSpPr>
      <p:sp>
        <p:nvSpPr>
          <p:cNvPr id="1272" name="Next steps…"/>
          <p:cNvSpPr txBox="1">
            <a:spLocks noGrp="1"/>
          </p:cNvSpPr>
          <p:nvPr>
            <p:ph type="title"/>
          </p:nvPr>
        </p:nvSpPr>
        <p:spPr>
          <a:xfrm>
            <a:off x="987109" y="825499"/>
            <a:ext cx="7416801" cy="2679701"/>
          </a:xfrm>
          <a:prstGeom prst="rect">
            <a:avLst/>
          </a:prstGeom>
        </p:spPr>
        <p:txBody>
          <a:bodyPr/>
          <a:lstStyle>
            <a:lvl1pPr>
              <a:defRPr>
                <a:solidFill>
                  <a:srgbClr val="000000"/>
                </a:solidFill>
              </a:defRPr>
            </a:lvl1pPr>
          </a:lstStyle>
          <a:p>
            <a:r>
              <a:t>Next steps…</a:t>
            </a:r>
          </a:p>
        </p:txBody>
      </p:sp>
      <p:sp>
        <p:nvSpPr>
          <p:cNvPr id="1273" name="Photo courtesy of TMMC Livestream Channel on YouTube"/>
          <p:cNvSpPr txBox="1"/>
          <p:nvPr/>
        </p:nvSpPr>
        <p:spPr>
          <a:xfrm>
            <a:off x="18187719" y="3733799"/>
            <a:ext cx="5498345"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chemeClr val="accent1">
                    <a:hueOff val="832536"/>
                    <a:satOff val="-1337"/>
                    <a:lumOff val="-21555"/>
                  </a:schemeClr>
                </a:solidFill>
              </a:defRPr>
            </a:lvl1pPr>
          </a:lstStyle>
          <a:p>
            <a:r>
              <a:t>Photo courtesy of TMMC Livestream Channel on YouTube</a:t>
            </a:r>
          </a:p>
        </p:txBody>
      </p:sp>
      <p:sp>
        <p:nvSpPr>
          <p:cNvPr id="1274" name="Continue validation assays in order to run cytotoxicity assay in the future"/>
          <p:cNvSpPr/>
          <p:nvPr/>
        </p:nvSpPr>
        <p:spPr>
          <a:xfrm>
            <a:off x="1740686" y="4377393"/>
            <a:ext cx="20902628" cy="1457947"/>
          </a:xfrm>
          <a:prstGeom prst="rect">
            <a:avLst/>
          </a:prstGeom>
          <a:solidFill>
            <a:srgbClr val="D6EDFF"/>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1104900" indent="-889000" algn="l">
              <a:buSzPct val="80000"/>
              <a:buBlip>
                <a:blip r:embed="rId2"/>
              </a:buBlip>
              <a:defRPr sz="5100">
                <a:solidFill>
                  <a:srgbClr val="000000"/>
                </a:solidFill>
              </a:defRPr>
            </a:lvl1pPr>
          </a:lstStyle>
          <a:p>
            <a:r>
              <a:t>Continue validation assays in order to run cytotoxicity assay in the future</a:t>
            </a:r>
          </a:p>
        </p:txBody>
      </p:sp>
      <p:sp>
        <p:nvSpPr>
          <p:cNvPr id="1275" name="Buoyant density assay to quantify capsular polysaccharides"/>
          <p:cNvSpPr/>
          <p:nvPr/>
        </p:nvSpPr>
        <p:spPr>
          <a:xfrm>
            <a:off x="1740686" y="5972347"/>
            <a:ext cx="20902628" cy="1457947"/>
          </a:xfrm>
          <a:prstGeom prst="rect">
            <a:avLst/>
          </a:prstGeom>
          <a:solidFill>
            <a:srgbClr val="D6EDFF"/>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1104900" indent="-889000" algn="l">
              <a:buSzPct val="80000"/>
              <a:buBlip>
                <a:blip r:embed="rId2"/>
              </a:buBlip>
              <a:defRPr sz="5100">
                <a:solidFill>
                  <a:srgbClr val="000000"/>
                </a:solidFill>
              </a:defRPr>
            </a:lvl1pPr>
          </a:lstStyle>
          <a:p>
            <a:r>
              <a:rPr lang="en-US" dirty="0"/>
              <a:t>B</a:t>
            </a:r>
            <a:r>
              <a:rPr dirty="0"/>
              <a:t>uoyant density assay to quantify capsular polysaccharides</a:t>
            </a:r>
          </a:p>
        </p:txBody>
      </p:sp>
      <p:sp>
        <p:nvSpPr>
          <p:cNvPr id="1276" name="Phylogenetic analysis against isolates from New Zealand sea lions and other host species"/>
          <p:cNvSpPr/>
          <p:nvPr/>
        </p:nvSpPr>
        <p:spPr>
          <a:xfrm>
            <a:off x="1740686" y="7567302"/>
            <a:ext cx="20902628" cy="1838946"/>
          </a:xfrm>
          <a:prstGeom prst="rect">
            <a:avLst/>
          </a:prstGeom>
          <a:solidFill>
            <a:srgbClr val="D6EDFF"/>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1104900" indent="-889000" algn="l">
              <a:buSzPct val="80000"/>
              <a:buBlip>
                <a:blip r:embed="rId2"/>
              </a:buBlip>
              <a:defRPr sz="5100">
                <a:solidFill>
                  <a:srgbClr val="000000"/>
                </a:solidFill>
              </a:defRPr>
            </a:lvl1pPr>
          </a:lstStyle>
          <a:p>
            <a:r>
              <a:rPr dirty="0"/>
              <a:t>Phylogenetic analysis against isolates from New Zealand sea lions and other host species</a:t>
            </a:r>
            <a:r>
              <a:rPr lang="en-US" dirty="0"/>
              <a:t>, including humans</a:t>
            </a:r>
            <a:endParaRPr dirty="0"/>
          </a:p>
        </p:txBody>
      </p:sp>
      <p:sp>
        <p:nvSpPr>
          <p:cNvPr id="1277" name="Multilocus sequence analysis for virulence factors"/>
          <p:cNvSpPr/>
          <p:nvPr/>
        </p:nvSpPr>
        <p:spPr>
          <a:xfrm>
            <a:off x="1740686" y="9543256"/>
            <a:ext cx="20902628" cy="1457947"/>
          </a:xfrm>
          <a:prstGeom prst="rect">
            <a:avLst/>
          </a:prstGeom>
          <a:solidFill>
            <a:srgbClr val="D6EDFF"/>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1104900" indent="-889000" algn="l">
              <a:buSzPct val="80000"/>
              <a:buBlip>
                <a:blip r:embed="rId2"/>
              </a:buBlip>
              <a:defRPr sz="5100">
                <a:solidFill>
                  <a:srgbClr val="000000"/>
                </a:solidFill>
              </a:defRPr>
            </a:lvl1pPr>
          </a:lstStyle>
          <a:p>
            <a:r>
              <a:t>Multilocus sequence analysis for virulence factors</a:t>
            </a:r>
          </a:p>
        </p:txBody>
      </p:sp>
      <p:sp>
        <p:nvSpPr>
          <p:cNvPr id="1278" name="In-vivo cytotoxicity challenges with Zebrafish (Danio rerio)"/>
          <p:cNvSpPr/>
          <p:nvPr/>
        </p:nvSpPr>
        <p:spPr>
          <a:xfrm>
            <a:off x="1740686" y="11138210"/>
            <a:ext cx="20902628" cy="1457947"/>
          </a:xfrm>
          <a:prstGeom prst="rect">
            <a:avLst/>
          </a:prstGeom>
          <a:solidFill>
            <a:srgbClr val="D6EDFF"/>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marL="1104900" indent="-889000" algn="l">
              <a:buSzPct val="80000"/>
              <a:buBlip>
                <a:blip r:embed="rId2"/>
              </a:buBlip>
              <a:defRPr sz="5100">
                <a:solidFill>
                  <a:srgbClr val="000000"/>
                </a:solidFill>
              </a:defRPr>
            </a:pPr>
            <a:r>
              <a:rPr i="1"/>
              <a:t>In-vivo</a:t>
            </a:r>
            <a:r>
              <a:t> cytotoxicity challenges with Zebrafish (</a:t>
            </a:r>
            <a:r>
              <a:rPr i="1"/>
              <a:t>Danio rerio</a:t>
            </a:r>
            <a:r>
              <a:t>)</a:t>
            </a:r>
          </a:p>
        </p:txBody>
      </p:sp>
      <p:grpSp>
        <p:nvGrpSpPr>
          <p:cNvPr id="1281" name="Image"/>
          <p:cNvGrpSpPr/>
          <p:nvPr/>
        </p:nvGrpSpPr>
        <p:grpSpPr>
          <a:xfrm>
            <a:off x="19251933" y="628649"/>
            <a:ext cx="4463779" cy="3111502"/>
            <a:chOff x="0" y="0"/>
            <a:chExt cx="4463777" cy="3111500"/>
          </a:xfrm>
        </p:grpSpPr>
        <p:pic>
          <p:nvPicPr>
            <p:cNvPr id="1280" name="Image" descr="Image"/>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27000" y="126999"/>
              <a:ext cx="4209778" cy="2857502"/>
            </a:xfrm>
            <a:prstGeom prst="rect">
              <a:avLst/>
            </a:prstGeom>
            <a:ln>
              <a:noFill/>
            </a:ln>
            <a:effectLst/>
          </p:spPr>
        </p:pic>
        <p:pic>
          <p:nvPicPr>
            <p:cNvPr id="1279" name="Image" descr="Image"/>
            <p:cNvPicPr>
              <a:picLocks/>
            </p:cNvPicPr>
            <p:nvPr/>
          </p:nvPicPr>
          <p:blipFill>
            <a:blip r:embed="rId4"/>
            <a:stretch>
              <a:fillRect/>
            </a:stretch>
          </p:blipFill>
          <p:spPr>
            <a:xfrm>
              <a:off x="-1" y="-1"/>
              <a:ext cx="4463779" cy="3111502"/>
            </a:xfrm>
            <a:prstGeom prst="rect">
              <a:avLst/>
            </a:prstGeom>
            <a:effectLst/>
          </p:spPr>
        </p:pic>
      </p:gr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hueOff val="-266614"/>
            <a:satOff val="17837"/>
            <a:lumOff val="17247"/>
          </a:schemeClr>
        </a:solidFill>
        <a:effectLst/>
      </p:bgPr>
    </p:bg>
    <p:spTree>
      <p:nvGrpSpPr>
        <p:cNvPr id="1" name=""/>
        <p:cNvGrpSpPr/>
        <p:nvPr/>
      </p:nvGrpSpPr>
      <p:grpSpPr>
        <a:xfrm>
          <a:off x="0" y="0"/>
          <a:ext cx="0" cy="0"/>
          <a:chOff x="0" y="0"/>
          <a:chExt cx="0" cy="0"/>
        </a:xfrm>
      </p:grpSpPr>
      <p:sp>
        <p:nvSpPr>
          <p:cNvPr id="1283" name="Acknowledgments"/>
          <p:cNvSpPr txBox="1">
            <a:spLocks noGrp="1"/>
          </p:cNvSpPr>
          <p:nvPr>
            <p:ph type="title"/>
          </p:nvPr>
        </p:nvSpPr>
        <p:spPr>
          <a:xfrm>
            <a:off x="1051228" y="952500"/>
            <a:ext cx="11990822" cy="2679700"/>
          </a:xfrm>
          <a:prstGeom prst="rect">
            <a:avLst/>
          </a:prstGeom>
        </p:spPr>
        <p:txBody>
          <a:bodyPr/>
          <a:lstStyle>
            <a:lvl1pPr>
              <a:defRPr>
                <a:solidFill>
                  <a:srgbClr val="000000"/>
                </a:solidFill>
              </a:defRPr>
            </a:lvl1pPr>
          </a:lstStyle>
          <a:p>
            <a:r>
              <a:t>Acknowledgments</a:t>
            </a:r>
          </a:p>
        </p:txBody>
      </p:sp>
      <p:sp>
        <p:nvSpPr>
          <p:cNvPr id="1284" name="Photo by Bill Hunnewell © TMMC"/>
          <p:cNvSpPr txBox="1"/>
          <p:nvPr/>
        </p:nvSpPr>
        <p:spPr>
          <a:xfrm>
            <a:off x="20215928" y="3638550"/>
            <a:ext cx="3265030"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chemeClr val="accent1">
                    <a:hueOff val="832536"/>
                    <a:satOff val="-1337"/>
                    <a:lumOff val="-21555"/>
                  </a:schemeClr>
                </a:solidFill>
              </a:defRPr>
            </a:lvl1pPr>
          </a:lstStyle>
          <a:p>
            <a:r>
              <a:t>Photo by Bill Hunnewell © TMMC</a:t>
            </a:r>
          </a:p>
        </p:txBody>
      </p:sp>
      <p:sp>
        <p:nvSpPr>
          <p:cNvPr id="1285" name="Aquatic Animal Health Lab…"/>
          <p:cNvSpPr/>
          <p:nvPr/>
        </p:nvSpPr>
        <p:spPr>
          <a:xfrm>
            <a:off x="1027822" y="4184384"/>
            <a:ext cx="10833996" cy="8230132"/>
          </a:xfrm>
          <a:prstGeom prst="rect">
            <a:avLst/>
          </a:prstGeom>
          <a:solidFill>
            <a:srgbClr val="D6EDFF">
              <a:alpha val="93843"/>
            </a:srgbClr>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lnSpcReduction="10000"/>
          </a:bodyPr>
          <a:lstStyle/>
          <a:p>
            <a:pPr defTabSz="693419">
              <a:defRPr sz="3948" b="1" u="sng">
                <a:solidFill>
                  <a:srgbClr val="000000"/>
                </a:solidFill>
              </a:defRPr>
            </a:pPr>
            <a:r>
              <a:rPr dirty="0"/>
              <a:t>Aquatic Animal Health Lab</a:t>
            </a:r>
          </a:p>
          <a:p>
            <a:pPr defTabSz="693419">
              <a:defRPr sz="3948" b="1" u="sng">
                <a:solidFill>
                  <a:srgbClr val="000000"/>
                </a:solidFill>
              </a:defRPr>
            </a:pPr>
            <a:endParaRPr dirty="0"/>
          </a:p>
          <a:p>
            <a:pPr marL="885444" indent="-597407" algn="l" defTabSz="693419">
              <a:buSzPct val="80000"/>
              <a:buBlip>
                <a:blip r:embed="rId2"/>
              </a:buBlip>
              <a:defRPr sz="3948">
                <a:solidFill>
                  <a:srgbClr val="000000"/>
                </a:solidFill>
              </a:defRPr>
            </a:pPr>
            <a:r>
              <a:rPr dirty="0"/>
              <a:t>Dr. Esteban Soto</a:t>
            </a:r>
          </a:p>
          <a:p>
            <a:pPr marL="885444" indent="-597407" algn="l" defTabSz="693419">
              <a:buSzPct val="80000"/>
              <a:buBlip>
                <a:blip r:embed="rId2"/>
              </a:buBlip>
              <a:defRPr sz="3948">
                <a:solidFill>
                  <a:srgbClr val="000000"/>
                </a:solidFill>
              </a:defRPr>
            </a:pPr>
            <a:r>
              <a:rPr dirty="0"/>
              <a:t>Zeinab </a:t>
            </a:r>
            <a:r>
              <a:rPr dirty="0" err="1"/>
              <a:t>Yazdi</a:t>
            </a:r>
            <a:endParaRPr dirty="0"/>
          </a:p>
          <a:p>
            <a:pPr marL="885444" indent="-597407" algn="l" defTabSz="693419">
              <a:buSzPct val="80000"/>
              <a:buBlip>
                <a:blip r:embed="rId2"/>
              </a:buBlip>
              <a:defRPr sz="3948">
                <a:solidFill>
                  <a:srgbClr val="000000"/>
                </a:solidFill>
              </a:defRPr>
            </a:pPr>
            <a:r>
              <a:rPr dirty="0"/>
              <a:t>Susan Yun</a:t>
            </a:r>
          </a:p>
          <a:p>
            <a:pPr marL="885444" indent="-597407" algn="l" defTabSz="693419">
              <a:buSzPct val="80000"/>
              <a:buBlip>
                <a:blip r:embed="rId2"/>
              </a:buBlip>
              <a:defRPr sz="3948">
                <a:solidFill>
                  <a:srgbClr val="000000"/>
                </a:solidFill>
              </a:defRPr>
            </a:pPr>
            <a:r>
              <a:rPr dirty="0"/>
              <a:t>Kim Li Jacobsen</a:t>
            </a:r>
          </a:p>
          <a:p>
            <a:pPr marL="885444" indent="-597407" algn="l" defTabSz="693419">
              <a:buSzPct val="80000"/>
              <a:buBlip>
                <a:blip r:embed="rId2"/>
              </a:buBlip>
              <a:defRPr sz="3948">
                <a:solidFill>
                  <a:srgbClr val="000000"/>
                </a:solidFill>
              </a:defRPr>
            </a:pPr>
            <a:r>
              <a:rPr dirty="0"/>
              <a:t>Taylor Heckman</a:t>
            </a:r>
          </a:p>
          <a:p>
            <a:pPr marL="885444" indent="-597407" algn="l" defTabSz="693419">
              <a:buSzPct val="80000"/>
              <a:buBlip>
                <a:blip r:embed="rId2"/>
              </a:buBlip>
              <a:defRPr sz="3948">
                <a:solidFill>
                  <a:srgbClr val="000000"/>
                </a:solidFill>
              </a:defRPr>
            </a:pPr>
            <a:r>
              <a:rPr dirty="0"/>
              <a:t>Renata Egger</a:t>
            </a:r>
          </a:p>
          <a:p>
            <a:pPr marL="885444" indent="-597407" algn="l" defTabSz="693419">
              <a:buSzPct val="80000"/>
              <a:buBlip>
                <a:blip r:embed="rId2"/>
              </a:buBlip>
              <a:defRPr sz="3948">
                <a:solidFill>
                  <a:srgbClr val="000000"/>
                </a:solidFill>
              </a:defRPr>
            </a:pPr>
            <a:r>
              <a:rPr dirty="0" err="1"/>
              <a:t>Miku</a:t>
            </a:r>
            <a:r>
              <a:rPr dirty="0"/>
              <a:t> Kawahara</a:t>
            </a:r>
          </a:p>
          <a:p>
            <a:pPr marL="885444" indent="-597407" algn="l" defTabSz="693419">
              <a:buSzPct val="80000"/>
              <a:buBlip>
                <a:blip r:embed="rId2"/>
              </a:buBlip>
              <a:defRPr sz="3948">
                <a:solidFill>
                  <a:srgbClr val="000000"/>
                </a:solidFill>
              </a:defRPr>
            </a:pPr>
            <a:r>
              <a:rPr dirty="0"/>
              <a:t>Eva Marie Quijano </a:t>
            </a:r>
            <a:r>
              <a:rPr dirty="0" err="1"/>
              <a:t>Cardé</a:t>
            </a:r>
            <a:endParaRPr dirty="0"/>
          </a:p>
          <a:p>
            <a:pPr marL="885444" indent="-597407" algn="l" defTabSz="693419">
              <a:buSzPct val="80000"/>
              <a:buBlip>
                <a:blip r:embed="rId2"/>
              </a:buBlip>
              <a:defRPr sz="3948">
                <a:solidFill>
                  <a:srgbClr val="000000"/>
                </a:solidFill>
              </a:defRPr>
            </a:pPr>
            <a:r>
              <a:rPr dirty="0"/>
              <a:t>Claudio </a:t>
            </a:r>
            <a:r>
              <a:rPr dirty="0" err="1"/>
              <a:t>Murgia</a:t>
            </a:r>
            <a:endParaRPr dirty="0"/>
          </a:p>
          <a:p>
            <a:pPr marL="885444" indent="-597407" algn="l" defTabSz="693419">
              <a:buSzPct val="80000"/>
              <a:buBlip>
                <a:blip r:embed="rId2"/>
              </a:buBlip>
              <a:defRPr sz="3948">
                <a:solidFill>
                  <a:srgbClr val="000000"/>
                </a:solidFill>
              </a:defRPr>
            </a:pPr>
            <a:r>
              <a:rPr dirty="0"/>
              <a:t>Isabella </a:t>
            </a:r>
            <a:r>
              <a:rPr lang="en-US" dirty="0"/>
              <a:t>Medina Silva</a:t>
            </a:r>
            <a:endParaRPr dirty="0"/>
          </a:p>
          <a:p>
            <a:pPr marL="885444" indent="-597407" algn="l" defTabSz="693419">
              <a:buSzPct val="80000"/>
              <a:buBlip>
                <a:blip r:embed="rId2"/>
              </a:buBlip>
              <a:defRPr sz="3948">
                <a:solidFill>
                  <a:srgbClr val="000000"/>
                </a:solidFill>
              </a:defRPr>
            </a:pPr>
            <a:r>
              <a:rPr dirty="0"/>
              <a:t>Kelsey </a:t>
            </a:r>
            <a:r>
              <a:rPr dirty="0" err="1"/>
              <a:t>Anenson</a:t>
            </a:r>
            <a:endParaRPr dirty="0"/>
          </a:p>
          <a:p>
            <a:pPr marL="885444" indent="-597407" algn="l" defTabSz="693419">
              <a:buSzPct val="80000"/>
              <a:buBlip>
                <a:blip r:embed="rId2"/>
              </a:buBlip>
              <a:defRPr sz="3948">
                <a:solidFill>
                  <a:srgbClr val="000000"/>
                </a:solidFill>
              </a:defRPr>
            </a:pPr>
            <a:r>
              <a:rPr dirty="0"/>
              <a:t>Collin Meyer</a:t>
            </a:r>
          </a:p>
        </p:txBody>
      </p:sp>
      <p:sp>
        <p:nvSpPr>
          <p:cNvPr id="1286" name="The Marine Mammal Center"/>
          <p:cNvSpPr/>
          <p:nvPr/>
        </p:nvSpPr>
        <p:spPr>
          <a:xfrm>
            <a:off x="12381622" y="4695514"/>
            <a:ext cx="10424024" cy="1162672"/>
          </a:xfrm>
          <a:prstGeom prst="rect">
            <a:avLst/>
          </a:prstGeom>
          <a:solidFill>
            <a:srgbClr val="D6EDFF">
              <a:alpha val="93843"/>
            </a:srgbClr>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defRPr sz="4700" b="1" u="sng">
                <a:solidFill>
                  <a:srgbClr val="000000"/>
                </a:solidFill>
              </a:defRPr>
            </a:lvl1pPr>
          </a:lstStyle>
          <a:p>
            <a:r>
              <a:t>The Marine Mammal Center</a:t>
            </a:r>
          </a:p>
        </p:txBody>
      </p:sp>
      <p:sp>
        <p:nvSpPr>
          <p:cNvPr id="1287" name="UC Davis SVM…"/>
          <p:cNvSpPr/>
          <p:nvPr/>
        </p:nvSpPr>
        <p:spPr>
          <a:xfrm>
            <a:off x="12381622" y="6430112"/>
            <a:ext cx="10424024" cy="5964661"/>
          </a:xfrm>
          <a:prstGeom prst="rect">
            <a:avLst/>
          </a:prstGeom>
          <a:solidFill>
            <a:srgbClr val="D6EDFF">
              <a:alpha val="93843"/>
            </a:srgbClr>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a:defRPr sz="4700" b="1" u="sng">
                <a:solidFill>
                  <a:srgbClr val="000000"/>
                </a:solidFill>
              </a:defRPr>
            </a:pPr>
            <a:r>
              <a:t>UC Davis SVM</a:t>
            </a:r>
          </a:p>
          <a:p>
            <a:pPr>
              <a:defRPr sz="4700">
                <a:solidFill>
                  <a:srgbClr val="000000"/>
                </a:solidFill>
              </a:defRPr>
            </a:pPr>
            <a:r>
              <a:t>Financial support provided by the Students Training in Advanced Research (STAR) Program through the UC Davis School of Veterinary Medicine Endowment Funds</a:t>
            </a:r>
          </a:p>
        </p:txBody>
      </p:sp>
      <p:pic>
        <p:nvPicPr>
          <p:cNvPr id="1288" name="Image" descr="Image"/>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207410" y="4273284"/>
            <a:ext cx="1560614" cy="1044078"/>
          </a:xfrm>
          <a:custGeom>
            <a:avLst/>
            <a:gdLst/>
            <a:ahLst/>
            <a:cxnLst>
              <a:cxn ang="0">
                <a:pos x="wd2" y="hd2"/>
              </a:cxn>
              <a:cxn ang="5400000">
                <a:pos x="wd2" y="hd2"/>
              </a:cxn>
              <a:cxn ang="10800000">
                <a:pos x="wd2" y="hd2"/>
              </a:cxn>
              <a:cxn ang="16200000">
                <a:pos x="wd2" y="hd2"/>
              </a:cxn>
            </a:cxnLst>
            <a:rect l="0" t="0" r="r" b="b"/>
            <a:pathLst>
              <a:path w="21543" h="21557" extrusionOk="0">
                <a:moveTo>
                  <a:pt x="5902" y="0"/>
                </a:moveTo>
                <a:cubicBezTo>
                  <a:pt x="5545" y="0"/>
                  <a:pt x="5547" y="184"/>
                  <a:pt x="5907" y="663"/>
                </a:cubicBezTo>
                <a:cubicBezTo>
                  <a:pt x="6064" y="873"/>
                  <a:pt x="6273" y="1241"/>
                  <a:pt x="6367" y="1483"/>
                </a:cubicBezTo>
                <a:cubicBezTo>
                  <a:pt x="6511" y="1852"/>
                  <a:pt x="6521" y="1977"/>
                  <a:pt x="6422" y="2269"/>
                </a:cubicBezTo>
                <a:cubicBezTo>
                  <a:pt x="6195" y="2939"/>
                  <a:pt x="6506" y="3047"/>
                  <a:pt x="7101" y="2499"/>
                </a:cubicBezTo>
                <a:cubicBezTo>
                  <a:pt x="7666" y="1979"/>
                  <a:pt x="8104" y="2074"/>
                  <a:pt x="8104" y="2720"/>
                </a:cubicBezTo>
                <a:cubicBezTo>
                  <a:pt x="8104" y="3062"/>
                  <a:pt x="8331" y="3150"/>
                  <a:pt x="8570" y="2900"/>
                </a:cubicBezTo>
                <a:cubicBezTo>
                  <a:pt x="8681" y="2784"/>
                  <a:pt x="8892" y="2704"/>
                  <a:pt x="9035" y="2728"/>
                </a:cubicBezTo>
                <a:cubicBezTo>
                  <a:pt x="9254" y="2766"/>
                  <a:pt x="9292" y="2841"/>
                  <a:pt x="9271" y="3154"/>
                </a:cubicBezTo>
                <a:cubicBezTo>
                  <a:pt x="9235" y="3671"/>
                  <a:pt x="9537" y="3765"/>
                  <a:pt x="9939" y="3367"/>
                </a:cubicBezTo>
                <a:cubicBezTo>
                  <a:pt x="10231" y="3079"/>
                  <a:pt x="10332" y="3063"/>
                  <a:pt x="11632" y="3130"/>
                </a:cubicBezTo>
                <a:cubicBezTo>
                  <a:pt x="12977" y="3199"/>
                  <a:pt x="13016" y="3211"/>
                  <a:pt x="13046" y="3523"/>
                </a:cubicBezTo>
                <a:cubicBezTo>
                  <a:pt x="13062" y="3699"/>
                  <a:pt x="13115" y="3843"/>
                  <a:pt x="13161" y="3843"/>
                </a:cubicBezTo>
                <a:cubicBezTo>
                  <a:pt x="13334" y="3843"/>
                  <a:pt x="13769" y="3542"/>
                  <a:pt x="13867" y="3351"/>
                </a:cubicBezTo>
                <a:cubicBezTo>
                  <a:pt x="13932" y="3225"/>
                  <a:pt x="14201" y="3133"/>
                  <a:pt x="14590" y="3105"/>
                </a:cubicBezTo>
                <a:cubicBezTo>
                  <a:pt x="15133" y="3067"/>
                  <a:pt x="15210" y="3092"/>
                  <a:pt x="15199" y="3310"/>
                </a:cubicBezTo>
                <a:cubicBezTo>
                  <a:pt x="15190" y="3466"/>
                  <a:pt x="15250" y="3564"/>
                  <a:pt x="15363" y="3564"/>
                </a:cubicBezTo>
                <a:cubicBezTo>
                  <a:pt x="15491" y="3564"/>
                  <a:pt x="15544" y="3459"/>
                  <a:pt x="15544" y="3212"/>
                </a:cubicBezTo>
                <a:cubicBezTo>
                  <a:pt x="15544" y="2951"/>
                  <a:pt x="15631" y="2800"/>
                  <a:pt x="15883" y="2622"/>
                </a:cubicBezTo>
                <a:cubicBezTo>
                  <a:pt x="16297" y="2329"/>
                  <a:pt x="16294" y="1936"/>
                  <a:pt x="15878" y="1876"/>
                </a:cubicBezTo>
                <a:cubicBezTo>
                  <a:pt x="15495" y="1820"/>
                  <a:pt x="15100" y="1582"/>
                  <a:pt x="14640" y="1122"/>
                </a:cubicBezTo>
                <a:cubicBezTo>
                  <a:pt x="14248" y="731"/>
                  <a:pt x="13572" y="386"/>
                  <a:pt x="13440" y="508"/>
                </a:cubicBezTo>
                <a:cubicBezTo>
                  <a:pt x="13399" y="545"/>
                  <a:pt x="13333" y="502"/>
                  <a:pt x="13298" y="417"/>
                </a:cubicBezTo>
                <a:cubicBezTo>
                  <a:pt x="13262" y="333"/>
                  <a:pt x="13169" y="306"/>
                  <a:pt x="13089" y="352"/>
                </a:cubicBezTo>
                <a:cubicBezTo>
                  <a:pt x="13009" y="398"/>
                  <a:pt x="12884" y="354"/>
                  <a:pt x="12810" y="262"/>
                </a:cubicBezTo>
                <a:cubicBezTo>
                  <a:pt x="12709" y="137"/>
                  <a:pt x="12644" y="141"/>
                  <a:pt x="12563" y="262"/>
                </a:cubicBezTo>
                <a:cubicBezTo>
                  <a:pt x="12485" y="379"/>
                  <a:pt x="12425" y="376"/>
                  <a:pt x="12333" y="262"/>
                </a:cubicBezTo>
                <a:cubicBezTo>
                  <a:pt x="12243" y="150"/>
                  <a:pt x="12170" y="151"/>
                  <a:pt x="12081" y="262"/>
                </a:cubicBezTo>
                <a:cubicBezTo>
                  <a:pt x="12013" y="346"/>
                  <a:pt x="11867" y="378"/>
                  <a:pt x="11758" y="336"/>
                </a:cubicBezTo>
                <a:cubicBezTo>
                  <a:pt x="11649" y="293"/>
                  <a:pt x="11526" y="337"/>
                  <a:pt x="11490" y="426"/>
                </a:cubicBezTo>
                <a:cubicBezTo>
                  <a:pt x="11440" y="546"/>
                  <a:pt x="11392" y="541"/>
                  <a:pt x="11292" y="417"/>
                </a:cubicBezTo>
                <a:cubicBezTo>
                  <a:pt x="11191" y="292"/>
                  <a:pt x="11122" y="288"/>
                  <a:pt x="11024" y="409"/>
                </a:cubicBezTo>
                <a:cubicBezTo>
                  <a:pt x="10952" y="499"/>
                  <a:pt x="10829" y="537"/>
                  <a:pt x="10750" y="491"/>
                </a:cubicBezTo>
                <a:cubicBezTo>
                  <a:pt x="10599" y="405"/>
                  <a:pt x="9563" y="796"/>
                  <a:pt x="9386" y="1007"/>
                </a:cubicBezTo>
                <a:cubicBezTo>
                  <a:pt x="9322" y="1083"/>
                  <a:pt x="9159" y="947"/>
                  <a:pt x="8959" y="639"/>
                </a:cubicBezTo>
                <a:cubicBezTo>
                  <a:pt x="8596" y="81"/>
                  <a:pt x="8338" y="-23"/>
                  <a:pt x="8416" y="426"/>
                </a:cubicBezTo>
                <a:cubicBezTo>
                  <a:pt x="8448" y="609"/>
                  <a:pt x="8399" y="784"/>
                  <a:pt x="8279" y="909"/>
                </a:cubicBezTo>
                <a:cubicBezTo>
                  <a:pt x="8177" y="1016"/>
                  <a:pt x="8110" y="1188"/>
                  <a:pt x="8126" y="1294"/>
                </a:cubicBezTo>
                <a:cubicBezTo>
                  <a:pt x="8194" y="1764"/>
                  <a:pt x="7705" y="1557"/>
                  <a:pt x="6959" y="794"/>
                </a:cubicBezTo>
                <a:cubicBezTo>
                  <a:pt x="6451" y="275"/>
                  <a:pt x="6085" y="0"/>
                  <a:pt x="5902" y="0"/>
                </a:cubicBezTo>
                <a:close/>
                <a:moveTo>
                  <a:pt x="17286" y="1851"/>
                </a:moveTo>
                <a:cubicBezTo>
                  <a:pt x="17199" y="1851"/>
                  <a:pt x="16880" y="3067"/>
                  <a:pt x="16880" y="3392"/>
                </a:cubicBezTo>
                <a:cubicBezTo>
                  <a:pt x="16881" y="3504"/>
                  <a:pt x="16966" y="3566"/>
                  <a:pt x="17094" y="3539"/>
                </a:cubicBezTo>
                <a:cubicBezTo>
                  <a:pt x="17259" y="3505"/>
                  <a:pt x="17339" y="3599"/>
                  <a:pt x="17445" y="3957"/>
                </a:cubicBezTo>
                <a:cubicBezTo>
                  <a:pt x="17525" y="4229"/>
                  <a:pt x="17637" y="4399"/>
                  <a:pt x="17708" y="4359"/>
                </a:cubicBezTo>
                <a:cubicBezTo>
                  <a:pt x="17775" y="4321"/>
                  <a:pt x="17852" y="4349"/>
                  <a:pt x="17883" y="4424"/>
                </a:cubicBezTo>
                <a:cubicBezTo>
                  <a:pt x="17970" y="4635"/>
                  <a:pt x="18057" y="4576"/>
                  <a:pt x="18239" y="4203"/>
                </a:cubicBezTo>
                <a:cubicBezTo>
                  <a:pt x="18423" y="3825"/>
                  <a:pt x="18360" y="3346"/>
                  <a:pt x="18080" y="2999"/>
                </a:cubicBezTo>
                <a:cubicBezTo>
                  <a:pt x="17828" y="2686"/>
                  <a:pt x="17796" y="2941"/>
                  <a:pt x="18020" y="3482"/>
                </a:cubicBezTo>
                <a:cubicBezTo>
                  <a:pt x="18135" y="3759"/>
                  <a:pt x="18198" y="4051"/>
                  <a:pt x="18162" y="4138"/>
                </a:cubicBezTo>
                <a:cubicBezTo>
                  <a:pt x="18058" y="4390"/>
                  <a:pt x="17556" y="3574"/>
                  <a:pt x="17489" y="3040"/>
                </a:cubicBezTo>
                <a:cubicBezTo>
                  <a:pt x="17456" y="2778"/>
                  <a:pt x="17389" y="2527"/>
                  <a:pt x="17341" y="2482"/>
                </a:cubicBezTo>
                <a:cubicBezTo>
                  <a:pt x="17292" y="2437"/>
                  <a:pt x="17281" y="2272"/>
                  <a:pt x="17313" y="2122"/>
                </a:cubicBezTo>
                <a:cubicBezTo>
                  <a:pt x="17345" y="1972"/>
                  <a:pt x="17332" y="1851"/>
                  <a:pt x="17286" y="1851"/>
                </a:cubicBezTo>
                <a:close/>
                <a:moveTo>
                  <a:pt x="4543" y="2466"/>
                </a:moveTo>
                <a:cubicBezTo>
                  <a:pt x="4523" y="2466"/>
                  <a:pt x="4500" y="2517"/>
                  <a:pt x="4461" y="2622"/>
                </a:cubicBezTo>
                <a:cubicBezTo>
                  <a:pt x="4413" y="2748"/>
                  <a:pt x="4310" y="2851"/>
                  <a:pt x="4231" y="2851"/>
                </a:cubicBezTo>
                <a:cubicBezTo>
                  <a:pt x="4151" y="2851"/>
                  <a:pt x="4115" y="2917"/>
                  <a:pt x="4148" y="2999"/>
                </a:cubicBezTo>
                <a:cubicBezTo>
                  <a:pt x="4182" y="3080"/>
                  <a:pt x="4150" y="3246"/>
                  <a:pt x="4083" y="3367"/>
                </a:cubicBezTo>
                <a:cubicBezTo>
                  <a:pt x="3976" y="3558"/>
                  <a:pt x="3996" y="3582"/>
                  <a:pt x="4198" y="3539"/>
                </a:cubicBezTo>
                <a:cubicBezTo>
                  <a:pt x="4540" y="3467"/>
                  <a:pt x="4495" y="3875"/>
                  <a:pt x="4143" y="4047"/>
                </a:cubicBezTo>
                <a:cubicBezTo>
                  <a:pt x="3984" y="4125"/>
                  <a:pt x="3919" y="4164"/>
                  <a:pt x="3874" y="4203"/>
                </a:cubicBezTo>
                <a:cubicBezTo>
                  <a:pt x="3853" y="4242"/>
                  <a:pt x="3833" y="4271"/>
                  <a:pt x="3820" y="4310"/>
                </a:cubicBezTo>
                <a:cubicBezTo>
                  <a:pt x="3826" y="4335"/>
                  <a:pt x="3836" y="4368"/>
                  <a:pt x="3853" y="4408"/>
                </a:cubicBezTo>
                <a:cubicBezTo>
                  <a:pt x="3936" y="4610"/>
                  <a:pt x="3932" y="4612"/>
                  <a:pt x="4422" y="4203"/>
                </a:cubicBezTo>
                <a:cubicBezTo>
                  <a:pt x="4693" y="3978"/>
                  <a:pt x="4871" y="3896"/>
                  <a:pt x="4910" y="3990"/>
                </a:cubicBezTo>
                <a:cubicBezTo>
                  <a:pt x="4972" y="4139"/>
                  <a:pt x="5159" y="4099"/>
                  <a:pt x="5650" y="3818"/>
                </a:cubicBezTo>
                <a:cubicBezTo>
                  <a:pt x="5900" y="3675"/>
                  <a:pt x="5908" y="3654"/>
                  <a:pt x="5759" y="3408"/>
                </a:cubicBezTo>
                <a:cubicBezTo>
                  <a:pt x="5672" y="3265"/>
                  <a:pt x="5624" y="3044"/>
                  <a:pt x="5655" y="2925"/>
                </a:cubicBezTo>
                <a:cubicBezTo>
                  <a:pt x="5702" y="2742"/>
                  <a:pt x="5626" y="2721"/>
                  <a:pt x="5184" y="2777"/>
                </a:cubicBezTo>
                <a:cubicBezTo>
                  <a:pt x="4764" y="2831"/>
                  <a:pt x="4650" y="2795"/>
                  <a:pt x="4603" y="2614"/>
                </a:cubicBezTo>
                <a:cubicBezTo>
                  <a:pt x="4577" y="2510"/>
                  <a:pt x="4562" y="2466"/>
                  <a:pt x="4543" y="2466"/>
                </a:cubicBezTo>
                <a:close/>
                <a:moveTo>
                  <a:pt x="18705" y="4834"/>
                </a:moveTo>
                <a:lnTo>
                  <a:pt x="18935" y="5547"/>
                </a:lnTo>
                <a:cubicBezTo>
                  <a:pt x="19172" y="6280"/>
                  <a:pt x="19231" y="6764"/>
                  <a:pt x="19094" y="6891"/>
                </a:cubicBezTo>
                <a:cubicBezTo>
                  <a:pt x="18979" y="6996"/>
                  <a:pt x="18548" y="6622"/>
                  <a:pt x="18573" y="6440"/>
                </a:cubicBezTo>
                <a:cubicBezTo>
                  <a:pt x="18585" y="6354"/>
                  <a:pt x="18507" y="6297"/>
                  <a:pt x="18404" y="6309"/>
                </a:cubicBezTo>
                <a:cubicBezTo>
                  <a:pt x="18300" y="6321"/>
                  <a:pt x="18217" y="6387"/>
                  <a:pt x="18217" y="6457"/>
                </a:cubicBezTo>
                <a:cubicBezTo>
                  <a:pt x="18217" y="6791"/>
                  <a:pt x="18585" y="7467"/>
                  <a:pt x="18902" y="7710"/>
                </a:cubicBezTo>
                <a:cubicBezTo>
                  <a:pt x="19126" y="7882"/>
                  <a:pt x="19241" y="8053"/>
                  <a:pt x="19209" y="8177"/>
                </a:cubicBezTo>
                <a:cubicBezTo>
                  <a:pt x="19160" y="8366"/>
                  <a:pt x="19621" y="8980"/>
                  <a:pt x="19811" y="8980"/>
                </a:cubicBezTo>
                <a:cubicBezTo>
                  <a:pt x="19860" y="8980"/>
                  <a:pt x="19994" y="9127"/>
                  <a:pt x="20113" y="9316"/>
                </a:cubicBezTo>
                <a:cubicBezTo>
                  <a:pt x="20330" y="9662"/>
                  <a:pt x="20348" y="10217"/>
                  <a:pt x="20140" y="10152"/>
                </a:cubicBezTo>
                <a:cubicBezTo>
                  <a:pt x="20022" y="10115"/>
                  <a:pt x="19977" y="10341"/>
                  <a:pt x="19883" y="11430"/>
                </a:cubicBezTo>
                <a:cubicBezTo>
                  <a:pt x="19833" y="12003"/>
                  <a:pt x="19765" y="12176"/>
                  <a:pt x="19417" y="12602"/>
                </a:cubicBezTo>
                <a:cubicBezTo>
                  <a:pt x="19192" y="12878"/>
                  <a:pt x="18976" y="13110"/>
                  <a:pt x="18940" y="13110"/>
                </a:cubicBezTo>
                <a:cubicBezTo>
                  <a:pt x="18905" y="13110"/>
                  <a:pt x="18835" y="12959"/>
                  <a:pt x="18782" y="12782"/>
                </a:cubicBezTo>
                <a:cubicBezTo>
                  <a:pt x="18750" y="12678"/>
                  <a:pt x="18646" y="12412"/>
                  <a:pt x="18562" y="12184"/>
                </a:cubicBezTo>
                <a:cubicBezTo>
                  <a:pt x="18505" y="12028"/>
                  <a:pt x="18475" y="11930"/>
                  <a:pt x="18414" y="11775"/>
                </a:cubicBezTo>
                <a:cubicBezTo>
                  <a:pt x="18068" y="10884"/>
                  <a:pt x="17992" y="11050"/>
                  <a:pt x="17943" y="12856"/>
                </a:cubicBezTo>
                <a:cubicBezTo>
                  <a:pt x="17906" y="14210"/>
                  <a:pt x="17900" y="14261"/>
                  <a:pt x="17609" y="14626"/>
                </a:cubicBezTo>
                <a:cubicBezTo>
                  <a:pt x="17272" y="15050"/>
                  <a:pt x="16880" y="16100"/>
                  <a:pt x="16880" y="16584"/>
                </a:cubicBezTo>
                <a:cubicBezTo>
                  <a:pt x="16880" y="16916"/>
                  <a:pt x="17184" y="17413"/>
                  <a:pt x="17478" y="17568"/>
                </a:cubicBezTo>
                <a:cubicBezTo>
                  <a:pt x="17569" y="17616"/>
                  <a:pt x="17642" y="17725"/>
                  <a:pt x="17642" y="17805"/>
                </a:cubicBezTo>
                <a:cubicBezTo>
                  <a:pt x="17642" y="17861"/>
                  <a:pt x="17669" y="17895"/>
                  <a:pt x="17702" y="17920"/>
                </a:cubicBezTo>
                <a:cubicBezTo>
                  <a:pt x="17743" y="17923"/>
                  <a:pt x="17766" y="17890"/>
                  <a:pt x="17779" y="17830"/>
                </a:cubicBezTo>
                <a:cubicBezTo>
                  <a:pt x="17769" y="17805"/>
                  <a:pt x="17772" y="17792"/>
                  <a:pt x="17752" y="17756"/>
                </a:cubicBezTo>
                <a:cubicBezTo>
                  <a:pt x="17596" y="17476"/>
                  <a:pt x="17805" y="17252"/>
                  <a:pt x="18453" y="17027"/>
                </a:cubicBezTo>
                <a:cubicBezTo>
                  <a:pt x="18977" y="16845"/>
                  <a:pt x="18997" y="16849"/>
                  <a:pt x="19077" y="17166"/>
                </a:cubicBezTo>
                <a:cubicBezTo>
                  <a:pt x="19151" y="17455"/>
                  <a:pt x="19381" y="17643"/>
                  <a:pt x="20124" y="18002"/>
                </a:cubicBezTo>
                <a:cubicBezTo>
                  <a:pt x="20621" y="18243"/>
                  <a:pt x="21400" y="17894"/>
                  <a:pt x="21510" y="17379"/>
                </a:cubicBezTo>
                <a:cubicBezTo>
                  <a:pt x="21585" y="17026"/>
                  <a:pt x="21441" y="16817"/>
                  <a:pt x="21115" y="16814"/>
                </a:cubicBezTo>
                <a:cubicBezTo>
                  <a:pt x="20917" y="16812"/>
                  <a:pt x="20131" y="16349"/>
                  <a:pt x="20003" y="16158"/>
                </a:cubicBezTo>
                <a:cubicBezTo>
                  <a:pt x="19968" y="16105"/>
                  <a:pt x="20090" y="15793"/>
                  <a:pt x="20272" y="15462"/>
                </a:cubicBezTo>
                <a:cubicBezTo>
                  <a:pt x="20453" y="15131"/>
                  <a:pt x="20600" y="14807"/>
                  <a:pt x="20600" y="14749"/>
                </a:cubicBezTo>
                <a:cubicBezTo>
                  <a:pt x="20600" y="14691"/>
                  <a:pt x="20678" y="14474"/>
                  <a:pt x="20776" y="14266"/>
                </a:cubicBezTo>
                <a:cubicBezTo>
                  <a:pt x="20873" y="14058"/>
                  <a:pt x="21011" y="13637"/>
                  <a:pt x="21077" y="13323"/>
                </a:cubicBezTo>
                <a:cubicBezTo>
                  <a:pt x="21143" y="13010"/>
                  <a:pt x="21274" y="12551"/>
                  <a:pt x="21373" y="12307"/>
                </a:cubicBezTo>
                <a:cubicBezTo>
                  <a:pt x="21488" y="12022"/>
                  <a:pt x="21544" y="11777"/>
                  <a:pt x="21543" y="11545"/>
                </a:cubicBezTo>
                <a:cubicBezTo>
                  <a:pt x="21541" y="11313"/>
                  <a:pt x="21481" y="11091"/>
                  <a:pt x="21362" y="10865"/>
                </a:cubicBezTo>
                <a:cubicBezTo>
                  <a:pt x="21257" y="10666"/>
                  <a:pt x="21170" y="10425"/>
                  <a:pt x="21170" y="10324"/>
                </a:cubicBezTo>
                <a:cubicBezTo>
                  <a:pt x="21170" y="10224"/>
                  <a:pt x="21109" y="9956"/>
                  <a:pt x="21033" y="9734"/>
                </a:cubicBezTo>
                <a:cubicBezTo>
                  <a:pt x="20957" y="9512"/>
                  <a:pt x="20747" y="8821"/>
                  <a:pt x="20568" y="8194"/>
                </a:cubicBezTo>
                <a:cubicBezTo>
                  <a:pt x="19821" y="5591"/>
                  <a:pt x="19825" y="5596"/>
                  <a:pt x="19466" y="5301"/>
                </a:cubicBezTo>
                <a:cubicBezTo>
                  <a:pt x="19276" y="5144"/>
                  <a:pt x="19027" y="4976"/>
                  <a:pt x="18913" y="4924"/>
                </a:cubicBezTo>
                <a:lnTo>
                  <a:pt x="18705" y="4834"/>
                </a:lnTo>
                <a:close/>
                <a:moveTo>
                  <a:pt x="3688" y="5145"/>
                </a:moveTo>
                <a:cubicBezTo>
                  <a:pt x="3608" y="5167"/>
                  <a:pt x="3507" y="5229"/>
                  <a:pt x="3387" y="5326"/>
                </a:cubicBezTo>
                <a:cubicBezTo>
                  <a:pt x="2885" y="5730"/>
                  <a:pt x="1843" y="7317"/>
                  <a:pt x="1524" y="8161"/>
                </a:cubicBezTo>
                <a:cubicBezTo>
                  <a:pt x="1165" y="9111"/>
                  <a:pt x="1129" y="9153"/>
                  <a:pt x="522" y="9382"/>
                </a:cubicBezTo>
                <a:cubicBezTo>
                  <a:pt x="261" y="9480"/>
                  <a:pt x="28" y="9587"/>
                  <a:pt x="7" y="9619"/>
                </a:cubicBezTo>
                <a:cubicBezTo>
                  <a:pt x="-15" y="9652"/>
                  <a:pt x="17" y="9852"/>
                  <a:pt x="72" y="10070"/>
                </a:cubicBezTo>
                <a:cubicBezTo>
                  <a:pt x="128" y="10288"/>
                  <a:pt x="198" y="10712"/>
                  <a:pt x="231" y="11012"/>
                </a:cubicBezTo>
                <a:cubicBezTo>
                  <a:pt x="280" y="11450"/>
                  <a:pt x="327" y="11546"/>
                  <a:pt x="456" y="11471"/>
                </a:cubicBezTo>
                <a:cubicBezTo>
                  <a:pt x="544" y="11420"/>
                  <a:pt x="658" y="11362"/>
                  <a:pt x="708" y="11348"/>
                </a:cubicBezTo>
                <a:cubicBezTo>
                  <a:pt x="817" y="11319"/>
                  <a:pt x="1045" y="12463"/>
                  <a:pt x="1130" y="13462"/>
                </a:cubicBezTo>
                <a:cubicBezTo>
                  <a:pt x="1182" y="14085"/>
                  <a:pt x="1217" y="14184"/>
                  <a:pt x="1426" y="14225"/>
                </a:cubicBezTo>
                <a:cubicBezTo>
                  <a:pt x="1559" y="14251"/>
                  <a:pt x="1906" y="14626"/>
                  <a:pt x="2214" y="15077"/>
                </a:cubicBezTo>
                <a:cubicBezTo>
                  <a:pt x="2668" y="15741"/>
                  <a:pt x="2804" y="16046"/>
                  <a:pt x="2960" y="16797"/>
                </a:cubicBezTo>
                <a:cubicBezTo>
                  <a:pt x="3064" y="17301"/>
                  <a:pt x="3193" y="17801"/>
                  <a:pt x="3250" y="17904"/>
                </a:cubicBezTo>
                <a:cubicBezTo>
                  <a:pt x="3368" y="18116"/>
                  <a:pt x="3716" y="17914"/>
                  <a:pt x="3716" y="17633"/>
                </a:cubicBezTo>
                <a:cubicBezTo>
                  <a:pt x="3716" y="17387"/>
                  <a:pt x="4108" y="16811"/>
                  <a:pt x="4280" y="16806"/>
                </a:cubicBezTo>
                <a:cubicBezTo>
                  <a:pt x="4468" y="16800"/>
                  <a:pt x="4767" y="16476"/>
                  <a:pt x="4767" y="16273"/>
                </a:cubicBezTo>
                <a:cubicBezTo>
                  <a:pt x="4767" y="16189"/>
                  <a:pt x="4409" y="15864"/>
                  <a:pt x="3973" y="15552"/>
                </a:cubicBezTo>
                <a:cubicBezTo>
                  <a:pt x="3537" y="15240"/>
                  <a:pt x="3125" y="14886"/>
                  <a:pt x="3058" y="14765"/>
                </a:cubicBezTo>
                <a:cubicBezTo>
                  <a:pt x="2886" y="14455"/>
                  <a:pt x="3004" y="14045"/>
                  <a:pt x="3392" y="13602"/>
                </a:cubicBezTo>
                <a:cubicBezTo>
                  <a:pt x="3889" y="13036"/>
                  <a:pt x="3811" y="12659"/>
                  <a:pt x="3168" y="12471"/>
                </a:cubicBezTo>
                <a:cubicBezTo>
                  <a:pt x="2615" y="12310"/>
                  <a:pt x="2411" y="12089"/>
                  <a:pt x="2532" y="11799"/>
                </a:cubicBezTo>
                <a:cubicBezTo>
                  <a:pt x="2576" y="11694"/>
                  <a:pt x="2613" y="11516"/>
                  <a:pt x="2614" y="11406"/>
                </a:cubicBezTo>
                <a:cubicBezTo>
                  <a:pt x="2616" y="11261"/>
                  <a:pt x="2761" y="11203"/>
                  <a:pt x="3135" y="11193"/>
                </a:cubicBezTo>
                <a:cubicBezTo>
                  <a:pt x="3796" y="11175"/>
                  <a:pt x="3848" y="10965"/>
                  <a:pt x="3349" y="10300"/>
                </a:cubicBezTo>
                <a:lnTo>
                  <a:pt x="2960" y="9783"/>
                </a:lnTo>
                <a:lnTo>
                  <a:pt x="3354" y="8702"/>
                </a:lnTo>
                <a:cubicBezTo>
                  <a:pt x="3569" y="8108"/>
                  <a:pt x="3804" y="7496"/>
                  <a:pt x="3874" y="7342"/>
                </a:cubicBezTo>
                <a:cubicBezTo>
                  <a:pt x="3949" y="7179"/>
                  <a:pt x="4000" y="6681"/>
                  <a:pt x="4000" y="6162"/>
                </a:cubicBezTo>
                <a:cubicBezTo>
                  <a:pt x="4000" y="5377"/>
                  <a:pt x="3928" y="5081"/>
                  <a:pt x="3688" y="5145"/>
                </a:cubicBezTo>
                <a:close/>
                <a:moveTo>
                  <a:pt x="6334" y="6129"/>
                </a:moveTo>
                <a:lnTo>
                  <a:pt x="5836" y="8300"/>
                </a:lnTo>
                <a:cubicBezTo>
                  <a:pt x="5561" y="9498"/>
                  <a:pt x="5337" y="10595"/>
                  <a:pt x="5337" y="10734"/>
                </a:cubicBezTo>
                <a:cubicBezTo>
                  <a:pt x="5337" y="10933"/>
                  <a:pt x="5401" y="10974"/>
                  <a:pt x="5639" y="10939"/>
                </a:cubicBezTo>
                <a:cubicBezTo>
                  <a:pt x="5888" y="10902"/>
                  <a:pt x="5957" y="10810"/>
                  <a:pt x="6049" y="10398"/>
                </a:cubicBezTo>
                <a:cubicBezTo>
                  <a:pt x="6156" y="9922"/>
                  <a:pt x="6185" y="9899"/>
                  <a:pt x="6663" y="9857"/>
                </a:cubicBezTo>
                <a:cubicBezTo>
                  <a:pt x="7229" y="9808"/>
                  <a:pt x="7395" y="9954"/>
                  <a:pt x="7485" y="10562"/>
                </a:cubicBezTo>
                <a:lnTo>
                  <a:pt x="7551" y="10980"/>
                </a:lnTo>
                <a:lnTo>
                  <a:pt x="8268" y="10939"/>
                </a:lnTo>
                <a:lnTo>
                  <a:pt x="8991" y="10898"/>
                </a:lnTo>
                <a:lnTo>
                  <a:pt x="9106" y="10398"/>
                </a:lnTo>
                <a:cubicBezTo>
                  <a:pt x="9213" y="9922"/>
                  <a:pt x="9237" y="9899"/>
                  <a:pt x="9715" y="9857"/>
                </a:cubicBezTo>
                <a:cubicBezTo>
                  <a:pt x="10279" y="9808"/>
                  <a:pt x="10448" y="9952"/>
                  <a:pt x="10536" y="10554"/>
                </a:cubicBezTo>
                <a:cubicBezTo>
                  <a:pt x="10592" y="10929"/>
                  <a:pt x="10639" y="10971"/>
                  <a:pt x="10975" y="10971"/>
                </a:cubicBezTo>
                <a:cubicBezTo>
                  <a:pt x="11180" y="10971"/>
                  <a:pt x="11348" y="10924"/>
                  <a:pt x="11347" y="10865"/>
                </a:cubicBezTo>
                <a:cubicBezTo>
                  <a:pt x="11347" y="10806"/>
                  <a:pt x="11150" y="9917"/>
                  <a:pt x="10909" y="8898"/>
                </a:cubicBezTo>
                <a:cubicBezTo>
                  <a:pt x="10667" y="7880"/>
                  <a:pt x="10422" y="6842"/>
                  <a:pt x="10367" y="6588"/>
                </a:cubicBezTo>
                <a:cubicBezTo>
                  <a:pt x="10272" y="6153"/>
                  <a:pt x="10236" y="6129"/>
                  <a:pt x="9819" y="6129"/>
                </a:cubicBezTo>
                <a:lnTo>
                  <a:pt x="9375" y="6129"/>
                </a:lnTo>
                <a:lnTo>
                  <a:pt x="9128" y="7301"/>
                </a:lnTo>
                <a:cubicBezTo>
                  <a:pt x="9034" y="7743"/>
                  <a:pt x="8977" y="7941"/>
                  <a:pt x="8898" y="8284"/>
                </a:cubicBezTo>
                <a:cubicBezTo>
                  <a:pt x="8894" y="8348"/>
                  <a:pt x="8880" y="8395"/>
                  <a:pt x="8860" y="8440"/>
                </a:cubicBezTo>
                <a:cubicBezTo>
                  <a:pt x="8595" y="9581"/>
                  <a:pt x="8392" y="10324"/>
                  <a:pt x="8296" y="10324"/>
                </a:cubicBezTo>
                <a:cubicBezTo>
                  <a:pt x="8221" y="10324"/>
                  <a:pt x="7974" y="9491"/>
                  <a:pt x="7682" y="8226"/>
                </a:cubicBezTo>
                <a:lnTo>
                  <a:pt x="7211" y="6170"/>
                </a:lnTo>
                <a:cubicBezTo>
                  <a:pt x="7194" y="6155"/>
                  <a:pt x="7179" y="6141"/>
                  <a:pt x="7162" y="6129"/>
                </a:cubicBezTo>
                <a:lnTo>
                  <a:pt x="6767" y="6129"/>
                </a:lnTo>
                <a:lnTo>
                  <a:pt x="6334" y="6129"/>
                </a:lnTo>
                <a:close/>
                <a:moveTo>
                  <a:pt x="11731" y="6129"/>
                </a:moveTo>
                <a:lnTo>
                  <a:pt x="11731" y="8546"/>
                </a:lnTo>
                <a:lnTo>
                  <a:pt x="11731" y="10971"/>
                </a:lnTo>
                <a:lnTo>
                  <a:pt x="12059" y="10971"/>
                </a:lnTo>
                <a:lnTo>
                  <a:pt x="12377" y="10971"/>
                </a:lnTo>
                <a:cubicBezTo>
                  <a:pt x="12380" y="10966"/>
                  <a:pt x="12385" y="10961"/>
                  <a:pt x="12388" y="10955"/>
                </a:cubicBezTo>
                <a:lnTo>
                  <a:pt x="12415" y="10005"/>
                </a:lnTo>
                <a:lnTo>
                  <a:pt x="12443" y="9046"/>
                </a:lnTo>
                <a:lnTo>
                  <a:pt x="12969" y="9046"/>
                </a:lnTo>
                <a:lnTo>
                  <a:pt x="13495" y="9046"/>
                </a:lnTo>
                <a:lnTo>
                  <a:pt x="13522" y="10005"/>
                </a:lnTo>
                <a:lnTo>
                  <a:pt x="13550" y="10914"/>
                </a:lnTo>
                <a:cubicBezTo>
                  <a:pt x="13564" y="10930"/>
                  <a:pt x="13577" y="10938"/>
                  <a:pt x="13588" y="10963"/>
                </a:cubicBezTo>
                <a:cubicBezTo>
                  <a:pt x="13588" y="10965"/>
                  <a:pt x="13593" y="10970"/>
                  <a:pt x="13593" y="10971"/>
                </a:cubicBezTo>
                <a:lnTo>
                  <a:pt x="13878" y="10971"/>
                </a:lnTo>
                <a:lnTo>
                  <a:pt x="14207" y="10971"/>
                </a:lnTo>
                <a:lnTo>
                  <a:pt x="14207" y="8546"/>
                </a:lnTo>
                <a:lnTo>
                  <a:pt x="14207" y="6129"/>
                </a:lnTo>
                <a:lnTo>
                  <a:pt x="13878" y="6129"/>
                </a:lnTo>
                <a:lnTo>
                  <a:pt x="13550" y="6129"/>
                </a:lnTo>
                <a:lnTo>
                  <a:pt x="13522" y="7014"/>
                </a:lnTo>
                <a:lnTo>
                  <a:pt x="13495" y="7907"/>
                </a:lnTo>
                <a:lnTo>
                  <a:pt x="12969" y="7907"/>
                </a:lnTo>
                <a:lnTo>
                  <a:pt x="12443" y="7907"/>
                </a:lnTo>
                <a:lnTo>
                  <a:pt x="12415" y="7014"/>
                </a:lnTo>
                <a:lnTo>
                  <a:pt x="12388" y="6129"/>
                </a:lnTo>
                <a:lnTo>
                  <a:pt x="12059" y="6129"/>
                </a:lnTo>
                <a:lnTo>
                  <a:pt x="11731" y="6129"/>
                </a:lnTo>
                <a:close/>
                <a:moveTo>
                  <a:pt x="14875" y="6129"/>
                </a:moveTo>
                <a:lnTo>
                  <a:pt x="14875" y="8456"/>
                </a:lnTo>
                <a:cubicBezTo>
                  <a:pt x="14875" y="9736"/>
                  <a:pt x="14906" y="10821"/>
                  <a:pt x="14941" y="10873"/>
                </a:cubicBezTo>
                <a:cubicBezTo>
                  <a:pt x="14976" y="10925"/>
                  <a:pt x="15382" y="10971"/>
                  <a:pt x="15845" y="10971"/>
                </a:cubicBezTo>
                <a:lnTo>
                  <a:pt x="16689" y="10971"/>
                </a:lnTo>
                <a:lnTo>
                  <a:pt x="16689" y="10545"/>
                </a:lnTo>
                <a:cubicBezTo>
                  <a:pt x="16689" y="10134"/>
                  <a:pt x="16678" y="10128"/>
                  <a:pt x="16141" y="10087"/>
                </a:cubicBezTo>
                <a:lnTo>
                  <a:pt x="15593" y="10046"/>
                </a:lnTo>
                <a:lnTo>
                  <a:pt x="15566" y="8087"/>
                </a:lnTo>
                <a:lnTo>
                  <a:pt x="15538" y="6129"/>
                </a:lnTo>
                <a:lnTo>
                  <a:pt x="15210" y="6129"/>
                </a:lnTo>
                <a:lnTo>
                  <a:pt x="14875" y="6129"/>
                </a:lnTo>
                <a:close/>
                <a:moveTo>
                  <a:pt x="9736" y="7464"/>
                </a:moveTo>
                <a:cubicBezTo>
                  <a:pt x="9758" y="7445"/>
                  <a:pt x="9789" y="7450"/>
                  <a:pt x="9813" y="7473"/>
                </a:cubicBezTo>
                <a:cubicBezTo>
                  <a:pt x="9935" y="7585"/>
                  <a:pt x="10210" y="8844"/>
                  <a:pt x="10147" y="8997"/>
                </a:cubicBezTo>
                <a:cubicBezTo>
                  <a:pt x="10076" y="9169"/>
                  <a:pt x="9557" y="9148"/>
                  <a:pt x="9484" y="8972"/>
                </a:cubicBezTo>
                <a:cubicBezTo>
                  <a:pt x="9452" y="8893"/>
                  <a:pt x="9476" y="8594"/>
                  <a:pt x="9539" y="8300"/>
                </a:cubicBezTo>
                <a:cubicBezTo>
                  <a:pt x="9602" y="8007"/>
                  <a:pt x="9674" y="7682"/>
                  <a:pt x="9693" y="7579"/>
                </a:cubicBezTo>
                <a:cubicBezTo>
                  <a:pt x="9702" y="7528"/>
                  <a:pt x="9715" y="7484"/>
                  <a:pt x="9736" y="7464"/>
                </a:cubicBezTo>
                <a:close/>
                <a:moveTo>
                  <a:pt x="6723" y="7530"/>
                </a:moveTo>
                <a:cubicBezTo>
                  <a:pt x="6826" y="7527"/>
                  <a:pt x="7156" y="8923"/>
                  <a:pt x="7079" y="9038"/>
                </a:cubicBezTo>
                <a:cubicBezTo>
                  <a:pt x="6969" y="9203"/>
                  <a:pt x="6472" y="9109"/>
                  <a:pt x="6422" y="8915"/>
                </a:cubicBezTo>
                <a:cubicBezTo>
                  <a:pt x="6359" y="8670"/>
                  <a:pt x="6607" y="7533"/>
                  <a:pt x="6723" y="7530"/>
                </a:cubicBezTo>
                <a:close/>
                <a:moveTo>
                  <a:pt x="7578" y="13479"/>
                </a:moveTo>
                <a:cubicBezTo>
                  <a:pt x="7557" y="13455"/>
                  <a:pt x="7544" y="13642"/>
                  <a:pt x="7540" y="14044"/>
                </a:cubicBezTo>
                <a:cubicBezTo>
                  <a:pt x="7535" y="14443"/>
                  <a:pt x="7559" y="14811"/>
                  <a:pt x="7594" y="14864"/>
                </a:cubicBezTo>
                <a:cubicBezTo>
                  <a:pt x="7725" y="15059"/>
                  <a:pt x="8006" y="14947"/>
                  <a:pt x="8109" y="14659"/>
                </a:cubicBezTo>
                <a:lnTo>
                  <a:pt x="8213" y="14364"/>
                </a:lnTo>
                <a:lnTo>
                  <a:pt x="8400" y="14659"/>
                </a:lnTo>
                <a:cubicBezTo>
                  <a:pt x="8594" y="14971"/>
                  <a:pt x="8820" y="15046"/>
                  <a:pt x="8909" y="14831"/>
                </a:cubicBezTo>
                <a:cubicBezTo>
                  <a:pt x="8938" y="14761"/>
                  <a:pt x="8889" y="14714"/>
                  <a:pt x="8805" y="14724"/>
                </a:cubicBezTo>
                <a:cubicBezTo>
                  <a:pt x="8721" y="14735"/>
                  <a:pt x="8607" y="14632"/>
                  <a:pt x="8548" y="14495"/>
                </a:cubicBezTo>
                <a:cubicBezTo>
                  <a:pt x="8406" y="14168"/>
                  <a:pt x="8584" y="13732"/>
                  <a:pt x="8833" y="13798"/>
                </a:cubicBezTo>
                <a:cubicBezTo>
                  <a:pt x="8972" y="13836"/>
                  <a:pt x="8982" y="13805"/>
                  <a:pt x="8893" y="13667"/>
                </a:cubicBezTo>
                <a:cubicBezTo>
                  <a:pt x="8802" y="13529"/>
                  <a:pt x="8731" y="13540"/>
                  <a:pt x="8542" y="13725"/>
                </a:cubicBezTo>
                <a:cubicBezTo>
                  <a:pt x="8319" y="13943"/>
                  <a:pt x="8294" y="13947"/>
                  <a:pt x="8208" y="13717"/>
                </a:cubicBezTo>
                <a:cubicBezTo>
                  <a:pt x="8080" y="13374"/>
                  <a:pt x="7995" y="13556"/>
                  <a:pt x="7978" y="14200"/>
                </a:cubicBezTo>
                <a:cubicBezTo>
                  <a:pt x="7958" y="14967"/>
                  <a:pt x="7694" y="14948"/>
                  <a:pt x="7649" y="14175"/>
                </a:cubicBezTo>
                <a:cubicBezTo>
                  <a:pt x="7624" y="13739"/>
                  <a:pt x="7599" y="13503"/>
                  <a:pt x="7578" y="13479"/>
                </a:cubicBezTo>
                <a:close/>
                <a:moveTo>
                  <a:pt x="9638" y="13561"/>
                </a:moveTo>
                <a:cubicBezTo>
                  <a:pt x="9502" y="13594"/>
                  <a:pt x="9441" y="13845"/>
                  <a:pt x="9441" y="14315"/>
                </a:cubicBezTo>
                <a:cubicBezTo>
                  <a:pt x="9441" y="15007"/>
                  <a:pt x="9547" y="15115"/>
                  <a:pt x="9934" y="14806"/>
                </a:cubicBezTo>
                <a:cubicBezTo>
                  <a:pt x="10075" y="14694"/>
                  <a:pt x="10154" y="14694"/>
                  <a:pt x="10230" y="14806"/>
                </a:cubicBezTo>
                <a:cubicBezTo>
                  <a:pt x="10387" y="15041"/>
                  <a:pt x="10688" y="14989"/>
                  <a:pt x="10827" y="14708"/>
                </a:cubicBezTo>
                <a:cubicBezTo>
                  <a:pt x="10944" y="14471"/>
                  <a:pt x="10957" y="14471"/>
                  <a:pt x="11018" y="14708"/>
                </a:cubicBezTo>
                <a:cubicBezTo>
                  <a:pt x="11097" y="15009"/>
                  <a:pt x="11249" y="15043"/>
                  <a:pt x="11249" y="14757"/>
                </a:cubicBezTo>
                <a:cubicBezTo>
                  <a:pt x="11249" y="14503"/>
                  <a:pt x="11367" y="14395"/>
                  <a:pt x="11446" y="14495"/>
                </a:cubicBezTo>
                <a:cubicBezTo>
                  <a:pt x="11526" y="14504"/>
                  <a:pt x="11605" y="14581"/>
                  <a:pt x="11583" y="14683"/>
                </a:cubicBezTo>
                <a:cubicBezTo>
                  <a:pt x="11575" y="14717"/>
                  <a:pt x="11557" y="14743"/>
                  <a:pt x="11539" y="14765"/>
                </a:cubicBezTo>
                <a:cubicBezTo>
                  <a:pt x="11591" y="14889"/>
                  <a:pt x="11694" y="14915"/>
                  <a:pt x="11939" y="14896"/>
                </a:cubicBezTo>
                <a:cubicBezTo>
                  <a:pt x="12196" y="14877"/>
                  <a:pt x="12337" y="14940"/>
                  <a:pt x="12372" y="15077"/>
                </a:cubicBezTo>
                <a:cubicBezTo>
                  <a:pt x="12413" y="15239"/>
                  <a:pt x="12443" y="15225"/>
                  <a:pt x="12520" y="15019"/>
                </a:cubicBezTo>
                <a:cubicBezTo>
                  <a:pt x="12595" y="14818"/>
                  <a:pt x="12571" y="14721"/>
                  <a:pt x="12410" y="14561"/>
                </a:cubicBezTo>
                <a:cubicBezTo>
                  <a:pt x="12297" y="14448"/>
                  <a:pt x="12207" y="14267"/>
                  <a:pt x="12207" y="14159"/>
                </a:cubicBezTo>
                <a:cubicBezTo>
                  <a:pt x="12207" y="14044"/>
                  <a:pt x="12108" y="13962"/>
                  <a:pt x="11966" y="13962"/>
                </a:cubicBezTo>
                <a:cubicBezTo>
                  <a:pt x="11833" y="13962"/>
                  <a:pt x="11699" y="13870"/>
                  <a:pt x="11670" y="13757"/>
                </a:cubicBezTo>
                <a:cubicBezTo>
                  <a:pt x="11608" y="13513"/>
                  <a:pt x="11347" y="13625"/>
                  <a:pt x="11347" y="13897"/>
                </a:cubicBezTo>
                <a:cubicBezTo>
                  <a:pt x="11347" y="14171"/>
                  <a:pt x="11159" y="14304"/>
                  <a:pt x="11035" y="14118"/>
                </a:cubicBezTo>
                <a:cubicBezTo>
                  <a:pt x="10977" y="14031"/>
                  <a:pt x="10765" y="13962"/>
                  <a:pt x="10564" y="13962"/>
                </a:cubicBezTo>
                <a:cubicBezTo>
                  <a:pt x="10363" y="13962"/>
                  <a:pt x="10090" y="13859"/>
                  <a:pt x="9961" y="13733"/>
                </a:cubicBezTo>
                <a:cubicBezTo>
                  <a:pt x="9826" y="13601"/>
                  <a:pt x="9719" y="13541"/>
                  <a:pt x="9638" y="13561"/>
                </a:cubicBezTo>
                <a:close/>
                <a:moveTo>
                  <a:pt x="14152" y="13577"/>
                </a:moveTo>
                <a:cubicBezTo>
                  <a:pt x="14131" y="13564"/>
                  <a:pt x="14110" y="13573"/>
                  <a:pt x="14086" y="13594"/>
                </a:cubicBezTo>
                <a:cubicBezTo>
                  <a:pt x="14055" y="13621"/>
                  <a:pt x="14017" y="13676"/>
                  <a:pt x="13977" y="13757"/>
                </a:cubicBezTo>
                <a:cubicBezTo>
                  <a:pt x="13954" y="13805"/>
                  <a:pt x="13939" y="13834"/>
                  <a:pt x="13922" y="13864"/>
                </a:cubicBezTo>
                <a:cubicBezTo>
                  <a:pt x="14037" y="14006"/>
                  <a:pt x="13846" y="14574"/>
                  <a:pt x="13621" y="14716"/>
                </a:cubicBezTo>
                <a:cubicBezTo>
                  <a:pt x="13365" y="14877"/>
                  <a:pt x="13392" y="14883"/>
                  <a:pt x="13276" y="14634"/>
                </a:cubicBezTo>
                <a:cubicBezTo>
                  <a:pt x="13152" y="14369"/>
                  <a:pt x="13153" y="14184"/>
                  <a:pt x="13276" y="13921"/>
                </a:cubicBezTo>
                <a:cubicBezTo>
                  <a:pt x="13351" y="13761"/>
                  <a:pt x="13402" y="13738"/>
                  <a:pt x="13511" y="13798"/>
                </a:cubicBezTo>
                <a:cubicBezTo>
                  <a:pt x="13575" y="13833"/>
                  <a:pt x="13641" y="13831"/>
                  <a:pt x="13692" y="13823"/>
                </a:cubicBezTo>
                <a:cubicBezTo>
                  <a:pt x="13677" y="13804"/>
                  <a:pt x="13671" y="13789"/>
                  <a:pt x="13654" y="13766"/>
                </a:cubicBezTo>
                <a:cubicBezTo>
                  <a:pt x="13500" y="13558"/>
                  <a:pt x="13424" y="13540"/>
                  <a:pt x="13265" y="13667"/>
                </a:cubicBezTo>
                <a:cubicBezTo>
                  <a:pt x="13024" y="13860"/>
                  <a:pt x="12991" y="14603"/>
                  <a:pt x="13215" y="14790"/>
                </a:cubicBezTo>
                <a:cubicBezTo>
                  <a:pt x="13443" y="14980"/>
                  <a:pt x="13911" y="14939"/>
                  <a:pt x="13966" y="14724"/>
                </a:cubicBezTo>
                <a:cubicBezTo>
                  <a:pt x="14035" y="14455"/>
                  <a:pt x="14278" y="14487"/>
                  <a:pt x="14393" y="14782"/>
                </a:cubicBezTo>
                <a:cubicBezTo>
                  <a:pt x="14529" y="15130"/>
                  <a:pt x="14513" y="14849"/>
                  <a:pt x="14366" y="14216"/>
                </a:cubicBezTo>
                <a:cubicBezTo>
                  <a:pt x="14273" y="13820"/>
                  <a:pt x="14217" y="13616"/>
                  <a:pt x="14152" y="13577"/>
                </a:cubicBezTo>
                <a:close/>
                <a:moveTo>
                  <a:pt x="9687" y="13725"/>
                </a:moveTo>
                <a:cubicBezTo>
                  <a:pt x="9711" y="13711"/>
                  <a:pt x="9740" y="13706"/>
                  <a:pt x="9769" y="13725"/>
                </a:cubicBezTo>
                <a:cubicBezTo>
                  <a:pt x="9809" y="13750"/>
                  <a:pt x="9854" y="13811"/>
                  <a:pt x="9901" y="13897"/>
                </a:cubicBezTo>
                <a:cubicBezTo>
                  <a:pt x="10052" y="14176"/>
                  <a:pt x="10048" y="14423"/>
                  <a:pt x="9890" y="14659"/>
                </a:cubicBezTo>
                <a:cubicBezTo>
                  <a:pt x="9660" y="15003"/>
                  <a:pt x="9572" y="14891"/>
                  <a:pt x="9572" y="14257"/>
                </a:cubicBezTo>
                <a:cubicBezTo>
                  <a:pt x="9572" y="13946"/>
                  <a:pt x="9616" y="13767"/>
                  <a:pt x="9687" y="13725"/>
                </a:cubicBezTo>
                <a:close/>
                <a:moveTo>
                  <a:pt x="10525" y="14044"/>
                </a:moveTo>
                <a:cubicBezTo>
                  <a:pt x="10630" y="14065"/>
                  <a:pt x="10684" y="14170"/>
                  <a:pt x="10608" y="14274"/>
                </a:cubicBezTo>
                <a:cubicBezTo>
                  <a:pt x="10508" y="14410"/>
                  <a:pt x="10213" y="14470"/>
                  <a:pt x="10169" y="14364"/>
                </a:cubicBezTo>
                <a:cubicBezTo>
                  <a:pt x="10114" y="14231"/>
                  <a:pt x="10192" y="14127"/>
                  <a:pt x="10405" y="14052"/>
                </a:cubicBezTo>
                <a:cubicBezTo>
                  <a:pt x="10448" y="14037"/>
                  <a:pt x="10490" y="14037"/>
                  <a:pt x="10525" y="14044"/>
                </a:cubicBezTo>
                <a:close/>
                <a:moveTo>
                  <a:pt x="11879" y="14429"/>
                </a:moveTo>
                <a:cubicBezTo>
                  <a:pt x="11901" y="14431"/>
                  <a:pt x="11925" y="14440"/>
                  <a:pt x="11950" y="14470"/>
                </a:cubicBezTo>
                <a:cubicBezTo>
                  <a:pt x="11999" y="14531"/>
                  <a:pt x="12024" y="14621"/>
                  <a:pt x="12005" y="14667"/>
                </a:cubicBezTo>
                <a:cubicBezTo>
                  <a:pt x="11958" y="14779"/>
                  <a:pt x="11867" y="14776"/>
                  <a:pt x="11818" y="14659"/>
                </a:cubicBezTo>
                <a:cubicBezTo>
                  <a:pt x="11767" y="14535"/>
                  <a:pt x="11812" y="14425"/>
                  <a:pt x="11879" y="14429"/>
                </a:cubicBezTo>
                <a:close/>
                <a:moveTo>
                  <a:pt x="10520" y="14487"/>
                </a:moveTo>
                <a:cubicBezTo>
                  <a:pt x="10544" y="14484"/>
                  <a:pt x="10565" y="14496"/>
                  <a:pt x="10586" y="14528"/>
                </a:cubicBezTo>
                <a:cubicBezTo>
                  <a:pt x="10631" y="14596"/>
                  <a:pt x="10628" y="14662"/>
                  <a:pt x="10564" y="14741"/>
                </a:cubicBezTo>
                <a:cubicBezTo>
                  <a:pt x="10496" y="14825"/>
                  <a:pt x="10460" y="14828"/>
                  <a:pt x="10427" y="14749"/>
                </a:cubicBezTo>
                <a:cubicBezTo>
                  <a:pt x="10379" y="14633"/>
                  <a:pt x="10447" y="14495"/>
                  <a:pt x="10520" y="14487"/>
                </a:cubicBezTo>
                <a:close/>
                <a:moveTo>
                  <a:pt x="10246" y="17445"/>
                </a:moveTo>
                <a:cubicBezTo>
                  <a:pt x="10075" y="17448"/>
                  <a:pt x="9988" y="17556"/>
                  <a:pt x="9791" y="17887"/>
                </a:cubicBezTo>
                <a:cubicBezTo>
                  <a:pt x="9631" y="18158"/>
                  <a:pt x="9409" y="18379"/>
                  <a:pt x="9298" y="18379"/>
                </a:cubicBezTo>
                <a:cubicBezTo>
                  <a:pt x="9053" y="18379"/>
                  <a:pt x="8339" y="19049"/>
                  <a:pt x="8011" y="19583"/>
                </a:cubicBezTo>
                <a:lnTo>
                  <a:pt x="7775" y="19960"/>
                </a:lnTo>
                <a:cubicBezTo>
                  <a:pt x="7775" y="19968"/>
                  <a:pt x="7775" y="19977"/>
                  <a:pt x="7775" y="19985"/>
                </a:cubicBezTo>
                <a:lnTo>
                  <a:pt x="8055" y="20313"/>
                </a:lnTo>
                <a:cubicBezTo>
                  <a:pt x="8212" y="20503"/>
                  <a:pt x="8577" y="20766"/>
                  <a:pt x="8865" y="20886"/>
                </a:cubicBezTo>
                <a:cubicBezTo>
                  <a:pt x="9154" y="21007"/>
                  <a:pt x="9542" y="21187"/>
                  <a:pt x="9726" y="21296"/>
                </a:cubicBezTo>
                <a:cubicBezTo>
                  <a:pt x="9909" y="21405"/>
                  <a:pt x="10147" y="21523"/>
                  <a:pt x="10251" y="21550"/>
                </a:cubicBezTo>
                <a:cubicBezTo>
                  <a:pt x="10356" y="21577"/>
                  <a:pt x="10478" y="21512"/>
                  <a:pt x="10520" y="21411"/>
                </a:cubicBezTo>
                <a:cubicBezTo>
                  <a:pt x="10572" y="21284"/>
                  <a:pt x="10838" y="21224"/>
                  <a:pt x="11375" y="21222"/>
                </a:cubicBezTo>
                <a:cubicBezTo>
                  <a:pt x="12318" y="21220"/>
                  <a:pt x="12585" y="21128"/>
                  <a:pt x="12585" y="20804"/>
                </a:cubicBezTo>
                <a:cubicBezTo>
                  <a:pt x="12585" y="20399"/>
                  <a:pt x="12689" y="20373"/>
                  <a:pt x="13073" y="20665"/>
                </a:cubicBezTo>
                <a:cubicBezTo>
                  <a:pt x="13274" y="20818"/>
                  <a:pt x="13470" y="20944"/>
                  <a:pt x="13511" y="20944"/>
                </a:cubicBezTo>
                <a:cubicBezTo>
                  <a:pt x="13553" y="20944"/>
                  <a:pt x="13577" y="20359"/>
                  <a:pt x="13560" y="19649"/>
                </a:cubicBezTo>
                <a:lnTo>
                  <a:pt x="13528" y="18363"/>
                </a:lnTo>
                <a:lnTo>
                  <a:pt x="13226" y="18633"/>
                </a:lnTo>
                <a:cubicBezTo>
                  <a:pt x="13060" y="18781"/>
                  <a:pt x="12833" y="18988"/>
                  <a:pt x="12722" y="19092"/>
                </a:cubicBezTo>
                <a:cubicBezTo>
                  <a:pt x="12606" y="19201"/>
                  <a:pt x="12442" y="19234"/>
                  <a:pt x="12339" y="19174"/>
                </a:cubicBezTo>
                <a:cubicBezTo>
                  <a:pt x="12166" y="19074"/>
                  <a:pt x="12161" y="19063"/>
                  <a:pt x="12328" y="18879"/>
                </a:cubicBezTo>
                <a:cubicBezTo>
                  <a:pt x="12436" y="18759"/>
                  <a:pt x="12518" y="18463"/>
                  <a:pt x="12536" y="18092"/>
                </a:cubicBezTo>
                <a:cubicBezTo>
                  <a:pt x="12562" y="17551"/>
                  <a:pt x="12545" y="17507"/>
                  <a:pt x="12361" y="17576"/>
                </a:cubicBezTo>
                <a:cubicBezTo>
                  <a:pt x="11802" y="17784"/>
                  <a:pt x="11321" y="17833"/>
                  <a:pt x="11084" y="17699"/>
                </a:cubicBezTo>
                <a:cubicBezTo>
                  <a:pt x="10939" y="17617"/>
                  <a:pt x="10657" y="17512"/>
                  <a:pt x="10454" y="17469"/>
                </a:cubicBezTo>
                <a:cubicBezTo>
                  <a:pt x="10371" y="17452"/>
                  <a:pt x="10303" y="17444"/>
                  <a:pt x="10246" y="17445"/>
                </a:cubicBezTo>
                <a:close/>
                <a:moveTo>
                  <a:pt x="15785" y="17691"/>
                </a:moveTo>
                <a:cubicBezTo>
                  <a:pt x="15726" y="17602"/>
                  <a:pt x="15259" y="18235"/>
                  <a:pt x="15259" y="18404"/>
                </a:cubicBezTo>
                <a:cubicBezTo>
                  <a:pt x="15259" y="18468"/>
                  <a:pt x="15298" y="18518"/>
                  <a:pt x="15346" y="18518"/>
                </a:cubicBezTo>
                <a:cubicBezTo>
                  <a:pt x="15462" y="18518"/>
                  <a:pt x="15849" y="17787"/>
                  <a:pt x="15785" y="17691"/>
                </a:cubicBezTo>
                <a:close/>
                <a:moveTo>
                  <a:pt x="5786" y="17740"/>
                </a:moveTo>
                <a:cubicBezTo>
                  <a:pt x="5565" y="17705"/>
                  <a:pt x="5344" y="17792"/>
                  <a:pt x="5189" y="17994"/>
                </a:cubicBezTo>
                <a:cubicBezTo>
                  <a:pt x="4935" y="18325"/>
                  <a:pt x="4814" y="18887"/>
                  <a:pt x="4965" y="19026"/>
                </a:cubicBezTo>
                <a:cubicBezTo>
                  <a:pt x="5020" y="19077"/>
                  <a:pt x="5017" y="19197"/>
                  <a:pt x="4965" y="19338"/>
                </a:cubicBezTo>
                <a:cubicBezTo>
                  <a:pt x="4901" y="19508"/>
                  <a:pt x="4939" y="19640"/>
                  <a:pt x="5107" y="19838"/>
                </a:cubicBezTo>
                <a:cubicBezTo>
                  <a:pt x="5232" y="19985"/>
                  <a:pt x="5376" y="20072"/>
                  <a:pt x="5425" y="20026"/>
                </a:cubicBezTo>
                <a:cubicBezTo>
                  <a:pt x="5474" y="19980"/>
                  <a:pt x="5540" y="20005"/>
                  <a:pt x="5573" y="20083"/>
                </a:cubicBezTo>
                <a:cubicBezTo>
                  <a:pt x="5622" y="20201"/>
                  <a:pt x="5892" y="20202"/>
                  <a:pt x="6099" y="20083"/>
                </a:cubicBezTo>
                <a:cubicBezTo>
                  <a:pt x="6125" y="20068"/>
                  <a:pt x="6176" y="20058"/>
                  <a:pt x="6214" y="20067"/>
                </a:cubicBezTo>
                <a:cubicBezTo>
                  <a:pt x="6349" y="20097"/>
                  <a:pt x="6520" y="19440"/>
                  <a:pt x="6532" y="18846"/>
                </a:cubicBezTo>
                <a:cubicBezTo>
                  <a:pt x="6543" y="18266"/>
                  <a:pt x="6352" y="17763"/>
                  <a:pt x="6137" y="17822"/>
                </a:cubicBezTo>
                <a:cubicBezTo>
                  <a:pt x="6091" y="17834"/>
                  <a:pt x="6032" y="17828"/>
                  <a:pt x="6006" y="17814"/>
                </a:cubicBezTo>
                <a:cubicBezTo>
                  <a:pt x="5934" y="17774"/>
                  <a:pt x="5860" y="17751"/>
                  <a:pt x="5786" y="17740"/>
                </a:cubicBezTo>
                <a:close/>
                <a:moveTo>
                  <a:pt x="16442" y="17805"/>
                </a:moveTo>
                <a:cubicBezTo>
                  <a:pt x="16410" y="17759"/>
                  <a:pt x="16307" y="17811"/>
                  <a:pt x="16163" y="18010"/>
                </a:cubicBezTo>
                <a:cubicBezTo>
                  <a:pt x="16033" y="18190"/>
                  <a:pt x="15927" y="18378"/>
                  <a:pt x="15927" y="18428"/>
                </a:cubicBezTo>
                <a:cubicBezTo>
                  <a:pt x="15927" y="18617"/>
                  <a:pt x="16116" y="18510"/>
                  <a:pt x="16300" y="18215"/>
                </a:cubicBezTo>
                <a:cubicBezTo>
                  <a:pt x="16434" y="18001"/>
                  <a:pt x="16474" y="17852"/>
                  <a:pt x="16442" y="17805"/>
                </a:cubicBezTo>
                <a:close/>
                <a:moveTo>
                  <a:pt x="15549" y="18903"/>
                </a:moveTo>
                <a:cubicBezTo>
                  <a:pt x="15486" y="18880"/>
                  <a:pt x="15375" y="18936"/>
                  <a:pt x="15215" y="19084"/>
                </a:cubicBezTo>
                <a:cubicBezTo>
                  <a:pt x="15042" y="19243"/>
                  <a:pt x="14832" y="19379"/>
                  <a:pt x="14749" y="19379"/>
                </a:cubicBezTo>
                <a:cubicBezTo>
                  <a:pt x="14667" y="19379"/>
                  <a:pt x="14574" y="19440"/>
                  <a:pt x="14541" y="19518"/>
                </a:cubicBezTo>
                <a:cubicBezTo>
                  <a:pt x="14418" y="19815"/>
                  <a:pt x="15172" y="19554"/>
                  <a:pt x="15626" y="19141"/>
                </a:cubicBezTo>
                <a:cubicBezTo>
                  <a:pt x="15644" y="19124"/>
                  <a:pt x="15629" y="19039"/>
                  <a:pt x="15593" y="18953"/>
                </a:cubicBezTo>
                <a:cubicBezTo>
                  <a:pt x="15582" y="18926"/>
                  <a:pt x="15570" y="18911"/>
                  <a:pt x="15549" y="18903"/>
                </a:cubicBezTo>
                <a:close/>
              </a:path>
            </a:pathLst>
          </a:custGeom>
          <a:ln w="12700">
            <a:miter lim="400000"/>
          </a:ln>
        </p:spPr>
      </p:pic>
      <p:pic>
        <p:nvPicPr>
          <p:cNvPr id="1289" name="Image" descr="Image"/>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2541633" y="4754834"/>
            <a:ext cx="540819" cy="1044032"/>
          </a:xfrm>
          <a:custGeom>
            <a:avLst/>
            <a:gdLst/>
            <a:ahLst/>
            <a:cxnLst>
              <a:cxn ang="0">
                <a:pos x="wd2" y="hd2"/>
              </a:cxn>
              <a:cxn ang="5400000">
                <a:pos x="wd2" y="hd2"/>
              </a:cxn>
              <a:cxn ang="10800000">
                <a:pos x="wd2" y="hd2"/>
              </a:cxn>
              <a:cxn ang="16200000">
                <a:pos x="wd2" y="hd2"/>
              </a:cxn>
            </a:cxnLst>
            <a:rect l="0" t="0" r="r" b="b"/>
            <a:pathLst>
              <a:path w="21071" h="21124" extrusionOk="0">
                <a:moveTo>
                  <a:pt x="10541" y="2"/>
                </a:moveTo>
                <a:cubicBezTo>
                  <a:pt x="9902" y="35"/>
                  <a:pt x="9224" y="652"/>
                  <a:pt x="8268" y="1857"/>
                </a:cubicBezTo>
                <a:cubicBezTo>
                  <a:pt x="7459" y="2874"/>
                  <a:pt x="6899" y="3932"/>
                  <a:pt x="7000" y="4249"/>
                </a:cubicBezTo>
                <a:cubicBezTo>
                  <a:pt x="7109" y="4596"/>
                  <a:pt x="6862" y="4992"/>
                  <a:pt x="6366" y="5269"/>
                </a:cubicBezTo>
                <a:cubicBezTo>
                  <a:pt x="5916" y="5520"/>
                  <a:pt x="4960" y="6547"/>
                  <a:pt x="4247" y="7550"/>
                </a:cubicBezTo>
                <a:cubicBezTo>
                  <a:pt x="3534" y="8553"/>
                  <a:pt x="2313" y="10200"/>
                  <a:pt x="1526" y="11203"/>
                </a:cubicBezTo>
                <a:cubicBezTo>
                  <a:pt x="-319" y="13554"/>
                  <a:pt x="-505" y="16214"/>
                  <a:pt x="1047" y="18029"/>
                </a:cubicBezTo>
                <a:cubicBezTo>
                  <a:pt x="2319" y="19517"/>
                  <a:pt x="3081" y="19933"/>
                  <a:pt x="5716" y="20574"/>
                </a:cubicBezTo>
                <a:cubicBezTo>
                  <a:pt x="9795" y="21568"/>
                  <a:pt x="15554" y="21173"/>
                  <a:pt x="18086" y="19723"/>
                </a:cubicBezTo>
                <a:cubicBezTo>
                  <a:pt x="20292" y="18460"/>
                  <a:pt x="21095" y="17236"/>
                  <a:pt x="21070" y="15186"/>
                </a:cubicBezTo>
                <a:cubicBezTo>
                  <a:pt x="21046" y="13163"/>
                  <a:pt x="20549" y="12373"/>
                  <a:pt x="12597" y="1624"/>
                </a:cubicBezTo>
                <a:cubicBezTo>
                  <a:pt x="11775" y="513"/>
                  <a:pt x="11179" y="-32"/>
                  <a:pt x="10541" y="2"/>
                </a:cubicBezTo>
                <a:close/>
              </a:path>
            </a:pathLst>
          </a:custGeom>
          <a:ln w="12700">
            <a:miter lim="400000"/>
          </a:ln>
        </p:spPr>
      </p:pic>
      <p:grpSp>
        <p:nvGrpSpPr>
          <p:cNvPr id="1292" name="Image"/>
          <p:cNvGrpSpPr/>
          <p:nvPr/>
        </p:nvGrpSpPr>
        <p:grpSpPr>
          <a:xfrm>
            <a:off x="19814565" y="697281"/>
            <a:ext cx="3733787" cy="2903169"/>
            <a:chOff x="0" y="0"/>
            <a:chExt cx="3733786" cy="2903168"/>
          </a:xfrm>
        </p:grpSpPr>
        <p:pic>
          <p:nvPicPr>
            <p:cNvPr id="1291" name="Image" descr="Image"/>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7000" y="126999"/>
              <a:ext cx="3479787" cy="2649170"/>
            </a:xfrm>
            <a:prstGeom prst="rect">
              <a:avLst/>
            </a:prstGeom>
            <a:ln>
              <a:noFill/>
            </a:ln>
            <a:effectLst/>
          </p:spPr>
        </p:pic>
        <p:pic>
          <p:nvPicPr>
            <p:cNvPr id="1290" name="Image" descr="Image"/>
            <p:cNvPicPr>
              <a:picLocks/>
            </p:cNvPicPr>
            <p:nvPr/>
          </p:nvPicPr>
          <p:blipFill>
            <a:blip r:embed="rId6"/>
            <a:stretch>
              <a:fillRect/>
            </a:stretch>
          </p:blipFill>
          <p:spPr>
            <a:xfrm>
              <a:off x="0" y="-1"/>
              <a:ext cx="3733787" cy="2903170"/>
            </a:xfrm>
            <a:prstGeom prst="rect">
              <a:avLst/>
            </a:prstGeom>
            <a:effectLst/>
          </p:spPr>
        </p:pic>
      </p:gr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hueOff val="-266614"/>
            <a:satOff val="17837"/>
            <a:lumOff val="17247"/>
          </a:schemeClr>
        </a:solidFill>
        <a:effectLst/>
      </p:bgPr>
    </p:bg>
    <p:spTree>
      <p:nvGrpSpPr>
        <p:cNvPr id="1" name=""/>
        <p:cNvGrpSpPr/>
        <p:nvPr/>
      </p:nvGrpSpPr>
      <p:grpSpPr>
        <a:xfrm>
          <a:off x="0" y="0"/>
          <a:ext cx="0" cy="0"/>
          <a:chOff x="0" y="0"/>
          <a:chExt cx="0" cy="0"/>
        </a:xfrm>
      </p:grpSpPr>
      <p:grpSp>
        <p:nvGrpSpPr>
          <p:cNvPr id="1296" name="Image"/>
          <p:cNvGrpSpPr/>
          <p:nvPr/>
        </p:nvGrpSpPr>
        <p:grpSpPr>
          <a:xfrm>
            <a:off x="4490486" y="2870573"/>
            <a:ext cx="15403028" cy="9833880"/>
            <a:chOff x="0" y="0"/>
            <a:chExt cx="15403027" cy="9833879"/>
          </a:xfrm>
        </p:grpSpPr>
        <p:pic>
          <p:nvPicPr>
            <p:cNvPr id="1295" name="Image" descr="Image"/>
            <p:cNvPicPr>
              <a:picLocks noChangeAspect="1"/>
            </p:cNvPicPr>
            <p:nvPr/>
          </p:nvPicPr>
          <p:blipFill>
            <a:blip r:embed="rId2"/>
            <a:stretch>
              <a:fillRect/>
            </a:stretch>
          </p:blipFill>
          <p:spPr>
            <a:xfrm>
              <a:off x="127000" y="88900"/>
              <a:ext cx="15149028" cy="9503680"/>
            </a:xfrm>
            <a:prstGeom prst="rect">
              <a:avLst/>
            </a:prstGeom>
            <a:ln>
              <a:noFill/>
            </a:ln>
            <a:effectLst/>
          </p:spPr>
        </p:pic>
        <p:pic>
          <p:nvPicPr>
            <p:cNvPr id="1294" name="Image" descr="Image"/>
            <p:cNvPicPr>
              <a:picLocks/>
            </p:cNvPicPr>
            <p:nvPr/>
          </p:nvPicPr>
          <p:blipFill>
            <a:blip r:embed="rId3"/>
            <a:stretch>
              <a:fillRect/>
            </a:stretch>
          </p:blipFill>
          <p:spPr>
            <a:xfrm>
              <a:off x="0" y="0"/>
              <a:ext cx="15403028" cy="9833880"/>
            </a:xfrm>
            <a:prstGeom prst="rect">
              <a:avLst/>
            </a:prstGeom>
            <a:effectLst/>
          </p:spPr>
        </p:pic>
      </p:grpSp>
      <p:grpSp>
        <p:nvGrpSpPr>
          <p:cNvPr id="1299" name="Quote Bubble"/>
          <p:cNvGrpSpPr/>
          <p:nvPr/>
        </p:nvGrpSpPr>
        <p:grpSpPr>
          <a:xfrm>
            <a:off x="13195168" y="265222"/>
            <a:ext cx="9459119" cy="5803992"/>
            <a:chOff x="0" y="0"/>
            <a:chExt cx="9459118" cy="5803991"/>
          </a:xfrm>
        </p:grpSpPr>
        <p:sp>
          <p:nvSpPr>
            <p:cNvPr id="1298" name="Quote Bubble"/>
            <p:cNvSpPr/>
            <p:nvPr/>
          </p:nvSpPr>
          <p:spPr>
            <a:xfrm>
              <a:off x="31750" y="31750"/>
              <a:ext cx="9395720" cy="4817655"/>
            </a:xfrm>
            <a:prstGeom prst="wedgeEllipseCallout">
              <a:avLst>
                <a:gd name="adj1" fmla="val -49385"/>
                <a:gd name="adj2" fmla="val 69203"/>
              </a:avLst>
            </a:prstGeom>
            <a:solidFill>
              <a:srgbClr val="FFFFFF"/>
            </a:solidFill>
            <a:ln>
              <a:noFill/>
            </a:ln>
            <a:effectLst/>
          </p:spPr>
          <p:txBody>
            <a:bodyPr wrap="square" lIns="50800" tIns="50800" rIns="50800" bIns="50800" numCol="1" anchor="ctr">
              <a:noAutofit/>
            </a:bodyPr>
            <a:lstStyle/>
            <a:p>
              <a:pPr>
                <a:defRPr sz="4200"/>
              </a:pPr>
              <a:endParaRPr/>
            </a:p>
          </p:txBody>
        </p:sp>
        <p:pic>
          <p:nvPicPr>
            <p:cNvPr id="1297" name="Quote Bubble Quote bubble" descr="Quote Bubble Quote bubble"/>
            <p:cNvPicPr>
              <a:picLocks/>
            </p:cNvPicPr>
            <p:nvPr/>
          </p:nvPicPr>
          <p:blipFill>
            <a:blip r:embed="rId4"/>
            <a:stretch>
              <a:fillRect/>
            </a:stretch>
          </p:blipFill>
          <p:spPr>
            <a:xfrm>
              <a:off x="0" y="-1"/>
              <a:ext cx="9459119" cy="5803993"/>
            </a:xfrm>
            <a:prstGeom prst="rect">
              <a:avLst/>
            </a:prstGeom>
            <a:effectLst/>
          </p:spPr>
        </p:pic>
      </p:grpSp>
      <p:sp>
        <p:nvSpPr>
          <p:cNvPr id="1300" name="Questions?"/>
          <p:cNvSpPr txBox="1">
            <a:spLocks noGrp="1"/>
          </p:cNvSpPr>
          <p:nvPr>
            <p:ph type="title" idx="4294967295"/>
          </p:nvPr>
        </p:nvSpPr>
        <p:spPr>
          <a:xfrm>
            <a:off x="14495002" y="1298225"/>
            <a:ext cx="7416801" cy="2679701"/>
          </a:xfrm>
          <a:prstGeom prst="rect">
            <a:avLst/>
          </a:prstGeom>
        </p:spPr>
        <p:txBody>
          <a:bodyPr/>
          <a:lstStyle>
            <a:lvl1pPr>
              <a:defRPr>
                <a:solidFill>
                  <a:srgbClr val="000000"/>
                </a:solidFill>
              </a:defRPr>
            </a:lvl1pPr>
          </a:lstStyle>
          <a:p>
            <a:r>
              <a:t>Questions?</a:t>
            </a:r>
          </a:p>
        </p:txBody>
      </p:sp>
      <p:sp>
        <p:nvSpPr>
          <p:cNvPr id="1301" name="Photo by Bill Hunnewell © TMMC"/>
          <p:cNvSpPr txBox="1"/>
          <p:nvPr/>
        </p:nvSpPr>
        <p:spPr>
          <a:xfrm>
            <a:off x="16570887" y="12595938"/>
            <a:ext cx="3265030"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chemeClr val="accent1">
                    <a:hueOff val="832536"/>
                    <a:satOff val="-1337"/>
                    <a:lumOff val="-21555"/>
                  </a:schemeClr>
                </a:solidFill>
              </a:defRPr>
            </a:lvl1pPr>
          </a:lstStyle>
          <a:p>
            <a:r>
              <a:t>Photo by Bill Hunnewell © TMMC</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hueOff val="-266614"/>
            <a:satOff val="17837"/>
            <a:lumOff val="17247"/>
          </a:schemeClr>
        </a:solidFill>
        <a:effectLst/>
      </p:bgPr>
    </p:bg>
    <p:spTree>
      <p:nvGrpSpPr>
        <p:cNvPr id="1" name=""/>
        <p:cNvGrpSpPr/>
        <p:nvPr/>
      </p:nvGrpSpPr>
      <p:grpSpPr>
        <a:xfrm>
          <a:off x="0" y="0"/>
          <a:ext cx="0" cy="0"/>
          <a:chOff x="0" y="0"/>
          <a:chExt cx="0" cy="0"/>
        </a:xfrm>
      </p:grpSpPr>
      <p:sp>
        <p:nvSpPr>
          <p:cNvPr id="1303" name="References"/>
          <p:cNvSpPr txBox="1">
            <a:spLocks noGrp="1"/>
          </p:cNvSpPr>
          <p:nvPr>
            <p:ph type="title"/>
          </p:nvPr>
        </p:nvSpPr>
        <p:spPr>
          <a:xfrm>
            <a:off x="1051228" y="952500"/>
            <a:ext cx="7416801" cy="2679700"/>
          </a:xfrm>
          <a:prstGeom prst="rect">
            <a:avLst/>
          </a:prstGeom>
        </p:spPr>
        <p:txBody>
          <a:bodyPr/>
          <a:lstStyle>
            <a:lvl1pPr>
              <a:defRPr>
                <a:solidFill>
                  <a:srgbClr val="000000"/>
                </a:solidFill>
              </a:defRPr>
            </a:lvl1pPr>
          </a:lstStyle>
          <a:p>
            <a:r>
              <a:t>References</a:t>
            </a:r>
          </a:p>
        </p:txBody>
      </p:sp>
      <p:sp>
        <p:nvSpPr>
          <p:cNvPr id="1304" name="Photo by Bill Hunnewell © TMMC"/>
          <p:cNvSpPr txBox="1"/>
          <p:nvPr/>
        </p:nvSpPr>
        <p:spPr>
          <a:xfrm>
            <a:off x="20215928" y="3638550"/>
            <a:ext cx="3265030"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chemeClr val="accent1">
                    <a:hueOff val="832536"/>
                    <a:satOff val="-1337"/>
                    <a:lumOff val="-21555"/>
                  </a:schemeClr>
                </a:solidFill>
              </a:defRPr>
            </a:lvl1pPr>
          </a:lstStyle>
          <a:p>
            <a:r>
              <a:t>Photo by Bill Hunnewell © TMMC</a:t>
            </a:r>
          </a:p>
        </p:txBody>
      </p:sp>
      <p:sp>
        <p:nvSpPr>
          <p:cNvPr id="1305" name="Alcock BP, Huynh W, Chalil R, Smith KW, Raphenya AR, Wlodarski MA, Edalatmand A, Petkau A, Syed SA, Tsang KK, Baker SJC, Dave M, McCarthy MC, Mukiri KM, Nasir JA, Golbon B, Imtiaz H, Jiang X, Kaur K, Kwong M, Liang ZC, Niu KC, Shan P, Yang JYJ, Gray KL, "/>
          <p:cNvSpPr txBox="1"/>
          <p:nvPr/>
        </p:nvSpPr>
        <p:spPr>
          <a:xfrm>
            <a:off x="968819" y="3927876"/>
            <a:ext cx="22479003" cy="96590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762000" indent="-762000" algn="l">
              <a:defRPr sz="2400">
                <a:solidFill>
                  <a:srgbClr val="000000"/>
                </a:solidFill>
              </a:defRPr>
            </a:pPr>
            <a:r>
              <a:rPr sz="2300" dirty="0" err="1"/>
              <a:t>Alcock</a:t>
            </a:r>
            <a:r>
              <a:rPr sz="2300" dirty="0"/>
              <a:t> BP, Huynh W, </a:t>
            </a:r>
            <a:r>
              <a:rPr sz="2300" dirty="0" err="1"/>
              <a:t>Chalil</a:t>
            </a:r>
            <a:r>
              <a:rPr sz="2300" dirty="0"/>
              <a:t> R, Smith KW, </a:t>
            </a:r>
            <a:r>
              <a:rPr sz="2300" dirty="0" err="1"/>
              <a:t>Raphenya</a:t>
            </a:r>
            <a:r>
              <a:rPr sz="2300" dirty="0"/>
              <a:t> AR, </a:t>
            </a:r>
            <a:r>
              <a:rPr sz="2300" dirty="0" err="1"/>
              <a:t>Wlodarski</a:t>
            </a:r>
            <a:r>
              <a:rPr sz="2300" dirty="0"/>
              <a:t> MA, </a:t>
            </a:r>
            <a:r>
              <a:rPr sz="2300" dirty="0" err="1"/>
              <a:t>Edalatmand</a:t>
            </a:r>
            <a:r>
              <a:rPr sz="2300" dirty="0"/>
              <a:t> A, Petkau A, Syed SA, Tsang KK, Baker SJC, Dave M, McCarthy MC, </a:t>
            </a:r>
            <a:r>
              <a:rPr sz="2300" dirty="0" err="1"/>
              <a:t>Mukiri</a:t>
            </a:r>
            <a:r>
              <a:rPr sz="2300" dirty="0"/>
              <a:t> KM, Nasir JA, Golbon B, Imtiaz H, Jiang X, Kaur K, </a:t>
            </a:r>
            <a:r>
              <a:rPr sz="2300" dirty="0" err="1"/>
              <a:t>Kwong</a:t>
            </a:r>
            <a:r>
              <a:rPr sz="2300" dirty="0"/>
              <a:t> M, Liang ZC, </a:t>
            </a:r>
            <a:r>
              <a:rPr sz="2300" dirty="0" err="1"/>
              <a:t>Niu</a:t>
            </a:r>
            <a:r>
              <a:rPr sz="2300" dirty="0"/>
              <a:t> KC, Shan P, Yang JYJ, Gray KL, </a:t>
            </a:r>
            <a:r>
              <a:rPr sz="2300" dirty="0" err="1"/>
              <a:t>Hoad</a:t>
            </a:r>
            <a:r>
              <a:rPr sz="2300" dirty="0"/>
              <a:t> GR, Jia B, </a:t>
            </a:r>
            <a:r>
              <a:rPr sz="2300" dirty="0" err="1"/>
              <a:t>Bhando</a:t>
            </a:r>
            <a:r>
              <a:rPr sz="2300" dirty="0"/>
              <a:t> T, Carfrae LA, Farha MA, French S, </a:t>
            </a:r>
            <a:r>
              <a:rPr sz="2300" dirty="0" err="1"/>
              <a:t>Gordzevich</a:t>
            </a:r>
            <a:r>
              <a:rPr sz="2300" dirty="0"/>
              <a:t> R, </a:t>
            </a:r>
            <a:r>
              <a:rPr sz="2300" dirty="0" err="1"/>
              <a:t>Rachwalski</a:t>
            </a:r>
            <a:r>
              <a:rPr sz="2300" dirty="0"/>
              <a:t> K, Tu MM, Bordeleau E, Dooley D, Griffiths E, </a:t>
            </a:r>
            <a:r>
              <a:rPr sz="2300" dirty="0" err="1"/>
              <a:t>Zubyk</a:t>
            </a:r>
            <a:r>
              <a:rPr sz="2300" dirty="0"/>
              <a:t> HL, Brown ED, Maguire F, </a:t>
            </a:r>
            <a:r>
              <a:rPr sz="2300" dirty="0" err="1"/>
              <a:t>Beiko</a:t>
            </a:r>
            <a:r>
              <a:rPr sz="2300" dirty="0"/>
              <a:t> RG, Hsiao WWL, Brinkman FSL, Van </a:t>
            </a:r>
            <a:r>
              <a:rPr sz="2300" dirty="0" err="1"/>
              <a:t>Domselaar</a:t>
            </a:r>
            <a:r>
              <a:rPr sz="2300" dirty="0"/>
              <a:t> G, McArthur AG. CARD 2023: expanded curation, support for machine learning, and </a:t>
            </a:r>
            <a:r>
              <a:rPr sz="2300" dirty="0" err="1"/>
              <a:t>resistome</a:t>
            </a:r>
            <a:r>
              <a:rPr sz="2300" dirty="0"/>
              <a:t> prediction at the Comprehensive Antibiotic Resistance Database. Nucleic Acids Res. 2023 Jan 6;51(D1):D690-D699. </a:t>
            </a:r>
            <a:r>
              <a:rPr sz="2300" dirty="0" err="1"/>
              <a:t>doi</a:t>
            </a:r>
            <a:r>
              <a:rPr sz="2300" dirty="0"/>
              <a:t>: 10.1093/</a:t>
            </a:r>
            <a:r>
              <a:rPr sz="2300" dirty="0" err="1"/>
              <a:t>nar</a:t>
            </a:r>
            <a:r>
              <a:rPr sz="2300" dirty="0"/>
              <a:t>/gkac920.</a:t>
            </a:r>
          </a:p>
          <a:p>
            <a:pPr marL="762000" indent="-762000" algn="l">
              <a:defRPr sz="2400">
                <a:solidFill>
                  <a:srgbClr val="000000"/>
                </a:solidFill>
              </a:defRPr>
            </a:pPr>
            <a:r>
              <a:rPr sz="2300" dirty="0"/>
              <a:t>Cox BL, Schiffer H, </a:t>
            </a:r>
            <a:r>
              <a:rPr sz="2300" dirty="0" err="1"/>
              <a:t>Dagget</a:t>
            </a:r>
            <a:r>
              <a:rPr sz="2300" dirty="0"/>
              <a:t> G Jr, </a:t>
            </a:r>
            <a:r>
              <a:rPr sz="2300" dirty="0" err="1"/>
              <a:t>Beierschmitt</a:t>
            </a:r>
            <a:r>
              <a:rPr sz="2300" dirty="0"/>
              <a:t> A, Sithole F, Lee E, Revan F, Halliday-Simmonds I, Beeler-</a:t>
            </a:r>
            <a:r>
              <a:rPr sz="2300" dirty="0" err="1"/>
              <a:t>Marfisi</a:t>
            </a:r>
            <a:r>
              <a:rPr sz="2300" dirty="0"/>
              <a:t> J, </a:t>
            </a:r>
            <a:r>
              <a:rPr sz="2300" dirty="0" err="1"/>
              <a:t>Palmour</a:t>
            </a:r>
            <a:r>
              <a:rPr sz="2300" dirty="0"/>
              <a:t> R, Soto E. Resistance of </a:t>
            </a:r>
            <a:r>
              <a:rPr sz="2300" i="1" dirty="0"/>
              <a:t>Klebsiella pneumoniae</a:t>
            </a:r>
            <a:r>
              <a:rPr sz="2300" dirty="0"/>
              <a:t> to the innate immune system of African green monkeys. Vet </a:t>
            </a:r>
            <a:r>
              <a:rPr sz="2300" dirty="0" err="1"/>
              <a:t>Microbiol</a:t>
            </a:r>
            <a:r>
              <a:rPr sz="2300" dirty="0"/>
              <a:t>. 2015 Jan 13. 176(1-2):134–142. </a:t>
            </a:r>
            <a:r>
              <a:rPr sz="2300" dirty="0" err="1"/>
              <a:t>doi</a:t>
            </a:r>
            <a:r>
              <a:rPr sz="2300" dirty="0"/>
              <a:t>: 10.1016/j.vetmic.2015.01.001. </a:t>
            </a:r>
          </a:p>
          <a:p>
            <a:pPr marL="762000" indent="-762000" algn="l">
              <a:defRPr sz="2400">
                <a:solidFill>
                  <a:srgbClr val="000000"/>
                </a:solidFill>
              </a:defRPr>
            </a:pPr>
            <a:r>
              <a:rPr sz="2300" dirty="0"/>
              <a:t>Chang EC, Miller M, Shahin K, </a:t>
            </a:r>
            <a:r>
              <a:rPr sz="2300" dirty="0" err="1"/>
              <a:t>Batac</a:t>
            </a:r>
            <a:r>
              <a:rPr sz="2300" dirty="0"/>
              <a:t> F, Field CL, Duignan P, Struve C, Byrne BA, Murray MJ, Greenwald K, Smith WA, </a:t>
            </a:r>
            <a:r>
              <a:rPr sz="2300" dirty="0" err="1"/>
              <a:t>Ziccardi</a:t>
            </a:r>
            <a:r>
              <a:rPr sz="2300" dirty="0"/>
              <a:t> M, Soto E. Genetics and pathology associated with </a:t>
            </a:r>
            <a:r>
              <a:rPr sz="2300" i="1" dirty="0"/>
              <a:t>Klebsiella pneumoniae</a:t>
            </a:r>
            <a:r>
              <a:rPr sz="2300" dirty="0"/>
              <a:t> and </a:t>
            </a:r>
            <a:r>
              <a:rPr sz="2300" i="1" dirty="0"/>
              <a:t>Klebsiella</a:t>
            </a:r>
            <a:r>
              <a:rPr sz="2300" dirty="0"/>
              <a:t> spp. isolates from North American Pacific coastal marine mammals. Vet </a:t>
            </a:r>
            <a:r>
              <a:rPr sz="2300" dirty="0" err="1"/>
              <a:t>Microbiol</a:t>
            </a:r>
            <a:r>
              <a:rPr sz="2300" dirty="0"/>
              <a:t>. 2022 Feb; 265. </a:t>
            </a:r>
            <a:r>
              <a:rPr sz="2300" dirty="0" err="1"/>
              <a:t>doi</a:t>
            </a:r>
            <a:r>
              <a:rPr sz="2300" dirty="0"/>
              <a:t>: 10.1016/j.vetmic.2021.109307. </a:t>
            </a:r>
          </a:p>
          <a:p>
            <a:pPr marL="762000" indent="-762000" algn="l">
              <a:defRPr sz="2400">
                <a:solidFill>
                  <a:srgbClr val="000000"/>
                </a:solidFill>
              </a:defRPr>
            </a:pPr>
            <a:r>
              <a:rPr sz="2300" dirty="0"/>
              <a:t>Grant JR, Enns E, </a:t>
            </a:r>
            <a:r>
              <a:rPr sz="2300" dirty="0" err="1"/>
              <a:t>Marinier</a:t>
            </a:r>
            <a:r>
              <a:rPr sz="2300" dirty="0"/>
              <a:t> E, Mandal A, Herman EK, Chen C, Graham M, Van </a:t>
            </a:r>
            <a:r>
              <a:rPr sz="2300" dirty="0" err="1"/>
              <a:t>Domselaar</a:t>
            </a:r>
            <a:r>
              <a:rPr sz="2300" dirty="0"/>
              <a:t> G, </a:t>
            </a:r>
            <a:r>
              <a:rPr sz="2300" dirty="0" err="1"/>
              <a:t>Stothard</a:t>
            </a:r>
            <a:r>
              <a:rPr sz="2300" dirty="0"/>
              <a:t> P. </a:t>
            </a:r>
            <a:r>
              <a:rPr sz="2300" dirty="0" err="1"/>
              <a:t>Proksee</a:t>
            </a:r>
            <a:r>
              <a:rPr sz="2300" dirty="0"/>
              <a:t>: an in-depth characterization and visualization of bacterial genomes. Nucleic Acids Res. 2023. </a:t>
            </a:r>
            <a:r>
              <a:rPr sz="2300" dirty="0" err="1"/>
              <a:t>doi</a:t>
            </a:r>
            <a:r>
              <a:rPr sz="2300" dirty="0"/>
              <a:t>: 10.1093/</a:t>
            </a:r>
            <a:r>
              <a:rPr sz="2300" dirty="0" err="1"/>
              <a:t>nar</a:t>
            </a:r>
            <a:r>
              <a:rPr sz="2300" dirty="0"/>
              <a:t>/gkad326.</a:t>
            </a:r>
          </a:p>
          <a:p>
            <a:pPr marL="762000" indent="-762000" algn="l">
              <a:defRPr sz="2400">
                <a:solidFill>
                  <a:srgbClr val="000000"/>
                </a:solidFill>
              </a:defRPr>
            </a:pPr>
            <a:r>
              <a:rPr sz="2300" dirty="0" err="1"/>
              <a:t>Janda</a:t>
            </a:r>
            <a:r>
              <a:rPr sz="2300" dirty="0"/>
              <a:t> JM and Abbott SL. The Genera </a:t>
            </a:r>
            <a:r>
              <a:rPr sz="2300" i="1" dirty="0"/>
              <a:t>Klebsiella</a:t>
            </a:r>
            <a:r>
              <a:rPr sz="2300" dirty="0"/>
              <a:t> and </a:t>
            </a:r>
            <a:r>
              <a:rPr sz="2300" i="1" dirty="0" err="1"/>
              <a:t>Raoultella</a:t>
            </a:r>
            <a:r>
              <a:rPr sz="2300" dirty="0"/>
              <a:t>. In The Enterobacteria (eds J.M. </a:t>
            </a:r>
            <a:r>
              <a:rPr sz="2300" dirty="0" err="1"/>
              <a:t>Janda</a:t>
            </a:r>
            <a:r>
              <a:rPr sz="2300" dirty="0"/>
              <a:t> and S.L. Abbott). 2005. </a:t>
            </a:r>
            <a:r>
              <a:rPr sz="2300" dirty="0" err="1"/>
              <a:t>doi</a:t>
            </a:r>
            <a:r>
              <a:rPr sz="2300" dirty="0"/>
              <a:t>: 10.1128/9781555817541.ch9.</a:t>
            </a:r>
          </a:p>
          <a:p>
            <a:pPr marL="762000" indent="-762000" algn="l">
              <a:defRPr sz="2400">
                <a:solidFill>
                  <a:srgbClr val="000000"/>
                </a:solidFill>
              </a:defRPr>
            </a:pPr>
            <a:r>
              <a:rPr sz="2300" dirty="0"/>
              <a:t>Jang S, Wheeler L, Carey RB, Jensen B, Crandall CM, Schrader KN, Jessup D, Colegrove K, Gulland FM. Pleuritis and suppurative pneumonia associated with a </a:t>
            </a:r>
            <a:r>
              <a:rPr sz="2300" dirty="0" err="1"/>
              <a:t>hypermucoviscosity</a:t>
            </a:r>
            <a:r>
              <a:rPr sz="2300" dirty="0"/>
              <a:t> phenotype of </a:t>
            </a:r>
            <a:r>
              <a:rPr sz="2300" i="1" dirty="0"/>
              <a:t>Klebsiella pneumoniae</a:t>
            </a:r>
            <a:r>
              <a:rPr sz="2300" dirty="0"/>
              <a:t> in California sea lions (</a:t>
            </a:r>
            <a:r>
              <a:rPr sz="2300" i="1" dirty="0"/>
              <a:t>Zalophus californianus</a:t>
            </a:r>
            <a:r>
              <a:rPr sz="2300" dirty="0"/>
              <a:t>). Vet </a:t>
            </a:r>
            <a:r>
              <a:rPr sz="2300" dirty="0" err="1"/>
              <a:t>Microbiol</a:t>
            </a:r>
            <a:r>
              <a:rPr sz="2300" dirty="0"/>
              <a:t>. 2010 Feb 24;141(1-2):174-7. </a:t>
            </a:r>
            <a:r>
              <a:rPr sz="2300" dirty="0" err="1"/>
              <a:t>doi</a:t>
            </a:r>
            <a:r>
              <a:rPr sz="2300" dirty="0"/>
              <a:t>: 10.1016/j.vetmic.2009.07.032.</a:t>
            </a:r>
          </a:p>
          <a:p>
            <a:pPr marL="762000" indent="-762000" algn="l">
              <a:defRPr sz="2400">
                <a:solidFill>
                  <a:srgbClr val="000000"/>
                </a:solidFill>
              </a:defRPr>
            </a:pPr>
            <a:r>
              <a:rPr sz="2300" dirty="0"/>
              <a:t>Johnson S, Dunkin RC, Limon JD, Smith MS, </a:t>
            </a:r>
            <a:r>
              <a:rPr sz="2300" dirty="0" err="1"/>
              <a:t>Byukusenge</a:t>
            </a:r>
            <a:r>
              <a:rPr sz="2300" dirty="0"/>
              <a:t> M, </a:t>
            </a:r>
            <a:r>
              <a:rPr sz="2300" dirty="0" err="1"/>
              <a:t>Jayarao</a:t>
            </a:r>
            <a:r>
              <a:rPr sz="2300" dirty="0"/>
              <a:t> BM, Kuchipudi SV, Duignan PJ, Field CL, </a:t>
            </a:r>
            <a:r>
              <a:rPr sz="2300" dirty="0" err="1"/>
              <a:t>Hortensius</a:t>
            </a:r>
            <a:r>
              <a:rPr sz="2300" dirty="0"/>
              <a:t> L, Martinez M, Soto E, Whitaker D, Kinsley AC. </a:t>
            </a:r>
            <a:r>
              <a:rPr sz="2300" i="1" dirty="0"/>
              <a:t>Klebsiella pneumoniae</a:t>
            </a:r>
            <a:r>
              <a:rPr sz="2300" dirty="0"/>
              <a:t> in California sea lions of central California. Abstract for International Association for Aquatic Animal Medicine Conference. 2023 May.</a:t>
            </a:r>
          </a:p>
          <a:p>
            <a:pPr marL="762000" indent="-762000" algn="l">
              <a:defRPr sz="2400">
                <a:solidFill>
                  <a:srgbClr val="000000"/>
                </a:solidFill>
              </a:defRPr>
            </a:pPr>
            <a:r>
              <a:rPr sz="2300" dirty="0" err="1"/>
              <a:t>Letunic</a:t>
            </a:r>
            <a:r>
              <a:rPr sz="2300" dirty="0"/>
              <a:t> I and Bork P. Interactive tree of life (</a:t>
            </a:r>
            <a:r>
              <a:rPr sz="2300" dirty="0" err="1"/>
              <a:t>iTOL</a:t>
            </a:r>
            <a:r>
              <a:rPr sz="2300" dirty="0"/>
              <a:t>) v5: an online tool for phylogenetic tree display and annotation. Nucleic Acids Res</a:t>
            </a:r>
            <a:r>
              <a:rPr sz="2300" i="1" dirty="0"/>
              <a:t>. </a:t>
            </a:r>
            <a:r>
              <a:rPr sz="2300" dirty="0"/>
              <a:t>2021 Apr 22; 49(W1):W293-6. </a:t>
            </a:r>
            <a:r>
              <a:rPr sz="2300" dirty="0" err="1"/>
              <a:t>doi</a:t>
            </a:r>
            <a:r>
              <a:rPr sz="2300" dirty="0"/>
              <a:t>: 10.1093/</a:t>
            </a:r>
            <a:r>
              <a:rPr sz="2300" dirty="0" err="1"/>
              <a:t>nar</a:t>
            </a:r>
            <a:r>
              <a:rPr sz="2300" dirty="0"/>
              <a:t>/gkab301.</a:t>
            </a:r>
          </a:p>
          <a:p>
            <a:pPr marL="762000" indent="-762000" algn="l">
              <a:defRPr sz="2400">
                <a:solidFill>
                  <a:srgbClr val="000000"/>
                </a:solidFill>
              </a:defRPr>
            </a:pPr>
            <a:r>
              <a:rPr sz="2300" dirty="0" err="1"/>
              <a:t>Schwengers</a:t>
            </a:r>
            <a:r>
              <a:rPr sz="2300" dirty="0"/>
              <a:t> O, </a:t>
            </a:r>
            <a:r>
              <a:rPr sz="2300" dirty="0" err="1"/>
              <a:t>Jelonek</a:t>
            </a:r>
            <a:r>
              <a:rPr sz="2300" dirty="0"/>
              <a:t> L, </a:t>
            </a:r>
            <a:r>
              <a:rPr sz="2300" dirty="0" err="1"/>
              <a:t>Dieckmann</a:t>
            </a:r>
            <a:r>
              <a:rPr sz="2300" dirty="0"/>
              <a:t> M A, </a:t>
            </a:r>
            <a:r>
              <a:rPr sz="2300" dirty="0" err="1"/>
              <a:t>Beyvers</a:t>
            </a:r>
            <a:r>
              <a:rPr sz="2300" dirty="0"/>
              <a:t> S, </a:t>
            </a:r>
            <a:r>
              <a:rPr sz="2300" dirty="0" err="1"/>
              <a:t>Blom</a:t>
            </a:r>
            <a:r>
              <a:rPr sz="2300" dirty="0"/>
              <a:t> J, </a:t>
            </a:r>
            <a:r>
              <a:rPr sz="2300" dirty="0" err="1"/>
              <a:t>Goesmann</a:t>
            </a:r>
            <a:r>
              <a:rPr sz="2300" dirty="0"/>
              <a:t> A. </a:t>
            </a:r>
            <a:r>
              <a:rPr sz="2300" dirty="0" err="1"/>
              <a:t>Bakta</a:t>
            </a:r>
            <a:r>
              <a:rPr sz="2300" dirty="0"/>
              <a:t>: rapid and standardized annotation of bacterial genomes via alignment-free sequence identification. Microbial Genomics. 2021. 7(11). </a:t>
            </a:r>
            <a:r>
              <a:rPr sz="2300" dirty="0" err="1"/>
              <a:t>doi</a:t>
            </a:r>
            <a:r>
              <a:rPr sz="2300" dirty="0"/>
              <a:t>: 10.1099/mgen.0.000685.</a:t>
            </a:r>
          </a:p>
          <a:p>
            <a:pPr marL="762000" indent="-762000" algn="l">
              <a:defRPr sz="2400">
                <a:solidFill>
                  <a:srgbClr val="000000"/>
                </a:solidFill>
              </a:defRPr>
            </a:pPr>
            <a:r>
              <a:rPr sz="2300" dirty="0"/>
              <a:t>Shon, AS, </a:t>
            </a:r>
            <a:r>
              <a:rPr sz="2300" dirty="0" err="1"/>
              <a:t>Bajwa</a:t>
            </a:r>
            <a:r>
              <a:rPr sz="2300" dirty="0"/>
              <a:t>, RPS, Russo, TA. Hypervirulent (hypermucoviscous) Klebsiella pneumoniae. Virulence. 2013. 4:107–18. </a:t>
            </a:r>
            <a:r>
              <a:rPr sz="2300" dirty="0" err="1"/>
              <a:t>doi</a:t>
            </a:r>
            <a:r>
              <a:rPr sz="2300" dirty="0"/>
              <a:t>: 10.4161/viru.22718. </a:t>
            </a:r>
          </a:p>
          <a:p>
            <a:pPr marL="762000" indent="-762000" algn="l">
              <a:defRPr sz="2400">
                <a:solidFill>
                  <a:srgbClr val="000000"/>
                </a:solidFill>
              </a:defRPr>
            </a:pPr>
            <a:r>
              <a:rPr sz="2300" dirty="0"/>
              <a:t>Soto E, </a:t>
            </a:r>
            <a:r>
              <a:rPr sz="2300" dirty="0" err="1"/>
              <a:t>LaMon</a:t>
            </a:r>
            <a:r>
              <a:rPr sz="2300" dirty="0"/>
              <a:t> V, Griffin M, </a:t>
            </a:r>
            <a:r>
              <a:rPr sz="2300" dirty="0" err="1"/>
              <a:t>Keirstead</a:t>
            </a:r>
            <a:r>
              <a:rPr sz="2300" dirty="0"/>
              <a:t> N, </a:t>
            </a:r>
            <a:r>
              <a:rPr sz="2300" dirty="0" err="1"/>
              <a:t>Beierschmitt</a:t>
            </a:r>
            <a:r>
              <a:rPr sz="2300" dirty="0"/>
              <a:t> A, </a:t>
            </a:r>
            <a:r>
              <a:rPr sz="2300" dirty="0" err="1"/>
              <a:t>Palmour</a:t>
            </a:r>
            <a:r>
              <a:rPr sz="2300" dirty="0"/>
              <a:t> R. Phenotypic and genotypic characterization of </a:t>
            </a:r>
            <a:r>
              <a:rPr sz="2300" i="1" dirty="0"/>
              <a:t>Klebsiella pneumoniae</a:t>
            </a:r>
            <a:r>
              <a:rPr sz="2300" dirty="0"/>
              <a:t> isolates recovered from nonhuman primates. 2012 Jul. J </a:t>
            </a:r>
            <a:r>
              <a:rPr sz="2300" dirty="0" err="1"/>
              <a:t>Wildl</a:t>
            </a:r>
            <a:r>
              <a:rPr sz="2300" dirty="0"/>
              <a:t> Dis 48(3):603–11. </a:t>
            </a:r>
            <a:r>
              <a:rPr sz="2300" dirty="0" err="1"/>
              <a:t>doi</a:t>
            </a:r>
            <a:r>
              <a:rPr sz="2300" dirty="0"/>
              <a:t>: 10.7589/0090-3558-48.3.603.</a:t>
            </a:r>
          </a:p>
          <a:p>
            <a:pPr marL="762000" indent="-762000" algn="l">
              <a:defRPr sz="2400">
                <a:solidFill>
                  <a:srgbClr val="000000"/>
                </a:solidFill>
              </a:defRPr>
            </a:pPr>
            <a:r>
              <a:rPr sz="2300" dirty="0"/>
              <a:t>Soto E, </a:t>
            </a:r>
            <a:r>
              <a:rPr sz="2300" dirty="0" err="1"/>
              <a:t>Marchi</a:t>
            </a:r>
            <a:r>
              <a:rPr sz="2300" dirty="0"/>
              <a:t> S, </a:t>
            </a:r>
            <a:r>
              <a:rPr sz="2300" dirty="0" err="1"/>
              <a:t>Beierschmitt</a:t>
            </a:r>
            <a:r>
              <a:rPr sz="2300" dirty="0"/>
              <a:t> A, Kearney M, Francis S, </a:t>
            </a:r>
            <a:r>
              <a:rPr sz="2300" dirty="0" err="1"/>
              <a:t>VanNess</a:t>
            </a:r>
            <a:r>
              <a:rPr sz="2300" dirty="0"/>
              <a:t> K, </a:t>
            </a:r>
            <a:r>
              <a:rPr sz="2300" dirty="0" err="1"/>
              <a:t>Vandenplas</a:t>
            </a:r>
            <a:r>
              <a:rPr sz="2300" dirty="0"/>
              <a:t> M, Thrall M, </a:t>
            </a:r>
            <a:r>
              <a:rPr sz="2300" dirty="0" err="1"/>
              <a:t>Palmour</a:t>
            </a:r>
            <a:r>
              <a:rPr sz="2300" dirty="0"/>
              <a:t> R. Interaction of non-human primate complement and antibodies with hypermucoviscous </a:t>
            </a:r>
            <a:r>
              <a:rPr sz="2300" i="1" dirty="0"/>
              <a:t>Klebsiella pneumoniae</a:t>
            </a:r>
            <a:r>
              <a:rPr sz="2300" dirty="0"/>
              <a:t>. Vet Res. 2016 Mar 8. 47(40). </a:t>
            </a:r>
            <a:r>
              <a:rPr sz="2300" dirty="0" err="1"/>
              <a:t>doi</a:t>
            </a:r>
            <a:r>
              <a:rPr sz="2300" dirty="0"/>
              <a:t>: 10.1186/s13567-016-0325-1. </a:t>
            </a:r>
            <a:br>
              <a:rPr lang="en-US" sz="2300" dirty="0"/>
            </a:br>
            <a:endParaRPr sz="2300" dirty="0"/>
          </a:p>
          <a:p>
            <a:pPr marL="762000" indent="-762000" algn="l">
              <a:defRPr sz="2400">
                <a:solidFill>
                  <a:srgbClr val="000000"/>
                </a:solidFill>
              </a:defRPr>
            </a:pPr>
            <a:r>
              <a:rPr sz="2300" dirty="0"/>
              <a:t>Images created with </a:t>
            </a:r>
            <a:r>
              <a:rPr sz="2300" dirty="0" err="1"/>
              <a:t>BioRender.com</a:t>
            </a:r>
            <a:r>
              <a:rPr sz="2300" dirty="0"/>
              <a:t>.</a:t>
            </a:r>
          </a:p>
        </p:txBody>
      </p:sp>
      <p:grpSp>
        <p:nvGrpSpPr>
          <p:cNvPr id="1308" name="Image"/>
          <p:cNvGrpSpPr/>
          <p:nvPr/>
        </p:nvGrpSpPr>
        <p:grpSpPr>
          <a:xfrm>
            <a:off x="20941459" y="691319"/>
            <a:ext cx="2581731" cy="2948062"/>
            <a:chOff x="0" y="0"/>
            <a:chExt cx="2581730" cy="2948061"/>
          </a:xfrm>
        </p:grpSpPr>
        <p:pic>
          <p:nvPicPr>
            <p:cNvPr id="1307"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000" y="127000"/>
              <a:ext cx="2327731" cy="2694062"/>
            </a:xfrm>
            <a:prstGeom prst="rect">
              <a:avLst/>
            </a:prstGeom>
            <a:ln>
              <a:noFill/>
            </a:ln>
            <a:effectLst/>
          </p:spPr>
        </p:pic>
        <p:pic>
          <p:nvPicPr>
            <p:cNvPr id="1306" name="Image" descr="Image"/>
            <p:cNvPicPr>
              <a:picLocks/>
            </p:cNvPicPr>
            <p:nvPr/>
          </p:nvPicPr>
          <p:blipFill>
            <a:blip r:embed="rId3"/>
            <a:stretch>
              <a:fillRect/>
            </a:stretch>
          </p:blipFill>
          <p:spPr>
            <a:xfrm>
              <a:off x="0" y="0"/>
              <a:ext cx="2581731" cy="2948062"/>
            </a:xfrm>
            <a:prstGeom prst="rect">
              <a:avLst/>
            </a:prstGeom>
            <a:effectLst/>
          </p:spPr>
        </p:pic>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hueOff val="-266614"/>
            <a:satOff val="17837"/>
            <a:lumOff val="17247"/>
          </a:schemeClr>
        </a:solidFill>
        <a:effectLst/>
      </p:bgPr>
    </p:bg>
    <p:spTree>
      <p:nvGrpSpPr>
        <p:cNvPr id="1" name=""/>
        <p:cNvGrpSpPr/>
        <p:nvPr/>
      </p:nvGrpSpPr>
      <p:grpSpPr>
        <a:xfrm>
          <a:off x="0" y="0"/>
          <a:ext cx="0" cy="0"/>
          <a:chOff x="0" y="0"/>
          <a:chExt cx="0" cy="0"/>
        </a:xfrm>
      </p:grpSpPr>
      <p:sp>
        <p:nvSpPr>
          <p:cNvPr id="192" name="Klebsiella pneumoniae"/>
          <p:cNvSpPr txBox="1">
            <a:spLocks noGrp="1"/>
          </p:cNvSpPr>
          <p:nvPr>
            <p:ph type="title"/>
          </p:nvPr>
        </p:nvSpPr>
        <p:spPr>
          <a:prstGeom prst="rect">
            <a:avLst/>
          </a:prstGeom>
        </p:spPr>
        <p:txBody>
          <a:bodyPr/>
          <a:lstStyle>
            <a:lvl1pPr>
              <a:defRPr i="1" cap="none">
                <a:solidFill>
                  <a:srgbClr val="000000"/>
                </a:solidFill>
                <a:latin typeface="+mn-lt"/>
                <a:ea typeface="+mn-ea"/>
                <a:cs typeface="+mn-cs"/>
                <a:sym typeface="Gill Sans"/>
              </a:defRPr>
            </a:lvl1pPr>
          </a:lstStyle>
          <a:p>
            <a:r>
              <a:rPr dirty="0"/>
              <a:t>Klebsiella pneumoniae</a:t>
            </a:r>
          </a:p>
        </p:txBody>
      </p:sp>
      <p:grpSp>
        <p:nvGrpSpPr>
          <p:cNvPr id="195" name="Image"/>
          <p:cNvGrpSpPr/>
          <p:nvPr/>
        </p:nvGrpSpPr>
        <p:grpSpPr>
          <a:xfrm rot="15509495" flipH="1">
            <a:off x="23129610" y="2488582"/>
            <a:ext cx="347275" cy="578158"/>
            <a:chOff x="0" y="0"/>
            <a:chExt cx="347273" cy="578157"/>
          </a:xfrm>
        </p:grpSpPr>
        <p:pic>
          <p:nvPicPr>
            <p:cNvPr id="194" name="Image" descr="Image"/>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35921" y="38940"/>
              <a:ext cx="275485" cy="478235"/>
            </a:xfrm>
            <a:custGeom>
              <a:avLst/>
              <a:gdLst/>
              <a:ahLst/>
              <a:cxnLst>
                <a:cxn ang="0">
                  <a:pos x="wd2" y="hd2"/>
                </a:cxn>
                <a:cxn ang="5400000">
                  <a:pos x="wd2" y="hd2"/>
                </a:cxn>
                <a:cxn ang="10800000">
                  <a:pos x="wd2" y="hd2"/>
                </a:cxn>
                <a:cxn ang="16200000">
                  <a:pos x="wd2" y="hd2"/>
                </a:cxn>
              </a:cxnLst>
              <a:rect l="0" t="0" r="r" b="b"/>
              <a:pathLst>
                <a:path w="21593" h="21600" extrusionOk="0">
                  <a:moveTo>
                    <a:pt x="7093" y="0"/>
                  </a:moveTo>
                  <a:cubicBezTo>
                    <a:pt x="6992" y="29"/>
                    <a:pt x="6868" y="58"/>
                    <a:pt x="6719" y="36"/>
                  </a:cubicBezTo>
                  <a:cubicBezTo>
                    <a:pt x="6615" y="20"/>
                    <a:pt x="6498" y="9"/>
                    <a:pt x="6408" y="18"/>
                  </a:cubicBezTo>
                  <a:cubicBezTo>
                    <a:pt x="6318" y="27"/>
                    <a:pt x="6253" y="42"/>
                    <a:pt x="6222" y="72"/>
                  </a:cubicBezTo>
                  <a:cubicBezTo>
                    <a:pt x="6189" y="102"/>
                    <a:pt x="6017" y="128"/>
                    <a:pt x="5786" y="143"/>
                  </a:cubicBezTo>
                  <a:cubicBezTo>
                    <a:pt x="5569" y="158"/>
                    <a:pt x="5301" y="167"/>
                    <a:pt x="5008" y="161"/>
                  </a:cubicBezTo>
                  <a:cubicBezTo>
                    <a:pt x="4403" y="150"/>
                    <a:pt x="3821" y="200"/>
                    <a:pt x="3702" y="269"/>
                  </a:cubicBezTo>
                  <a:cubicBezTo>
                    <a:pt x="3583" y="338"/>
                    <a:pt x="3371" y="371"/>
                    <a:pt x="3235" y="341"/>
                  </a:cubicBezTo>
                  <a:cubicBezTo>
                    <a:pt x="3099" y="311"/>
                    <a:pt x="2834" y="425"/>
                    <a:pt x="2644" y="592"/>
                  </a:cubicBezTo>
                  <a:cubicBezTo>
                    <a:pt x="2621" y="612"/>
                    <a:pt x="2603" y="610"/>
                    <a:pt x="2582" y="627"/>
                  </a:cubicBezTo>
                  <a:cubicBezTo>
                    <a:pt x="2560" y="655"/>
                    <a:pt x="2539" y="682"/>
                    <a:pt x="2489" y="717"/>
                  </a:cubicBezTo>
                  <a:cubicBezTo>
                    <a:pt x="2426" y="761"/>
                    <a:pt x="2387" y="773"/>
                    <a:pt x="2333" y="789"/>
                  </a:cubicBezTo>
                  <a:cubicBezTo>
                    <a:pt x="2317" y="794"/>
                    <a:pt x="2286" y="804"/>
                    <a:pt x="2271" y="807"/>
                  </a:cubicBezTo>
                  <a:cubicBezTo>
                    <a:pt x="2255" y="809"/>
                    <a:pt x="2225" y="807"/>
                    <a:pt x="2209" y="807"/>
                  </a:cubicBezTo>
                  <a:cubicBezTo>
                    <a:pt x="2138" y="809"/>
                    <a:pt x="2078" y="795"/>
                    <a:pt x="1991" y="753"/>
                  </a:cubicBezTo>
                  <a:cubicBezTo>
                    <a:pt x="1916" y="718"/>
                    <a:pt x="1836" y="707"/>
                    <a:pt x="1773" y="699"/>
                  </a:cubicBezTo>
                  <a:cubicBezTo>
                    <a:pt x="1649" y="691"/>
                    <a:pt x="1481" y="758"/>
                    <a:pt x="1275" y="860"/>
                  </a:cubicBezTo>
                  <a:cubicBezTo>
                    <a:pt x="1213" y="919"/>
                    <a:pt x="1172" y="966"/>
                    <a:pt x="1213" y="1004"/>
                  </a:cubicBezTo>
                  <a:cubicBezTo>
                    <a:pt x="1277" y="1063"/>
                    <a:pt x="1222" y="1198"/>
                    <a:pt x="1089" y="1291"/>
                  </a:cubicBezTo>
                  <a:cubicBezTo>
                    <a:pt x="802" y="1490"/>
                    <a:pt x="613" y="1431"/>
                    <a:pt x="62" y="1147"/>
                  </a:cubicBezTo>
                  <a:cubicBezTo>
                    <a:pt x="35" y="1139"/>
                    <a:pt x="28" y="1139"/>
                    <a:pt x="0" y="1129"/>
                  </a:cubicBezTo>
                  <a:cubicBezTo>
                    <a:pt x="576" y="1435"/>
                    <a:pt x="704" y="1622"/>
                    <a:pt x="529" y="1810"/>
                  </a:cubicBezTo>
                  <a:cubicBezTo>
                    <a:pt x="404" y="1945"/>
                    <a:pt x="338" y="2349"/>
                    <a:pt x="311" y="2796"/>
                  </a:cubicBezTo>
                  <a:cubicBezTo>
                    <a:pt x="335" y="2974"/>
                    <a:pt x="347" y="3024"/>
                    <a:pt x="373" y="3280"/>
                  </a:cubicBezTo>
                  <a:cubicBezTo>
                    <a:pt x="433" y="3864"/>
                    <a:pt x="526" y="4244"/>
                    <a:pt x="622" y="4643"/>
                  </a:cubicBezTo>
                  <a:cubicBezTo>
                    <a:pt x="639" y="4710"/>
                    <a:pt x="635" y="4809"/>
                    <a:pt x="653" y="4876"/>
                  </a:cubicBezTo>
                  <a:cubicBezTo>
                    <a:pt x="672" y="4891"/>
                    <a:pt x="691" y="4913"/>
                    <a:pt x="715" y="4929"/>
                  </a:cubicBezTo>
                  <a:cubicBezTo>
                    <a:pt x="851" y="5024"/>
                    <a:pt x="910" y="5122"/>
                    <a:pt x="840" y="5162"/>
                  </a:cubicBezTo>
                  <a:cubicBezTo>
                    <a:pt x="814" y="5178"/>
                    <a:pt x="842" y="5297"/>
                    <a:pt x="871" y="5413"/>
                  </a:cubicBezTo>
                  <a:cubicBezTo>
                    <a:pt x="1016" y="5799"/>
                    <a:pt x="1146" y="6162"/>
                    <a:pt x="1431" y="6722"/>
                  </a:cubicBezTo>
                  <a:cubicBezTo>
                    <a:pt x="1697" y="7245"/>
                    <a:pt x="2099" y="7720"/>
                    <a:pt x="2395" y="7869"/>
                  </a:cubicBezTo>
                  <a:cubicBezTo>
                    <a:pt x="3044" y="8196"/>
                    <a:pt x="3269" y="8669"/>
                    <a:pt x="2924" y="8909"/>
                  </a:cubicBezTo>
                  <a:cubicBezTo>
                    <a:pt x="2716" y="9054"/>
                    <a:pt x="2737" y="9133"/>
                    <a:pt x="2955" y="9285"/>
                  </a:cubicBezTo>
                  <a:cubicBezTo>
                    <a:pt x="3109" y="9392"/>
                    <a:pt x="3185" y="9511"/>
                    <a:pt x="3111" y="9554"/>
                  </a:cubicBezTo>
                  <a:cubicBezTo>
                    <a:pt x="3073" y="9576"/>
                    <a:pt x="3085" y="9635"/>
                    <a:pt x="3142" y="9716"/>
                  </a:cubicBezTo>
                  <a:cubicBezTo>
                    <a:pt x="3152" y="9724"/>
                    <a:pt x="3163" y="9726"/>
                    <a:pt x="3173" y="9733"/>
                  </a:cubicBezTo>
                  <a:cubicBezTo>
                    <a:pt x="3228" y="9776"/>
                    <a:pt x="3271" y="9842"/>
                    <a:pt x="3329" y="9877"/>
                  </a:cubicBezTo>
                  <a:cubicBezTo>
                    <a:pt x="3475" y="9965"/>
                    <a:pt x="3539" y="10014"/>
                    <a:pt x="3608" y="10074"/>
                  </a:cubicBezTo>
                  <a:cubicBezTo>
                    <a:pt x="3812" y="10110"/>
                    <a:pt x="3973" y="10166"/>
                    <a:pt x="4013" y="10235"/>
                  </a:cubicBezTo>
                  <a:cubicBezTo>
                    <a:pt x="4057" y="10312"/>
                    <a:pt x="3954" y="10427"/>
                    <a:pt x="3795" y="10522"/>
                  </a:cubicBezTo>
                  <a:cubicBezTo>
                    <a:pt x="3812" y="10536"/>
                    <a:pt x="3805" y="10543"/>
                    <a:pt x="3826" y="10558"/>
                  </a:cubicBezTo>
                  <a:cubicBezTo>
                    <a:pt x="3922" y="10625"/>
                    <a:pt x="3972" y="10685"/>
                    <a:pt x="3982" y="10737"/>
                  </a:cubicBezTo>
                  <a:cubicBezTo>
                    <a:pt x="4118" y="10767"/>
                    <a:pt x="4142" y="10859"/>
                    <a:pt x="4106" y="11114"/>
                  </a:cubicBezTo>
                  <a:cubicBezTo>
                    <a:pt x="4102" y="11141"/>
                    <a:pt x="4108" y="11160"/>
                    <a:pt x="4106" y="11185"/>
                  </a:cubicBezTo>
                  <a:cubicBezTo>
                    <a:pt x="4425" y="11240"/>
                    <a:pt x="4508" y="11309"/>
                    <a:pt x="4417" y="11508"/>
                  </a:cubicBezTo>
                  <a:cubicBezTo>
                    <a:pt x="4399" y="11548"/>
                    <a:pt x="4417" y="11614"/>
                    <a:pt x="4417" y="11669"/>
                  </a:cubicBezTo>
                  <a:cubicBezTo>
                    <a:pt x="4451" y="11687"/>
                    <a:pt x="4471" y="11707"/>
                    <a:pt x="4511" y="11723"/>
                  </a:cubicBezTo>
                  <a:cubicBezTo>
                    <a:pt x="4759" y="11823"/>
                    <a:pt x="4884" y="11952"/>
                    <a:pt x="4822" y="12010"/>
                  </a:cubicBezTo>
                  <a:cubicBezTo>
                    <a:pt x="4760" y="12068"/>
                    <a:pt x="4886" y="12148"/>
                    <a:pt x="5071" y="12189"/>
                  </a:cubicBezTo>
                  <a:lnTo>
                    <a:pt x="5164" y="12153"/>
                  </a:lnTo>
                  <a:cubicBezTo>
                    <a:pt x="5435" y="11946"/>
                    <a:pt x="5680" y="11880"/>
                    <a:pt x="5942" y="11938"/>
                  </a:cubicBezTo>
                  <a:cubicBezTo>
                    <a:pt x="6249" y="12006"/>
                    <a:pt x="6247" y="12060"/>
                    <a:pt x="6035" y="12207"/>
                  </a:cubicBezTo>
                  <a:cubicBezTo>
                    <a:pt x="5889" y="12308"/>
                    <a:pt x="5858" y="12452"/>
                    <a:pt x="5942" y="12530"/>
                  </a:cubicBezTo>
                  <a:cubicBezTo>
                    <a:pt x="6025" y="12607"/>
                    <a:pt x="5930" y="12775"/>
                    <a:pt x="5724" y="12906"/>
                  </a:cubicBezTo>
                  <a:cubicBezTo>
                    <a:pt x="5635" y="12963"/>
                    <a:pt x="5581" y="13025"/>
                    <a:pt x="5537" y="13085"/>
                  </a:cubicBezTo>
                  <a:cubicBezTo>
                    <a:pt x="5558" y="13133"/>
                    <a:pt x="5540" y="13196"/>
                    <a:pt x="5506" y="13247"/>
                  </a:cubicBezTo>
                  <a:cubicBezTo>
                    <a:pt x="5441" y="13344"/>
                    <a:pt x="5598" y="13474"/>
                    <a:pt x="5848" y="13552"/>
                  </a:cubicBezTo>
                  <a:cubicBezTo>
                    <a:pt x="6097" y="13628"/>
                    <a:pt x="6257" y="13728"/>
                    <a:pt x="6190" y="13767"/>
                  </a:cubicBezTo>
                  <a:cubicBezTo>
                    <a:pt x="6123" y="13805"/>
                    <a:pt x="6166" y="13944"/>
                    <a:pt x="6284" y="14071"/>
                  </a:cubicBezTo>
                  <a:cubicBezTo>
                    <a:pt x="6423" y="14222"/>
                    <a:pt x="6428" y="14325"/>
                    <a:pt x="6284" y="14376"/>
                  </a:cubicBezTo>
                  <a:cubicBezTo>
                    <a:pt x="5995" y="14479"/>
                    <a:pt x="5994" y="15044"/>
                    <a:pt x="6284" y="15147"/>
                  </a:cubicBezTo>
                  <a:cubicBezTo>
                    <a:pt x="6407" y="15191"/>
                    <a:pt x="6421" y="15292"/>
                    <a:pt x="6346" y="15362"/>
                  </a:cubicBezTo>
                  <a:cubicBezTo>
                    <a:pt x="6270" y="15433"/>
                    <a:pt x="6397" y="15456"/>
                    <a:pt x="6626" y="15434"/>
                  </a:cubicBezTo>
                  <a:cubicBezTo>
                    <a:pt x="6910" y="15406"/>
                    <a:pt x="7029" y="15471"/>
                    <a:pt x="7030" y="15649"/>
                  </a:cubicBezTo>
                  <a:cubicBezTo>
                    <a:pt x="7031" y="15789"/>
                    <a:pt x="7184" y="16044"/>
                    <a:pt x="7341" y="16204"/>
                  </a:cubicBezTo>
                  <a:cubicBezTo>
                    <a:pt x="7499" y="16365"/>
                    <a:pt x="7596" y="16623"/>
                    <a:pt x="7559" y="16778"/>
                  </a:cubicBezTo>
                  <a:cubicBezTo>
                    <a:pt x="7505" y="17001"/>
                    <a:pt x="7588" y="17054"/>
                    <a:pt x="8026" y="17065"/>
                  </a:cubicBezTo>
                  <a:cubicBezTo>
                    <a:pt x="8938" y="17088"/>
                    <a:pt x="9018" y="17120"/>
                    <a:pt x="8741" y="17280"/>
                  </a:cubicBezTo>
                  <a:cubicBezTo>
                    <a:pt x="8403" y="17475"/>
                    <a:pt x="8406" y="18180"/>
                    <a:pt x="8741" y="18373"/>
                  </a:cubicBezTo>
                  <a:cubicBezTo>
                    <a:pt x="8928" y="18481"/>
                    <a:pt x="8919" y="18555"/>
                    <a:pt x="8741" y="18678"/>
                  </a:cubicBezTo>
                  <a:cubicBezTo>
                    <a:pt x="8460" y="18874"/>
                    <a:pt x="8655" y="19090"/>
                    <a:pt x="9114" y="19090"/>
                  </a:cubicBezTo>
                  <a:cubicBezTo>
                    <a:pt x="9479" y="19090"/>
                    <a:pt x="9853" y="19771"/>
                    <a:pt x="9550" y="19879"/>
                  </a:cubicBezTo>
                  <a:cubicBezTo>
                    <a:pt x="9264" y="19981"/>
                    <a:pt x="10776" y="20745"/>
                    <a:pt x="11759" y="21008"/>
                  </a:cubicBezTo>
                  <a:cubicBezTo>
                    <a:pt x="12210" y="21129"/>
                    <a:pt x="12733" y="21316"/>
                    <a:pt x="12941" y="21421"/>
                  </a:cubicBezTo>
                  <a:cubicBezTo>
                    <a:pt x="13187" y="21545"/>
                    <a:pt x="13525" y="21583"/>
                    <a:pt x="13905" y="21528"/>
                  </a:cubicBezTo>
                  <a:cubicBezTo>
                    <a:pt x="14354" y="21463"/>
                    <a:pt x="14656" y="21497"/>
                    <a:pt x="14807" y="21600"/>
                  </a:cubicBezTo>
                  <a:cubicBezTo>
                    <a:pt x="14820" y="21539"/>
                    <a:pt x="14829" y="21454"/>
                    <a:pt x="14807" y="21421"/>
                  </a:cubicBezTo>
                  <a:cubicBezTo>
                    <a:pt x="14645" y="21177"/>
                    <a:pt x="17308" y="20340"/>
                    <a:pt x="17545" y="20560"/>
                  </a:cubicBezTo>
                  <a:cubicBezTo>
                    <a:pt x="17710" y="20715"/>
                    <a:pt x="18477" y="20544"/>
                    <a:pt x="19380" y="20130"/>
                  </a:cubicBezTo>
                  <a:cubicBezTo>
                    <a:pt x="19422" y="20111"/>
                    <a:pt x="19460" y="20093"/>
                    <a:pt x="19504" y="20076"/>
                  </a:cubicBezTo>
                  <a:cubicBezTo>
                    <a:pt x="19295" y="19934"/>
                    <a:pt x="19394" y="19834"/>
                    <a:pt x="19909" y="19610"/>
                  </a:cubicBezTo>
                  <a:cubicBezTo>
                    <a:pt x="20556" y="19328"/>
                    <a:pt x="20606" y="19214"/>
                    <a:pt x="20624" y="17818"/>
                  </a:cubicBezTo>
                  <a:cubicBezTo>
                    <a:pt x="20635" y="16998"/>
                    <a:pt x="20703" y="16251"/>
                    <a:pt x="20811" y="16151"/>
                  </a:cubicBezTo>
                  <a:cubicBezTo>
                    <a:pt x="20919" y="16050"/>
                    <a:pt x="20935" y="15790"/>
                    <a:pt x="20842" y="15577"/>
                  </a:cubicBezTo>
                  <a:cubicBezTo>
                    <a:pt x="20749" y="15364"/>
                    <a:pt x="20804" y="15151"/>
                    <a:pt x="20966" y="15093"/>
                  </a:cubicBezTo>
                  <a:cubicBezTo>
                    <a:pt x="21171" y="15020"/>
                    <a:pt x="21147" y="14825"/>
                    <a:pt x="20873" y="14448"/>
                  </a:cubicBezTo>
                  <a:cubicBezTo>
                    <a:pt x="20456" y="13873"/>
                    <a:pt x="20719" y="13562"/>
                    <a:pt x="21371" y="13874"/>
                  </a:cubicBezTo>
                  <a:cubicBezTo>
                    <a:pt x="21405" y="13891"/>
                    <a:pt x="21459" y="13897"/>
                    <a:pt x="21495" y="13910"/>
                  </a:cubicBezTo>
                  <a:cubicBezTo>
                    <a:pt x="21529" y="13803"/>
                    <a:pt x="21546" y="13692"/>
                    <a:pt x="21589" y="13587"/>
                  </a:cubicBezTo>
                  <a:cubicBezTo>
                    <a:pt x="21600" y="13560"/>
                    <a:pt x="21584" y="13525"/>
                    <a:pt x="21589" y="13498"/>
                  </a:cubicBezTo>
                  <a:cubicBezTo>
                    <a:pt x="21578" y="13406"/>
                    <a:pt x="21598" y="13386"/>
                    <a:pt x="21589" y="13319"/>
                  </a:cubicBezTo>
                  <a:cubicBezTo>
                    <a:pt x="21567" y="13283"/>
                    <a:pt x="21535" y="13243"/>
                    <a:pt x="21495" y="13229"/>
                  </a:cubicBezTo>
                  <a:cubicBezTo>
                    <a:pt x="21376" y="13186"/>
                    <a:pt x="21329" y="13038"/>
                    <a:pt x="21402" y="12906"/>
                  </a:cubicBezTo>
                  <a:cubicBezTo>
                    <a:pt x="21426" y="12863"/>
                    <a:pt x="21438" y="12805"/>
                    <a:pt x="21433" y="12745"/>
                  </a:cubicBezTo>
                  <a:cubicBezTo>
                    <a:pt x="21420" y="12708"/>
                    <a:pt x="21415" y="12697"/>
                    <a:pt x="21402" y="12655"/>
                  </a:cubicBezTo>
                  <a:cubicBezTo>
                    <a:pt x="21347" y="12482"/>
                    <a:pt x="21148" y="12302"/>
                    <a:pt x="20966" y="12243"/>
                  </a:cubicBezTo>
                  <a:cubicBezTo>
                    <a:pt x="20785" y="12184"/>
                    <a:pt x="20684" y="12088"/>
                    <a:pt x="20749" y="12028"/>
                  </a:cubicBezTo>
                  <a:cubicBezTo>
                    <a:pt x="20835" y="11947"/>
                    <a:pt x="20727" y="11647"/>
                    <a:pt x="20531" y="11329"/>
                  </a:cubicBezTo>
                  <a:cubicBezTo>
                    <a:pt x="20490" y="11276"/>
                    <a:pt x="20480" y="11256"/>
                    <a:pt x="20438" y="11203"/>
                  </a:cubicBezTo>
                  <a:cubicBezTo>
                    <a:pt x="20168" y="10872"/>
                    <a:pt x="19851" y="10543"/>
                    <a:pt x="19691" y="10450"/>
                  </a:cubicBezTo>
                  <a:cubicBezTo>
                    <a:pt x="19497" y="10339"/>
                    <a:pt x="19392" y="10219"/>
                    <a:pt x="19411" y="10146"/>
                  </a:cubicBezTo>
                  <a:cubicBezTo>
                    <a:pt x="19293" y="10012"/>
                    <a:pt x="19209" y="9868"/>
                    <a:pt x="19193" y="9751"/>
                  </a:cubicBezTo>
                  <a:cubicBezTo>
                    <a:pt x="19182" y="9666"/>
                    <a:pt x="19128" y="9548"/>
                    <a:pt x="19069" y="9429"/>
                  </a:cubicBezTo>
                  <a:cubicBezTo>
                    <a:pt x="19024" y="9366"/>
                    <a:pt x="18996" y="9314"/>
                    <a:pt x="18944" y="9249"/>
                  </a:cubicBezTo>
                  <a:cubicBezTo>
                    <a:pt x="18854" y="9134"/>
                    <a:pt x="18861" y="9081"/>
                    <a:pt x="18789" y="8981"/>
                  </a:cubicBezTo>
                  <a:cubicBezTo>
                    <a:pt x="18594" y="8761"/>
                    <a:pt x="18423" y="8531"/>
                    <a:pt x="18416" y="8479"/>
                  </a:cubicBezTo>
                  <a:cubicBezTo>
                    <a:pt x="18414" y="8467"/>
                    <a:pt x="18363" y="8441"/>
                    <a:pt x="18353" y="8425"/>
                  </a:cubicBezTo>
                  <a:cubicBezTo>
                    <a:pt x="17765" y="8338"/>
                    <a:pt x="17176" y="8146"/>
                    <a:pt x="17016" y="7905"/>
                  </a:cubicBezTo>
                  <a:cubicBezTo>
                    <a:pt x="16897" y="7727"/>
                    <a:pt x="17229" y="7319"/>
                    <a:pt x="17545" y="7098"/>
                  </a:cubicBezTo>
                  <a:cubicBezTo>
                    <a:pt x="17183" y="6921"/>
                    <a:pt x="16859" y="6724"/>
                    <a:pt x="16985" y="6722"/>
                  </a:cubicBezTo>
                  <a:cubicBezTo>
                    <a:pt x="17125" y="6720"/>
                    <a:pt x="16979" y="6560"/>
                    <a:pt x="16674" y="6363"/>
                  </a:cubicBezTo>
                  <a:cubicBezTo>
                    <a:pt x="15862" y="5840"/>
                    <a:pt x="14900" y="4876"/>
                    <a:pt x="15087" y="4768"/>
                  </a:cubicBezTo>
                  <a:cubicBezTo>
                    <a:pt x="15176" y="4717"/>
                    <a:pt x="15019" y="4462"/>
                    <a:pt x="14745" y="4195"/>
                  </a:cubicBezTo>
                  <a:lnTo>
                    <a:pt x="14652" y="4087"/>
                  </a:lnTo>
                  <a:cubicBezTo>
                    <a:pt x="14471" y="4100"/>
                    <a:pt x="14240" y="3989"/>
                    <a:pt x="14092" y="3764"/>
                  </a:cubicBezTo>
                  <a:cubicBezTo>
                    <a:pt x="13962" y="3568"/>
                    <a:pt x="13928" y="3462"/>
                    <a:pt x="14061" y="3316"/>
                  </a:cubicBezTo>
                  <a:cubicBezTo>
                    <a:pt x="13846" y="3301"/>
                    <a:pt x="13700" y="3234"/>
                    <a:pt x="13750" y="3101"/>
                  </a:cubicBezTo>
                  <a:cubicBezTo>
                    <a:pt x="13766" y="3056"/>
                    <a:pt x="13753" y="3007"/>
                    <a:pt x="13750" y="2958"/>
                  </a:cubicBezTo>
                  <a:cubicBezTo>
                    <a:pt x="13633" y="2830"/>
                    <a:pt x="13504" y="2701"/>
                    <a:pt x="13470" y="2581"/>
                  </a:cubicBezTo>
                  <a:cubicBezTo>
                    <a:pt x="13466" y="2570"/>
                    <a:pt x="13419" y="2541"/>
                    <a:pt x="13407" y="2527"/>
                  </a:cubicBezTo>
                  <a:cubicBezTo>
                    <a:pt x="13376" y="2523"/>
                    <a:pt x="13344" y="2517"/>
                    <a:pt x="13314" y="2527"/>
                  </a:cubicBezTo>
                  <a:cubicBezTo>
                    <a:pt x="13202" y="2568"/>
                    <a:pt x="13015" y="2449"/>
                    <a:pt x="12879" y="2277"/>
                  </a:cubicBezTo>
                  <a:cubicBezTo>
                    <a:pt x="12829" y="2213"/>
                    <a:pt x="12694" y="2151"/>
                    <a:pt x="12567" y="2079"/>
                  </a:cubicBezTo>
                  <a:cubicBezTo>
                    <a:pt x="12305" y="1963"/>
                    <a:pt x="12029" y="1846"/>
                    <a:pt x="11728" y="1739"/>
                  </a:cubicBezTo>
                  <a:cubicBezTo>
                    <a:pt x="11268" y="1613"/>
                    <a:pt x="10651" y="1360"/>
                    <a:pt x="10328" y="1165"/>
                  </a:cubicBezTo>
                  <a:cubicBezTo>
                    <a:pt x="9992" y="963"/>
                    <a:pt x="9496" y="789"/>
                    <a:pt x="9239" y="789"/>
                  </a:cubicBezTo>
                  <a:cubicBezTo>
                    <a:pt x="8963" y="789"/>
                    <a:pt x="8531" y="606"/>
                    <a:pt x="8150" y="394"/>
                  </a:cubicBezTo>
                  <a:cubicBezTo>
                    <a:pt x="7618" y="533"/>
                    <a:pt x="7169" y="342"/>
                    <a:pt x="7093" y="0"/>
                  </a:cubicBezTo>
                  <a:close/>
                </a:path>
              </a:pathLst>
            </a:custGeom>
            <a:ln>
              <a:noFill/>
            </a:ln>
            <a:effectLst/>
          </p:spPr>
        </p:pic>
        <p:pic>
          <p:nvPicPr>
            <p:cNvPr id="193" name="Image" descr="Image"/>
            <p:cNvPicPr>
              <a:picLocks/>
            </p:cNvPicPr>
            <p:nvPr/>
          </p:nvPicPr>
          <p:blipFill>
            <a:blip r:embed="rId3"/>
            <a:stretch>
              <a:fillRect/>
            </a:stretch>
          </p:blipFill>
          <p:spPr>
            <a:xfrm>
              <a:off x="-1" y="-1"/>
              <a:ext cx="347275" cy="578159"/>
            </a:xfrm>
            <a:prstGeom prst="rect">
              <a:avLst/>
            </a:prstGeom>
            <a:effectLst/>
          </p:spPr>
        </p:pic>
      </p:grpSp>
      <p:grpSp>
        <p:nvGrpSpPr>
          <p:cNvPr id="198" name="Image"/>
          <p:cNvGrpSpPr/>
          <p:nvPr/>
        </p:nvGrpSpPr>
        <p:grpSpPr>
          <a:xfrm rot="6511922" flipH="1">
            <a:off x="23242673" y="1793497"/>
            <a:ext cx="347274" cy="578159"/>
            <a:chOff x="0" y="0"/>
            <a:chExt cx="347273" cy="578157"/>
          </a:xfrm>
        </p:grpSpPr>
        <p:pic>
          <p:nvPicPr>
            <p:cNvPr id="197" name="Image" descr="Image"/>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35921" y="38940"/>
              <a:ext cx="275485" cy="478235"/>
            </a:xfrm>
            <a:custGeom>
              <a:avLst/>
              <a:gdLst/>
              <a:ahLst/>
              <a:cxnLst>
                <a:cxn ang="0">
                  <a:pos x="wd2" y="hd2"/>
                </a:cxn>
                <a:cxn ang="5400000">
                  <a:pos x="wd2" y="hd2"/>
                </a:cxn>
                <a:cxn ang="10800000">
                  <a:pos x="wd2" y="hd2"/>
                </a:cxn>
                <a:cxn ang="16200000">
                  <a:pos x="wd2" y="hd2"/>
                </a:cxn>
              </a:cxnLst>
              <a:rect l="0" t="0" r="r" b="b"/>
              <a:pathLst>
                <a:path w="21593" h="21600" extrusionOk="0">
                  <a:moveTo>
                    <a:pt x="7093" y="0"/>
                  </a:moveTo>
                  <a:cubicBezTo>
                    <a:pt x="6992" y="29"/>
                    <a:pt x="6868" y="58"/>
                    <a:pt x="6719" y="36"/>
                  </a:cubicBezTo>
                  <a:cubicBezTo>
                    <a:pt x="6615" y="20"/>
                    <a:pt x="6498" y="9"/>
                    <a:pt x="6408" y="18"/>
                  </a:cubicBezTo>
                  <a:cubicBezTo>
                    <a:pt x="6318" y="27"/>
                    <a:pt x="6253" y="42"/>
                    <a:pt x="6222" y="72"/>
                  </a:cubicBezTo>
                  <a:cubicBezTo>
                    <a:pt x="6189" y="102"/>
                    <a:pt x="6017" y="128"/>
                    <a:pt x="5786" y="143"/>
                  </a:cubicBezTo>
                  <a:cubicBezTo>
                    <a:pt x="5569" y="158"/>
                    <a:pt x="5301" y="167"/>
                    <a:pt x="5008" y="161"/>
                  </a:cubicBezTo>
                  <a:cubicBezTo>
                    <a:pt x="4403" y="150"/>
                    <a:pt x="3821" y="200"/>
                    <a:pt x="3702" y="269"/>
                  </a:cubicBezTo>
                  <a:cubicBezTo>
                    <a:pt x="3583" y="338"/>
                    <a:pt x="3371" y="371"/>
                    <a:pt x="3235" y="341"/>
                  </a:cubicBezTo>
                  <a:cubicBezTo>
                    <a:pt x="3099" y="311"/>
                    <a:pt x="2834" y="425"/>
                    <a:pt x="2644" y="592"/>
                  </a:cubicBezTo>
                  <a:cubicBezTo>
                    <a:pt x="2621" y="612"/>
                    <a:pt x="2603" y="610"/>
                    <a:pt x="2582" y="627"/>
                  </a:cubicBezTo>
                  <a:cubicBezTo>
                    <a:pt x="2560" y="655"/>
                    <a:pt x="2539" y="682"/>
                    <a:pt x="2489" y="717"/>
                  </a:cubicBezTo>
                  <a:cubicBezTo>
                    <a:pt x="2426" y="761"/>
                    <a:pt x="2387" y="773"/>
                    <a:pt x="2333" y="789"/>
                  </a:cubicBezTo>
                  <a:cubicBezTo>
                    <a:pt x="2317" y="794"/>
                    <a:pt x="2286" y="804"/>
                    <a:pt x="2271" y="807"/>
                  </a:cubicBezTo>
                  <a:cubicBezTo>
                    <a:pt x="2255" y="809"/>
                    <a:pt x="2225" y="807"/>
                    <a:pt x="2209" y="807"/>
                  </a:cubicBezTo>
                  <a:cubicBezTo>
                    <a:pt x="2138" y="809"/>
                    <a:pt x="2078" y="795"/>
                    <a:pt x="1991" y="753"/>
                  </a:cubicBezTo>
                  <a:cubicBezTo>
                    <a:pt x="1916" y="718"/>
                    <a:pt x="1836" y="707"/>
                    <a:pt x="1773" y="699"/>
                  </a:cubicBezTo>
                  <a:cubicBezTo>
                    <a:pt x="1649" y="691"/>
                    <a:pt x="1481" y="758"/>
                    <a:pt x="1275" y="860"/>
                  </a:cubicBezTo>
                  <a:cubicBezTo>
                    <a:pt x="1213" y="919"/>
                    <a:pt x="1172" y="966"/>
                    <a:pt x="1213" y="1004"/>
                  </a:cubicBezTo>
                  <a:cubicBezTo>
                    <a:pt x="1277" y="1063"/>
                    <a:pt x="1222" y="1198"/>
                    <a:pt x="1089" y="1291"/>
                  </a:cubicBezTo>
                  <a:cubicBezTo>
                    <a:pt x="802" y="1490"/>
                    <a:pt x="613" y="1431"/>
                    <a:pt x="62" y="1147"/>
                  </a:cubicBezTo>
                  <a:cubicBezTo>
                    <a:pt x="35" y="1139"/>
                    <a:pt x="28" y="1139"/>
                    <a:pt x="0" y="1129"/>
                  </a:cubicBezTo>
                  <a:cubicBezTo>
                    <a:pt x="576" y="1435"/>
                    <a:pt x="704" y="1622"/>
                    <a:pt x="529" y="1810"/>
                  </a:cubicBezTo>
                  <a:cubicBezTo>
                    <a:pt x="404" y="1945"/>
                    <a:pt x="338" y="2349"/>
                    <a:pt x="311" y="2796"/>
                  </a:cubicBezTo>
                  <a:cubicBezTo>
                    <a:pt x="335" y="2974"/>
                    <a:pt x="347" y="3024"/>
                    <a:pt x="373" y="3280"/>
                  </a:cubicBezTo>
                  <a:cubicBezTo>
                    <a:pt x="433" y="3864"/>
                    <a:pt x="526" y="4244"/>
                    <a:pt x="622" y="4643"/>
                  </a:cubicBezTo>
                  <a:cubicBezTo>
                    <a:pt x="639" y="4710"/>
                    <a:pt x="635" y="4809"/>
                    <a:pt x="653" y="4876"/>
                  </a:cubicBezTo>
                  <a:cubicBezTo>
                    <a:pt x="672" y="4891"/>
                    <a:pt x="691" y="4913"/>
                    <a:pt x="715" y="4929"/>
                  </a:cubicBezTo>
                  <a:cubicBezTo>
                    <a:pt x="851" y="5024"/>
                    <a:pt x="910" y="5122"/>
                    <a:pt x="840" y="5162"/>
                  </a:cubicBezTo>
                  <a:cubicBezTo>
                    <a:pt x="814" y="5178"/>
                    <a:pt x="842" y="5297"/>
                    <a:pt x="871" y="5413"/>
                  </a:cubicBezTo>
                  <a:cubicBezTo>
                    <a:pt x="1016" y="5799"/>
                    <a:pt x="1146" y="6162"/>
                    <a:pt x="1431" y="6722"/>
                  </a:cubicBezTo>
                  <a:cubicBezTo>
                    <a:pt x="1697" y="7245"/>
                    <a:pt x="2099" y="7720"/>
                    <a:pt x="2395" y="7869"/>
                  </a:cubicBezTo>
                  <a:cubicBezTo>
                    <a:pt x="3044" y="8196"/>
                    <a:pt x="3269" y="8669"/>
                    <a:pt x="2924" y="8909"/>
                  </a:cubicBezTo>
                  <a:cubicBezTo>
                    <a:pt x="2716" y="9054"/>
                    <a:pt x="2737" y="9133"/>
                    <a:pt x="2955" y="9285"/>
                  </a:cubicBezTo>
                  <a:cubicBezTo>
                    <a:pt x="3109" y="9392"/>
                    <a:pt x="3185" y="9511"/>
                    <a:pt x="3111" y="9554"/>
                  </a:cubicBezTo>
                  <a:cubicBezTo>
                    <a:pt x="3073" y="9576"/>
                    <a:pt x="3085" y="9635"/>
                    <a:pt x="3142" y="9716"/>
                  </a:cubicBezTo>
                  <a:cubicBezTo>
                    <a:pt x="3152" y="9724"/>
                    <a:pt x="3163" y="9726"/>
                    <a:pt x="3173" y="9733"/>
                  </a:cubicBezTo>
                  <a:cubicBezTo>
                    <a:pt x="3228" y="9776"/>
                    <a:pt x="3271" y="9842"/>
                    <a:pt x="3329" y="9877"/>
                  </a:cubicBezTo>
                  <a:cubicBezTo>
                    <a:pt x="3475" y="9965"/>
                    <a:pt x="3539" y="10014"/>
                    <a:pt x="3608" y="10074"/>
                  </a:cubicBezTo>
                  <a:cubicBezTo>
                    <a:pt x="3812" y="10110"/>
                    <a:pt x="3973" y="10166"/>
                    <a:pt x="4013" y="10235"/>
                  </a:cubicBezTo>
                  <a:cubicBezTo>
                    <a:pt x="4057" y="10312"/>
                    <a:pt x="3954" y="10427"/>
                    <a:pt x="3795" y="10522"/>
                  </a:cubicBezTo>
                  <a:cubicBezTo>
                    <a:pt x="3812" y="10536"/>
                    <a:pt x="3805" y="10543"/>
                    <a:pt x="3826" y="10558"/>
                  </a:cubicBezTo>
                  <a:cubicBezTo>
                    <a:pt x="3922" y="10625"/>
                    <a:pt x="3972" y="10685"/>
                    <a:pt x="3982" y="10737"/>
                  </a:cubicBezTo>
                  <a:cubicBezTo>
                    <a:pt x="4118" y="10767"/>
                    <a:pt x="4142" y="10859"/>
                    <a:pt x="4106" y="11114"/>
                  </a:cubicBezTo>
                  <a:cubicBezTo>
                    <a:pt x="4102" y="11141"/>
                    <a:pt x="4108" y="11160"/>
                    <a:pt x="4106" y="11185"/>
                  </a:cubicBezTo>
                  <a:cubicBezTo>
                    <a:pt x="4425" y="11240"/>
                    <a:pt x="4508" y="11309"/>
                    <a:pt x="4417" y="11508"/>
                  </a:cubicBezTo>
                  <a:cubicBezTo>
                    <a:pt x="4399" y="11548"/>
                    <a:pt x="4417" y="11614"/>
                    <a:pt x="4417" y="11669"/>
                  </a:cubicBezTo>
                  <a:cubicBezTo>
                    <a:pt x="4451" y="11687"/>
                    <a:pt x="4471" y="11707"/>
                    <a:pt x="4511" y="11723"/>
                  </a:cubicBezTo>
                  <a:cubicBezTo>
                    <a:pt x="4759" y="11823"/>
                    <a:pt x="4884" y="11952"/>
                    <a:pt x="4822" y="12010"/>
                  </a:cubicBezTo>
                  <a:cubicBezTo>
                    <a:pt x="4760" y="12068"/>
                    <a:pt x="4886" y="12148"/>
                    <a:pt x="5071" y="12189"/>
                  </a:cubicBezTo>
                  <a:lnTo>
                    <a:pt x="5164" y="12153"/>
                  </a:lnTo>
                  <a:cubicBezTo>
                    <a:pt x="5435" y="11946"/>
                    <a:pt x="5680" y="11880"/>
                    <a:pt x="5942" y="11938"/>
                  </a:cubicBezTo>
                  <a:cubicBezTo>
                    <a:pt x="6249" y="12006"/>
                    <a:pt x="6247" y="12060"/>
                    <a:pt x="6035" y="12207"/>
                  </a:cubicBezTo>
                  <a:cubicBezTo>
                    <a:pt x="5889" y="12308"/>
                    <a:pt x="5858" y="12452"/>
                    <a:pt x="5942" y="12530"/>
                  </a:cubicBezTo>
                  <a:cubicBezTo>
                    <a:pt x="6025" y="12607"/>
                    <a:pt x="5930" y="12775"/>
                    <a:pt x="5724" y="12906"/>
                  </a:cubicBezTo>
                  <a:cubicBezTo>
                    <a:pt x="5635" y="12963"/>
                    <a:pt x="5581" y="13025"/>
                    <a:pt x="5537" y="13085"/>
                  </a:cubicBezTo>
                  <a:cubicBezTo>
                    <a:pt x="5558" y="13133"/>
                    <a:pt x="5540" y="13196"/>
                    <a:pt x="5506" y="13247"/>
                  </a:cubicBezTo>
                  <a:cubicBezTo>
                    <a:pt x="5441" y="13344"/>
                    <a:pt x="5598" y="13474"/>
                    <a:pt x="5848" y="13552"/>
                  </a:cubicBezTo>
                  <a:cubicBezTo>
                    <a:pt x="6097" y="13628"/>
                    <a:pt x="6257" y="13728"/>
                    <a:pt x="6190" y="13767"/>
                  </a:cubicBezTo>
                  <a:cubicBezTo>
                    <a:pt x="6123" y="13805"/>
                    <a:pt x="6166" y="13944"/>
                    <a:pt x="6284" y="14071"/>
                  </a:cubicBezTo>
                  <a:cubicBezTo>
                    <a:pt x="6423" y="14222"/>
                    <a:pt x="6428" y="14325"/>
                    <a:pt x="6284" y="14376"/>
                  </a:cubicBezTo>
                  <a:cubicBezTo>
                    <a:pt x="5995" y="14479"/>
                    <a:pt x="5994" y="15044"/>
                    <a:pt x="6284" y="15147"/>
                  </a:cubicBezTo>
                  <a:cubicBezTo>
                    <a:pt x="6407" y="15191"/>
                    <a:pt x="6421" y="15292"/>
                    <a:pt x="6346" y="15362"/>
                  </a:cubicBezTo>
                  <a:cubicBezTo>
                    <a:pt x="6270" y="15433"/>
                    <a:pt x="6397" y="15456"/>
                    <a:pt x="6626" y="15434"/>
                  </a:cubicBezTo>
                  <a:cubicBezTo>
                    <a:pt x="6910" y="15406"/>
                    <a:pt x="7029" y="15471"/>
                    <a:pt x="7030" y="15649"/>
                  </a:cubicBezTo>
                  <a:cubicBezTo>
                    <a:pt x="7031" y="15789"/>
                    <a:pt x="7184" y="16044"/>
                    <a:pt x="7341" y="16204"/>
                  </a:cubicBezTo>
                  <a:cubicBezTo>
                    <a:pt x="7499" y="16365"/>
                    <a:pt x="7596" y="16623"/>
                    <a:pt x="7559" y="16778"/>
                  </a:cubicBezTo>
                  <a:cubicBezTo>
                    <a:pt x="7505" y="17001"/>
                    <a:pt x="7588" y="17054"/>
                    <a:pt x="8026" y="17065"/>
                  </a:cubicBezTo>
                  <a:cubicBezTo>
                    <a:pt x="8938" y="17088"/>
                    <a:pt x="9018" y="17120"/>
                    <a:pt x="8741" y="17280"/>
                  </a:cubicBezTo>
                  <a:cubicBezTo>
                    <a:pt x="8403" y="17475"/>
                    <a:pt x="8406" y="18180"/>
                    <a:pt x="8741" y="18373"/>
                  </a:cubicBezTo>
                  <a:cubicBezTo>
                    <a:pt x="8928" y="18481"/>
                    <a:pt x="8919" y="18555"/>
                    <a:pt x="8741" y="18678"/>
                  </a:cubicBezTo>
                  <a:cubicBezTo>
                    <a:pt x="8460" y="18874"/>
                    <a:pt x="8655" y="19090"/>
                    <a:pt x="9114" y="19090"/>
                  </a:cubicBezTo>
                  <a:cubicBezTo>
                    <a:pt x="9479" y="19090"/>
                    <a:pt x="9853" y="19771"/>
                    <a:pt x="9550" y="19879"/>
                  </a:cubicBezTo>
                  <a:cubicBezTo>
                    <a:pt x="9264" y="19981"/>
                    <a:pt x="10776" y="20745"/>
                    <a:pt x="11759" y="21008"/>
                  </a:cubicBezTo>
                  <a:cubicBezTo>
                    <a:pt x="12210" y="21129"/>
                    <a:pt x="12733" y="21316"/>
                    <a:pt x="12941" y="21421"/>
                  </a:cubicBezTo>
                  <a:cubicBezTo>
                    <a:pt x="13187" y="21545"/>
                    <a:pt x="13525" y="21583"/>
                    <a:pt x="13905" y="21528"/>
                  </a:cubicBezTo>
                  <a:cubicBezTo>
                    <a:pt x="14354" y="21463"/>
                    <a:pt x="14656" y="21497"/>
                    <a:pt x="14807" y="21600"/>
                  </a:cubicBezTo>
                  <a:cubicBezTo>
                    <a:pt x="14820" y="21539"/>
                    <a:pt x="14829" y="21454"/>
                    <a:pt x="14807" y="21421"/>
                  </a:cubicBezTo>
                  <a:cubicBezTo>
                    <a:pt x="14645" y="21177"/>
                    <a:pt x="17308" y="20340"/>
                    <a:pt x="17545" y="20560"/>
                  </a:cubicBezTo>
                  <a:cubicBezTo>
                    <a:pt x="17710" y="20715"/>
                    <a:pt x="18477" y="20544"/>
                    <a:pt x="19380" y="20130"/>
                  </a:cubicBezTo>
                  <a:cubicBezTo>
                    <a:pt x="19422" y="20111"/>
                    <a:pt x="19460" y="20093"/>
                    <a:pt x="19504" y="20076"/>
                  </a:cubicBezTo>
                  <a:cubicBezTo>
                    <a:pt x="19295" y="19934"/>
                    <a:pt x="19394" y="19834"/>
                    <a:pt x="19909" y="19610"/>
                  </a:cubicBezTo>
                  <a:cubicBezTo>
                    <a:pt x="20556" y="19328"/>
                    <a:pt x="20606" y="19214"/>
                    <a:pt x="20624" y="17818"/>
                  </a:cubicBezTo>
                  <a:cubicBezTo>
                    <a:pt x="20635" y="16998"/>
                    <a:pt x="20703" y="16251"/>
                    <a:pt x="20811" y="16151"/>
                  </a:cubicBezTo>
                  <a:cubicBezTo>
                    <a:pt x="20919" y="16050"/>
                    <a:pt x="20935" y="15790"/>
                    <a:pt x="20842" y="15577"/>
                  </a:cubicBezTo>
                  <a:cubicBezTo>
                    <a:pt x="20749" y="15364"/>
                    <a:pt x="20804" y="15151"/>
                    <a:pt x="20966" y="15093"/>
                  </a:cubicBezTo>
                  <a:cubicBezTo>
                    <a:pt x="21171" y="15020"/>
                    <a:pt x="21147" y="14825"/>
                    <a:pt x="20873" y="14448"/>
                  </a:cubicBezTo>
                  <a:cubicBezTo>
                    <a:pt x="20456" y="13873"/>
                    <a:pt x="20719" y="13562"/>
                    <a:pt x="21371" y="13874"/>
                  </a:cubicBezTo>
                  <a:cubicBezTo>
                    <a:pt x="21405" y="13891"/>
                    <a:pt x="21459" y="13897"/>
                    <a:pt x="21495" y="13910"/>
                  </a:cubicBezTo>
                  <a:cubicBezTo>
                    <a:pt x="21529" y="13803"/>
                    <a:pt x="21546" y="13692"/>
                    <a:pt x="21589" y="13587"/>
                  </a:cubicBezTo>
                  <a:cubicBezTo>
                    <a:pt x="21600" y="13560"/>
                    <a:pt x="21584" y="13525"/>
                    <a:pt x="21589" y="13498"/>
                  </a:cubicBezTo>
                  <a:cubicBezTo>
                    <a:pt x="21578" y="13406"/>
                    <a:pt x="21598" y="13386"/>
                    <a:pt x="21589" y="13319"/>
                  </a:cubicBezTo>
                  <a:cubicBezTo>
                    <a:pt x="21567" y="13283"/>
                    <a:pt x="21535" y="13243"/>
                    <a:pt x="21495" y="13229"/>
                  </a:cubicBezTo>
                  <a:cubicBezTo>
                    <a:pt x="21376" y="13186"/>
                    <a:pt x="21329" y="13038"/>
                    <a:pt x="21402" y="12906"/>
                  </a:cubicBezTo>
                  <a:cubicBezTo>
                    <a:pt x="21426" y="12863"/>
                    <a:pt x="21438" y="12805"/>
                    <a:pt x="21433" y="12745"/>
                  </a:cubicBezTo>
                  <a:cubicBezTo>
                    <a:pt x="21420" y="12708"/>
                    <a:pt x="21415" y="12697"/>
                    <a:pt x="21402" y="12655"/>
                  </a:cubicBezTo>
                  <a:cubicBezTo>
                    <a:pt x="21347" y="12482"/>
                    <a:pt x="21148" y="12302"/>
                    <a:pt x="20966" y="12243"/>
                  </a:cubicBezTo>
                  <a:cubicBezTo>
                    <a:pt x="20785" y="12184"/>
                    <a:pt x="20684" y="12088"/>
                    <a:pt x="20749" y="12028"/>
                  </a:cubicBezTo>
                  <a:cubicBezTo>
                    <a:pt x="20835" y="11947"/>
                    <a:pt x="20727" y="11647"/>
                    <a:pt x="20531" y="11329"/>
                  </a:cubicBezTo>
                  <a:cubicBezTo>
                    <a:pt x="20490" y="11276"/>
                    <a:pt x="20480" y="11256"/>
                    <a:pt x="20438" y="11203"/>
                  </a:cubicBezTo>
                  <a:cubicBezTo>
                    <a:pt x="20168" y="10872"/>
                    <a:pt x="19851" y="10543"/>
                    <a:pt x="19691" y="10450"/>
                  </a:cubicBezTo>
                  <a:cubicBezTo>
                    <a:pt x="19497" y="10339"/>
                    <a:pt x="19392" y="10219"/>
                    <a:pt x="19411" y="10146"/>
                  </a:cubicBezTo>
                  <a:cubicBezTo>
                    <a:pt x="19293" y="10012"/>
                    <a:pt x="19209" y="9868"/>
                    <a:pt x="19193" y="9751"/>
                  </a:cubicBezTo>
                  <a:cubicBezTo>
                    <a:pt x="19182" y="9666"/>
                    <a:pt x="19128" y="9548"/>
                    <a:pt x="19069" y="9429"/>
                  </a:cubicBezTo>
                  <a:cubicBezTo>
                    <a:pt x="19024" y="9366"/>
                    <a:pt x="18996" y="9314"/>
                    <a:pt x="18944" y="9249"/>
                  </a:cubicBezTo>
                  <a:cubicBezTo>
                    <a:pt x="18854" y="9134"/>
                    <a:pt x="18861" y="9081"/>
                    <a:pt x="18789" y="8981"/>
                  </a:cubicBezTo>
                  <a:cubicBezTo>
                    <a:pt x="18594" y="8761"/>
                    <a:pt x="18423" y="8531"/>
                    <a:pt x="18416" y="8479"/>
                  </a:cubicBezTo>
                  <a:cubicBezTo>
                    <a:pt x="18414" y="8467"/>
                    <a:pt x="18363" y="8441"/>
                    <a:pt x="18353" y="8425"/>
                  </a:cubicBezTo>
                  <a:cubicBezTo>
                    <a:pt x="17765" y="8338"/>
                    <a:pt x="17176" y="8146"/>
                    <a:pt x="17016" y="7905"/>
                  </a:cubicBezTo>
                  <a:cubicBezTo>
                    <a:pt x="16897" y="7727"/>
                    <a:pt x="17229" y="7319"/>
                    <a:pt x="17545" y="7098"/>
                  </a:cubicBezTo>
                  <a:cubicBezTo>
                    <a:pt x="17183" y="6921"/>
                    <a:pt x="16859" y="6724"/>
                    <a:pt x="16985" y="6722"/>
                  </a:cubicBezTo>
                  <a:cubicBezTo>
                    <a:pt x="17125" y="6720"/>
                    <a:pt x="16979" y="6560"/>
                    <a:pt x="16674" y="6363"/>
                  </a:cubicBezTo>
                  <a:cubicBezTo>
                    <a:pt x="15862" y="5840"/>
                    <a:pt x="14900" y="4876"/>
                    <a:pt x="15087" y="4768"/>
                  </a:cubicBezTo>
                  <a:cubicBezTo>
                    <a:pt x="15176" y="4717"/>
                    <a:pt x="15019" y="4462"/>
                    <a:pt x="14745" y="4195"/>
                  </a:cubicBezTo>
                  <a:lnTo>
                    <a:pt x="14652" y="4087"/>
                  </a:lnTo>
                  <a:cubicBezTo>
                    <a:pt x="14471" y="4100"/>
                    <a:pt x="14240" y="3989"/>
                    <a:pt x="14092" y="3764"/>
                  </a:cubicBezTo>
                  <a:cubicBezTo>
                    <a:pt x="13962" y="3568"/>
                    <a:pt x="13928" y="3462"/>
                    <a:pt x="14061" y="3316"/>
                  </a:cubicBezTo>
                  <a:cubicBezTo>
                    <a:pt x="13846" y="3301"/>
                    <a:pt x="13700" y="3234"/>
                    <a:pt x="13750" y="3101"/>
                  </a:cubicBezTo>
                  <a:cubicBezTo>
                    <a:pt x="13766" y="3056"/>
                    <a:pt x="13753" y="3007"/>
                    <a:pt x="13750" y="2958"/>
                  </a:cubicBezTo>
                  <a:cubicBezTo>
                    <a:pt x="13633" y="2830"/>
                    <a:pt x="13504" y="2701"/>
                    <a:pt x="13470" y="2581"/>
                  </a:cubicBezTo>
                  <a:cubicBezTo>
                    <a:pt x="13466" y="2570"/>
                    <a:pt x="13419" y="2541"/>
                    <a:pt x="13407" y="2527"/>
                  </a:cubicBezTo>
                  <a:cubicBezTo>
                    <a:pt x="13376" y="2523"/>
                    <a:pt x="13344" y="2517"/>
                    <a:pt x="13314" y="2527"/>
                  </a:cubicBezTo>
                  <a:cubicBezTo>
                    <a:pt x="13202" y="2568"/>
                    <a:pt x="13015" y="2449"/>
                    <a:pt x="12879" y="2277"/>
                  </a:cubicBezTo>
                  <a:cubicBezTo>
                    <a:pt x="12829" y="2213"/>
                    <a:pt x="12694" y="2151"/>
                    <a:pt x="12567" y="2079"/>
                  </a:cubicBezTo>
                  <a:cubicBezTo>
                    <a:pt x="12305" y="1963"/>
                    <a:pt x="12029" y="1846"/>
                    <a:pt x="11728" y="1739"/>
                  </a:cubicBezTo>
                  <a:cubicBezTo>
                    <a:pt x="11268" y="1613"/>
                    <a:pt x="10651" y="1360"/>
                    <a:pt x="10328" y="1165"/>
                  </a:cubicBezTo>
                  <a:cubicBezTo>
                    <a:pt x="9992" y="963"/>
                    <a:pt x="9496" y="789"/>
                    <a:pt x="9239" y="789"/>
                  </a:cubicBezTo>
                  <a:cubicBezTo>
                    <a:pt x="8963" y="789"/>
                    <a:pt x="8531" y="606"/>
                    <a:pt x="8150" y="394"/>
                  </a:cubicBezTo>
                  <a:cubicBezTo>
                    <a:pt x="7618" y="533"/>
                    <a:pt x="7169" y="342"/>
                    <a:pt x="7093" y="0"/>
                  </a:cubicBezTo>
                  <a:close/>
                </a:path>
              </a:pathLst>
            </a:custGeom>
            <a:ln>
              <a:noFill/>
            </a:ln>
            <a:effectLst/>
          </p:spPr>
        </p:pic>
        <p:pic>
          <p:nvPicPr>
            <p:cNvPr id="196" name="Image" descr="Image"/>
            <p:cNvPicPr>
              <a:picLocks/>
            </p:cNvPicPr>
            <p:nvPr/>
          </p:nvPicPr>
          <p:blipFill>
            <a:blip r:embed="rId3"/>
            <a:stretch>
              <a:fillRect/>
            </a:stretch>
          </p:blipFill>
          <p:spPr>
            <a:xfrm>
              <a:off x="-1" y="-1"/>
              <a:ext cx="347275" cy="578159"/>
            </a:xfrm>
            <a:prstGeom prst="rect">
              <a:avLst/>
            </a:prstGeom>
            <a:effectLst/>
          </p:spPr>
        </p:pic>
      </p:grpSp>
      <p:grpSp>
        <p:nvGrpSpPr>
          <p:cNvPr id="201" name="Image"/>
          <p:cNvGrpSpPr/>
          <p:nvPr/>
        </p:nvGrpSpPr>
        <p:grpSpPr>
          <a:xfrm rot="17311923">
            <a:off x="22692085" y="1091640"/>
            <a:ext cx="443318" cy="745100"/>
            <a:chOff x="0" y="0"/>
            <a:chExt cx="443317" cy="745098"/>
          </a:xfrm>
        </p:grpSpPr>
        <p:pic>
          <p:nvPicPr>
            <p:cNvPr id="200" name="Image" descr="Image"/>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35921" y="40773"/>
              <a:ext cx="371547" cy="643344"/>
            </a:xfrm>
            <a:custGeom>
              <a:avLst/>
              <a:gdLst/>
              <a:ahLst/>
              <a:cxnLst>
                <a:cxn ang="0">
                  <a:pos x="wd2" y="hd2"/>
                </a:cxn>
                <a:cxn ang="5400000">
                  <a:pos x="wd2" y="hd2"/>
                </a:cxn>
                <a:cxn ang="10800000">
                  <a:pos x="wd2" y="hd2"/>
                </a:cxn>
                <a:cxn ang="16200000">
                  <a:pos x="wd2" y="hd2"/>
                </a:cxn>
              </a:cxnLst>
              <a:rect l="0" t="0" r="r" b="b"/>
              <a:pathLst>
                <a:path w="21593" h="21599" extrusionOk="0">
                  <a:moveTo>
                    <a:pt x="7081" y="0"/>
                  </a:moveTo>
                  <a:cubicBezTo>
                    <a:pt x="6980" y="29"/>
                    <a:pt x="6860" y="49"/>
                    <a:pt x="6712" y="27"/>
                  </a:cubicBezTo>
                  <a:cubicBezTo>
                    <a:pt x="6608" y="11"/>
                    <a:pt x="6501" y="4"/>
                    <a:pt x="6412" y="13"/>
                  </a:cubicBezTo>
                  <a:cubicBezTo>
                    <a:pt x="6323" y="22"/>
                    <a:pt x="6259" y="37"/>
                    <a:pt x="6227" y="67"/>
                  </a:cubicBezTo>
                  <a:cubicBezTo>
                    <a:pt x="6195" y="97"/>
                    <a:pt x="6020" y="131"/>
                    <a:pt x="5789" y="147"/>
                  </a:cubicBezTo>
                  <a:cubicBezTo>
                    <a:pt x="5572" y="161"/>
                    <a:pt x="5298" y="165"/>
                    <a:pt x="5005" y="160"/>
                  </a:cubicBezTo>
                  <a:cubicBezTo>
                    <a:pt x="4401" y="149"/>
                    <a:pt x="3832" y="198"/>
                    <a:pt x="3713" y="266"/>
                  </a:cubicBezTo>
                  <a:cubicBezTo>
                    <a:pt x="3595" y="335"/>
                    <a:pt x="3365" y="363"/>
                    <a:pt x="3229" y="333"/>
                  </a:cubicBezTo>
                  <a:cubicBezTo>
                    <a:pt x="3093" y="303"/>
                    <a:pt x="2842" y="419"/>
                    <a:pt x="2652" y="586"/>
                  </a:cubicBezTo>
                  <a:cubicBezTo>
                    <a:pt x="2629" y="607"/>
                    <a:pt x="2605" y="609"/>
                    <a:pt x="2583" y="626"/>
                  </a:cubicBezTo>
                  <a:cubicBezTo>
                    <a:pt x="2562" y="654"/>
                    <a:pt x="2564" y="672"/>
                    <a:pt x="2514" y="706"/>
                  </a:cubicBezTo>
                  <a:cubicBezTo>
                    <a:pt x="2451" y="750"/>
                    <a:pt x="2406" y="757"/>
                    <a:pt x="2353" y="773"/>
                  </a:cubicBezTo>
                  <a:cubicBezTo>
                    <a:pt x="2337" y="778"/>
                    <a:pt x="2299" y="796"/>
                    <a:pt x="2283" y="799"/>
                  </a:cubicBezTo>
                  <a:cubicBezTo>
                    <a:pt x="2268" y="802"/>
                    <a:pt x="2253" y="800"/>
                    <a:pt x="2237" y="799"/>
                  </a:cubicBezTo>
                  <a:cubicBezTo>
                    <a:pt x="2167" y="802"/>
                    <a:pt x="2094" y="788"/>
                    <a:pt x="2007" y="746"/>
                  </a:cubicBezTo>
                  <a:cubicBezTo>
                    <a:pt x="1999" y="742"/>
                    <a:pt x="2014" y="736"/>
                    <a:pt x="2007" y="733"/>
                  </a:cubicBezTo>
                  <a:cubicBezTo>
                    <a:pt x="1932" y="698"/>
                    <a:pt x="1862" y="688"/>
                    <a:pt x="1799" y="680"/>
                  </a:cubicBezTo>
                  <a:cubicBezTo>
                    <a:pt x="1675" y="671"/>
                    <a:pt x="1497" y="751"/>
                    <a:pt x="1292" y="853"/>
                  </a:cubicBezTo>
                  <a:cubicBezTo>
                    <a:pt x="1229" y="912"/>
                    <a:pt x="1205" y="961"/>
                    <a:pt x="1245" y="999"/>
                  </a:cubicBezTo>
                  <a:cubicBezTo>
                    <a:pt x="1309" y="1059"/>
                    <a:pt x="1264" y="1186"/>
                    <a:pt x="1130" y="1279"/>
                  </a:cubicBezTo>
                  <a:cubicBezTo>
                    <a:pt x="844" y="1478"/>
                    <a:pt x="642" y="1430"/>
                    <a:pt x="92" y="1146"/>
                  </a:cubicBezTo>
                  <a:cubicBezTo>
                    <a:pt x="65" y="1137"/>
                    <a:pt x="28" y="1142"/>
                    <a:pt x="0" y="1133"/>
                  </a:cubicBezTo>
                  <a:cubicBezTo>
                    <a:pt x="575" y="1439"/>
                    <a:pt x="705" y="1623"/>
                    <a:pt x="530" y="1812"/>
                  </a:cubicBezTo>
                  <a:cubicBezTo>
                    <a:pt x="406" y="1946"/>
                    <a:pt x="350" y="2351"/>
                    <a:pt x="323" y="2798"/>
                  </a:cubicBezTo>
                  <a:cubicBezTo>
                    <a:pt x="347" y="2975"/>
                    <a:pt x="389" y="3022"/>
                    <a:pt x="415" y="3278"/>
                  </a:cubicBezTo>
                  <a:cubicBezTo>
                    <a:pt x="474" y="3862"/>
                    <a:pt x="549" y="4252"/>
                    <a:pt x="646" y="4650"/>
                  </a:cubicBezTo>
                  <a:cubicBezTo>
                    <a:pt x="662" y="4718"/>
                    <a:pt x="650" y="4810"/>
                    <a:pt x="669" y="4877"/>
                  </a:cubicBezTo>
                  <a:cubicBezTo>
                    <a:pt x="688" y="4892"/>
                    <a:pt x="714" y="4900"/>
                    <a:pt x="738" y="4917"/>
                  </a:cubicBezTo>
                  <a:cubicBezTo>
                    <a:pt x="873" y="5011"/>
                    <a:pt x="923" y="5116"/>
                    <a:pt x="853" y="5157"/>
                  </a:cubicBezTo>
                  <a:cubicBezTo>
                    <a:pt x="827" y="5172"/>
                    <a:pt x="847" y="5293"/>
                    <a:pt x="876" y="5410"/>
                  </a:cubicBezTo>
                  <a:cubicBezTo>
                    <a:pt x="1021" y="5796"/>
                    <a:pt x="1169" y="6169"/>
                    <a:pt x="1453" y="6729"/>
                  </a:cubicBezTo>
                  <a:cubicBezTo>
                    <a:pt x="1719" y="7252"/>
                    <a:pt x="2126" y="7725"/>
                    <a:pt x="2422" y="7875"/>
                  </a:cubicBezTo>
                  <a:cubicBezTo>
                    <a:pt x="3069" y="8202"/>
                    <a:pt x="3297" y="8661"/>
                    <a:pt x="2952" y="8901"/>
                  </a:cubicBezTo>
                  <a:cubicBezTo>
                    <a:pt x="2744" y="9046"/>
                    <a:pt x="2757" y="9122"/>
                    <a:pt x="2975" y="9274"/>
                  </a:cubicBezTo>
                  <a:cubicBezTo>
                    <a:pt x="3129" y="9381"/>
                    <a:pt x="3188" y="9511"/>
                    <a:pt x="3114" y="9554"/>
                  </a:cubicBezTo>
                  <a:cubicBezTo>
                    <a:pt x="3077" y="9575"/>
                    <a:pt x="3103" y="9633"/>
                    <a:pt x="3160" y="9714"/>
                  </a:cubicBezTo>
                  <a:cubicBezTo>
                    <a:pt x="3170" y="9722"/>
                    <a:pt x="3173" y="9732"/>
                    <a:pt x="3183" y="9740"/>
                  </a:cubicBezTo>
                  <a:cubicBezTo>
                    <a:pt x="3238" y="9783"/>
                    <a:pt x="3264" y="9839"/>
                    <a:pt x="3321" y="9873"/>
                  </a:cubicBezTo>
                  <a:cubicBezTo>
                    <a:pt x="3468" y="9962"/>
                    <a:pt x="3552" y="10013"/>
                    <a:pt x="3621" y="10073"/>
                  </a:cubicBezTo>
                  <a:cubicBezTo>
                    <a:pt x="3824" y="10109"/>
                    <a:pt x="3996" y="10164"/>
                    <a:pt x="4036" y="10233"/>
                  </a:cubicBezTo>
                  <a:cubicBezTo>
                    <a:pt x="4081" y="10310"/>
                    <a:pt x="3965" y="10418"/>
                    <a:pt x="3806" y="10513"/>
                  </a:cubicBezTo>
                  <a:cubicBezTo>
                    <a:pt x="3823" y="10527"/>
                    <a:pt x="3831" y="10538"/>
                    <a:pt x="3852" y="10553"/>
                  </a:cubicBezTo>
                  <a:cubicBezTo>
                    <a:pt x="3947" y="10620"/>
                    <a:pt x="3981" y="10674"/>
                    <a:pt x="3990" y="10726"/>
                  </a:cubicBezTo>
                  <a:cubicBezTo>
                    <a:pt x="4127" y="10756"/>
                    <a:pt x="4164" y="10858"/>
                    <a:pt x="4129" y="11113"/>
                  </a:cubicBezTo>
                  <a:cubicBezTo>
                    <a:pt x="4125" y="11140"/>
                    <a:pt x="4130" y="11154"/>
                    <a:pt x="4129" y="11179"/>
                  </a:cubicBezTo>
                  <a:cubicBezTo>
                    <a:pt x="4447" y="11234"/>
                    <a:pt x="4542" y="11313"/>
                    <a:pt x="4452" y="11512"/>
                  </a:cubicBezTo>
                  <a:cubicBezTo>
                    <a:pt x="4433" y="11552"/>
                    <a:pt x="4429" y="11617"/>
                    <a:pt x="4428" y="11672"/>
                  </a:cubicBezTo>
                  <a:cubicBezTo>
                    <a:pt x="4462" y="11690"/>
                    <a:pt x="4481" y="11709"/>
                    <a:pt x="4521" y="11726"/>
                  </a:cubicBezTo>
                  <a:cubicBezTo>
                    <a:pt x="4768" y="11826"/>
                    <a:pt x="4906" y="11961"/>
                    <a:pt x="4844" y="12019"/>
                  </a:cubicBezTo>
                  <a:cubicBezTo>
                    <a:pt x="4782" y="12077"/>
                    <a:pt x="4890" y="12151"/>
                    <a:pt x="5074" y="12192"/>
                  </a:cubicBezTo>
                  <a:cubicBezTo>
                    <a:pt x="5086" y="12195"/>
                    <a:pt x="5086" y="12202"/>
                    <a:pt x="5097" y="12205"/>
                  </a:cubicBezTo>
                  <a:lnTo>
                    <a:pt x="5167" y="12165"/>
                  </a:lnTo>
                  <a:cubicBezTo>
                    <a:pt x="5437" y="11958"/>
                    <a:pt x="5690" y="11881"/>
                    <a:pt x="5951" y="11939"/>
                  </a:cubicBezTo>
                  <a:cubicBezTo>
                    <a:pt x="6258" y="12007"/>
                    <a:pt x="6278" y="12058"/>
                    <a:pt x="6066" y="12205"/>
                  </a:cubicBezTo>
                  <a:cubicBezTo>
                    <a:pt x="5921" y="12307"/>
                    <a:pt x="5868" y="12461"/>
                    <a:pt x="5951" y="12538"/>
                  </a:cubicBezTo>
                  <a:cubicBezTo>
                    <a:pt x="6034" y="12616"/>
                    <a:pt x="5926" y="12780"/>
                    <a:pt x="5720" y="12911"/>
                  </a:cubicBezTo>
                  <a:cubicBezTo>
                    <a:pt x="5631" y="12968"/>
                    <a:pt x="5579" y="13037"/>
                    <a:pt x="5536" y="13098"/>
                  </a:cubicBezTo>
                  <a:cubicBezTo>
                    <a:pt x="5557" y="13146"/>
                    <a:pt x="5569" y="13194"/>
                    <a:pt x="5536" y="13245"/>
                  </a:cubicBezTo>
                  <a:cubicBezTo>
                    <a:pt x="5471" y="13342"/>
                    <a:pt x="5608" y="13487"/>
                    <a:pt x="5858" y="13564"/>
                  </a:cubicBezTo>
                  <a:cubicBezTo>
                    <a:pt x="6107" y="13641"/>
                    <a:pt x="6248" y="13739"/>
                    <a:pt x="6181" y="13778"/>
                  </a:cubicBezTo>
                  <a:cubicBezTo>
                    <a:pt x="6115" y="13816"/>
                    <a:pt x="6156" y="13944"/>
                    <a:pt x="6274" y="14071"/>
                  </a:cubicBezTo>
                  <a:cubicBezTo>
                    <a:pt x="6413" y="14221"/>
                    <a:pt x="6418" y="14326"/>
                    <a:pt x="6274" y="14377"/>
                  </a:cubicBezTo>
                  <a:cubicBezTo>
                    <a:pt x="5985" y="14480"/>
                    <a:pt x="5984" y="15047"/>
                    <a:pt x="6274" y="15150"/>
                  </a:cubicBezTo>
                  <a:cubicBezTo>
                    <a:pt x="6397" y="15194"/>
                    <a:pt x="6441" y="15293"/>
                    <a:pt x="6366" y="15363"/>
                  </a:cubicBezTo>
                  <a:cubicBezTo>
                    <a:pt x="6290" y="15434"/>
                    <a:pt x="6414" y="15466"/>
                    <a:pt x="6643" y="15443"/>
                  </a:cubicBezTo>
                  <a:cubicBezTo>
                    <a:pt x="6927" y="15415"/>
                    <a:pt x="7056" y="15479"/>
                    <a:pt x="7058" y="15656"/>
                  </a:cubicBezTo>
                  <a:cubicBezTo>
                    <a:pt x="7059" y="15797"/>
                    <a:pt x="7177" y="16042"/>
                    <a:pt x="7335" y="16203"/>
                  </a:cubicBezTo>
                  <a:cubicBezTo>
                    <a:pt x="7492" y="16363"/>
                    <a:pt x="7602" y="16620"/>
                    <a:pt x="7565" y="16776"/>
                  </a:cubicBezTo>
                  <a:cubicBezTo>
                    <a:pt x="7512" y="16999"/>
                    <a:pt x="7613" y="17058"/>
                    <a:pt x="8050" y="17069"/>
                  </a:cubicBezTo>
                  <a:cubicBezTo>
                    <a:pt x="8960" y="17092"/>
                    <a:pt x="9018" y="17122"/>
                    <a:pt x="8742" y="17282"/>
                  </a:cubicBezTo>
                  <a:cubicBezTo>
                    <a:pt x="8404" y="17477"/>
                    <a:pt x="8407" y="18181"/>
                    <a:pt x="8742" y="18374"/>
                  </a:cubicBezTo>
                  <a:cubicBezTo>
                    <a:pt x="8928" y="18482"/>
                    <a:pt x="8919" y="18557"/>
                    <a:pt x="8742" y="18681"/>
                  </a:cubicBezTo>
                  <a:cubicBezTo>
                    <a:pt x="8461" y="18877"/>
                    <a:pt x="8675" y="19107"/>
                    <a:pt x="9134" y="19107"/>
                  </a:cubicBezTo>
                  <a:cubicBezTo>
                    <a:pt x="9498" y="19107"/>
                    <a:pt x="9875" y="19772"/>
                    <a:pt x="9572" y="19880"/>
                  </a:cubicBezTo>
                  <a:cubicBezTo>
                    <a:pt x="9287" y="19982"/>
                    <a:pt x="10759" y="20763"/>
                    <a:pt x="11740" y="21026"/>
                  </a:cubicBezTo>
                  <a:cubicBezTo>
                    <a:pt x="12190" y="21147"/>
                    <a:pt x="12732" y="21334"/>
                    <a:pt x="12939" y="21439"/>
                  </a:cubicBezTo>
                  <a:cubicBezTo>
                    <a:pt x="13185" y="21563"/>
                    <a:pt x="13529" y="21587"/>
                    <a:pt x="13908" y="21532"/>
                  </a:cubicBezTo>
                  <a:cubicBezTo>
                    <a:pt x="14357" y="21467"/>
                    <a:pt x="14633" y="21496"/>
                    <a:pt x="14785" y="21599"/>
                  </a:cubicBezTo>
                  <a:cubicBezTo>
                    <a:pt x="14797" y="21538"/>
                    <a:pt x="14829" y="21472"/>
                    <a:pt x="14808" y="21439"/>
                  </a:cubicBezTo>
                  <a:cubicBezTo>
                    <a:pt x="14646" y="21195"/>
                    <a:pt x="17293" y="20352"/>
                    <a:pt x="17529" y="20573"/>
                  </a:cubicBezTo>
                  <a:cubicBezTo>
                    <a:pt x="17695" y="20728"/>
                    <a:pt x="18474" y="20547"/>
                    <a:pt x="19374" y="20133"/>
                  </a:cubicBezTo>
                  <a:cubicBezTo>
                    <a:pt x="19416" y="20114"/>
                    <a:pt x="19446" y="20110"/>
                    <a:pt x="19490" y="20093"/>
                  </a:cubicBezTo>
                  <a:cubicBezTo>
                    <a:pt x="19280" y="19950"/>
                    <a:pt x="19368" y="19851"/>
                    <a:pt x="19882" y="19627"/>
                  </a:cubicBezTo>
                  <a:cubicBezTo>
                    <a:pt x="20528" y="19345"/>
                    <a:pt x="20579" y="19226"/>
                    <a:pt x="20597" y="17828"/>
                  </a:cubicBezTo>
                  <a:cubicBezTo>
                    <a:pt x="20607" y="17008"/>
                    <a:pt x="20697" y="16250"/>
                    <a:pt x="20804" y="16149"/>
                  </a:cubicBezTo>
                  <a:cubicBezTo>
                    <a:pt x="20912" y="16049"/>
                    <a:pt x="20920" y="15790"/>
                    <a:pt x="20827" y="15576"/>
                  </a:cubicBezTo>
                  <a:cubicBezTo>
                    <a:pt x="20735" y="15363"/>
                    <a:pt x="20803" y="15155"/>
                    <a:pt x="20966" y="15097"/>
                  </a:cubicBezTo>
                  <a:cubicBezTo>
                    <a:pt x="21170" y="15024"/>
                    <a:pt x="21146" y="14821"/>
                    <a:pt x="20874" y="14444"/>
                  </a:cubicBezTo>
                  <a:cubicBezTo>
                    <a:pt x="20457" y="13868"/>
                    <a:pt x="20707" y="13559"/>
                    <a:pt x="21358" y="13871"/>
                  </a:cubicBezTo>
                  <a:cubicBezTo>
                    <a:pt x="21392" y="13887"/>
                    <a:pt x="21437" y="13898"/>
                    <a:pt x="21473" y="13911"/>
                  </a:cubicBezTo>
                  <a:cubicBezTo>
                    <a:pt x="21507" y="13804"/>
                    <a:pt x="21546" y="13695"/>
                    <a:pt x="21589" y="13591"/>
                  </a:cubicBezTo>
                  <a:cubicBezTo>
                    <a:pt x="21600" y="13563"/>
                    <a:pt x="21584" y="13538"/>
                    <a:pt x="21589" y="13511"/>
                  </a:cubicBezTo>
                  <a:cubicBezTo>
                    <a:pt x="21578" y="13419"/>
                    <a:pt x="21575" y="13379"/>
                    <a:pt x="21566" y="13311"/>
                  </a:cubicBezTo>
                  <a:cubicBezTo>
                    <a:pt x="21544" y="13275"/>
                    <a:pt x="21513" y="13245"/>
                    <a:pt x="21473" y="13231"/>
                  </a:cubicBezTo>
                  <a:cubicBezTo>
                    <a:pt x="21354" y="13189"/>
                    <a:pt x="21332" y="13043"/>
                    <a:pt x="21404" y="12911"/>
                  </a:cubicBezTo>
                  <a:cubicBezTo>
                    <a:pt x="21428" y="12868"/>
                    <a:pt x="21409" y="12799"/>
                    <a:pt x="21404" y="12738"/>
                  </a:cubicBezTo>
                  <a:cubicBezTo>
                    <a:pt x="21391" y="12702"/>
                    <a:pt x="21394" y="12700"/>
                    <a:pt x="21381" y="12658"/>
                  </a:cubicBezTo>
                  <a:cubicBezTo>
                    <a:pt x="21326" y="12484"/>
                    <a:pt x="21124" y="12304"/>
                    <a:pt x="20943" y="12245"/>
                  </a:cubicBezTo>
                  <a:cubicBezTo>
                    <a:pt x="20762" y="12187"/>
                    <a:pt x="20670" y="12079"/>
                    <a:pt x="20735" y="12019"/>
                  </a:cubicBezTo>
                  <a:cubicBezTo>
                    <a:pt x="20822" y="11938"/>
                    <a:pt x="20700" y="11644"/>
                    <a:pt x="20505" y="11326"/>
                  </a:cubicBezTo>
                  <a:cubicBezTo>
                    <a:pt x="20464" y="11273"/>
                    <a:pt x="20455" y="11245"/>
                    <a:pt x="20412" y="11193"/>
                  </a:cubicBezTo>
                  <a:cubicBezTo>
                    <a:pt x="20143" y="10861"/>
                    <a:pt x="19834" y="10552"/>
                    <a:pt x="19674" y="10460"/>
                  </a:cubicBezTo>
                  <a:cubicBezTo>
                    <a:pt x="19481" y="10348"/>
                    <a:pt x="19378" y="10213"/>
                    <a:pt x="19397" y="10140"/>
                  </a:cubicBezTo>
                  <a:cubicBezTo>
                    <a:pt x="19280" y="10006"/>
                    <a:pt x="19206" y="9870"/>
                    <a:pt x="19190" y="9754"/>
                  </a:cubicBezTo>
                  <a:cubicBezTo>
                    <a:pt x="19178" y="9668"/>
                    <a:pt x="19111" y="9553"/>
                    <a:pt x="19052" y="9434"/>
                  </a:cubicBezTo>
                  <a:cubicBezTo>
                    <a:pt x="19007" y="9371"/>
                    <a:pt x="18987" y="9325"/>
                    <a:pt x="18936" y="9261"/>
                  </a:cubicBezTo>
                  <a:cubicBezTo>
                    <a:pt x="18845" y="9145"/>
                    <a:pt x="18847" y="9081"/>
                    <a:pt x="18775" y="8981"/>
                  </a:cubicBezTo>
                  <a:cubicBezTo>
                    <a:pt x="18771" y="8976"/>
                    <a:pt x="18756" y="8985"/>
                    <a:pt x="18752" y="8981"/>
                  </a:cubicBezTo>
                  <a:cubicBezTo>
                    <a:pt x="18557" y="8761"/>
                    <a:pt x="18390" y="8527"/>
                    <a:pt x="18383" y="8474"/>
                  </a:cubicBezTo>
                  <a:cubicBezTo>
                    <a:pt x="18381" y="8462"/>
                    <a:pt x="18369" y="8450"/>
                    <a:pt x="18360" y="8434"/>
                  </a:cubicBezTo>
                  <a:cubicBezTo>
                    <a:pt x="17772" y="8347"/>
                    <a:pt x="17182" y="8142"/>
                    <a:pt x="17022" y="7901"/>
                  </a:cubicBezTo>
                  <a:cubicBezTo>
                    <a:pt x="16904" y="7724"/>
                    <a:pt x="17215" y="7309"/>
                    <a:pt x="17529" y="7089"/>
                  </a:cubicBezTo>
                  <a:cubicBezTo>
                    <a:pt x="17168" y="6911"/>
                    <a:pt x="16851" y="6731"/>
                    <a:pt x="16976" y="6729"/>
                  </a:cubicBezTo>
                  <a:cubicBezTo>
                    <a:pt x="17116" y="6727"/>
                    <a:pt x="16981" y="6566"/>
                    <a:pt x="16676" y="6369"/>
                  </a:cubicBezTo>
                  <a:cubicBezTo>
                    <a:pt x="15865" y="5846"/>
                    <a:pt x="14898" y="4878"/>
                    <a:pt x="15084" y="4770"/>
                  </a:cubicBezTo>
                  <a:cubicBezTo>
                    <a:pt x="15173" y="4719"/>
                    <a:pt x="15012" y="4452"/>
                    <a:pt x="14738" y="4184"/>
                  </a:cubicBezTo>
                  <a:lnTo>
                    <a:pt x="14646" y="4077"/>
                  </a:lnTo>
                  <a:cubicBezTo>
                    <a:pt x="14466" y="4091"/>
                    <a:pt x="14240" y="3995"/>
                    <a:pt x="14093" y="3771"/>
                  </a:cubicBezTo>
                  <a:cubicBezTo>
                    <a:pt x="13963" y="3575"/>
                    <a:pt x="13914" y="3450"/>
                    <a:pt x="14046" y="3304"/>
                  </a:cubicBezTo>
                  <a:cubicBezTo>
                    <a:pt x="13832" y="3290"/>
                    <a:pt x="13674" y="3238"/>
                    <a:pt x="13724" y="3105"/>
                  </a:cubicBezTo>
                  <a:cubicBezTo>
                    <a:pt x="13740" y="3060"/>
                    <a:pt x="13750" y="3008"/>
                    <a:pt x="13747" y="2958"/>
                  </a:cubicBezTo>
                  <a:cubicBezTo>
                    <a:pt x="13630" y="2831"/>
                    <a:pt x="13505" y="2692"/>
                    <a:pt x="13470" y="2572"/>
                  </a:cubicBezTo>
                  <a:cubicBezTo>
                    <a:pt x="13467" y="2561"/>
                    <a:pt x="13436" y="2545"/>
                    <a:pt x="13424" y="2532"/>
                  </a:cubicBezTo>
                  <a:cubicBezTo>
                    <a:pt x="13392" y="2527"/>
                    <a:pt x="13362" y="2508"/>
                    <a:pt x="13331" y="2518"/>
                  </a:cubicBezTo>
                  <a:cubicBezTo>
                    <a:pt x="13219" y="2558"/>
                    <a:pt x="13006" y="2451"/>
                    <a:pt x="12870" y="2278"/>
                  </a:cubicBezTo>
                  <a:cubicBezTo>
                    <a:pt x="12820" y="2215"/>
                    <a:pt x="12697" y="2137"/>
                    <a:pt x="12570" y="2065"/>
                  </a:cubicBezTo>
                  <a:cubicBezTo>
                    <a:pt x="12309" y="1949"/>
                    <a:pt x="12018" y="1840"/>
                    <a:pt x="11717" y="1732"/>
                  </a:cubicBezTo>
                  <a:cubicBezTo>
                    <a:pt x="11259" y="1606"/>
                    <a:pt x="10656" y="1354"/>
                    <a:pt x="10333" y="1159"/>
                  </a:cubicBezTo>
                  <a:cubicBezTo>
                    <a:pt x="9998" y="957"/>
                    <a:pt x="9506" y="786"/>
                    <a:pt x="9249" y="786"/>
                  </a:cubicBezTo>
                  <a:cubicBezTo>
                    <a:pt x="8974" y="786"/>
                    <a:pt x="8545" y="598"/>
                    <a:pt x="8165" y="386"/>
                  </a:cubicBezTo>
                  <a:cubicBezTo>
                    <a:pt x="7634" y="525"/>
                    <a:pt x="7180" y="343"/>
                    <a:pt x="7104" y="0"/>
                  </a:cubicBezTo>
                  <a:cubicBezTo>
                    <a:pt x="7101" y="1"/>
                    <a:pt x="7084" y="-1"/>
                    <a:pt x="7081" y="0"/>
                  </a:cubicBezTo>
                  <a:close/>
                </a:path>
              </a:pathLst>
            </a:custGeom>
            <a:ln>
              <a:noFill/>
            </a:ln>
            <a:effectLst/>
          </p:spPr>
        </p:pic>
        <p:pic>
          <p:nvPicPr>
            <p:cNvPr id="199" name="Image" descr="Image"/>
            <p:cNvPicPr>
              <a:picLocks/>
            </p:cNvPicPr>
            <p:nvPr/>
          </p:nvPicPr>
          <p:blipFill>
            <a:blip r:embed="rId5"/>
            <a:stretch>
              <a:fillRect/>
            </a:stretch>
          </p:blipFill>
          <p:spPr>
            <a:xfrm>
              <a:off x="0" y="-1"/>
              <a:ext cx="443318" cy="745100"/>
            </a:xfrm>
            <a:prstGeom prst="rect">
              <a:avLst/>
            </a:prstGeom>
            <a:effectLst/>
          </p:spPr>
        </p:pic>
      </p:grpSp>
      <p:grpSp>
        <p:nvGrpSpPr>
          <p:cNvPr id="204" name="Image"/>
          <p:cNvGrpSpPr/>
          <p:nvPr/>
        </p:nvGrpSpPr>
        <p:grpSpPr>
          <a:xfrm rot="14062231">
            <a:off x="22838553" y="1664181"/>
            <a:ext cx="347274" cy="578158"/>
            <a:chOff x="0" y="0"/>
            <a:chExt cx="347273" cy="578157"/>
          </a:xfrm>
        </p:grpSpPr>
        <p:pic>
          <p:nvPicPr>
            <p:cNvPr id="203" name="Image" descr="Image"/>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35921" y="38940"/>
              <a:ext cx="275485" cy="478235"/>
            </a:xfrm>
            <a:custGeom>
              <a:avLst/>
              <a:gdLst/>
              <a:ahLst/>
              <a:cxnLst>
                <a:cxn ang="0">
                  <a:pos x="wd2" y="hd2"/>
                </a:cxn>
                <a:cxn ang="5400000">
                  <a:pos x="wd2" y="hd2"/>
                </a:cxn>
                <a:cxn ang="10800000">
                  <a:pos x="wd2" y="hd2"/>
                </a:cxn>
                <a:cxn ang="16200000">
                  <a:pos x="wd2" y="hd2"/>
                </a:cxn>
              </a:cxnLst>
              <a:rect l="0" t="0" r="r" b="b"/>
              <a:pathLst>
                <a:path w="21593" h="21600" extrusionOk="0">
                  <a:moveTo>
                    <a:pt x="7093" y="0"/>
                  </a:moveTo>
                  <a:cubicBezTo>
                    <a:pt x="6992" y="29"/>
                    <a:pt x="6868" y="58"/>
                    <a:pt x="6719" y="36"/>
                  </a:cubicBezTo>
                  <a:cubicBezTo>
                    <a:pt x="6615" y="20"/>
                    <a:pt x="6498" y="9"/>
                    <a:pt x="6408" y="18"/>
                  </a:cubicBezTo>
                  <a:cubicBezTo>
                    <a:pt x="6318" y="27"/>
                    <a:pt x="6253" y="42"/>
                    <a:pt x="6222" y="72"/>
                  </a:cubicBezTo>
                  <a:cubicBezTo>
                    <a:pt x="6189" y="102"/>
                    <a:pt x="6017" y="128"/>
                    <a:pt x="5786" y="143"/>
                  </a:cubicBezTo>
                  <a:cubicBezTo>
                    <a:pt x="5569" y="158"/>
                    <a:pt x="5301" y="167"/>
                    <a:pt x="5008" y="161"/>
                  </a:cubicBezTo>
                  <a:cubicBezTo>
                    <a:pt x="4403" y="150"/>
                    <a:pt x="3821" y="200"/>
                    <a:pt x="3702" y="269"/>
                  </a:cubicBezTo>
                  <a:cubicBezTo>
                    <a:pt x="3583" y="338"/>
                    <a:pt x="3371" y="371"/>
                    <a:pt x="3235" y="341"/>
                  </a:cubicBezTo>
                  <a:cubicBezTo>
                    <a:pt x="3099" y="311"/>
                    <a:pt x="2834" y="425"/>
                    <a:pt x="2644" y="592"/>
                  </a:cubicBezTo>
                  <a:cubicBezTo>
                    <a:pt x="2621" y="612"/>
                    <a:pt x="2603" y="610"/>
                    <a:pt x="2582" y="627"/>
                  </a:cubicBezTo>
                  <a:cubicBezTo>
                    <a:pt x="2560" y="655"/>
                    <a:pt x="2539" y="682"/>
                    <a:pt x="2489" y="717"/>
                  </a:cubicBezTo>
                  <a:cubicBezTo>
                    <a:pt x="2426" y="761"/>
                    <a:pt x="2387" y="773"/>
                    <a:pt x="2333" y="789"/>
                  </a:cubicBezTo>
                  <a:cubicBezTo>
                    <a:pt x="2317" y="794"/>
                    <a:pt x="2286" y="804"/>
                    <a:pt x="2271" y="807"/>
                  </a:cubicBezTo>
                  <a:cubicBezTo>
                    <a:pt x="2255" y="809"/>
                    <a:pt x="2225" y="807"/>
                    <a:pt x="2209" y="807"/>
                  </a:cubicBezTo>
                  <a:cubicBezTo>
                    <a:pt x="2138" y="809"/>
                    <a:pt x="2078" y="795"/>
                    <a:pt x="1991" y="753"/>
                  </a:cubicBezTo>
                  <a:cubicBezTo>
                    <a:pt x="1916" y="718"/>
                    <a:pt x="1836" y="707"/>
                    <a:pt x="1773" y="699"/>
                  </a:cubicBezTo>
                  <a:cubicBezTo>
                    <a:pt x="1649" y="691"/>
                    <a:pt x="1481" y="758"/>
                    <a:pt x="1275" y="860"/>
                  </a:cubicBezTo>
                  <a:cubicBezTo>
                    <a:pt x="1213" y="919"/>
                    <a:pt x="1172" y="966"/>
                    <a:pt x="1213" y="1004"/>
                  </a:cubicBezTo>
                  <a:cubicBezTo>
                    <a:pt x="1277" y="1063"/>
                    <a:pt x="1222" y="1198"/>
                    <a:pt x="1089" y="1291"/>
                  </a:cubicBezTo>
                  <a:cubicBezTo>
                    <a:pt x="802" y="1490"/>
                    <a:pt x="613" y="1431"/>
                    <a:pt x="62" y="1147"/>
                  </a:cubicBezTo>
                  <a:cubicBezTo>
                    <a:pt x="35" y="1139"/>
                    <a:pt x="28" y="1139"/>
                    <a:pt x="0" y="1129"/>
                  </a:cubicBezTo>
                  <a:cubicBezTo>
                    <a:pt x="576" y="1435"/>
                    <a:pt x="704" y="1622"/>
                    <a:pt x="529" y="1810"/>
                  </a:cubicBezTo>
                  <a:cubicBezTo>
                    <a:pt x="404" y="1945"/>
                    <a:pt x="338" y="2349"/>
                    <a:pt x="311" y="2796"/>
                  </a:cubicBezTo>
                  <a:cubicBezTo>
                    <a:pt x="335" y="2974"/>
                    <a:pt x="347" y="3024"/>
                    <a:pt x="373" y="3280"/>
                  </a:cubicBezTo>
                  <a:cubicBezTo>
                    <a:pt x="433" y="3864"/>
                    <a:pt x="526" y="4244"/>
                    <a:pt x="622" y="4643"/>
                  </a:cubicBezTo>
                  <a:cubicBezTo>
                    <a:pt x="639" y="4710"/>
                    <a:pt x="635" y="4809"/>
                    <a:pt x="653" y="4876"/>
                  </a:cubicBezTo>
                  <a:cubicBezTo>
                    <a:pt x="672" y="4891"/>
                    <a:pt x="691" y="4913"/>
                    <a:pt x="715" y="4929"/>
                  </a:cubicBezTo>
                  <a:cubicBezTo>
                    <a:pt x="851" y="5024"/>
                    <a:pt x="910" y="5122"/>
                    <a:pt x="840" y="5162"/>
                  </a:cubicBezTo>
                  <a:cubicBezTo>
                    <a:pt x="814" y="5178"/>
                    <a:pt x="842" y="5297"/>
                    <a:pt x="871" y="5413"/>
                  </a:cubicBezTo>
                  <a:cubicBezTo>
                    <a:pt x="1016" y="5799"/>
                    <a:pt x="1146" y="6162"/>
                    <a:pt x="1431" y="6722"/>
                  </a:cubicBezTo>
                  <a:cubicBezTo>
                    <a:pt x="1697" y="7245"/>
                    <a:pt x="2099" y="7720"/>
                    <a:pt x="2395" y="7869"/>
                  </a:cubicBezTo>
                  <a:cubicBezTo>
                    <a:pt x="3044" y="8196"/>
                    <a:pt x="3269" y="8669"/>
                    <a:pt x="2924" y="8909"/>
                  </a:cubicBezTo>
                  <a:cubicBezTo>
                    <a:pt x="2716" y="9054"/>
                    <a:pt x="2737" y="9133"/>
                    <a:pt x="2955" y="9285"/>
                  </a:cubicBezTo>
                  <a:cubicBezTo>
                    <a:pt x="3109" y="9392"/>
                    <a:pt x="3185" y="9511"/>
                    <a:pt x="3111" y="9554"/>
                  </a:cubicBezTo>
                  <a:cubicBezTo>
                    <a:pt x="3073" y="9576"/>
                    <a:pt x="3085" y="9635"/>
                    <a:pt x="3142" y="9716"/>
                  </a:cubicBezTo>
                  <a:cubicBezTo>
                    <a:pt x="3152" y="9724"/>
                    <a:pt x="3163" y="9726"/>
                    <a:pt x="3173" y="9733"/>
                  </a:cubicBezTo>
                  <a:cubicBezTo>
                    <a:pt x="3228" y="9776"/>
                    <a:pt x="3271" y="9842"/>
                    <a:pt x="3329" y="9877"/>
                  </a:cubicBezTo>
                  <a:cubicBezTo>
                    <a:pt x="3475" y="9965"/>
                    <a:pt x="3539" y="10014"/>
                    <a:pt x="3608" y="10074"/>
                  </a:cubicBezTo>
                  <a:cubicBezTo>
                    <a:pt x="3812" y="10110"/>
                    <a:pt x="3973" y="10166"/>
                    <a:pt x="4013" y="10235"/>
                  </a:cubicBezTo>
                  <a:cubicBezTo>
                    <a:pt x="4057" y="10312"/>
                    <a:pt x="3954" y="10427"/>
                    <a:pt x="3795" y="10522"/>
                  </a:cubicBezTo>
                  <a:cubicBezTo>
                    <a:pt x="3812" y="10536"/>
                    <a:pt x="3805" y="10543"/>
                    <a:pt x="3826" y="10558"/>
                  </a:cubicBezTo>
                  <a:cubicBezTo>
                    <a:pt x="3922" y="10625"/>
                    <a:pt x="3972" y="10685"/>
                    <a:pt x="3982" y="10737"/>
                  </a:cubicBezTo>
                  <a:cubicBezTo>
                    <a:pt x="4118" y="10767"/>
                    <a:pt x="4142" y="10859"/>
                    <a:pt x="4106" y="11114"/>
                  </a:cubicBezTo>
                  <a:cubicBezTo>
                    <a:pt x="4102" y="11141"/>
                    <a:pt x="4108" y="11160"/>
                    <a:pt x="4106" y="11185"/>
                  </a:cubicBezTo>
                  <a:cubicBezTo>
                    <a:pt x="4425" y="11240"/>
                    <a:pt x="4508" y="11309"/>
                    <a:pt x="4417" y="11508"/>
                  </a:cubicBezTo>
                  <a:cubicBezTo>
                    <a:pt x="4399" y="11548"/>
                    <a:pt x="4417" y="11614"/>
                    <a:pt x="4417" y="11669"/>
                  </a:cubicBezTo>
                  <a:cubicBezTo>
                    <a:pt x="4451" y="11687"/>
                    <a:pt x="4471" y="11707"/>
                    <a:pt x="4511" y="11723"/>
                  </a:cubicBezTo>
                  <a:cubicBezTo>
                    <a:pt x="4759" y="11823"/>
                    <a:pt x="4884" y="11952"/>
                    <a:pt x="4822" y="12010"/>
                  </a:cubicBezTo>
                  <a:cubicBezTo>
                    <a:pt x="4760" y="12068"/>
                    <a:pt x="4886" y="12148"/>
                    <a:pt x="5071" y="12189"/>
                  </a:cubicBezTo>
                  <a:lnTo>
                    <a:pt x="5164" y="12153"/>
                  </a:lnTo>
                  <a:cubicBezTo>
                    <a:pt x="5435" y="11946"/>
                    <a:pt x="5680" y="11880"/>
                    <a:pt x="5942" y="11938"/>
                  </a:cubicBezTo>
                  <a:cubicBezTo>
                    <a:pt x="6249" y="12006"/>
                    <a:pt x="6247" y="12060"/>
                    <a:pt x="6035" y="12207"/>
                  </a:cubicBezTo>
                  <a:cubicBezTo>
                    <a:pt x="5889" y="12308"/>
                    <a:pt x="5858" y="12452"/>
                    <a:pt x="5942" y="12530"/>
                  </a:cubicBezTo>
                  <a:cubicBezTo>
                    <a:pt x="6025" y="12607"/>
                    <a:pt x="5930" y="12775"/>
                    <a:pt x="5724" y="12906"/>
                  </a:cubicBezTo>
                  <a:cubicBezTo>
                    <a:pt x="5635" y="12963"/>
                    <a:pt x="5581" y="13025"/>
                    <a:pt x="5537" y="13085"/>
                  </a:cubicBezTo>
                  <a:cubicBezTo>
                    <a:pt x="5558" y="13133"/>
                    <a:pt x="5540" y="13196"/>
                    <a:pt x="5506" y="13247"/>
                  </a:cubicBezTo>
                  <a:cubicBezTo>
                    <a:pt x="5441" y="13344"/>
                    <a:pt x="5598" y="13474"/>
                    <a:pt x="5848" y="13552"/>
                  </a:cubicBezTo>
                  <a:cubicBezTo>
                    <a:pt x="6097" y="13628"/>
                    <a:pt x="6257" y="13728"/>
                    <a:pt x="6190" y="13767"/>
                  </a:cubicBezTo>
                  <a:cubicBezTo>
                    <a:pt x="6123" y="13805"/>
                    <a:pt x="6166" y="13944"/>
                    <a:pt x="6284" y="14071"/>
                  </a:cubicBezTo>
                  <a:cubicBezTo>
                    <a:pt x="6423" y="14222"/>
                    <a:pt x="6428" y="14325"/>
                    <a:pt x="6284" y="14376"/>
                  </a:cubicBezTo>
                  <a:cubicBezTo>
                    <a:pt x="5995" y="14479"/>
                    <a:pt x="5994" y="15044"/>
                    <a:pt x="6284" y="15147"/>
                  </a:cubicBezTo>
                  <a:cubicBezTo>
                    <a:pt x="6407" y="15191"/>
                    <a:pt x="6421" y="15292"/>
                    <a:pt x="6346" y="15362"/>
                  </a:cubicBezTo>
                  <a:cubicBezTo>
                    <a:pt x="6270" y="15433"/>
                    <a:pt x="6397" y="15456"/>
                    <a:pt x="6626" y="15434"/>
                  </a:cubicBezTo>
                  <a:cubicBezTo>
                    <a:pt x="6910" y="15406"/>
                    <a:pt x="7029" y="15471"/>
                    <a:pt x="7030" y="15649"/>
                  </a:cubicBezTo>
                  <a:cubicBezTo>
                    <a:pt x="7031" y="15789"/>
                    <a:pt x="7184" y="16044"/>
                    <a:pt x="7341" y="16204"/>
                  </a:cubicBezTo>
                  <a:cubicBezTo>
                    <a:pt x="7499" y="16365"/>
                    <a:pt x="7596" y="16623"/>
                    <a:pt x="7559" y="16778"/>
                  </a:cubicBezTo>
                  <a:cubicBezTo>
                    <a:pt x="7505" y="17001"/>
                    <a:pt x="7588" y="17054"/>
                    <a:pt x="8026" y="17065"/>
                  </a:cubicBezTo>
                  <a:cubicBezTo>
                    <a:pt x="8938" y="17088"/>
                    <a:pt x="9018" y="17120"/>
                    <a:pt x="8741" y="17280"/>
                  </a:cubicBezTo>
                  <a:cubicBezTo>
                    <a:pt x="8403" y="17475"/>
                    <a:pt x="8406" y="18180"/>
                    <a:pt x="8741" y="18373"/>
                  </a:cubicBezTo>
                  <a:cubicBezTo>
                    <a:pt x="8928" y="18481"/>
                    <a:pt x="8919" y="18555"/>
                    <a:pt x="8741" y="18678"/>
                  </a:cubicBezTo>
                  <a:cubicBezTo>
                    <a:pt x="8460" y="18874"/>
                    <a:pt x="8655" y="19090"/>
                    <a:pt x="9114" y="19090"/>
                  </a:cubicBezTo>
                  <a:cubicBezTo>
                    <a:pt x="9479" y="19090"/>
                    <a:pt x="9853" y="19771"/>
                    <a:pt x="9550" y="19879"/>
                  </a:cubicBezTo>
                  <a:cubicBezTo>
                    <a:pt x="9264" y="19981"/>
                    <a:pt x="10776" y="20745"/>
                    <a:pt x="11759" y="21008"/>
                  </a:cubicBezTo>
                  <a:cubicBezTo>
                    <a:pt x="12210" y="21129"/>
                    <a:pt x="12733" y="21316"/>
                    <a:pt x="12941" y="21421"/>
                  </a:cubicBezTo>
                  <a:cubicBezTo>
                    <a:pt x="13187" y="21545"/>
                    <a:pt x="13525" y="21583"/>
                    <a:pt x="13905" y="21528"/>
                  </a:cubicBezTo>
                  <a:cubicBezTo>
                    <a:pt x="14354" y="21463"/>
                    <a:pt x="14656" y="21497"/>
                    <a:pt x="14807" y="21600"/>
                  </a:cubicBezTo>
                  <a:cubicBezTo>
                    <a:pt x="14820" y="21539"/>
                    <a:pt x="14829" y="21454"/>
                    <a:pt x="14807" y="21421"/>
                  </a:cubicBezTo>
                  <a:cubicBezTo>
                    <a:pt x="14645" y="21177"/>
                    <a:pt x="17308" y="20340"/>
                    <a:pt x="17545" y="20560"/>
                  </a:cubicBezTo>
                  <a:cubicBezTo>
                    <a:pt x="17710" y="20715"/>
                    <a:pt x="18477" y="20544"/>
                    <a:pt x="19380" y="20130"/>
                  </a:cubicBezTo>
                  <a:cubicBezTo>
                    <a:pt x="19422" y="20111"/>
                    <a:pt x="19460" y="20093"/>
                    <a:pt x="19504" y="20076"/>
                  </a:cubicBezTo>
                  <a:cubicBezTo>
                    <a:pt x="19295" y="19934"/>
                    <a:pt x="19394" y="19834"/>
                    <a:pt x="19909" y="19610"/>
                  </a:cubicBezTo>
                  <a:cubicBezTo>
                    <a:pt x="20556" y="19328"/>
                    <a:pt x="20606" y="19214"/>
                    <a:pt x="20624" y="17818"/>
                  </a:cubicBezTo>
                  <a:cubicBezTo>
                    <a:pt x="20635" y="16998"/>
                    <a:pt x="20703" y="16251"/>
                    <a:pt x="20811" y="16151"/>
                  </a:cubicBezTo>
                  <a:cubicBezTo>
                    <a:pt x="20919" y="16050"/>
                    <a:pt x="20935" y="15790"/>
                    <a:pt x="20842" y="15577"/>
                  </a:cubicBezTo>
                  <a:cubicBezTo>
                    <a:pt x="20749" y="15364"/>
                    <a:pt x="20804" y="15151"/>
                    <a:pt x="20966" y="15093"/>
                  </a:cubicBezTo>
                  <a:cubicBezTo>
                    <a:pt x="21171" y="15020"/>
                    <a:pt x="21147" y="14825"/>
                    <a:pt x="20873" y="14448"/>
                  </a:cubicBezTo>
                  <a:cubicBezTo>
                    <a:pt x="20456" y="13873"/>
                    <a:pt x="20719" y="13562"/>
                    <a:pt x="21371" y="13874"/>
                  </a:cubicBezTo>
                  <a:cubicBezTo>
                    <a:pt x="21405" y="13891"/>
                    <a:pt x="21459" y="13897"/>
                    <a:pt x="21495" y="13910"/>
                  </a:cubicBezTo>
                  <a:cubicBezTo>
                    <a:pt x="21529" y="13803"/>
                    <a:pt x="21546" y="13692"/>
                    <a:pt x="21589" y="13587"/>
                  </a:cubicBezTo>
                  <a:cubicBezTo>
                    <a:pt x="21600" y="13560"/>
                    <a:pt x="21584" y="13525"/>
                    <a:pt x="21589" y="13498"/>
                  </a:cubicBezTo>
                  <a:cubicBezTo>
                    <a:pt x="21578" y="13406"/>
                    <a:pt x="21598" y="13386"/>
                    <a:pt x="21589" y="13319"/>
                  </a:cubicBezTo>
                  <a:cubicBezTo>
                    <a:pt x="21567" y="13283"/>
                    <a:pt x="21535" y="13243"/>
                    <a:pt x="21495" y="13229"/>
                  </a:cubicBezTo>
                  <a:cubicBezTo>
                    <a:pt x="21376" y="13186"/>
                    <a:pt x="21329" y="13038"/>
                    <a:pt x="21402" y="12906"/>
                  </a:cubicBezTo>
                  <a:cubicBezTo>
                    <a:pt x="21426" y="12863"/>
                    <a:pt x="21438" y="12805"/>
                    <a:pt x="21433" y="12745"/>
                  </a:cubicBezTo>
                  <a:cubicBezTo>
                    <a:pt x="21420" y="12708"/>
                    <a:pt x="21415" y="12697"/>
                    <a:pt x="21402" y="12655"/>
                  </a:cubicBezTo>
                  <a:cubicBezTo>
                    <a:pt x="21347" y="12482"/>
                    <a:pt x="21148" y="12302"/>
                    <a:pt x="20966" y="12243"/>
                  </a:cubicBezTo>
                  <a:cubicBezTo>
                    <a:pt x="20785" y="12184"/>
                    <a:pt x="20684" y="12088"/>
                    <a:pt x="20749" y="12028"/>
                  </a:cubicBezTo>
                  <a:cubicBezTo>
                    <a:pt x="20835" y="11947"/>
                    <a:pt x="20727" y="11647"/>
                    <a:pt x="20531" y="11329"/>
                  </a:cubicBezTo>
                  <a:cubicBezTo>
                    <a:pt x="20490" y="11276"/>
                    <a:pt x="20480" y="11256"/>
                    <a:pt x="20438" y="11203"/>
                  </a:cubicBezTo>
                  <a:cubicBezTo>
                    <a:pt x="20168" y="10872"/>
                    <a:pt x="19851" y="10543"/>
                    <a:pt x="19691" y="10450"/>
                  </a:cubicBezTo>
                  <a:cubicBezTo>
                    <a:pt x="19497" y="10339"/>
                    <a:pt x="19392" y="10219"/>
                    <a:pt x="19411" y="10146"/>
                  </a:cubicBezTo>
                  <a:cubicBezTo>
                    <a:pt x="19293" y="10012"/>
                    <a:pt x="19209" y="9868"/>
                    <a:pt x="19193" y="9751"/>
                  </a:cubicBezTo>
                  <a:cubicBezTo>
                    <a:pt x="19182" y="9666"/>
                    <a:pt x="19128" y="9548"/>
                    <a:pt x="19069" y="9429"/>
                  </a:cubicBezTo>
                  <a:cubicBezTo>
                    <a:pt x="19024" y="9366"/>
                    <a:pt x="18996" y="9314"/>
                    <a:pt x="18944" y="9249"/>
                  </a:cubicBezTo>
                  <a:cubicBezTo>
                    <a:pt x="18854" y="9134"/>
                    <a:pt x="18861" y="9081"/>
                    <a:pt x="18789" y="8981"/>
                  </a:cubicBezTo>
                  <a:cubicBezTo>
                    <a:pt x="18594" y="8761"/>
                    <a:pt x="18423" y="8531"/>
                    <a:pt x="18416" y="8479"/>
                  </a:cubicBezTo>
                  <a:cubicBezTo>
                    <a:pt x="18414" y="8467"/>
                    <a:pt x="18363" y="8441"/>
                    <a:pt x="18353" y="8425"/>
                  </a:cubicBezTo>
                  <a:cubicBezTo>
                    <a:pt x="17765" y="8338"/>
                    <a:pt x="17176" y="8146"/>
                    <a:pt x="17016" y="7905"/>
                  </a:cubicBezTo>
                  <a:cubicBezTo>
                    <a:pt x="16897" y="7727"/>
                    <a:pt x="17229" y="7319"/>
                    <a:pt x="17545" y="7098"/>
                  </a:cubicBezTo>
                  <a:cubicBezTo>
                    <a:pt x="17183" y="6921"/>
                    <a:pt x="16859" y="6724"/>
                    <a:pt x="16985" y="6722"/>
                  </a:cubicBezTo>
                  <a:cubicBezTo>
                    <a:pt x="17125" y="6720"/>
                    <a:pt x="16979" y="6560"/>
                    <a:pt x="16674" y="6363"/>
                  </a:cubicBezTo>
                  <a:cubicBezTo>
                    <a:pt x="15862" y="5840"/>
                    <a:pt x="14900" y="4876"/>
                    <a:pt x="15087" y="4768"/>
                  </a:cubicBezTo>
                  <a:cubicBezTo>
                    <a:pt x="15176" y="4717"/>
                    <a:pt x="15019" y="4462"/>
                    <a:pt x="14745" y="4195"/>
                  </a:cubicBezTo>
                  <a:lnTo>
                    <a:pt x="14652" y="4087"/>
                  </a:lnTo>
                  <a:cubicBezTo>
                    <a:pt x="14471" y="4100"/>
                    <a:pt x="14240" y="3989"/>
                    <a:pt x="14092" y="3764"/>
                  </a:cubicBezTo>
                  <a:cubicBezTo>
                    <a:pt x="13962" y="3568"/>
                    <a:pt x="13928" y="3462"/>
                    <a:pt x="14061" y="3316"/>
                  </a:cubicBezTo>
                  <a:cubicBezTo>
                    <a:pt x="13846" y="3301"/>
                    <a:pt x="13700" y="3234"/>
                    <a:pt x="13750" y="3101"/>
                  </a:cubicBezTo>
                  <a:cubicBezTo>
                    <a:pt x="13766" y="3056"/>
                    <a:pt x="13753" y="3007"/>
                    <a:pt x="13750" y="2958"/>
                  </a:cubicBezTo>
                  <a:cubicBezTo>
                    <a:pt x="13633" y="2830"/>
                    <a:pt x="13504" y="2701"/>
                    <a:pt x="13470" y="2581"/>
                  </a:cubicBezTo>
                  <a:cubicBezTo>
                    <a:pt x="13466" y="2570"/>
                    <a:pt x="13419" y="2541"/>
                    <a:pt x="13407" y="2527"/>
                  </a:cubicBezTo>
                  <a:cubicBezTo>
                    <a:pt x="13376" y="2523"/>
                    <a:pt x="13344" y="2517"/>
                    <a:pt x="13314" y="2527"/>
                  </a:cubicBezTo>
                  <a:cubicBezTo>
                    <a:pt x="13202" y="2568"/>
                    <a:pt x="13015" y="2449"/>
                    <a:pt x="12879" y="2277"/>
                  </a:cubicBezTo>
                  <a:cubicBezTo>
                    <a:pt x="12829" y="2213"/>
                    <a:pt x="12694" y="2151"/>
                    <a:pt x="12567" y="2079"/>
                  </a:cubicBezTo>
                  <a:cubicBezTo>
                    <a:pt x="12305" y="1963"/>
                    <a:pt x="12029" y="1846"/>
                    <a:pt x="11728" y="1739"/>
                  </a:cubicBezTo>
                  <a:cubicBezTo>
                    <a:pt x="11268" y="1613"/>
                    <a:pt x="10651" y="1360"/>
                    <a:pt x="10328" y="1165"/>
                  </a:cubicBezTo>
                  <a:cubicBezTo>
                    <a:pt x="9992" y="963"/>
                    <a:pt x="9496" y="789"/>
                    <a:pt x="9239" y="789"/>
                  </a:cubicBezTo>
                  <a:cubicBezTo>
                    <a:pt x="8963" y="789"/>
                    <a:pt x="8531" y="606"/>
                    <a:pt x="8150" y="394"/>
                  </a:cubicBezTo>
                  <a:cubicBezTo>
                    <a:pt x="7618" y="533"/>
                    <a:pt x="7169" y="342"/>
                    <a:pt x="7093" y="0"/>
                  </a:cubicBezTo>
                  <a:close/>
                </a:path>
              </a:pathLst>
            </a:custGeom>
            <a:ln>
              <a:noFill/>
            </a:ln>
            <a:effectLst/>
          </p:spPr>
        </p:pic>
        <p:pic>
          <p:nvPicPr>
            <p:cNvPr id="202" name="Image" descr="Image"/>
            <p:cNvPicPr>
              <a:picLocks/>
            </p:cNvPicPr>
            <p:nvPr/>
          </p:nvPicPr>
          <p:blipFill>
            <a:blip r:embed="rId3"/>
            <a:stretch>
              <a:fillRect/>
            </a:stretch>
          </p:blipFill>
          <p:spPr>
            <a:xfrm>
              <a:off x="-1" y="-1"/>
              <a:ext cx="347275" cy="578159"/>
            </a:xfrm>
            <a:prstGeom prst="rect">
              <a:avLst/>
            </a:prstGeom>
            <a:effectLst/>
          </p:spPr>
        </p:pic>
      </p:grpSp>
      <p:grpSp>
        <p:nvGrpSpPr>
          <p:cNvPr id="207" name="Image"/>
          <p:cNvGrpSpPr/>
          <p:nvPr/>
        </p:nvGrpSpPr>
        <p:grpSpPr>
          <a:xfrm rot="11634259">
            <a:off x="22647683" y="2341087"/>
            <a:ext cx="405615" cy="660309"/>
            <a:chOff x="0" y="0"/>
            <a:chExt cx="405613" cy="660308"/>
          </a:xfrm>
        </p:grpSpPr>
        <p:pic>
          <p:nvPicPr>
            <p:cNvPr id="206" name="Image" descr="Image"/>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35903" y="38939"/>
              <a:ext cx="333790" cy="560389"/>
            </a:xfrm>
            <a:custGeom>
              <a:avLst/>
              <a:gdLst/>
              <a:ahLst/>
              <a:cxnLst>
                <a:cxn ang="0">
                  <a:pos x="wd2" y="hd2"/>
                </a:cxn>
                <a:cxn ang="5400000">
                  <a:pos x="wd2" y="hd2"/>
                </a:cxn>
                <a:cxn ang="10800000">
                  <a:pos x="wd2" y="hd2"/>
                </a:cxn>
                <a:cxn ang="16200000">
                  <a:pos x="wd2" y="hd2"/>
                </a:cxn>
              </a:cxnLst>
              <a:rect l="0" t="0" r="r" b="b"/>
              <a:pathLst>
                <a:path w="21597" h="21600" extrusionOk="0">
                  <a:moveTo>
                    <a:pt x="7551" y="0"/>
                  </a:moveTo>
                  <a:cubicBezTo>
                    <a:pt x="7453" y="29"/>
                    <a:pt x="7335" y="53"/>
                    <a:pt x="7191" y="31"/>
                  </a:cubicBezTo>
                  <a:cubicBezTo>
                    <a:pt x="7090" y="15"/>
                    <a:pt x="6970" y="6"/>
                    <a:pt x="6883" y="15"/>
                  </a:cubicBezTo>
                  <a:cubicBezTo>
                    <a:pt x="6796" y="24"/>
                    <a:pt x="6734" y="47"/>
                    <a:pt x="6703" y="76"/>
                  </a:cubicBezTo>
                  <a:cubicBezTo>
                    <a:pt x="6671" y="107"/>
                    <a:pt x="6516" y="137"/>
                    <a:pt x="6292" y="153"/>
                  </a:cubicBezTo>
                  <a:cubicBezTo>
                    <a:pt x="6082" y="168"/>
                    <a:pt x="5805" y="174"/>
                    <a:pt x="5522" y="168"/>
                  </a:cubicBezTo>
                  <a:cubicBezTo>
                    <a:pt x="4937" y="157"/>
                    <a:pt x="4379" y="207"/>
                    <a:pt x="4264" y="275"/>
                  </a:cubicBezTo>
                  <a:cubicBezTo>
                    <a:pt x="4148" y="344"/>
                    <a:pt x="3933" y="367"/>
                    <a:pt x="3801" y="337"/>
                  </a:cubicBezTo>
                  <a:cubicBezTo>
                    <a:pt x="3670" y="306"/>
                    <a:pt x="3420" y="430"/>
                    <a:pt x="3236" y="597"/>
                  </a:cubicBezTo>
                  <a:cubicBezTo>
                    <a:pt x="3214" y="617"/>
                    <a:pt x="3206" y="610"/>
                    <a:pt x="3185" y="627"/>
                  </a:cubicBezTo>
                  <a:cubicBezTo>
                    <a:pt x="3164" y="655"/>
                    <a:pt x="3156" y="684"/>
                    <a:pt x="3108" y="719"/>
                  </a:cubicBezTo>
                  <a:cubicBezTo>
                    <a:pt x="3047" y="763"/>
                    <a:pt x="2980" y="764"/>
                    <a:pt x="2928" y="780"/>
                  </a:cubicBezTo>
                  <a:cubicBezTo>
                    <a:pt x="2913" y="786"/>
                    <a:pt x="2918" y="808"/>
                    <a:pt x="2903" y="811"/>
                  </a:cubicBezTo>
                  <a:cubicBezTo>
                    <a:pt x="2888" y="813"/>
                    <a:pt x="2867" y="811"/>
                    <a:pt x="2851" y="811"/>
                  </a:cubicBezTo>
                  <a:cubicBezTo>
                    <a:pt x="2783" y="813"/>
                    <a:pt x="2704" y="791"/>
                    <a:pt x="2620" y="750"/>
                  </a:cubicBezTo>
                  <a:cubicBezTo>
                    <a:pt x="2613" y="746"/>
                    <a:pt x="2602" y="753"/>
                    <a:pt x="2594" y="750"/>
                  </a:cubicBezTo>
                  <a:cubicBezTo>
                    <a:pt x="2522" y="715"/>
                    <a:pt x="2476" y="697"/>
                    <a:pt x="2415" y="688"/>
                  </a:cubicBezTo>
                  <a:cubicBezTo>
                    <a:pt x="2295" y="680"/>
                    <a:pt x="2126" y="755"/>
                    <a:pt x="1927" y="857"/>
                  </a:cubicBezTo>
                  <a:cubicBezTo>
                    <a:pt x="1867" y="916"/>
                    <a:pt x="1836" y="972"/>
                    <a:pt x="1875" y="1010"/>
                  </a:cubicBezTo>
                  <a:cubicBezTo>
                    <a:pt x="1937" y="1069"/>
                    <a:pt x="1876" y="1192"/>
                    <a:pt x="1747" y="1285"/>
                  </a:cubicBezTo>
                  <a:cubicBezTo>
                    <a:pt x="1470" y="1484"/>
                    <a:pt x="1278" y="1446"/>
                    <a:pt x="746" y="1163"/>
                  </a:cubicBezTo>
                  <a:cubicBezTo>
                    <a:pt x="719" y="1154"/>
                    <a:pt x="695" y="1142"/>
                    <a:pt x="669" y="1132"/>
                  </a:cubicBezTo>
                  <a:cubicBezTo>
                    <a:pt x="1225" y="1438"/>
                    <a:pt x="1377" y="1632"/>
                    <a:pt x="1208" y="1820"/>
                  </a:cubicBezTo>
                  <a:cubicBezTo>
                    <a:pt x="1088" y="1954"/>
                    <a:pt x="1028" y="2368"/>
                    <a:pt x="1002" y="2815"/>
                  </a:cubicBezTo>
                  <a:cubicBezTo>
                    <a:pt x="1026" y="2992"/>
                    <a:pt x="1029" y="3033"/>
                    <a:pt x="1054" y="3289"/>
                  </a:cubicBezTo>
                  <a:cubicBezTo>
                    <a:pt x="1111" y="3873"/>
                    <a:pt x="1191" y="4252"/>
                    <a:pt x="1285" y="4650"/>
                  </a:cubicBezTo>
                  <a:cubicBezTo>
                    <a:pt x="1301" y="4718"/>
                    <a:pt x="1318" y="4814"/>
                    <a:pt x="1336" y="4880"/>
                  </a:cubicBezTo>
                  <a:cubicBezTo>
                    <a:pt x="1354" y="4895"/>
                    <a:pt x="1364" y="4909"/>
                    <a:pt x="1388" y="4926"/>
                  </a:cubicBezTo>
                  <a:cubicBezTo>
                    <a:pt x="1519" y="5020"/>
                    <a:pt x="1558" y="5130"/>
                    <a:pt x="1490" y="5171"/>
                  </a:cubicBezTo>
                  <a:cubicBezTo>
                    <a:pt x="1465" y="5186"/>
                    <a:pt x="1487" y="5299"/>
                    <a:pt x="1516" y="5415"/>
                  </a:cubicBezTo>
                  <a:cubicBezTo>
                    <a:pt x="1656" y="5801"/>
                    <a:pt x="1805" y="6171"/>
                    <a:pt x="2081" y="6731"/>
                  </a:cubicBezTo>
                  <a:cubicBezTo>
                    <a:pt x="2338" y="7253"/>
                    <a:pt x="2719" y="7729"/>
                    <a:pt x="3005" y="7878"/>
                  </a:cubicBezTo>
                  <a:cubicBezTo>
                    <a:pt x="3632" y="8205"/>
                    <a:pt x="3879" y="8663"/>
                    <a:pt x="3545" y="8903"/>
                  </a:cubicBezTo>
                  <a:cubicBezTo>
                    <a:pt x="3343" y="9048"/>
                    <a:pt x="3333" y="9133"/>
                    <a:pt x="3545" y="9286"/>
                  </a:cubicBezTo>
                  <a:cubicBezTo>
                    <a:pt x="3693" y="9392"/>
                    <a:pt x="3771" y="9518"/>
                    <a:pt x="3699" y="9561"/>
                  </a:cubicBezTo>
                  <a:cubicBezTo>
                    <a:pt x="3663" y="9582"/>
                    <a:pt x="3669" y="9634"/>
                    <a:pt x="3724" y="9714"/>
                  </a:cubicBezTo>
                  <a:cubicBezTo>
                    <a:pt x="3734" y="9722"/>
                    <a:pt x="3740" y="9737"/>
                    <a:pt x="3750" y="9744"/>
                  </a:cubicBezTo>
                  <a:cubicBezTo>
                    <a:pt x="3803" y="9787"/>
                    <a:pt x="3848" y="9832"/>
                    <a:pt x="3904" y="9867"/>
                  </a:cubicBezTo>
                  <a:cubicBezTo>
                    <a:pt x="4046" y="9955"/>
                    <a:pt x="4094" y="10021"/>
                    <a:pt x="4161" y="10081"/>
                  </a:cubicBezTo>
                  <a:cubicBezTo>
                    <a:pt x="4358" y="10117"/>
                    <a:pt x="4533" y="10165"/>
                    <a:pt x="4572" y="10234"/>
                  </a:cubicBezTo>
                  <a:cubicBezTo>
                    <a:pt x="4615" y="10311"/>
                    <a:pt x="4520" y="10429"/>
                    <a:pt x="4366" y="10525"/>
                  </a:cubicBezTo>
                  <a:cubicBezTo>
                    <a:pt x="4383" y="10538"/>
                    <a:pt x="4372" y="10541"/>
                    <a:pt x="4392" y="10555"/>
                  </a:cubicBezTo>
                  <a:cubicBezTo>
                    <a:pt x="4485" y="10622"/>
                    <a:pt x="4537" y="10671"/>
                    <a:pt x="4546" y="10724"/>
                  </a:cubicBezTo>
                  <a:cubicBezTo>
                    <a:pt x="4678" y="10753"/>
                    <a:pt x="4709" y="10866"/>
                    <a:pt x="4674" y="11121"/>
                  </a:cubicBezTo>
                  <a:cubicBezTo>
                    <a:pt x="4671" y="11149"/>
                    <a:pt x="4676" y="11157"/>
                    <a:pt x="4674" y="11182"/>
                  </a:cubicBezTo>
                  <a:cubicBezTo>
                    <a:pt x="4983" y="11237"/>
                    <a:pt x="5070" y="11320"/>
                    <a:pt x="4983" y="11519"/>
                  </a:cubicBezTo>
                  <a:cubicBezTo>
                    <a:pt x="4965" y="11559"/>
                    <a:pt x="4957" y="11617"/>
                    <a:pt x="4957" y="11672"/>
                  </a:cubicBezTo>
                  <a:cubicBezTo>
                    <a:pt x="4989" y="11689"/>
                    <a:pt x="4995" y="11717"/>
                    <a:pt x="5034" y="11733"/>
                  </a:cubicBezTo>
                  <a:cubicBezTo>
                    <a:pt x="5274" y="11833"/>
                    <a:pt x="5428" y="11950"/>
                    <a:pt x="5368" y="12008"/>
                  </a:cubicBezTo>
                  <a:cubicBezTo>
                    <a:pt x="5308" y="12066"/>
                    <a:pt x="5395" y="12151"/>
                    <a:pt x="5573" y="12192"/>
                  </a:cubicBezTo>
                  <a:cubicBezTo>
                    <a:pt x="5585" y="12195"/>
                    <a:pt x="5588" y="12204"/>
                    <a:pt x="5599" y="12207"/>
                  </a:cubicBezTo>
                  <a:lnTo>
                    <a:pt x="5676" y="12161"/>
                  </a:lnTo>
                  <a:cubicBezTo>
                    <a:pt x="5938" y="11954"/>
                    <a:pt x="6168" y="11874"/>
                    <a:pt x="6421" y="11932"/>
                  </a:cubicBezTo>
                  <a:cubicBezTo>
                    <a:pt x="6718" y="12000"/>
                    <a:pt x="6754" y="12060"/>
                    <a:pt x="6549" y="12207"/>
                  </a:cubicBezTo>
                  <a:cubicBezTo>
                    <a:pt x="6408" y="12309"/>
                    <a:pt x="6366" y="12451"/>
                    <a:pt x="6446" y="12529"/>
                  </a:cubicBezTo>
                  <a:cubicBezTo>
                    <a:pt x="6527" y="12606"/>
                    <a:pt x="6415" y="12780"/>
                    <a:pt x="6215" y="12911"/>
                  </a:cubicBezTo>
                  <a:cubicBezTo>
                    <a:pt x="6129" y="12968"/>
                    <a:pt x="6078" y="13034"/>
                    <a:pt x="6035" y="13095"/>
                  </a:cubicBezTo>
                  <a:cubicBezTo>
                    <a:pt x="6056" y="13142"/>
                    <a:pt x="6068" y="13197"/>
                    <a:pt x="6035" y="13248"/>
                  </a:cubicBezTo>
                  <a:cubicBezTo>
                    <a:pt x="5973" y="13345"/>
                    <a:pt x="6101" y="13476"/>
                    <a:pt x="6344" y="13554"/>
                  </a:cubicBezTo>
                  <a:cubicBezTo>
                    <a:pt x="6585" y="13630"/>
                    <a:pt x="6742" y="13729"/>
                    <a:pt x="6677" y="13768"/>
                  </a:cubicBezTo>
                  <a:cubicBezTo>
                    <a:pt x="6613" y="13806"/>
                    <a:pt x="6641" y="13947"/>
                    <a:pt x="6754" y="14074"/>
                  </a:cubicBezTo>
                  <a:cubicBezTo>
                    <a:pt x="6890" y="14224"/>
                    <a:pt x="6894" y="14328"/>
                    <a:pt x="6754" y="14380"/>
                  </a:cubicBezTo>
                  <a:cubicBezTo>
                    <a:pt x="6475" y="14483"/>
                    <a:pt x="6474" y="15041"/>
                    <a:pt x="6754" y="15144"/>
                  </a:cubicBezTo>
                  <a:cubicBezTo>
                    <a:pt x="6874" y="15189"/>
                    <a:pt x="6904" y="15289"/>
                    <a:pt x="6832" y="15359"/>
                  </a:cubicBezTo>
                  <a:cubicBezTo>
                    <a:pt x="6758" y="15430"/>
                    <a:pt x="6892" y="15473"/>
                    <a:pt x="7114" y="15450"/>
                  </a:cubicBezTo>
                  <a:cubicBezTo>
                    <a:pt x="7389" y="15422"/>
                    <a:pt x="7498" y="15472"/>
                    <a:pt x="7499" y="15649"/>
                  </a:cubicBezTo>
                  <a:cubicBezTo>
                    <a:pt x="7500" y="15790"/>
                    <a:pt x="7629" y="16039"/>
                    <a:pt x="7782" y="16200"/>
                  </a:cubicBezTo>
                  <a:cubicBezTo>
                    <a:pt x="7934" y="16361"/>
                    <a:pt x="8023" y="16626"/>
                    <a:pt x="7987" y="16781"/>
                  </a:cubicBezTo>
                  <a:cubicBezTo>
                    <a:pt x="7935" y="17005"/>
                    <a:pt x="8051" y="17061"/>
                    <a:pt x="8475" y="17072"/>
                  </a:cubicBezTo>
                  <a:cubicBezTo>
                    <a:pt x="9358" y="17095"/>
                    <a:pt x="9410" y="17111"/>
                    <a:pt x="9143" y="17271"/>
                  </a:cubicBezTo>
                  <a:cubicBezTo>
                    <a:pt x="8815" y="17466"/>
                    <a:pt x="8819" y="18179"/>
                    <a:pt x="9143" y="18372"/>
                  </a:cubicBezTo>
                  <a:cubicBezTo>
                    <a:pt x="9323" y="18480"/>
                    <a:pt x="9314" y="18555"/>
                    <a:pt x="9143" y="18678"/>
                  </a:cubicBezTo>
                  <a:cubicBezTo>
                    <a:pt x="8871" y="18874"/>
                    <a:pt x="9084" y="19091"/>
                    <a:pt x="9528" y="19091"/>
                  </a:cubicBezTo>
                  <a:cubicBezTo>
                    <a:pt x="9880" y="19091"/>
                    <a:pt x="10232" y="19763"/>
                    <a:pt x="9939" y="19871"/>
                  </a:cubicBezTo>
                  <a:cubicBezTo>
                    <a:pt x="9662" y="19973"/>
                    <a:pt x="11094" y="20755"/>
                    <a:pt x="12044" y="21019"/>
                  </a:cubicBezTo>
                  <a:cubicBezTo>
                    <a:pt x="12481" y="21140"/>
                    <a:pt x="13025" y="21327"/>
                    <a:pt x="13226" y="21432"/>
                  </a:cubicBezTo>
                  <a:cubicBezTo>
                    <a:pt x="13464" y="21556"/>
                    <a:pt x="13783" y="21579"/>
                    <a:pt x="14150" y="21524"/>
                  </a:cubicBezTo>
                  <a:cubicBezTo>
                    <a:pt x="14585" y="21458"/>
                    <a:pt x="14851" y="21497"/>
                    <a:pt x="14997" y="21600"/>
                  </a:cubicBezTo>
                  <a:cubicBezTo>
                    <a:pt x="15010" y="21539"/>
                    <a:pt x="15044" y="21465"/>
                    <a:pt x="15023" y="21432"/>
                  </a:cubicBezTo>
                  <a:cubicBezTo>
                    <a:pt x="14866" y="21188"/>
                    <a:pt x="17439" y="20355"/>
                    <a:pt x="17668" y="20575"/>
                  </a:cubicBezTo>
                  <a:cubicBezTo>
                    <a:pt x="17828" y="20730"/>
                    <a:pt x="18567" y="20545"/>
                    <a:pt x="19440" y="20131"/>
                  </a:cubicBezTo>
                  <a:cubicBezTo>
                    <a:pt x="19480" y="20112"/>
                    <a:pt x="19526" y="20102"/>
                    <a:pt x="19568" y="20086"/>
                  </a:cubicBezTo>
                  <a:cubicBezTo>
                    <a:pt x="19366" y="19943"/>
                    <a:pt x="19430" y="19835"/>
                    <a:pt x="19928" y="19611"/>
                  </a:cubicBezTo>
                  <a:cubicBezTo>
                    <a:pt x="20554" y="19330"/>
                    <a:pt x="20604" y="19218"/>
                    <a:pt x="20621" y="17822"/>
                  </a:cubicBezTo>
                  <a:cubicBezTo>
                    <a:pt x="20631" y="17002"/>
                    <a:pt x="20722" y="16255"/>
                    <a:pt x="20827" y="16154"/>
                  </a:cubicBezTo>
                  <a:cubicBezTo>
                    <a:pt x="20931" y="16053"/>
                    <a:pt x="20942" y="15786"/>
                    <a:pt x="20852" y="15573"/>
                  </a:cubicBezTo>
                  <a:cubicBezTo>
                    <a:pt x="20762" y="15360"/>
                    <a:pt x="20823" y="15141"/>
                    <a:pt x="20981" y="15083"/>
                  </a:cubicBezTo>
                  <a:cubicBezTo>
                    <a:pt x="21179" y="15010"/>
                    <a:pt x="21142" y="14818"/>
                    <a:pt x="20878" y="14441"/>
                  </a:cubicBezTo>
                  <a:cubicBezTo>
                    <a:pt x="20475" y="13866"/>
                    <a:pt x="20735" y="13563"/>
                    <a:pt x="21366" y="13875"/>
                  </a:cubicBezTo>
                  <a:cubicBezTo>
                    <a:pt x="21399" y="13891"/>
                    <a:pt x="21434" y="13893"/>
                    <a:pt x="21469" y="13905"/>
                  </a:cubicBezTo>
                  <a:cubicBezTo>
                    <a:pt x="21502" y="13799"/>
                    <a:pt x="21530" y="13688"/>
                    <a:pt x="21571" y="13584"/>
                  </a:cubicBezTo>
                  <a:cubicBezTo>
                    <a:pt x="21582" y="13556"/>
                    <a:pt x="21592" y="13535"/>
                    <a:pt x="21597" y="13508"/>
                  </a:cubicBezTo>
                  <a:cubicBezTo>
                    <a:pt x="21587" y="13416"/>
                    <a:pt x="21581" y="13376"/>
                    <a:pt x="21571" y="13309"/>
                  </a:cubicBezTo>
                  <a:cubicBezTo>
                    <a:pt x="21550" y="13273"/>
                    <a:pt x="21533" y="13231"/>
                    <a:pt x="21494" y="13217"/>
                  </a:cubicBezTo>
                  <a:cubicBezTo>
                    <a:pt x="21379" y="13175"/>
                    <a:pt x="21321" y="13043"/>
                    <a:pt x="21392" y="12911"/>
                  </a:cubicBezTo>
                  <a:cubicBezTo>
                    <a:pt x="21415" y="12867"/>
                    <a:pt x="21422" y="12803"/>
                    <a:pt x="21417" y="12743"/>
                  </a:cubicBezTo>
                  <a:cubicBezTo>
                    <a:pt x="21404" y="12706"/>
                    <a:pt x="21404" y="12708"/>
                    <a:pt x="21392" y="12666"/>
                  </a:cubicBezTo>
                  <a:cubicBezTo>
                    <a:pt x="21338" y="12493"/>
                    <a:pt x="21131" y="12297"/>
                    <a:pt x="20955" y="12238"/>
                  </a:cubicBezTo>
                  <a:cubicBezTo>
                    <a:pt x="20779" y="12179"/>
                    <a:pt x="20687" y="12084"/>
                    <a:pt x="20750" y="12024"/>
                  </a:cubicBezTo>
                  <a:cubicBezTo>
                    <a:pt x="20833" y="11943"/>
                    <a:pt x="20734" y="11638"/>
                    <a:pt x="20544" y="11320"/>
                  </a:cubicBezTo>
                  <a:cubicBezTo>
                    <a:pt x="20505" y="11268"/>
                    <a:pt x="20483" y="11250"/>
                    <a:pt x="20441" y="11198"/>
                  </a:cubicBezTo>
                  <a:cubicBezTo>
                    <a:pt x="20181" y="10867"/>
                    <a:pt x="19903" y="10556"/>
                    <a:pt x="19748" y="10463"/>
                  </a:cubicBezTo>
                  <a:cubicBezTo>
                    <a:pt x="19560" y="10352"/>
                    <a:pt x="19447" y="10216"/>
                    <a:pt x="19466" y="10142"/>
                  </a:cubicBezTo>
                  <a:cubicBezTo>
                    <a:pt x="19352" y="10008"/>
                    <a:pt x="19276" y="9876"/>
                    <a:pt x="19260" y="9760"/>
                  </a:cubicBezTo>
                  <a:cubicBezTo>
                    <a:pt x="19249" y="9674"/>
                    <a:pt x="19189" y="9557"/>
                    <a:pt x="19132" y="9439"/>
                  </a:cubicBezTo>
                  <a:cubicBezTo>
                    <a:pt x="19089" y="9376"/>
                    <a:pt x="19079" y="9320"/>
                    <a:pt x="19029" y="9255"/>
                  </a:cubicBezTo>
                  <a:cubicBezTo>
                    <a:pt x="18941" y="9140"/>
                    <a:pt x="18919" y="9095"/>
                    <a:pt x="18849" y="8995"/>
                  </a:cubicBezTo>
                  <a:cubicBezTo>
                    <a:pt x="18845" y="8990"/>
                    <a:pt x="18853" y="8984"/>
                    <a:pt x="18849" y="8980"/>
                  </a:cubicBezTo>
                  <a:cubicBezTo>
                    <a:pt x="18660" y="8760"/>
                    <a:pt x="18497" y="8542"/>
                    <a:pt x="18490" y="8490"/>
                  </a:cubicBezTo>
                  <a:cubicBezTo>
                    <a:pt x="18488" y="8478"/>
                    <a:pt x="18448" y="8445"/>
                    <a:pt x="18438" y="8429"/>
                  </a:cubicBezTo>
                  <a:cubicBezTo>
                    <a:pt x="17869" y="8342"/>
                    <a:pt x="17310" y="8149"/>
                    <a:pt x="17155" y="7909"/>
                  </a:cubicBezTo>
                  <a:cubicBezTo>
                    <a:pt x="17040" y="7731"/>
                    <a:pt x="17363" y="7318"/>
                    <a:pt x="17668" y="7098"/>
                  </a:cubicBezTo>
                  <a:cubicBezTo>
                    <a:pt x="17318" y="6921"/>
                    <a:pt x="16982" y="6733"/>
                    <a:pt x="17103" y="6731"/>
                  </a:cubicBezTo>
                  <a:cubicBezTo>
                    <a:pt x="17239" y="6729"/>
                    <a:pt x="17116" y="6561"/>
                    <a:pt x="16821" y="6364"/>
                  </a:cubicBezTo>
                  <a:cubicBezTo>
                    <a:pt x="16035" y="5841"/>
                    <a:pt x="15099" y="4880"/>
                    <a:pt x="15280" y="4773"/>
                  </a:cubicBezTo>
                  <a:cubicBezTo>
                    <a:pt x="15366" y="4722"/>
                    <a:pt x="15237" y="4459"/>
                    <a:pt x="14972" y="4192"/>
                  </a:cubicBezTo>
                  <a:lnTo>
                    <a:pt x="14843" y="4084"/>
                  </a:lnTo>
                  <a:cubicBezTo>
                    <a:pt x="14669" y="4098"/>
                    <a:pt x="14473" y="4003"/>
                    <a:pt x="14330" y="3778"/>
                  </a:cubicBezTo>
                  <a:cubicBezTo>
                    <a:pt x="14205" y="3582"/>
                    <a:pt x="14150" y="3450"/>
                    <a:pt x="14278" y="3304"/>
                  </a:cubicBezTo>
                  <a:cubicBezTo>
                    <a:pt x="14071" y="3289"/>
                    <a:pt x="13923" y="3239"/>
                    <a:pt x="13970" y="3105"/>
                  </a:cubicBezTo>
                  <a:cubicBezTo>
                    <a:pt x="13986" y="3061"/>
                    <a:pt x="13999" y="3017"/>
                    <a:pt x="13996" y="2968"/>
                  </a:cubicBezTo>
                  <a:cubicBezTo>
                    <a:pt x="13883" y="2841"/>
                    <a:pt x="13747" y="2705"/>
                    <a:pt x="13714" y="2585"/>
                  </a:cubicBezTo>
                  <a:cubicBezTo>
                    <a:pt x="13710" y="2574"/>
                    <a:pt x="13674" y="2553"/>
                    <a:pt x="13662" y="2539"/>
                  </a:cubicBezTo>
                  <a:cubicBezTo>
                    <a:pt x="13632" y="2534"/>
                    <a:pt x="13614" y="2513"/>
                    <a:pt x="13585" y="2524"/>
                  </a:cubicBezTo>
                  <a:cubicBezTo>
                    <a:pt x="13476" y="2564"/>
                    <a:pt x="13280" y="2452"/>
                    <a:pt x="13149" y="2279"/>
                  </a:cubicBezTo>
                  <a:cubicBezTo>
                    <a:pt x="13100" y="2216"/>
                    <a:pt x="12963" y="2152"/>
                    <a:pt x="12840" y="2080"/>
                  </a:cubicBezTo>
                  <a:cubicBezTo>
                    <a:pt x="12587" y="1964"/>
                    <a:pt x="12336" y="1851"/>
                    <a:pt x="12044" y="1744"/>
                  </a:cubicBezTo>
                  <a:cubicBezTo>
                    <a:pt x="11600" y="1618"/>
                    <a:pt x="10996" y="1357"/>
                    <a:pt x="10683" y="1163"/>
                  </a:cubicBezTo>
                  <a:cubicBezTo>
                    <a:pt x="10359" y="961"/>
                    <a:pt x="9879" y="795"/>
                    <a:pt x="9631" y="795"/>
                  </a:cubicBezTo>
                  <a:cubicBezTo>
                    <a:pt x="9364" y="795"/>
                    <a:pt x="8946" y="609"/>
                    <a:pt x="8578" y="398"/>
                  </a:cubicBezTo>
                  <a:cubicBezTo>
                    <a:pt x="8063" y="536"/>
                    <a:pt x="7624" y="342"/>
                    <a:pt x="7551" y="0"/>
                  </a:cubicBezTo>
                  <a:close/>
                  <a:moveTo>
                    <a:pt x="1" y="795"/>
                  </a:moveTo>
                  <a:cubicBezTo>
                    <a:pt x="5" y="797"/>
                    <a:pt x="-3" y="809"/>
                    <a:pt x="1" y="811"/>
                  </a:cubicBezTo>
                  <a:cubicBezTo>
                    <a:pt x="64" y="842"/>
                    <a:pt x="141" y="871"/>
                    <a:pt x="206" y="903"/>
                  </a:cubicBezTo>
                  <a:cubicBezTo>
                    <a:pt x="201" y="899"/>
                    <a:pt x="212" y="891"/>
                    <a:pt x="206" y="887"/>
                  </a:cubicBezTo>
                  <a:cubicBezTo>
                    <a:pt x="128" y="846"/>
                    <a:pt x="74" y="832"/>
                    <a:pt x="1" y="795"/>
                  </a:cubicBezTo>
                  <a:close/>
                </a:path>
              </a:pathLst>
            </a:custGeom>
            <a:ln>
              <a:noFill/>
            </a:ln>
            <a:effectLst/>
          </p:spPr>
        </p:pic>
        <p:pic>
          <p:nvPicPr>
            <p:cNvPr id="205" name="Image" descr="Image"/>
            <p:cNvPicPr>
              <a:picLocks/>
            </p:cNvPicPr>
            <p:nvPr/>
          </p:nvPicPr>
          <p:blipFill>
            <a:blip r:embed="rId7"/>
            <a:stretch>
              <a:fillRect/>
            </a:stretch>
          </p:blipFill>
          <p:spPr>
            <a:xfrm>
              <a:off x="-1" y="0"/>
              <a:ext cx="405615" cy="660309"/>
            </a:xfrm>
            <a:prstGeom prst="rect">
              <a:avLst/>
            </a:prstGeom>
            <a:effectLst/>
          </p:spPr>
        </p:pic>
      </p:grpSp>
      <p:grpSp>
        <p:nvGrpSpPr>
          <p:cNvPr id="210" name="Image"/>
          <p:cNvGrpSpPr/>
          <p:nvPr/>
        </p:nvGrpSpPr>
        <p:grpSpPr>
          <a:xfrm rot="14599565">
            <a:off x="22150611" y="1920297"/>
            <a:ext cx="394105" cy="757699"/>
            <a:chOff x="0" y="0"/>
            <a:chExt cx="394104" cy="757698"/>
          </a:xfrm>
        </p:grpSpPr>
        <p:pic>
          <p:nvPicPr>
            <p:cNvPr id="209" name="Image" descr="Image"/>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35013" y="35921"/>
              <a:ext cx="323217" cy="660797"/>
            </a:xfrm>
            <a:custGeom>
              <a:avLst/>
              <a:gdLst/>
              <a:ahLst/>
              <a:cxnLst>
                <a:cxn ang="0">
                  <a:pos x="wd2" y="hd2"/>
                </a:cxn>
                <a:cxn ang="5400000">
                  <a:pos x="wd2" y="hd2"/>
                </a:cxn>
                <a:cxn ang="10800000">
                  <a:pos x="wd2" y="hd2"/>
                </a:cxn>
                <a:cxn ang="16200000">
                  <a:pos x="wd2" y="hd2"/>
                </a:cxn>
              </a:cxnLst>
              <a:rect l="0" t="0" r="r" b="b"/>
              <a:pathLst>
                <a:path w="21465" h="21600" extrusionOk="0">
                  <a:moveTo>
                    <a:pt x="3671" y="0"/>
                  </a:moveTo>
                  <a:cubicBezTo>
                    <a:pt x="3481" y="13"/>
                    <a:pt x="3285" y="14"/>
                    <a:pt x="3091" y="39"/>
                  </a:cubicBezTo>
                  <a:cubicBezTo>
                    <a:pt x="2754" y="88"/>
                    <a:pt x="2412" y="149"/>
                    <a:pt x="1984" y="246"/>
                  </a:cubicBezTo>
                  <a:cubicBezTo>
                    <a:pt x="1971" y="250"/>
                    <a:pt x="1970" y="256"/>
                    <a:pt x="1958" y="259"/>
                  </a:cubicBezTo>
                  <a:cubicBezTo>
                    <a:pt x="1323" y="422"/>
                    <a:pt x="798" y="630"/>
                    <a:pt x="587" y="843"/>
                  </a:cubicBezTo>
                  <a:cubicBezTo>
                    <a:pt x="152" y="1282"/>
                    <a:pt x="-130" y="2164"/>
                    <a:pt x="60" y="2491"/>
                  </a:cubicBezTo>
                  <a:cubicBezTo>
                    <a:pt x="96" y="2553"/>
                    <a:pt x="104" y="2600"/>
                    <a:pt x="113" y="2646"/>
                  </a:cubicBezTo>
                  <a:cubicBezTo>
                    <a:pt x="156" y="2722"/>
                    <a:pt x="181" y="2779"/>
                    <a:pt x="245" y="2880"/>
                  </a:cubicBezTo>
                  <a:cubicBezTo>
                    <a:pt x="382" y="3099"/>
                    <a:pt x="490" y="3323"/>
                    <a:pt x="561" y="3503"/>
                  </a:cubicBezTo>
                  <a:cubicBezTo>
                    <a:pt x="674" y="3567"/>
                    <a:pt x="734" y="3633"/>
                    <a:pt x="693" y="3710"/>
                  </a:cubicBezTo>
                  <a:cubicBezTo>
                    <a:pt x="672" y="3748"/>
                    <a:pt x="664" y="3792"/>
                    <a:pt x="666" y="3840"/>
                  </a:cubicBezTo>
                  <a:cubicBezTo>
                    <a:pt x="684" y="3927"/>
                    <a:pt x="705" y="4022"/>
                    <a:pt x="745" y="4048"/>
                  </a:cubicBezTo>
                  <a:cubicBezTo>
                    <a:pt x="748" y="4049"/>
                    <a:pt x="743" y="4059"/>
                    <a:pt x="745" y="4061"/>
                  </a:cubicBezTo>
                  <a:cubicBezTo>
                    <a:pt x="750" y="4063"/>
                    <a:pt x="767" y="4071"/>
                    <a:pt x="772" y="4074"/>
                  </a:cubicBezTo>
                  <a:cubicBezTo>
                    <a:pt x="831" y="4110"/>
                    <a:pt x="887" y="4199"/>
                    <a:pt x="930" y="4359"/>
                  </a:cubicBezTo>
                  <a:cubicBezTo>
                    <a:pt x="969" y="4460"/>
                    <a:pt x="1093" y="4589"/>
                    <a:pt x="1246" y="4644"/>
                  </a:cubicBezTo>
                  <a:cubicBezTo>
                    <a:pt x="1530" y="4747"/>
                    <a:pt x="1527" y="4746"/>
                    <a:pt x="1246" y="4800"/>
                  </a:cubicBezTo>
                  <a:cubicBezTo>
                    <a:pt x="999" y="4847"/>
                    <a:pt x="968" y="4914"/>
                    <a:pt x="1062" y="5228"/>
                  </a:cubicBezTo>
                  <a:cubicBezTo>
                    <a:pt x="1123" y="5433"/>
                    <a:pt x="1246" y="5694"/>
                    <a:pt x="1325" y="5799"/>
                  </a:cubicBezTo>
                  <a:cubicBezTo>
                    <a:pt x="1423" y="5929"/>
                    <a:pt x="1413" y="6024"/>
                    <a:pt x="1272" y="6110"/>
                  </a:cubicBezTo>
                  <a:cubicBezTo>
                    <a:pt x="1141" y="6190"/>
                    <a:pt x="1126" y="6224"/>
                    <a:pt x="1246" y="6188"/>
                  </a:cubicBezTo>
                  <a:cubicBezTo>
                    <a:pt x="1502" y="6112"/>
                    <a:pt x="2590" y="6723"/>
                    <a:pt x="3196" y="7291"/>
                  </a:cubicBezTo>
                  <a:cubicBezTo>
                    <a:pt x="3463" y="7540"/>
                    <a:pt x="3767" y="7833"/>
                    <a:pt x="3882" y="7939"/>
                  </a:cubicBezTo>
                  <a:cubicBezTo>
                    <a:pt x="3996" y="8046"/>
                    <a:pt x="4398" y="8251"/>
                    <a:pt x="4778" y="8394"/>
                  </a:cubicBezTo>
                  <a:cubicBezTo>
                    <a:pt x="5828" y="8787"/>
                    <a:pt x="6069" y="8938"/>
                    <a:pt x="5885" y="9107"/>
                  </a:cubicBezTo>
                  <a:cubicBezTo>
                    <a:pt x="5793" y="9192"/>
                    <a:pt x="5747" y="9447"/>
                    <a:pt x="5727" y="9730"/>
                  </a:cubicBezTo>
                  <a:cubicBezTo>
                    <a:pt x="5744" y="9842"/>
                    <a:pt x="5760" y="9866"/>
                    <a:pt x="5779" y="10028"/>
                  </a:cubicBezTo>
                  <a:cubicBezTo>
                    <a:pt x="5823" y="10397"/>
                    <a:pt x="5892" y="10646"/>
                    <a:pt x="5964" y="10897"/>
                  </a:cubicBezTo>
                  <a:cubicBezTo>
                    <a:pt x="5976" y="10940"/>
                    <a:pt x="5976" y="10998"/>
                    <a:pt x="5990" y="11040"/>
                  </a:cubicBezTo>
                  <a:cubicBezTo>
                    <a:pt x="6004" y="11050"/>
                    <a:pt x="5999" y="11055"/>
                    <a:pt x="6017" y="11066"/>
                  </a:cubicBezTo>
                  <a:cubicBezTo>
                    <a:pt x="6117" y="11125"/>
                    <a:pt x="6147" y="11196"/>
                    <a:pt x="6096" y="11222"/>
                  </a:cubicBezTo>
                  <a:cubicBezTo>
                    <a:pt x="6076" y="11231"/>
                    <a:pt x="6100" y="11304"/>
                    <a:pt x="6122" y="11377"/>
                  </a:cubicBezTo>
                  <a:cubicBezTo>
                    <a:pt x="6229" y="11621"/>
                    <a:pt x="6333" y="11854"/>
                    <a:pt x="6544" y="12208"/>
                  </a:cubicBezTo>
                  <a:cubicBezTo>
                    <a:pt x="6741" y="12538"/>
                    <a:pt x="7036" y="12840"/>
                    <a:pt x="7255" y="12934"/>
                  </a:cubicBezTo>
                  <a:cubicBezTo>
                    <a:pt x="7735" y="13141"/>
                    <a:pt x="7932" y="13431"/>
                    <a:pt x="7677" y="13583"/>
                  </a:cubicBezTo>
                  <a:cubicBezTo>
                    <a:pt x="7523" y="13674"/>
                    <a:pt x="7515" y="13720"/>
                    <a:pt x="7677" y="13816"/>
                  </a:cubicBezTo>
                  <a:cubicBezTo>
                    <a:pt x="7791" y="13884"/>
                    <a:pt x="7838" y="13971"/>
                    <a:pt x="7783" y="13998"/>
                  </a:cubicBezTo>
                  <a:cubicBezTo>
                    <a:pt x="7755" y="14011"/>
                    <a:pt x="7767" y="14051"/>
                    <a:pt x="7809" y="14102"/>
                  </a:cubicBezTo>
                  <a:cubicBezTo>
                    <a:pt x="7816" y="14107"/>
                    <a:pt x="7828" y="14110"/>
                    <a:pt x="7835" y="14115"/>
                  </a:cubicBezTo>
                  <a:cubicBezTo>
                    <a:pt x="7876" y="14141"/>
                    <a:pt x="7898" y="14171"/>
                    <a:pt x="7941" y="14192"/>
                  </a:cubicBezTo>
                  <a:cubicBezTo>
                    <a:pt x="8049" y="14248"/>
                    <a:pt x="8100" y="14284"/>
                    <a:pt x="8151" y="14322"/>
                  </a:cubicBezTo>
                  <a:cubicBezTo>
                    <a:pt x="8302" y="14345"/>
                    <a:pt x="8438" y="14382"/>
                    <a:pt x="8468" y="14426"/>
                  </a:cubicBezTo>
                  <a:cubicBezTo>
                    <a:pt x="8500" y="14474"/>
                    <a:pt x="8427" y="14547"/>
                    <a:pt x="8310" y="14608"/>
                  </a:cubicBezTo>
                  <a:cubicBezTo>
                    <a:pt x="8322" y="14616"/>
                    <a:pt x="8320" y="14611"/>
                    <a:pt x="8336" y="14621"/>
                  </a:cubicBezTo>
                  <a:cubicBezTo>
                    <a:pt x="8407" y="14663"/>
                    <a:pt x="8434" y="14704"/>
                    <a:pt x="8441" y="14737"/>
                  </a:cubicBezTo>
                  <a:cubicBezTo>
                    <a:pt x="8542" y="14756"/>
                    <a:pt x="8547" y="14823"/>
                    <a:pt x="8520" y="14984"/>
                  </a:cubicBezTo>
                  <a:cubicBezTo>
                    <a:pt x="8518" y="15001"/>
                    <a:pt x="8548" y="15007"/>
                    <a:pt x="8547" y="15023"/>
                  </a:cubicBezTo>
                  <a:cubicBezTo>
                    <a:pt x="8783" y="15057"/>
                    <a:pt x="8824" y="15104"/>
                    <a:pt x="8758" y="15230"/>
                  </a:cubicBezTo>
                  <a:cubicBezTo>
                    <a:pt x="8744" y="15255"/>
                    <a:pt x="8758" y="15299"/>
                    <a:pt x="8758" y="15334"/>
                  </a:cubicBezTo>
                  <a:cubicBezTo>
                    <a:pt x="8782" y="15345"/>
                    <a:pt x="8781" y="15363"/>
                    <a:pt x="8810" y="15373"/>
                  </a:cubicBezTo>
                  <a:cubicBezTo>
                    <a:pt x="8994" y="15436"/>
                    <a:pt x="9120" y="15505"/>
                    <a:pt x="9074" y="15542"/>
                  </a:cubicBezTo>
                  <a:cubicBezTo>
                    <a:pt x="9028" y="15578"/>
                    <a:pt x="9096" y="15633"/>
                    <a:pt x="9232" y="15658"/>
                  </a:cubicBezTo>
                  <a:cubicBezTo>
                    <a:pt x="9241" y="15660"/>
                    <a:pt x="9250" y="15669"/>
                    <a:pt x="9258" y="15671"/>
                  </a:cubicBezTo>
                  <a:lnTo>
                    <a:pt x="9311" y="15645"/>
                  </a:lnTo>
                  <a:cubicBezTo>
                    <a:pt x="9512" y="15514"/>
                    <a:pt x="9671" y="15466"/>
                    <a:pt x="9865" y="15503"/>
                  </a:cubicBezTo>
                  <a:cubicBezTo>
                    <a:pt x="10092" y="15546"/>
                    <a:pt x="10127" y="15578"/>
                    <a:pt x="9970" y="15671"/>
                  </a:cubicBezTo>
                  <a:cubicBezTo>
                    <a:pt x="9862" y="15735"/>
                    <a:pt x="9830" y="15830"/>
                    <a:pt x="9891" y="15879"/>
                  </a:cubicBezTo>
                  <a:cubicBezTo>
                    <a:pt x="9953" y="15928"/>
                    <a:pt x="9885" y="16029"/>
                    <a:pt x="9733" y="16112"/>
                  </a:cubicBezTo>
                  <a:cubicBezTo>
                    <a:pt x="9667" y="16148"/>
                    <a:pt x="9607" y="16191"/>
                    <a:pt x="9575" y="16229"/>
                  </a:cubicBezTo>
                  <a:cubicBezTo>
                    <a:pt x="9591" y="16259"/>
                    <a:pt x="9600" y="16288"/>
                    <a:pt x="9575" y="16320"/>
                  </a:cubicBezTo>
                  <a:cubicBezTo>
                    <a:pt x="9527" y="16382"/>
                    <a:pt x="9627" y="16479"/>
                    <a:pt x="9812" y="16528"/>
                  </a:cubicBezTo>
                  <a:cubicBezTo>
                    <a:pt x="9996" y="16576"/>
                    <a:pt x="10125" y="16633"/>
                    <a:pt x="10076" y="16657"/>
                  </a:cubicBezTo>
                  <a:cubicBezTo>
                    <a:pt x="10026" y="16682"/>
                    <a:pt x="10041" y="16772"/>
                    <a:pt x="10128" y="16852"/>
                  </a:cubicBezTo>
                  <a:cubicBezTo>
                    <a:pt x="10231" y="16947"/>
                    <a:pt x="10235" y="17014"/>
                    <a:pt x="10128" y="17046"/>
                  </a:cubicBezTo>
                  <a:cubicBezTo>
                    <a:pt x="9915" y="17112"/>
                    <a:pt x="9914" y="17461"/>
                    <a:pt x="10128" y="17526"/>
                  </a:cubicBezTo>
                  <a:cubicBezTo>
                    <a:pt x="10220" y="17554"/>
                    <a:pt x="10236" y="17612"/>
                    <a:pt x="10181" y="17656"/>
                  </a:cubicBezTo>
                  <a:cubicBezTo>
                    <a:pt x="10124" y="17701"/>
                    <a:pt x="10222" y="17722"/>
                    <a:pt x="10392" y="17708"/>
                  </a:cubicBezTo>
                  <a:cubicBezTo>
                    <a:pt x="10602" y="17690"/>
                    <a:pt x="10707" y="17739"/>
                    <a:pt x="10708" y="17851"/>
                  </a:cubicBezTo>
                  <a:cubicBezTo>
                    <a:pt x="10709" y="17939"/>
                    <a:pt x="10802" y="18087"/>
                    <a:pt x="10919" y="18188"/>
                  </a:cubicBezTo>
                  <a:cubicBezTo>
                    <a:pt x="11036" y="18290"/>
                    <a:pt x="11105" y="18453"/>
                    <a:pt x="11077" y="18551"/>
                  </a:cubicBezTo>
                  <a:cubicBezTo>
                    <a:pt x="11037" y="18692"/>
                    <a:pt x="11122" y="18739"/>
                    <a:pt x="11446" y="18746"/>
                  </a:cubicBezTo>
                  <a:cubicBezTo>
                    <a:pt x="12121" y="18760"/>
                    <a:pt x="12151" y="18775"/>
                    <a:pt x="11947" y="18876"/>
                  </a:cubicBezTo>
                  <a:cubicBezTo>
                    <a:pt x="11697" y="18999"/>
                    <a:pt x="11699" y="19441"/>
                    <a:pt x="11947" y="19563"/>
                  </a:cubicBezTo>
                  <a:cubicBezTo>
                    <a:pt x="12085" y="19631"/>
                    <a:pt x="12078" y="19680"/>
                    <a:pt x="11947" y="19758"/>
                  </a:cubicBezTo>
                  <a:cubicBezTo>
                    <a:pt x="11739" y="19881"/>
                    <a:pt x="11897" y="20017"/>
                    <a:pt x="12237" y="20017"/>
                  </a:cubicBezTo>
                  <a:cubicBezTo>
                    <a:pt x="12506" y="20017"/>
                    <a:pt x="12777" y="20442"/>
                    <a:pt x="12553" y="20510"/>
                  </a:cubicBezTo>
                  <a:cubicBezTo>
                    <a:pt x="12342" y="20575"/>
                    <a:pt x="13461" y="21070"/>
                    <a:pt x="14187" y="21237"/>
                  </a:cubicBezTo>
                  <a:cubicBezTo>
                    <a:pt x="14521" y="21313"/>
                    <a:pt x="14903" y="21430"/>
                    <a:pt x="15057" y="21496"/>
                  </a:cubicBezTo>
                  <a:cubicBezTo>
                    <a:pt x="15239" y="21574"/>
                    <a:pt x="15488" y="21596"/>
                    <a:pt x="15769" y="21561"/>
                  </a:cubicBezTo>
                  <a:cubicBezTo>
                    <a:pt x="16101" y="21520"/>
                    <a:pt x="16316" y="21535"/>
                    <a:pt x="16427" y="21600"/>
                  </a:cubicBezTo>
                  <a:cubicBezTo>
                    <a:pt x="16437" y="21561"/>
                    <a:pt x="16470" y="21517"/>
                    <a:pt x="16454" y="21496"/>
                  </a:cubicBezTo>
                  <a:cubicBezTo>
                    <a:pt x="16334" y="21342"/>
                    <a:pt x="18308" y="20812"/>
                    <a:pt x="18483" y="20951"/>
                  </a:cubicBezTo>
                  <a:cubicBezTo>
                    <a:pt x="18606" y="21049"/>
                    <a:pt x="19160" y="20927"/>
                    <a:pt x="19827" y="20666"/>
                  </a:cubicBezTo>
                  <a:cubicBezTo>
                    <a:pt x="19858" y="20654"/>
                    <a:pt x="19900" y="20650"/>
                    <a:pt x="19933" y="20640"/>
                  </a:cubicBezTo>
                  <a:cubicBezTo>
                    <a:pt x="19778" y="20550"/>
                    <a:pt x="19816" y="20496"/>
                    <a:pt x="20196" y="20355"/>
                  </a:cubicBezTo>
                  <a:cubicBezTo>
                    <a:pt x="20675" y="20177"/>
                    <a:pt x="20710" y="20095"/>
                    <a:pt x="20724" y="19213"/>
                  </a:cubicBezTo>
                  <a:cubicBezTo>
                    <a:pt x="20731" y="18695"/>
                    <a:pt x="20802" y="18226"/>
                    <a:pt x="20882" y="18162"/>
                  </a:cubicBezTo>
                  <a:cubicBezTo>
                    <a:pt x="20962" y="18099"/>
                    <a:pt x="20977" y="17934"/>
                    <a:pt x="20908" y="17799"/>
                  </a:cubicBezTo>
                  <a:cubicBezTo>
                    <a:pt x="20839" y="17664"/>
                    <a:pt x="20893" y="17524"/>
                    <a:pt x="21014" y="17488"/>
                  </a:cubicBezTo>
                  <a:cubicBezTo>
                    <a:pt x="21165" y="17442"/>
                    <a:pt x="21137" y="17324"/>
                    <a:pt x="20934" y="17085"/>
                  </a:cubicBezTo>
                  <a:cubicBezTo>
                    <a:pt x="20626" y="16722"/>
                    <a:pt x="20821" y="16525"/>
                    <a:pt x="21303" y="16722"/>
                  </a:cubicBezTo>
                  <a:cubicBezTo>
                    <a:pt x="21329" y="16733"/>
                    <a:pt x="21356" y="16727"/>
                    <a:pt x="21383" y="16735"/>
                  </a:cubicBezTo>
                  <a:cubicBezTo>
                    <a:pt x="21408" y="16668"/>
                    <a:pt x="21430" y="16606"/>
                    <a:pt x="21462" y="16541"/>
                  </a:cubicBezTo>
                  <a:cubicBezTo>
                    <a:pt x="21470" y="16523"/>
                    <a:pt x="21458" y="16506"/>
                    <a:pt x="21462" y="16489"/>
                  </a:cubicBezTo>
                  <a:cubicBezTo>
                    <a:pt x="21454" y="16431"/>
                    <a:pt x="21442" y="16414"/>
                    <a:pt x="21435" y="16372"/>
                  </a:cubicBezTo>
                  <a:cubicBezTo>
                    <a:pt x="21419" y="16349"/>
                    <a:pt x="21412" y="16316"/>
                    <a:pt x="21383" y="16307"/>
                  </a:cubicBezTo>
                  <a:cubicBezTo>
                    <a:pt x="21294" y="16280"/>
                    <a:pt x="21276" y="16196"/>
                    <a:pt x="21330" y="16112"/>
                  </a:cubicBezTo>
                  <a:cubicBezTo>
                    <a:pt x="21348" y="16085"/>
                    <a:pt x="21333" y="16047"/>
                    <a:pt x="21330" y="16009"/>
                  </a:cubicBezTo>
                  <a:cubicBezTo>
                    <a:pt x="21320" y="15986"/>
                    <a:pt x="21313" y="15983"/>
                    <a:pt x="21303" y="15957"/>
                  </a:cubicBezTo>
                  <a:cubicBezTo>
                    <a:pt x="21263" y="15847"/>
                    <a:pt x="21121" y="15721"/>
                    <a:pt x="20987" y="15684"/>
                  </a:cubicBezTo>
                  <a:cubicBezTo>
                    <a:pt x="20853" y="15647"/>
                    <a:pt x="20781" y="15593"/>
                    <a:pt x="20829" y="15555"/>
                  </a:cubicBezTo>
                  <a:cubicBezTo>
                    <a:pt x="20893" y="15504"/>
                    <a:pt x="20816" y="15314"/>
                    <a:pt x="20671" y="15114"/>
                  </a:cubicBezTo>
                  <a:cubicBezTo>
                    <a:pt x="20641" y="15080"/>
                    <a:pt x="20623" y="15069"/>
                    <a:pt x="20592" y="15036"/>
                  </a:cubicBezTo>
                  <a:cubicBezTo>
                    <a:pt x="20393" y="14827"/>
                    <a:pt x="20183" y="14627"/>
                    <a:pt x="20065" y="14569"/>
                  </a:cubicBezTo>
                  <a:cubicBezTo>
                    <a:pt x="19921" y="14498"/>
                    <a:pt x="19840" y="14420"/>
                    <a:pt x="19854" y="14374"/>
                  </a:cubicBezTo>
                  <a:cubicBezTo>
                    <a:pt x="19767" y="14289"/>
                    <a:pt x="19708" y="14201"/>
                    <a:pt x="19696" y="14128"/>
                  </a:cubicBezTo>
                  <a:cubicBezTo>
                    <a:pt x="19687" y="14073"/>
                    <a:pt x="19634" y="13995"/>
                    <a:pt x="19590" y="13920"/>
                  </a:cubicBezTo>
                  <a:cubicBezTo>
                    <a:pt x="19557" y="13881"/>
                    <a:pt x="19549" y="13844"/>
                    <a:pt x="19511" y="13803"/>
                  </a:cubicBezTo>
                  <a:cubicBezTo>
                    <a:pt x="19444" y="13730"/>
                    <a:pt x="19433" y="13698"/>
                    <a:pt x="19379" y="13635"/>
                  </a:cubicBezTo>
                  <a:cubicBezTo>
                    <a:pt x="19235" y="13496"/>
                    <a:pt x="19095" y="13343"/>
                    <a:pt x="19089" y="13310"/>
                  </a:cubicBezTo>
                  <a:cubicBezTo>
                    <a:pt x="19088" y="13303"/>
                    <a:pt x="19070" y="13294"/>
                    <a:pt x="19063" y="13284"/>
                  </a:cubicBezTo>
                  <a:cubicBezTo>
                    <a:pt x="18628" y="13229"/>
                    <a:pt x="18206" y="13099"/>
                    <a:pt x="18088" y="12947"/>
                  </a:cubicBezTo>
                  <a:cubicBezTo>
                    <a:pt x="18000" y="12835"/>
                    <a:pt x="18224" y="12580"/>
                    <a:pt x="18457" y="12441"/>
                  </a:cubicBezTo>
                  <a:cubicBezTo>
                    <a:pt x="18189" y="12329"/>
                    <a:pt x="17943" y="12209"/>
                    <a:pt x="18035" y="12208"/>
                  </a:cubicBezTo>
                  <a:cubicBezTo>
                    <a:pt x="18139" y="12206"/>
                    <a:pt x="18050" y="12111"/>
                    <a:pt x="17824" y="11987"/>
                  </a:cubicBezTo>
                  <a:cubicBezTo>
                    <a:pt x="17224" y="11657"/>
                    <a:pt x="16526" y="11043"/>
                    <a:pt x="16665" y="10975"/>
                  </a:cubicBezTo>
                  <a:cubicBezTo>
                    <a:pt x="16730" y="10943"/>
                    <a:pt x="16604" y="10781"/>
                    <a:pt x="16401" y="10612"/>
                  </a:cubicBezTo>
                  <a:lnTo>
                    <a:pt x="16322" y="10534"/>
                  </a:lnTo>
                  <a:cubicBezTo>
                    <a:pt x="16189" y="10542"/>
                    <a:pt x="16036" y="10481"/>
                    <a:pt x="15927" y="10339"/>
                  </a:cubicBezTo>
                  <a:cubicBezTo>
                    <a:pt x="15831" y="10216"/>
                    <a:pt x="15802" y="10146"/>
                    <a:pt x="15900" y="10054"/>
                  </a:cubicBezTo>
                  <a:cubicBezTo>
                    <a:pt x="15742" y="10045"/>
                    <a:pt x="15627" y="10008"/>
                    <a:pt x="15663" y="9924"/>
                  </a:cubicBezTo>
                  <a:cubicBezTo>
                    <a:pt x="15675" y="9896"/>
                    <a:pt x="15666" y="9865"/>
                    <a:pt x="15663" y="9834"/>
                  </a:cubicBezTo>
                  <a:cubicBezTo>
                    <a:pt x="15577" y="9753"/>
                    <a:pt x="15478" y="9663"/>
                    <a:pt x="15452" y="9587"/>
                  </a:cubicBezTo>
                  <a:cubicBezTo>
                    <a:pt x="15450" y="9580"/>
                    <a:pt x="15435" y="9570"/>
                    <a:pt x="15426" y="9561"/>
                  </a:cubicBezTo>
                  <a:cubicBezTo>
                    <a:pt x="15403" y="9558"/>
                    <a:pt x="15369" y="9541"/>
                    <a:pt x="15347" y="9548"/>
                  </a:cubicBezTo>
                  <a:cubicBezTo>
                    <a:pt x="15264" y="9573"/>
                    <a:pt x="15105" y="9514"/>
                    <a:pt x="15004" y="9405"/>
                  </a:cubicBezTo>
                  <a:cubicBezTo>
                    <a:pt x="14967" y="9366"/>
                    <a:pt x="14887" y="9321"/>
                    <a:pt x="14793" y="9276"/>
                  </a:cubicBezTo>
                  <a:cubicBezTo>
                    <a:pt x="14600" y="9202"/>
                    <a:pt x="14384" y="9123"/>
                    <a:pt x="14161" y="9055"/>
                  </a:cubicBezTo>
                  <a:cubicBezTo>
                    <a:pt x="13821" y="8976"/>
                    <a:pt x="13372" y="8815"/>
                    <a:pt x="13133" y="8692"/>
                  </a:cubicBezTo>
                  <a:cubicBezTo>
                    <a:pt x="12885" y="8564"/>
                    <a:pt x="12532" y="8458"/>
                    <a:pt x="12342" y="8458"/>
                  </a:cubicBezTo>
                  <a:cubicBezTo>
                    <a:pt x="12119" y="8458"/>
                    <a:pt x="11742" y="8323"/>
                    <a:pt x="11446" y="8173"/>
                  </a:cubicBezTo>
                  <a:cubicBezTo>
                    <a:pt x="11425" y="8163"/>
                    <a:pt x="11386" y="8157"/>
                    <a:pt x="11367" y="8147"/>
                  </a:cubicBezTo>
                  <a:cubicBezTo>
                    <a:pt x="11261" y="8092"/>
                    <a:pt x="11239" y="8059"/>
                    <a:pt x="11183" y="8017"/>
                  </a:cubicBezTo>
                  <a:cubicBezTo>
                    <a:pt x="11156" y="7998"/>
                    <a:pt x="11097" y="7983"/>
                    <a:pt x="11077" y="7965"/>
                  </a:cubicBezTo>
                  <a:cubicBezTo>
                    <a:pt x="11061" y="7948"/>
                    <a:pt x="11059" y="7917"/>
                    <a:pt x="11051" y="7901"/>
                  </a:cubicBezTo>
                  <a:cubicBezTo>
                    <a:pt x="11036" y="7880"/>
                    <a:pt x="11023" y="7865"/>
                    <a:pt x="11024" y="7849"/>
                  </a:cubicBezTo>
                  <a:cubicBezTo>
                    <a:pt x="11024" y="7838"/>
                    <a:pt x="11021" y="7821"/>
                    <a:pt x="11024" y="7810"/>
                  </a:cubicBezTo>
                  <a:cubicBezTo>
                    <a:pt x="11073" y="7771"/>
                    <a:pt x="11092" y="7648"/>
                    <a:pt x="11103" y="7485"/>
                  </a:cubicBezTo>
                  <a:cubicBezTo>
                    <a:pt x="11106" y="7474"/>
                    <a:pt x="11128" y="7459"/>
                    <a:pt x="11130" y="7446"/>
                  </a:cubicBezTo>
                  <a:cubicBezTo>
                    <a:pt x="11130" y="7444"/>
                    <a:pt x="11130" y="7436"/>
                    <a:pt x="11130" y="7434"/>
                  </a:cubicBezTo>
                  <a:cubicBezTo>
                    <a:pt x="11155" y="6871"/>
                    <a:pt x="10999" y="5896"/>
                    <a:pt x="10814" y="5786"/>
                  </a:cubicBezTo>
                  <a:cubicBezTo>
                    <a:pt x="10707" y="5723"/>
                    <a:pt x="10679" y="5645"/>
                    <a:pt x="10734" y="5617"/>
                  </a:cubicBezTo>
                  <a:cubicBezTo>
                    <a:pt x="10800" y="5585"/>
                    <a:pt x="10734" y="5395"/>
                    <a:pt x="10629" y="5189"/>
                  </a:cubicBezTo>
                  <a:cubicBezTo>
                    <a:pt x="10604" y="5141"/>
                    <a:pt x="10579" y="5094"/>
                    <a:pt x="10550" y="5046"/>
                  </a:cubicBezTo>
                  <a:cubicBezTo>
                    <a:pt x="10517" y="4994"/>
                    <a:pt x="10481" y="4943"/>
                    <a:pt x="10445" y="4891"/>
                  </a:cubicBezTo>
                  <a:cubicBezTo>
                    <a:pt x="10442" y="4888"/>
                    <a:pt x="10447" y="4881"/>
                    <a:pt x="10445" y="4878"/>
                  </a:cubicBezTo>
                  <a:cubicBezTo>
                    <a:pt x="10381" y="4794"/>
                    <a:pt x="10317" y="4730"/>
                    <a:pt x="10260" y="4696"/>
                  </a:cubicBezTo>
                  <a:cubicBezTo>
                    <a:pt x="10093" y="4597"/>
                    <a:pt x="9849" y="4285"/>
                    <a:pt x="9074" y="3178"/>
                  </a:cubicBezTo>
                  <a:cubicBezTo>
                    <a:pt x="8953" y="3018"/>
                    <a:pt x="8839" y="2916"/>
                    <a:pt x="8731" y="2763"/>
                  </a:cubicBezTo>
                  <a:cubicBezTo>
                    <a:pt x="8145" y="1935"/>
                    <a:pt x="7860" y="1528"/>
                    <a:pt x="7598" y="1219"/>
                  </a:cubicBezTo>
                  <a:cubicBezTo>
                    <a:pt x="7554" y="1159"/>
                    <a:pt x="7475" y="1079"/>
                    <a:pt x="7440" y="1025"/>
                  </a:cubicBezTo>
                  <a:cubicBezTo>
                    <a:pt x="7409" y="991"/>
                    <a:pt x="7390" y="976"/>
                    <a:pt x="7361" y="947"/>
                  </a:cubicBezTo>
                  <a:cubicBezTo>
                    <a:pt x="7237" y="839"/>
                    <a:pt x="7101" y="738"/>
                    <a:pt x="6965" y="649"/>
                  </a:cubicBezTo>
                  <a:cubicBezTo>
                    <a:pt x="6888" y="607"/>
                    <a:pt x="6821" y="557"/>
                    <a:pt x="6728" y="519"/>
                  </a:cubicBezTo>
                  <a:cubicBezTo>
                    <a:pt x="6327" y="355"/>
                    <a:pt x="6127" y="322"/>
                    <a:pt x="5990" y="389"/>
                  </a:cubicBezTo>
                  <a:cubicBezTo>
                    <a:pt x="5854" y="457"/>
                    <a:pt x="5712" y="414"/>
                    <a:pt x="5384" y="221"/>
                  </a:cubicBezTo>
                  <a:cubicBezTo>
                    <a:pt x="5118" y="64"/>
                    <a:pt x="4895" y="24"/>
                    <a:pt x="4593" y="0"/>
                  </a:cubicBezTo>
                  <a:lnTo>
                    <a:pt x="3671" y="0"/>
                  </a:lnTo>
                  <a:close/>
                </a:path>
              </a:pathLst>
            </a:custGeom>
            <a:ln>
              <a:noFill/>
            </a:ln>
            <a:effectLst/>
          </p:spPr>
        </p:pic>
        <p:pic>
          <p:nvPicPr>
            <p:cNvPr id="208" name="Image" descr="Image"/>
            <p:cNvPicPr>
              <a:picLocks/>
            </p:cNvPicPr>
            <p:nvPr/>
          </p:nvPicPr>
          <p:blipFill>
            <a:blip r:embed="rId9"/>
            <a:stretch>
              <a:fillRect/>
            </a:stretch>
          </p:blipFill>
          <p:spPr>
            <a:xfrm>
              <a:off x="-1" y="0"/>
              <a:ext cx="394106" cy="757699"/>
            </a:xfrm>
            <a:prstGeom prst="rect">
              <a:avLst/>
            </a:prstGeom>
            <a:effectLst/>
          </p:spPr>
        </p:pic>
      </p:grpSp>
      <p:grpSp>
        <p:nvGrpSpPr>
          <p:cNvPr id="213" name="Image"/>
          <p:cNvGrpSpPr/>
          <p:nvPr/>
        </p:nvGrpSpPr>
        <p:grpSpPr>
          <a:xfrm rot="10379877">
            <a:off x="21743384" y="1560131"/>
            <a:ext cx="640565" cy="1088009"/>
            <a:chOff x="0" y="0"/>
            <a:chExt cx="640563" cy="1088007"/>
          </a:xfrm>
        </p:grpSpPr>
        <p:pic>
          <p:nvPicPr>
            <p:cNvPr id="212" name="Image" descr="Image"/>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a:xfrm>
              <a:off x="35921" y="40778"/>
              <a:ext cx="568722" cy="986248"/>
            </a:xfrm>
            <a:custGeom>
              <a:avLst/>
              <a:gdLst/>
              <a:ahLst/>
              <a:cxnLst>
                <a:cxn ang="0">
                  <a:pos x="wd2" y="hd2"/>
                </a:cxn>
                <a:cxn ang="5400000">
                  <a:pos x="wd2" y="hd2"/>
                </a:cxn>
                <a:cxn ang="10800000">
                  <a:pos x="wd2" y="hd2"/>
                </a:cxn>
                <a:cxn ang="16200000">
                  <a:pos x="wd2" y="hd2"/>
                </a:cxn>
              </a:cxnLst>
              <a:rect l="0" t="0" r="r" b="b"/>
              <a:pathLst>
                <a:path w="21600" h="21599" extrusionOk="0">
                  <a:moveTo>
                    <a:pt x="7084" y="0"/>
                  </a:moveTo>
                  <a:cubicBezTo>
                    <a:pt x="6984" y="29"/>
                    <a:pt x="6856" y="48"/>
                    <a:pt x="6708" y="26"/>
                  </a:cubicBezTo>
                  <a:cubicBezTo>
                    <a:pt x="6603" y="10"/>
                    <a:pt x="6496" y="8"/>
                    <a:pt x="6406" y="17"/>
                  </a:cubicBezTo>
                  <a:cubicBezTo>
                    <a:pt x="6317" y="27"/>
                    <a:pt x="6257" y="49"/>
                    <a:pt x="6225" y="78"/>
                  </a:cubicBezTo>
                  <a:cubicBezTo>
                    <a:pt x="6193" y="109"/>
                    <a:pt x="6019" y="132"/>
                    <a:pt x="5788" y="148"/>
                  </a:cubicBezTo>
                  <a:cubicBezTo>
                    <a:pt x="5571" y="163"/>
                    <a:pt x="5297" y="171"/>
                    <a:pt x="5004" y="165"/>
                  </a:cubicBezTo>
                  <a:cubicBezTo>
                    <a:pt x="4400" y="154"/>
                    <a:pt x="3812" y="201"/>
                    <a:pt x="3693" y="269"/>
                  </a:cubicBezTo>
                  <a:cubicBezTo>
                    <a:pt x="3574" y="338"/>
                    <a:pt x="3362" y="369"/>
                    <a:pt x="3226" y="339"/>
                  </a:cubicBezTo>
                  <a:cubicBezTo>
                    <a:pt x="3090" y="309"/>
                    <a:pt x="2827" y="424"/>
                    <a:pt x="2638" y="591"/>
                  </a:cubicBezTo>
                  <a:cubicBezTo>
                    <a:pt x="2614" y="612"/>
                    <a:pt x="2599" y="608"/>
                    <a:pt x="2578" y="626"/>
                  </a:cubicBezTo>
                  <a:cubicBezTo>
                    <a:pt x="2556" y="654"/>
                    <a:pt x="2552" y="678"/>
                    <a:pt x="2502" y="713"/>
                  </a:cubicBezTo>
                  <a:cubicBezTo>
                    <a:pt x="2439" y="756"/>
                    <a:pt x="2375" y="766"/>
                    <a:pt x="2321" y="782"/>
                  </a:cubicBezTo>
                  <a:cubicBezTo>
                    <a:pt x="2305" y="788"/>
                    <a:pt x="2292" y="805"/>
                    <a:pt x="2276" y="808"/>
                  </a:cubicBezTo>
                  <a:cubicBezTo>
                    <a:pt x="2261" y="811"/>
                    <a:pt x="2247" y="808"/>
                    <a:pt x="2231" y="808"/>
                  </a:cubicBezTo>
                  <a:cubicBezTo>
                    <a:pt x="2161" y="811"/>
                    <a:pt x="2092" y="798"/>
                    <a:pt x="2005" y="756"/>
                  </a:cubicBezTo>
                  <a:cubicBezTo>
                    <a:pt x="1997" y="752"/>
                    <a:pt x="1997" y="751"/>
                    <a:pt x="1990" y="747"/>
                  </a:cubicBezTo>
                  <a:cubicBezTo>
                    <a:pt x="1915" y="713"/>
                    <a:pt x="1842" y="704"/>
                    <a:pt x="1779" y="695"/>
                  </a:cubicBezTo>
                  <a:cubicBezTo>
                    <a:pt x="1655" y="687"/>
                    <a:pt x="1487" y="750"/>
                    <a:pt x="1281" y="852"/>
                  </a:cubicBezTo>
                  <a:cubicBezTo>
                    <a:pt x="1219" y="911"/>
                    <a:pt x="1195" y="970"/>
                    <a:pt x="1236" y="1008"/>
                  </a:cubicBezTo>
                  <a:cubicBezTo>
                    <a:pt x="1300" y="1068"/>
                    <a:pt x="1234" y="1194"/>
                    <a:pt x="1100" y="1286"/>
                  </a:cubicBezTo>
                  <a:cubicBezTo>
                    <a:pt x="814" y="1485"/>
                    <a:pt x="626" y="1439"/>
                    <a:pt x="75" y="1156"/>
                  </a:cubicBezTo>
                  <a:cubicBezTo>
                    <a:pt x="48" y="1148"/>
                    <a:pt x="28" y="1148"/>
                    <a:pt x="0" y="1139"/>
                  </a:cubicBezTo>
                  <a:cubicBezTo>
                    <a:pt x="575" y="1445"/>
                    <a:pt x="703" y="1628"/>
                    <a:pt x="528" y="1817"/>
                  </a:cubicBezTo>
                  <a:cubicBezTo>
                    <a:pt x="403" y="1951"/>
                    <a:pt x="343" y="2361"/>
                    <a:pt x="317" y="2807"/>
                  </a:cubicBezTo>
                  <a:cubicBezTo>
                    <a:pt x="340" y="2985"/>
                    <a:pt x="366" y="3029"/>
                    <a:pt x="392" y="3285"/>
                  </a:cubicBezTo>
                  <a:cubicBezTo>
                    <a:pt x="451" y="3869"/>
                    <a:pt x="537" y="4252"/>
                    <a:pt x="633" y="4650"/>
                  </a:cubicBezTo>
                  <a:cubicBezTo>
                    <a:pt x="649" y="4718"/>
                    <a:pt x="645" y="4810"/>
                    <a:pt x="663" y="4876"/>
                  </a:cubicBezTo>
                  <a:cubicBezTo>
                    <a:pt x="682" y="4892"/>
                    <a:pt x="684" y="4903"/>
                    <a:pt x="708" y="4920"/>
                  </a:cubicBezTo>
                  <a:cubicBezTo>
                    <a:pt x="844" y="5014"/>
                    <a:pt x="899" y="5123"/>
                    <a:pt x="829" y="5163"/>
                  </a:cubicBezTo>
                  <a:cubicBezTo>
                    <a:pt x="803" y="5178"/>
                    <a:pt x="830" y="5307"/>
                    <a:pt x="859" y="5424"/>
                  </a:cubicBezTo>
                  <a:cubicBezTo>
                    <a:pt x="1004" y="5809"/>
                    <a:pt x="1147" y="6168"/>
                    <a:pt x="1432" y="6727"/>
                  </a:cubicBezTo>
                  <a:cubicBezTo>
                    <a:pt x="1698" y="7250"/>
                    <a:pt x="2101" y="7725"/>
                    <a:pt x="2397" y="7875"/>
                  </a:cubicBezTo>
                  <a:cubicBezTo>
                    <a:pt x="3045" y="8202"/>
                    <a:pt x="3284" y="8660"/>
                    <a:pt x="2939" y="8900"/>
                  </a:cubicBezTo>
                  <a:cubicBezTo>
                    <a:pt x="2731" y="9045"/>
                    <a:pt x="2736" y="9131"/>
                    <a:pt x="2954" y="9283"/>
                  </a:cubicBezTo>
                  <a:cubicBezTo>
                    <a:pt x="3108" y="9390"/>
                    <a:pt x="3180" y="9509"/>
                    <a:pt x="3105" y="9552"/>
                  </a:cubicBezTo>
                  <a:cubicBezTo>
                    <a:pt x="3068" y="9574"/>
                    <a:pt x="3078" y="9637"/>
                    <a:pt x="3135" y="9717"/>
                  </a:cubicBezTo>
                  <a:cubicBezTo>
                    <a:pt x="3145" y="9725"/>
                    <a:pt x="3155" y="9736"/>
                    <a:pt x="3165" y="9743"/>
                  </a:cubicBezTo>
                  <a:cubicBezTo>
                    <a:pt x="3220" y="9786"/>
                    <a:pt x="3259" y="9839"/>
                    <a:pt x="3316" y="9874"/>
                  </a:cubicBezTo>
                  <a:cubicBezTo>
                    <a:pt x="3463" y="9962"/>
                    <a:pt x="3533" y="10022"/>
                    <a:pt x="3603" y="10082"/>
                  </a:cubicBezTo>
                  <a:cubicBezTo>
                    <a:pt x="3806" y="10119"/>
                    <a:pt x="3985" y="10161"/>
                    <a:pt x="4025" y="10230"/>
                  </a:cubicBezTo>
                  <a:cubicBezTo>
                    <a:pt x="4069" y="10307"/>
                    <a:pt x="3958" y="10422"/>
                    <a:pt x="3798" y="10517"/>
                  </a:cubicBezTo>
                  <a:cubicBezTo>
                    <a:pt x="3816" y="10531"/>
                    <a:pt x="3823" y="10546"/>
                    <a:pt x="3844" y="10560"/>
                  </a:cubicBezTo>
                  <a:cubicBezTo>
                    <a:pt x="3939" y="10627"/>
                    <a:pt x="3970" y="10682"/>
                    <a:pt x="3979" y="10734"/>
                  </a:cubicBezTo>
                  <a:cubicBezTo>
                    <a:pt x="4116" y="10764"/>
                    <a:pt x="4151" y="10862"/>
                    <a:pt x="4115" y="11117"/>
                  </a:cubicBezTo>
                  <a:cubicBezTo>
                    <a:pt x="4111" y="11144"/>
                    <a:pt x="4117" y="11152"/>
                    <a:pt x="4115" y="11178"/>
                  </a:cubicBezTo>
                  <a:cubicBezTo>
                    <a:pt x="4434" y="11232"/>
                    <a:pt x="4522" y="11317"/>
                    <a:pt x="4432" y="11517"/>
                  </a:cubicBezTo>
                  <a:cubicBezTo>
                    <a:pt x="4413" y="11556"/>
                    <a:pt x="4417" y="11618"/>
                    <a:pt x="4416" y="11673"/>
                  </a:cubicBezTo>
                  <a:cubicBezTo>
                    <a:pt x="4450" y="11690"/>
                    <a:pt x="4467" y="11709"/>
                    <a:pt x="4507" y="11725"/>
                  </a:cubicBezTo>
                  <a:cubicBezTo>
                    <a:pt x="4755" y="11825"/>
                    <a:pt x="4901" y="11954"/>
                    <a:pt x="4839" y="12012"/>
                  </a:cubicBezTo>
                  <a:cubicBezTo>
                    <a:pt x="4776" y="12070"/>
                    <a:pt x="4880" y="12154"/>
                    <a:pt x="5065" y="12195"/>
                  </a:cubicBezTo>
                  <a:cubicBezTo>
                    <a:pt x="5076" y="12197"/>
                    <a:pt x="5069" y="12209"/>
                    <a:pt x="5080" y="12212"/>
                  </a:cubicBezTo>
                  <a:lnTo>
                    <a:pt x="5155" y="12160"/>
                  </a:lnTo>
                  <a:cubicBezTo>
                    <a:pt x="5426" y="11952"/>
                    <a:pt x="5678" y="11885"/>
                    <a:pt x="5939" y="11942"/>
                  </a:cubicBezTo>
                  <a:cubicBezTo>
                    <a:pt x="6246" y="12011"/>
                    <a:pt x="6256" y="12056"/>
                    <a:pt x="6044" y="12203"/>
                  </a:cubicBezTo>
                  <a:cubicBezTo>
                    <a:pt x="5899" y="12305"/>
                    <a:pt x="5856" y="12456"/>
                    <a:pt x="5939" y="12534"/>
                  </a:cubicBezTo>
                  <a:cubicBezTo>
                    <a:pt x="6022" y="12611"/>
                    <a:pt x="5919" y="12785"/>
                    <a:pt x="5713" y="12916"/>
                  </a:cubicBezTo>
                  <a:cubicBezTo>
                    <a:pt x="5624" y="12973"/>
                    <a:pt x="5576" y="13029"/>
                    <a:pt x="5532" y="13090"/>
                  </a:cubicBezTo>
                  <a:cubicBezTo>
                    <a:pt x="5553" y="13137"/>
                    <a:pt x="5550" y="13196"/>
                    <a:pt x="5517" y="13246"/>
                  </a:cubicBezTo>
                  <a:cubicBezTo>
                    <a:pt x="5452" y="13344"/>
                    <a:pt x="5613" y="13482"/>
                    <a:pt x="5864" y="13559"/>
                  </a:cubicBezTo>
                  <a:cubicBezTo>
                    <a:pt x="6112" y="13636"/>
                    <a:pt x="6247" y="13729"/>
                    <a:pt x="6180" y="13768"/>
                  </a:cubicBezTo>
                  <a:cubicBezTo>
                    <a:pt x="6113" y="13806"/>
                    <a:pt x="6153" y="13945"/>
                    <a:pt x="6270" y="14072"/>
                  </a:cubicBezTo>
                  <a:cubicBezTo>
                    <a:pt x="6410" y="14222"/>
                    <a:pt x="6415" y="14325"/>
                    <a:pt x="6270" y="14376"/>
                  </a:cubicBezTo>
                  <a:cubicBezTo>
                    <a:pt x="5982" y="14479"/>
                    <a:pt x="5981" y="15046"/>
                    <a:pt x="6270" y="15150"/>
                  </a:cubicBezTo>
                  <a:cubicBezTo>
                    <a:pt x="6394" y="15194"/>
                    <a:pt x="6436" y="15288"/>
                    <a:pt x="6361" y="15358"/>
                  </a:cubicBezTo>
                  <a:cubicBezTo>
                    <a:pt x="6285" y="15430"/>
                    <a:pt x="6403" y="15468"/>
                    <a:pt x="6632" y="15445"/>
                  </a:cubicBezTo>
                  <a:cubicBezTo>
                    <a:pt x="6917" y="15417"/>
                    <a:pt x="7038" y="15476"/>
                    <a:pt x="7039" y="15654"/>
                  </a:cubicBezTo>
                  <a:cubicBezTo>
                    <a:pt x="7040" y="15794"/>
                    <a:pt x="7168" y="16041"/>
                    <a:pt x="7326" y="16201"/>
                  </a:cubicBezTo>
                  <a:cubicBezTo>
                    <a:pt x="7483" y="16362"/>
                    <a:pt x="7589" y="16620"/>
                    <a:pt x="7552" y="16775"/>
                  </a:cubicBezTo>
                  <a:cubicBezTo>
                    <a:pt x="7498" y="16998"/>
                    <a:pt x="7596" y="17060"/>
                    <a:pt x="8034" y="17071"/>
                  </a:cubicBezTo>
                  <a:cubicBezTo>
                    <a:pt x="8946" y="17093"/>
                    <a:pt x="9019" y="17120"/>
                    <a:pt x="8742" y="17279"/>
                  </a:cubicBezTo>
                  <a:cubicBezTo>
                    <a:pt x="8404" y="17474"/>
                    <a:pt x="8393" y="18172"/>
                    <a:pt x="8727" y="18366"/>
                  </a:cubicBezTo>
                  <a:cubicBezTo>
                    <a:pt x="8914" y="18473"/>
                    <a:pt x="8920" y="18564"/>
                    <a:pt x="8742" y="18687"/>
                  </a:cubicBezTo>
                  <a:cubicBezTo>
                    <a:pt x="8461" y="18883"/>
                    <a:pt x="8675" y="19096"/>
                    <a:pt x="9134" y="19096"/>
                  </a:cubicBezTo>
                  <a:cubicBezTo>
                    <a:pt x="9499" y="19096"/>
                    <a:pt x="9860" y="19770"/>
                    <a:pt x="9556" y="19878"/>
                  </a:cubicBezTo>
                  <a:cubicBezTo>
                    <a:pt x="9271" y="19980"/>
                    <a:pt x="10760" y="20753"/>
                    <a:pt x="11742" y="21017"/>
                  </a:cubicBezTo>
                  <a:cubicBezTo>
                    <a:pt x="12193" y="21138"/>
                    <a:pt x="12740" y="21321"/>
                    <a:pt x="12948" y="21425"/>
                  </a:cubicBezTo>
                  <a:cubicBezTo>
                    <a:pt x="13194" y="21549"/>
                    <a:pt x="13518" y="21584"/>
                    <a:pt x="13898" y="21529"/>
                  </a:cubicBezTo>
                  <a:cubicBezTo>
                    <a:pt x="14347" y="21464"/>
                    <a:pt x="14636" y="21496"/>
                    <a:pt x="14787" y="21599"/>
                  </a:cubicBezTo>
                  <a:cubicBezTo>
                    <a:pt x="14799" y="21538"/>
                    <a:pt x="14824" y="21467"/>
                    <a:pt x="14802" y="21434"/>
                  </a:cubicBezTo>
                  <a:cubicBezTo>
                    <a:pt x="14640" y="21190"/>
                    <a:pt x="17309" y="20353"/>
                    <a:pt x="17545" y="20573"/>
                  </a:cubicBezTo>
                  <a:cubicBezTo>
                    <a:pt x="17711" y="20728"/>
                    <a:pt x="18467" y="20544"/>
                    <a:pt x="19369" y="20130"/>
                  </a:cubicBezTo>
                  <a:cubicBezTo>
                    <a:pt x="19411" y="20111"/>
                    <a:pt x="19461" y="20103"/>
                    <a:pt x="19505" y="20087"/>
                  </a:cubicBezTo>
                  <a:cubicBezTo>
                    <a:pt x="19295" y="19944"/>
                    <a:pt x="19382" y="19841"/>
                    <a:pt x="19897" y="19617"/>
                  </a:cubicBezTo>
                  <a:cubicBezTo>
                    <a:pt x="20544" y="19335"/>
                    <a:pt x="20587" y="19223"/>
                    <a:pt x="20605" y="17827"/>
                  </a:cubicBezTo>
                  <a:cubicBezTo>
                    <a:pt x="20616" y="17007"/>
                    <a:pt x="20708" y="16250"/>
                    <a:pt x="20816" y="16149"/>
                  </a:cubicBezTo>
                  <a:cubicBezTo>
                    <a:pt x="20924" y="16049"/>
                    <a:pt x="20939" y="15798"/>
                    <a:pt x="20846" y="15584"/>
                  </a:cubicBezTo>
                  <a:cubicBezTo>
                    <a:pt x="20754" y="15371"/>
                    <a:pt x="20804" y="15147"/>
                    <a:pt x="20967" y="15089"/>
                  </a:cubicBezTo>
                  <a:cubicBezTo>
                    <a:pt x="21172" y="15016"/>
                    <a:pt x="21150" y="14814"/>
                    <a:pt x="20876" y="14437"/>
                  </a:cubicBezTo>
                  <a:cubicBezTo>
                    <a:pt x="20460" y="13862"/>
                    <a:pt x="20722" y="13560"/>
                    <a:pt x="21374" y="13872"/>
                  </a:cubicBezTo>
                  <a:cubicBezTo>
                    <a:pt x="21408" y="13889"/>
                    <a:pt x="21443" y="13894"/>
                    <a:pt x="21479" y="13907"/>
                  </a:cubicBezTo>
                  <a:cubicBezTo>
                    <a:pt x="21514" y="13800"/>
                    <a:pt x="21542" y="13689"/>
                    <a:pt x="21585" y="13585"/>
                  </a:cubicBezTo>
                  <a:cubicBezTo>
                    <a:pt x="21596" y="13557"/>
                    <a:pt x="21595" y="13534"/>
                    <a:pt x="21600" y="13507"/>
                  </a:cubicBezTo>
                  <a:cubicBezTo>
                    <a:pt x="21590" y="13415"/>
                    <a:pt x="21580" y="13383"/>
                    <a:pt x="21570" y="13316"/>
                  </a:cubicBezTo>
                  <a:cubicBezTo>
                    <a:pt x="21548" y="13280"/>
                    <a:pt x="21534" y="13234"/>
                    <a:pt x="21494" y="13220"/>
                  </a:cubicBezTo>
                  <a:cubicBezTo>
                    <a:pt x="21376" y="13178"/>
                    <a:pt x="21332" y="13039"/>
                    <a:pt x="21404" y="12907"/>
                  </a:cubicBezTo>
                  <a:cubicBezTo>
                    <a:pt x="21428" y="12864"/>
                    <a:pt x="21424" y="12802"/>
                    <a:pt x="21419" y="12742"/>
                  </a:cubicBezTo>
                  <a:cubicBezTo>
                    <a:pt x="21406" y="12706"/>
                    <a:pt x="21402" y="12706"/>
                    <a:pt x="21389" y="12664"/>
                  </a:cubicBezTo>
                  <a:cubicBezTo>
                    <a:pt x="21334" y="12490"/>
                    <a:pt x="21133" y="12297"/>
                    <a:pt x="20952" y="12238"/>
                  </a:cubicBezTo>
                  <a:cubicBezTo>
                    <a:pt x="20770" y="12179"/>
                    <a:pt x="20676" y="12081"/>
                    <a:pt x="20741" y="12021"/>
                  </a:cubicBezTo>
                  <a:cubicBezTo>
                    <a:pt x="20827" y="11940"/>
                    <a:pt x="20711" y="11643"/>
                    <a:pt x="20515" y="11325"/>
                  </a:cubicBezTo>
                  <a:cubicBezTo>
                    <a:pt x="20474" y="11273"/>
                    <a:pt x="20467" y="11247"/>
                    <a:pt x="20424" y="11195"/>
                  </a:cubicBezTo>
                  <a:cubicBezTo>
                    <a:pt x="20155" y="10864"/>
                    <a:pt x="19846" y="10548"/>
                    <a:pt x="19686" y="10456"/>
                  </a:cubicBezTo>
                  <a:cubicBezTo>
                    <a:pt x="19492" y="10344"/>
                    <a:pt x="19395" y="10217"/>
                    <a:pt x="19414" y="10143"/>
                  </a:cubicBezTo>
                  <a:cubicBezTo>
                    <a:pt x="19297" y="10009"/>
                    <a:pt x="19204" y="9868"/>
                    <a:pt x="19188" y="9752"/>
                  </a:cubicBezTo>
                  <a:cubicBezTo>
                    <a:pt x="19177" y="9667"/>
                    <a:pt x="19127" y="9549"/>
                    <a:pt x="19068" y="9431"/>
                  </a:cubicBezTo>
                  <a:cubicBezTo>
                    <a:pt x="19023" y="9368"/>
                    <a:pt x="18998" y="9322"/>
                    <a:pt x="18947" y="9257"/>
                  </a:cubicBezTo>
                  <a:cubicBezTo>
                    <a:pt x="18856" y="9141"/>
                    <a:pt x="18853" y="9088"/>
                    <a:pt x="18781" y="8987"/>
                  </a:cubicBezTo>
                  <a:cubicBezTo>
                    <a:pt x="18777" y="8983"/>
                    <a:pt x="18770" y="8983"/>
                    <a:pt x="18766" y="8979"/>
                  </a:cubicBezTo>
                  <a:cubicBezTo>
                    <a:pt x="18571" y="8759"/>
                    <a:pt x="18412" y="8535"/>
                    <a:pt x="18404" y="8483"/>
                  </a:cubicBezTo>
                  <a:cubicBezTo>
                    <a:pt x="18403" y="8471"/>
                    <a:pt x="18369" y="8447"/>
                    <a:pt x="18359" y="8431"/>
                  </a:cubicBezTo>
                  <a:cubicBezTo>
                    <a:pt x="17771" y="8344"/>
                    <a:pt x="17178" y="8150"/>
                    <a:pt x="17018" y="7909"/>
                  </a:cubicBezTo>
                  <a:cubicBezTo>
                    <a:pt x="16899" y="7732"/>
                    <a:pt x="17230" y="7313"/>
                    <a:pt x="17545" y="7092"/>
                  </a:cubicBezTo>
                  <a:cubicBezTo>
                    <a:pt x="17184" y="6915"/>
                    <a:pt x="16847" y="6729"/>
                    <a:pt x="16973" y="6727"/>
                  </a:cubicBezTo>
                  <a:cubicBezTo>
                    <a:pt x="17113" y="6725"/>
                    <a:pt x="16977" y="6568"/>
                    <a:pt x="16671" y="6371"/>
                  </a:cubicBezTo>
                  <a:cubicBezTo>
                    <a:pt x="15860" y="5848"/>
                    <a:pt x="14902" y="4879"/>
                    <a:pt x="15088" y="4772"/>
                  </a:cubicBezTo>
                  <a:cubicBezTo>
                    <a:pt x="15177" y="4721"/>
                    <a:pt x="15031" y="4457"/>
                    <a:pt x="14757" y="4189"/>
                  </a:cubicBezTo>
                  <a:lnTo>
                    <a:pt x="14636" y="4076"/>
                  </a:lnTo>
                  <a:cubicBezTo>
                    <a:pt x="14456" y="4090"/>
                    <a:pt x="14241" y="3997"/>
                    <a:pt x="14094" y="3772"/>
                  </a:cubicBezTo>
                  <a:cubicBezTo>
                    <a:pt x="13964" y="3576"/>
                    <a:pt x="13916" y="3457"/>
                    <a:pt x="14048" y="3312"/>
                  </a:cubicBezTo>
                  <a:cubicBezTo>
                    <a:pt x="13834" y="3297"/>
                    <a:pt x="13682" y="3245"/>
                    <a:pt x="13732" y="3112"/>
                  </a:cubicBezTo>
                  <a:cubicBezTo>
                    <a:pt x="13748" y="3067"/>
                    <a:pt x="13750" y="3014"/>
                    <a:pt x="13747" y="2964"/>
                  </a:cubicBezTo>
                  <a:cubicBezTo>
                    <a:pt x="13631" y="2837"/>
                    <a:pt x="13495" y="2701"/>
                    <a:pt x="13460" y="2581"/>
                  </a:cubicBezTo>
                  <a:cubicBezTo>
                    <a:pt x="13457" y="2571"/>
                    <a:pt x="13427" y="2552"/>
                    <a:pt x="13415" y="2538"/>
                  </a:cubicBezTo>
                  <a:cubicBezTo>
                    <a:pt x="13384" y="2533"/>
                    <a:pt x="13355" y="2510"/>
                    <a:pt x="13325" y="2521"/>
                  </a:cubicBezTo>
                  <a:cubicBezTo>
                    <a:pt x="13213" y="2561"/>
                    <a:pt x="13009" y="2458"/>
                    <a:pt x="12873" y="2286"/>
                  </a:cubicBezTo>
                  <a:cubicBezTo>
                    <a:pt x="12823" y="2223"/>
                    <a:pt x="12698" y="2149"/>
                    <a:pt x="12571" y="2077"/>
                  </a:cubicBezTo>
                  <a:cubicBezTo>
                    <a:pt x="12309" y="1961"/>
                    <a:pt x="12028" y="1846"/>
                    <a:pt x="11727" y="1738"/>
                  </a:cubicBezTo>
                  <a:cubicBezTo>
                    <a:pt x="11268" y="1612"/>
                    <a:pt x="10664" y="1360"/>
                    <a:pt x="10340" y="1165"/>
                  </a:cubicBezTo>
                  <a:cubicBezTo>
                    <a:pt x="10005" y="963"/>
                    <a:pt x="9512" y="800"/>
                    <a:pt x="9255" y="800"/>
                  </a:cubicBezTo>
                  <a:cubicBezTo>
                    <a:pt x="8980" y="800"/>
                    <a:pt x="8535" y="611"/>
                    <a:pt x="8155" y="400"/>
                  </a:cubicBezTo>
                  <a:cubicBezTo>
                    <a:pt x="7623" y="538"/>
                    <a:pt x="7176" y="342"/>
                    <a:pt x="7100" y="0"/>
                  </a:cubicBezTo>
                  <a:cubicBezTo>
                    <a:pt x="7096" y="1"/>
                    <a:pt x="7088" y="-1"/>
                    <a:pt x="7084" y="0"/>
                  </a:cubicBezTo>
                  <a:close/>
                </a:path>
              </a:pathLst>
            </a:custGeom>
            <a:ln>
              <a:noFill/>
            </a:ln>
            <a:effectLst/>
          </p:spPr>
        </p:pic>
        <p:pic>
          <p:nvPicPr>
            <p:cNvPr id="211" name="Image" descr="Image"/>
            <p:cNvPicPr>
              <a:picLocks/>
            </p:cNvPicPr>
            <p:nvPr/>
          </p:nvPicPr>
          <p:blipFill>
            <a:blip r:embed="rId11"/>
            <a:stretch>
              <a:fillRect/>
            </a:stretch>
          </p:blipFill>
          <p:spPr>
            <a:xfrm>
              <a:off x="0" y="-1"/>
              <a:ext cx="640564" cy="1088009"/>
            </a:xfrm>
            <a:prstGeom prst="rect">
              <a:avLst/>
            </a:prstGeom>
            <a:effectLst/>
          </p:spPr>
        </p:pic>
      </p:grpSp>
      <p:grpSp>
        <p:nvGrpSpPr>
          <p:cNvPr id="216" name="Image"/>
          <p:cNvGrpSpPr/>
          <p:nvPr/>
        </p:nvGrpSpPr>
        <p:grpSpPr>
          <a:xfrm rot="15553597">
            <a:off x="22033002" y="2369259"/>
            <a:ext cx="640565" cy="1088008"/>
            <a:chOff x="0" y="0"/>
            <a:chExt cx="640563" cy="1088007"/>
          </a:xfrm>
        </p:grpSpPr>
        <p:pic>
          <p:nvPicPr>
            <p:cNvPr id="215" name="Image" descr="Image"/>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a:xfrm>
              <a:off x="35921" y="40778"/>
              <a:ext cx="568722" cy="986248"/>
            </a:xfrm>
            <a:custGeom>
              <a:avLst/>
              <a:gdLst/>
              <a:ahLst/>
              <a:cxnLst>
                <a:cxn ang="0">
                  <a:pos x="wd2" y="hd2"/>
                </a:cxn>
                <a:cxn ang="5400000">
                  <a:pos x="wd2" y="hd2"/>
                </a:cxn>
                <a:cxn ang="10800000">
                  <a:pos x="wd2" y="hd2"/>
                </a:cxn>
                <a:cxn ang="16200000">
                  <a:pos x="wd2" y="hd2"/>
                </a:cxn>
              </a:cxnLst>
              <a:rect l="0" t="0" r="r" b="b"/>
              <a:pathLst>
                <a:path w="21600" h="21599" extrusionOk="0">
                  <a:moveTo>
                    <a:pt x="7084" y="0"/>
                  </a:moveTo>
                  <a:cubicBezTo>
                    <a:pt x="6984" y="29"/>
                    <a:pt x="6856" y="48"/>
                    <a:pt x="6708" y="26"/>
                  </a:cubicBezTo>
                  <a:cubicBezTo>
                    <a:pt x="6603" y="10"/>
                    <a:pt x="6496" y="8"/>
                    <a:pt x="6406" y="17"/>
                  </a:cubicBezTo>
                  <a:cubicBezTo>
                    <a:pt x="6317" y="27"/>
                    <a:pt x="6257" y="49"/>
                    <a:pt x="6225" y="78"/>
                  </a:cubicBezTo>
                  <a:cubicBezTo>
                    <a:pt x="6193" y="109"/>
                    <a:pt x="6019" y="132"/>
                    <a:pt x="5788" y="148"/>
                  </a:cubicBezTo>
                  <a:cubicBezTo>
                    <a:pt x="5571" y="163"/>
                    <a:pt x="5297" y="171"/>
                    <a:pt x="5004" y="165"/>
                  </a:cubicBezTo>
                  <a:cubicBezTo>
                    <a:pt x="4400" y="154"/>
                    <a:pt x="3812" y="201"/>
                    <a:pt x="3693" y="269"/>
                  </a:cubicBezTo>
                  <a:cubicBezTo>
                    <a:pt x="3574" y="338"/>
                    <a:pt x="3362" y="369"/>
                    <a:pt x="3226" y="339"/>
                  </a:cubicBezTo>
                  <a:cubicBezTo>
                    <a:pt x="3090" y="309"/>
                    <a:pt x="2827" y="424"/>
                    <a:pt x="2638" y="591"/>
                  </a:cubicBezTo>
                  <a:cubicBezTo>
                    <a:pt x="2614" y="612"/>
                    <a:pt x="2599" y="608"/>
                    <a:pt x="2578" y="626"/>
                  </a:cubicBezTo>
                  <a:cubicBezTo>
                    <a:pt x="2556" y="654"/>
                    <a:pt x="2552" y="678"/>
                    <a:pt x="2502" y="713"/>
                  </a:cubicBezTo>
                  <a:cubicBezTo>
                    <a:pt x="2439" y="756"/>
                    <a:pt x="2375" y="766"/>
                    <a:pt x="2321" y="782"/>
                  </a:cubicBezTo>
                  <a:cubicBezTo>
                    <a:pt x="2305" y="788"/>
                    <a:pt x="2292" y="805"/>
                    <a:pt x="2276" y="808"/>
                  </a:cubicBezTo>
                  <a:cubicBezTo>
                    <a:pt x="2261" y="811"/>
                    <a:pt x="2247" y="808"/>
                    <a:pt x="2231" y="808"/>
                  </a:cubicBezTo>
                  <a:cubicBezTo>
                    <a:pt x="2161" y="811"/>
                    <a:pt x="2092" y="798"/>
                    <a:pt x="2005" y="756"/>
                  </a:cubicBezTo>
                  <a:cubicBezTo>
                    <a:pt x="1997" y="752"/>
                    <a:pt x="1997" y="751"/>
                    <a:pt x="1990" y="747"/>
                  </a:cubicBezTo>
                  <a:cubicBezTo>
                    <a:pt x="1915" y="713"/>
                    <a:pt x="1842" y="704"/>
                    <a:pt x="1779" y="695"/>
                  </a:cubicBezTo>
                  <a:cubicBezTo>
                    <a:pt x="1655" y="687"/>
                    <a:pt x="1487" y="750"/>
                    <a:pt x="1281" y="852"/>
                  </a:cubicBezTo>
                  <a:cubicBezTo>
                    <a:pt x="1219" y="911"/>
                    <a:pt x="1195" y="970"/>
                    <a:pt x="1236" y="1008"/>
                  </a:cubicBezTo>
                  <a:cubicBezTo>
                    <a:pt x="1300" y="1068"/>
                    <a:pt x="1234" y="1194"/>
                    <a:pt x="1100" y="1286"/>
                  </a:cubicBezTo>
                  <a:cubicBezTo>
                    <a:pt x="814" y="1485"/>
                    <a:pt x="626" y="1439"/>
                    <a:pt x="75" y="1156"/>
                  </a:cubicBezTo>
                  <a:cubicBezTo>
                    <a:pt x="48" y="1148"/>
                    <a:pt x="28" y="1148"/>
                    <a:pt x="0" y="1139"/>
                  </a:cubicBezTo>
                  <a:cubicBezTo>
                    <a:pt x="575" y="1445"/>
                    <a:pt x="703" y="1628"/>
                    <a:pt x="528" y="1817"/>
                  </a:cubicBezTo>
                  <a:cubicBezTo>
                    <a:pt x="403" y="1951"/>
                    <a:pt x="343" y="2361"/>
                    <a:pt x="317" y="2807"/>
                  </a:cubicBezTo>
                  <a:cubicBezTo>
                    <a:pt x="340" y="2985"/>
                    <a:pt x="366" y="3029"/>
                    <a:pt x="392" y="3285"/>
                  </a:cubicBezTo>
                  <a:cubicBezTo>
                    <a:pt x="451" y="3869"/>
                    <a:pt x="537" y="4252"/>
                    <a:pt x="633" y="4650"/>
                  </a:cubicBezTo>
                  <a:cubicBezTo>
                    <a:pt x="649" y="4718"/>
                    <a:pt x="645" y="4810"/>
                    <a:pt x="663" y="4876"/>
                  </a:cubicBezTo>
                  <a:cubicBezTo>
                    <a:pt x="682" y="4892"/>
                    <a:pt x="684" y="4903"/>
                    <a:pt x="708" y="4920"/>
                  </a:cubicBezTo>
                  <a:cubicBezTo>
                    <a:pt x="844" y="5014"/>
                    <a:pt x="899" y="5123"/>
                    <a:pt x="829" y="5163"/>
                  </a:cubicBezTo>
                  <a:cubicBezTo>
                    <a:pt x="803" y="5178"/>
                    <a:pt x="830" y="5307"/>
                    <a:pt x="859" y="5424"/>
                  </a:cubicBezTo>
                  <a:cubicBezTo>
                    <a:pt x="1004" y="5809"/>
                    <a:pt x="1147" y="6168"/>
                    <a:pt x="1432" y="6727"/>
                  </a:cubicBezTo>
                  <a:cubicBezTo>
                    <a:pt x="1698" y="7250"/>
                    <a:pt x="2101" y="7725"/>
                    <a:pt x="2397" y="7875"/>
                  </a:cubicBezTo>
                  <a:cubicBezTo>
                    <a:pt x="3045" y="8202"/>
                    <a:pt x="3284" y="8660"/>
                    <a:pt x="2939" y="8900"/>
                  </a:cubicBezTo>
                  <a:cubicBezTo>
                    <a:pt x="2731" y="9045"/>
                    <a:pt x="2736" y="9131"/>
                    <a:pt x="2954" y="9283"/>
                  </a:cubicBezTo>
                  <a:cubicBezTo>
                    <a:pt x="3108" y="9390"/>
                    <a:pt x="3180" y="9509"/>
                    <a:pt x="3105" y="9552"/>
                  </a:cubicBezTo>
                  <a:cubicBezTo>
                    <a:pt x="3068" y="9574"/>
                    <a:pt x="3078" y="9637"/>
                    <a:pt x="3135" y="9717"/>
                  </a:cubicBezTo>
                  <a:cubicBezTo>
                    <a:pt x="3145" y="9725"/>
                    <a:pt x="3155" y="9736"/>
                    <a:pt x="3165" y="9743"/>
                  </a:cubicBezTo>
                  <a:cubicBezTo>
                    <a:pt x="3220" y="9786"/>
                    <a:pt x="3259" y="9839"/>
                    <a:pt x="3316" y="9874"/>
                  </a:cubicBezTo>
                  <a:cubicBezTo>
                    <a:pt x="3463" y="9962"/>
                    <a:pt x="3533" y="10022"/>
                    <a:pt x="3603" y="10082"/>
                  </a:cubicBezTo>
                  <a:cubicBezTo>
                    <a:pt x="3806" y="10119"/>
                    <a:pt x="3985" y="10161"/>
                    <a:pt x="4025" y="10230"/>
                  </a:cubicBezTo>
                  <a:cubicBezTo>
                    <a:pt x="4069" y="10307"/>
                    <a:pt x="3958" y="10422"/>
                    <a:pt x="3798" y="10517"/>
                  </a:cubicBezTo>
                  <a:cubicBezTo>
                    <a:pt x="3816" y="10531"/>
                    <a:pt x="3823" y="10546"/>
                    <a:pt x="3844" y="10560"/>
                  </a:cubicBezTo>
                  <a:cubicBezTo>
                    <a:pt x="3939" y="10627"/>
                    <a:pt x="3970" y="10682"/>
                    <a:pt x="3979" y="10734"/>
                  </a:cubicBezTo>
                  <a:cubicBezTo>
                    <a:pt x="4116" y="10764"/>
                    <a:pt x="4151" y="10862"/>
                    <a:pt x="4115" y="11117"/>
                  </a:cubicBezTo>
                  <a:cubicBezTo>
                    <a:pt x="4111" y="11144"/>
                    <a:pt x="4117" y="11152"/>
                    <a:pt x="4115" y="11178"/>
                  </a:cubicBezTo>
                  <a:cubicBezTo>
                    <a:pt x="4434" y="11232"/>
                    <a:pt x="4522" y="11317"/>
                    <a:pt x="4432" y="11517"/>
                  </a:cubicBezTo>
                  <a:cubicBezTo>
                    <a:pt x="4413" y="11556"/>
                    <a:pt x="4417" y="11618"/>
                    <a:pt x="4416" y="11673"/>
                  </a:cubicBezTo>
                  <a:cubicBezTo>
                    <a:pt x="4450" y="11690"/>
                    <a:pt x="4467" y="11709"/>
                    <a:pt x="4507" y="11725"/>
                  </a:cubicBezTo>
                  <a:cubicBezTo>
                    <a:pt x="4755" y="11825"/>
                    <a:pt x="4901" y="11954"/>
                    <a:pt x="4839" y="12012"/>
                  </a:cubicBezTo>
                  <a:cubicBezTo>
                    <a:pt x="4776" y="12070"/>
                    <a:pt x="4880" y="12154"/>
                    <a:pt x="5065" y="12195"/>
                  </a:cubicBezTo>
                  <a:cubicBezTo>
                    <a:pt x="5076" y="12197"/>
                    <a:pt x="5069" y="12209"/>
                    <a:pt x="5080" y="12212"/>
                  </a:cubicBezTo>
                  <a:lnTo>
                    <a:pt x="5155" y="12160"/>
                  </a:lnTo>
                  <a:cubicBezTo>
                    <a:pt x="5426" y="11952"/>
                    <a:pt x="5678" y="11885"/>
                    <a:pt x="5939" y="11942"/>
                  </a:cubicBezTo>
                  <a:cubicBezTo>
                    <a:pt x="6246" y="12011"/>
                    <a:pt x="6256" y="12056"/>
                    <a:pt x="6044" y="12203"/>
                  </a:cubicBezTo>
                  <a:cubicBezTo>
                    <a:pt x="5899" y="12305"/>
                    <a:pt x="5856" y="12456"/>
                    <a:pt x="5939" y="12534"/>
                  </a:cubicBezTo>
                  <a:cubicBezTo>
                    <a:pt x="6022" y="12611"/>
                    <a:pt x="5919" y="12785"/>
                    <a:pt x="5713" y="12916"/>
                  </a:cubicBezTo>
                  <a:cubicBezTo>
                    <a:pt x="5624" y="12973"/>
                    <a:pt x="5576" y="13029"/>
                    <a:pt x="5532" y="13090"/>
                  </a:cubicBezTo>
                  <a:cubicBezTo>
                    <a:pt x="5553" y="13137"/>
                    <a:pt x="5550" y="13196"/>
                    <a:pt x="5517" y="13246"/>
                  </a:cubicBezTo>
                  <a:cubicBezTo>
                    <a:pt x="5452" y="13344"/>
                    <a:pt x="5613" y="13482"/>
                    <a:pt x="5864" y="13559"/>
                  </a:cubicBezTo>
                  <a:cubicBezTo>
                    <a:pt x="6112" y="13636"/>
                    <a:pt x="6247" y="13729"/>
                    <a:pt x="6180" y="13768"/>
                  </a:cubicBezTo>
                  <a:cubicBezTo>
                    <a:pt x="6113" y="13806"/>
                    <a:pt x="6153" y="13945"/>
                    <a:pt x="6270" y="14072"/>
                  </a:cubicBezTo>
                  <a:cubicBezTo>
                    <a:pt x="6410" y="14222"/>
                    <a:pt x="6415" y="14325"/>
                    <a:pt x="6270" y="14376"/>
                  </a:cubicBezTo>
                  <a:cubicBezTo>
                    <a:pt x="5982" y="14479"/>
                    <a:pt x="5981" y="15046"/>
                    <a:pt x="6270" y="15150"/>
                  </a:cubicBezTo>
                  <a:cubicBezTo>
                    <a:pt x="6394" y="15194"/>
                    <a:pt x="6436" y="15288"/>
                    <a:pt x="6361" y="15358"/>
                  </a:cubicBezTo>
                  <a:cubicBezTo>
                    <a:pt x="6285" y="15430"/>
                    <a:pt x="6403" y="15468"/>
                    <a:pt x="6632" y="15445"/>
                  </a:cubicBezTo>
                  <a:cubicBezTo>
                    <a:pt x="6917" y="15417"/>
                    <a:pt x="7038" y="15476"/>
                    <a:pt x="7039" y="15654"/>
                  </a:cubicBezTo>
                  <a:cubicBezTo>
                    <a:pt x="7040" y="15794"/>
                    <a:pt x="7168" y="16041"/>
                    <a:pt x="7326" y="16201"/>
                  </a:cubicBezTo>
                  <a:cubicBezTo>
                    <a:pt x="7483" y="16362"/>
                    <a:pt x="7589" y="16620"/>
                    <a:pt x="7552" y="16775"/>
                  </a:cubicBezTo>
                  <a:cubicBezTo>
                    <a:pt x="7498" y="16998"/>
                    <a:pt x="7596" y="17060"/>
                    <a:pt x="8034" y="17071"/>
                  </a:cubicBezTo>
                  <a:cubicBezTo>
                    <a:pt x="8946" y="17093"/>
                    <a:pt x="9019" y="17120"/>
                    <a:pt x="8742" y="17279"/>
                  </a:cubicBezTo>
                  <a:cubicBezTo>
                    <a:pt x="8404" y="17474"/>
                    <a:pt x="8393" y="18172"/>
                    <a:pt x="8727" y="18366"/>
                  </a:cubicBezTo>
                  <a:cubicBezTo>
                    <a:pt x="8914" y="18473"/>
                    <a:pt x="8920" y="18564"/>
                    <a:pt x="8742" y="18687"/>
                  </a:cubicBezTo>
                  <a:cubicBezTo>
                    <a:pt x="8461" y="18883"/>
                    <a:pt x="8675" y="19096"/>
                    <a:pt x="9134" y="19096"/>
                  </a:cubicBezTo>
                  <a:cubicBezTo>
                    <a:pt x="9499" y="19096"/>
                    <a:pt x="9860" y="19770"/>
                    <a:pt x="9556" y="19878"/>
                  </a:cubicBezTo>
                  <a:cubicBezTo>
                    <a:pt x="9271" y="19980"/>
                    <a:pt x="10760" y="20753"/>
                    <a:pt x="11742" y="21017"/>
                  </a:cubicBezTo>
                  <a:cubicBezTo>
                    <a:pt x="12193" y="21138"/>
                    <a:pt x="12740" y="21321"/>
                    <a:pt x="12948" y="21425"/>
                  </a:cubicBezTo>
                  <a:cubicBezTo>
                    <a:pt x="13194" y="21549"/>
                    <a:pt x="13518" y="21584"/>
                    <a:pt x="13898" y="21529"/>
                  </a:cubicBezTo>
                  <a:cubicBezTo>
                    <a:pt x="14347" y="21464"/>
                    <a:pt x="14636" y="21496"/>
                    <a:pt x="14787" y="21599"/>
                  </a:cubicBezTo>
                  <a:cubicBezTo>
                    <a:pt x="14799" y="21538"/>
                    <a:pt x="14824" y="21467"/>
                    <a:pt x="14802" y="21434"/>
                  </a:cubicBezTo>
                  <a:cubicBezTo>
                    <a:pt x="14640" y="21190"/>
                    <a:pt x="17309" y="20353"/>
                    <a:pt x="17545" y="20573"/>
                  </a:cubicBezTo>
                  <a:cubicBezTo>
                    <a:pt x="17711" y="20728"/>
                    <a:pt x="18467" y="20544"/>
                    <a:pt x="19369" y="20130"/>
                  </a:cubicBezTo>
                  <a:cubicBezTo>
                    <a:pt x="19411" y="20111"/>
                    <a:pt x="19461" y="20103"/>
                    <a:pt x="19505" y="20087"/>
                  </a:cubicBezTo>
                  <a:cubicBezTo>
                    <a:pt x="19295" y="19944"/>
                    <a:pt x="19382" y="19841"/>
                    <a:pt x="19897" y="19617"/>
                  </a:cubicBezTo>
                  <a:cubicBezTo>
                    <a:pt x="20544" y="19335"/>
                    <a:pt x="20587" y="19223"/>
                    <a:pt x="20605" y="17827"/>
                  </a:cubicBezTo>
                  <a:cubicBezTo>
                    <a:pt x="20616" y="17007"/>
                    <a:pt x="20708" y="16250"/>
                    <a:pt x="20816" y="16149"/>
                  </a:cubicBezTo>
                  <a:cubicBezTo>
                    <a:pt x="20924" y="16049"/>
                    <a:pt x="20939" y="15798"/>
                    <a:pt x="20846" y="15584"/>
                  </a:cubicBezTo>
                  <a:cubicBezTo>
                    <a:pt x="20754" y="15371"/>
                    <a:pt x="20804" y="15147"/>
                    <a:pt x="20967" y="15089"/>
                  </a:cubicBezTo>
                  <a:cubicBezTo>
                    <a:pt x="21172" y="15016"/>
                    <a:pt x="21150" y="14814"/>
                    <a:pt x="20876" y="14437"/>
                  </a:cubicBezTo>
                  <a:cubicBezTo>
                    <a:pt x="20460" y="13862"/>
                    <a:pt x="20722" y="13560"/>
                    <a:pt x="21374" y="13872"/>
                  </a:cubicBezTo>
                  <a:cubicBezTo>
                    <a:pt x="21408" y="13889"/>
                    <a:pt x="21443" y="13894"/>
                    <a:pt x="21479" y="13907"/>
                  </a:cubicBezTo>
                  <a:cubicBezTo>
                    <a:pt x="21514" y="13800"/>
                    <a:pt x="21542" y="13689"/>
                    <a:pt x="21585" y="13585"/>
                  </a:cubicBezTo>
                  <a:cubicBezTo>
                    <a:pt x="21596" y="13557"/>
                    <a:pt x="21595" y="13534"/>
                    <a:pt x="21600" y="13507"/>
                  </a:cubicBezTo>
                  <a:cubicBezTo>
                    <a:pt x="21590" y="13415"/>
                    <a:pt x="21580" y="13383"/>
                    <a:pt x="21570" y="13316"/>
                  </a:cubicBezTo>
                  <a:cubicBezTo>
                    <a:pt x="21548" y="13280"/>
                    <a:pt x="21534" y="13234"/>
                    <a:pt x="21494" y="13220"/>
                  </a:cubicBezTo>
                  <a:cubicBezTo>
                    <a:pt x="21376" y="13178"/>
                    <a:pt x="21332" y="13039"/>
                    <a:pt x="21404" y="12907"/>
                  </a:cubicBezTo>
                  <a:cubicBezTo>
                    <a:pt x="21428" y="12864"/>
                    <a:pt x="21424" y="12802"/>
                    <a:pt x="21419" y="12742"/>
                  </a:cubicBezTo>
                  <a:cubicBezTo>
                    <a:pt x="21406" y="12706"/>
                    <a:pt x="21402" y="12706"/>
                    <a:pt x="21389" y="12664"/>
                  </a:cubicBezTo>
                  <a:cubicBezTo>
                    <a:pt x="21334" y="12490"/>
                    <a:pt x="21133" y="12297"/>
                    <a:pt x="20952" y="12238"/>
                  </a:cubicBezTo>
                  <a:cubicBezTo>
                    <a:pt x="20770" y="12179"/>
                    <a:pt x="20676" y="12081"/>
                    <a:pt x="20741" y="12021"/>
                  </a:cubicBezTo>
                  <a:cubicBezTo>
                    <a:pt x="20827" y="11940"/>
                    <a:pt x="20711" y="11643"/>
                    <a:pt x="20515" y="11325"/>
                  </a:cubicBezTo>
                  <a:cubicBezTo>
                    <a:pt x="20474" y="11273"/>
                    <a:pt x="20467" y="11247"/>
                    <a:pt x="20424" y="11195"/>
                  </a:cubicBezTo>
                  <a:cubicBezTo>
                    <a:pt x="20155" y="10864"/>
                    <a:pt x="19846" y="10548"/>
                    <a:pt x="19686" y="10456"/>
                  </a:cubicBezTo>
                  <a:cubicBezTo>
                    <a:pt x="19492" y="10344"/>
                    <a:pt x="19395" y="10217"/>
                    <a:pt x="19414" y="10143"/>
                  </a:cubicBezTo>
                  <a:cubicBezTo>
                    <a:pt x="19297" y="10009"/>
                    <a:pt x="19204" y="9868"/>
                    <a:pt x="19188" y="9752"/>
                  </a:cubicBezTo>
                  <a:cubicBezTo>
                    <a:pt x="19177" y="9667"/>
                    <a:pt x="19127" y="9549"/>
                    <a:pt x="19068" y="9431"/>
                  </a:cubicBezTo>
                  <a:cubicBezTo>
                    <a:pt x="19023" y="9368"/>
                    <a:pt x="18998" y="9322"/>
                    <a:pt x="18947" y="9257"/>
                  </a:cubicBezTo>
                  <a:cubicBezTo>
                    <a:pt x="18856" y="9141"/>
                    <a:pt x="18853" y="9088"/>
                    <a:pt x="18781" y="8987"/>
                  </a:cubicBezTo>
                  <a:cubicBezTo>
                    <a:pt x="18777" y="8983"/>
                    <a:pt x="18770" y="8983"/>
                    <a:pt x="18766" y="8979"/>
                  </a:cubicBezTo>
                  <a:cubicBezTo>
                    <a:pt x="18571" y="8759"/>
                    <a:pt x="18412" y="8535"/>
                    <a:pt x="18404" y="8483"/>
                  </a:cubicBezTo>
                  <a:cubicBezTo>
                    <a:pt x="18403" y="8471"/>
                    <a:pt x="18369" y="8447"/>
                    <a:pt x="18359" y="8431"/>
                  </a:cubicBezTo>
                  <a:cubicBezTo>
                    <a:pt x="17771" y="8344"/>
                    <a:pt x="17178" y="8150"/>
                    <a:pt x="17018" y="7909"/>
                  </a:cubicBezTo>
                  <a:cubicBezTo>
                    <a:pt x="16899" y="7732"/>
                    <a:pt x="17230" y="7313"/>
                    <a:pt x="17545" y="7092"/>
                  </a:cubicBezTo>
                  <a:cubicBezTo>
                    <a:pt x="17184" y="6915"/>
                    <a:pt x="16847" y="6729"/>
                    <a:pt x="16973" y="6727"/>
                  </a:cubicBezTo>
                  <a:cubicBezTo>
                    <a:pt x="17113" y="6725"/>
                    <a:pt x="16977" y="6568"/>
                    <a:pt x="16671" y="6371"/>
                  </a:cubicBezTo>
                  <a:cubicBezTo>
                    <a:pt x="15860" y="5848"/>
                    <a:pt x="14902" y="4879"/>
                    <a:pt x="15088" y="4772"/>
                  </a:cubicBezTo>
                  <a:cubicBezTo>
                    <a:pt x="15177" y="4721"/>
                    <a:pt x="15031" y="4457"/>
                    <a:pt x="14757" y="4189"/>
                  </a:cubicBezTo>
                  <a:lnTo>
                    <a:pt x="14636" y="4076"/>
                  </a:lnTo>
                  <a:cubicBezTo>
                    <a:pt x="14456" y="4090"/>
                    <a:pt x="14241" y="3997"/>
                    <a:pt x="14094" y="3772"/>
                  </a:cubicBezTo>
                  <a:cubicBezTo>
                    <a:pt x="13964" y="3576"/>
                    <a:pt x="13916" y="3457"/>
                    <a:pt x="14048" y="3312"/>
                  </a:cubicBezTo>
                  <a:cubicBezTo>
                    <a:pt x="13834" y="3297"/>
                    <a:pt x="13682" y="3245"/>
                    <a:pt x="13732" y="3112"/>
                  </a:cubicBezTo>
                  <a:cubicBezTo>
                    <a:pt x="13748" y="3067"/>
                    <a:pt x="13750" y="3014"/>
                    <a:pt x="13747" y="2964"/>
                  </a:cubicBezTo>
                  <a:cubicBezTo>
                    <a:pt x="13631" y="2837"/>
                    <a:pt x="13495" y="2701"/>
                    <a:pt x="13460" y="2581"/>
                  </a:cubicBezTo>
                  <a:cubicBezTo>
                    <a:pt x="13457" y="2571"/>
                    <a:pt x="13427" y="2552"/>
                    <a:pt x="13415" y="2538"/>
                  </a:cubicBezTo>
                  <a:cubicBezTo>
                    <a:pt x="13384" y="2533"/>
                    <a:pt x="13355" y="2510"/>
                    <a:pt x="13325" y="2521"/>
                  </a:cubicBezTo>
                  <a:cubicBezTo>
                    <a:pt x="13213" y="2561"/>
                    <a:pt x="13009" y="2458"/>
                    <a:pt x="12873" y="2286"/>
                  </a:cubicBezTo>
                  <a:cubicBezTo>
                    <a:pt x="12823" y="2223"/>
                    <a:pt x="12698" y="2149"/>
                    <a:pt x="12571" y="2077"/>
                  </a:cubicBezTo>
                  <a:cubicBezTo>
                    <a:pt x="12309" y="1961"/>
                    <a:pt x="12028" y="1846"/>
                    <a:pt x="11727" y="1738"/>
                  </a:cubicBezTo>
                  <a:cubicBezTo>
                    <a:pt x="11268" y="1612"/>
                    <a:pt x="10664" y="1360"/>
                    <a:pt x="10340" y="1165"/>
                  </a:cubicBezTo>
                  <a:cubicBezTo>
                    <a:pt x="10005" y="963"/>
                    <a:pt x="9512" y="800"/>
                    <a:pt x="9255" y="800"/>
                  </a:cubicBezTo>
                  <a:cubicBezTo>
                    <a:pt x="8980" y="800"/>
                    <a:pt x="8535" y="611"/>
                    <a:pt x="8155" y="400"/>
                  </a:cubicBezTo>
                  <a:cubicBezTo>
                    <a:pt x="7623" y="538"/>
                    <a:pt x="7176" y="342"/>
                    <a:pt x="7100" y="0"/>
                  </a:cubicBezTo>
                  <a:cubicBezTo>
                    <a:pt x="7096" y="1"/>
                    <a:pt x="7088" y="-1"/>
                    <a:pt x="7084" y="0"/>
                  </a:cubicBezTo>
                  <a:close/>
                </a:path>
              </a:pathLst>
            </a:custGeom>
            <a:ln>
              <a:noFill/>
            </a:ln>
            <a:effectLst/>
          </p:spPr>
        </p:pic>
        <p:pic>
          <p:nvPicPr>
            <p:cNvPr id="214" name="Image" descr="Image"/>
            <p:cNvPicPr>
              <a:picLocks/>
            </p:cNvPicPr>
            <p:nvPr/>
          </p:nvPicPr>
          <p:blipFill>
            <a:blip r:embed="rId11"/>
            <a:stretch>
              <a:fillRect/>
            </a:stretch>
          </p:blipFill>
          <p:spPr>
            <a:xfrm>
              <a:off x="0" y="-1"/>
              <a:ext cx="640564" cy="1088009"/>
            </a:xfrm>
            <a:prstGeom prst="rect">
              <a:avLst/>
            </a:prstGeom>
            <a:effectLst/>
          </p:spPr>
        </p:pic>
      </p:grpSp>
      <p:grpSp>
        <p:nvGrpSpPr>
          <p:cNvPr id="219" name="Image"/>
          <p:cNvGrpSpPr/>
          <p:nvPr/>
        </p:nvGrpSpPr>
        <p:grpSpPr>
          <a:xfrm rot="6511922" flipH="1">
            <a:off x="23070220" y="2106608"/>
            <a:ext cx="500072" cy="818663"/>
            <a:chOff x="0" y="0"/>
            <a:chExt cx="500070" cy="818662"/>
          </a:xfrm>
        </p:grpSpPr>
        <p:pic>
          <p:nvPicPr>
            <p:cNvPr id="218" name="Image" descr="Image"/>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a:xfrm>
              <a:off x="35921" y="38938"/>
              <a:ext cx="428229" cy="718742"/>
            </a:xfrm>
            <a:custGeom>
              <a:avLst/>
              <a:gdLst/>
              <a:ahLst/>
              <a:cxnLst>
                <a:cxn ang="0">
                  <a:pos x="wd2" y="hd2"/>
                </a:cxn>
                <a:cxn ang="5400000">
                  <a:pos x="wd2" y="hd2"/>
                </a:cxn>
                <a:cxn ang="10800000">
                  <a:pos x="wd2" y="hd2"/>
                </a:cxn>
                <a:cxn ang="16200000">
                  <a:pos x="wd2" y="hd2"/>
                </a:cxn>
              </a:cxnLst>
              <a:rect l="0" t="0" r="r" b="b"/>
              <a:pathLst>
                <a:path w="21600" h="21600" extrusionOk="0">
                  <a:moveTo>
                    <a:pt x="7547" y="0"/>
                  </a:moveTo>
                  <a:cubicBezTo>
                    <a:pt x="7450" y="29"/>
                    <a:pt x="7330" y="46"/>
                    <a:pt x="7187" y="24"/>
                  </a:cubicBezTo>
                  <a:cubicBezTo>
                    <a:pt x="7086" y="8"/>
                    <a:pt x="6973" y="3"/>
                    <a:pt x="6886" y="12"/>
                  </a:cubicBezTo>
                  <a:cubicBezTo>
                    <a:pt x="6800" y="21"/>
                    <a:pt x="6737" y="42"/>
                    <a:pt x="6706" y="72"/>
                  </a:cubicBezTo>
                  <a:cubicBezTo>
                    <a:pt x="6675" y="102"/>
                    <a:pt x="6510" y="127"/>
                    <a:pt x="6286" y="143"/>
                  </a:cubicBezTo>
                  <a:cubicBezTo>
                    <a:pt x="6075" y="158"/>
                    <a:pt x="5809" y="161"/>
                    <a:pt x="5525" y="155"/>
                  </a:cubicBezTo>
                  <a:cubicBezTo>
                    <a:pt x="4940" y="144"/>
                    <a:pt x="4379" y="194"/>
                    <a:pt x="4264" y="262"/>
                  </a:cubicBezTo>
                  <a:cubicBezTo>
                    <a:pt x="4149" y="331"/>
                    <a:pt x="3935" y="364"/>
                    <a:pt x="3804" y="334"/>
                  </a:cubicBezTo>
                  <a:cubicBezTo>
                    <a:pt x="3672" y="304"/>
                    <a:pt x="3426" y="418"/>
                    <a:pt x="3243" y="584"/>
                  </a:cubicBezTo>
                  <a:cubicBezTo>
                    <a:pt x="3220" y="605"/>
                    <a:pt x="3204" y="603"/>
                    <a:pt x="3183" y="620"/>
                  </a:cubicBezTo>
                  <a:cubicBezTo>
                    <a:pt x="3162" y="648"/>
                    <a:pt x="3151" y="669"/>
                    <a:pt x="3103" y="704"/>
                  </a:cubicBezTo>
                  <a:cubicBezTo>
                    <a:pt x="3042" y="747"/>
                    <a:pt x="2995" y="759"/>
                    <a:pt x="2943" y="775"/>
                  </a:cubicBezTo>
                  <a:cubicBezTo>
                    <a:pt x="2927" y="781"/>
                    <a:pt x="2898" y="796"/>
                    <a:pt x="2883" y="799"/>
                  </a:cubicBezTo>
                  <a:cubicBezTo>
                    <a:pt x="2868" y="801"/>
                    <a:pt x="2858" y="799"/>
                    <a:pt x="2843" y="799"/>
                  </a:cubicBezTo>
                  <a:cubicBezTo>
                    <a:pt x="2775" y="801"/>
                    <a:pt x="2707" y="793"/>
                    <a:pt x="2622" y="751"/>
                  </a:cubicBezTo>
                  <a:cubicBezTo>
                    <a:pt x="2615" y="748"/>
                    <a:pt x="2610" y="743"/>
                    <a:pt x="2602" y="739"/>
                  </a:cubicBezTo>
                  <a:cubicBezTo>
                    <a:pt x="2530" y="705"/>
                    <a:pt x="2463" y="688"/>
                    <a:pt x="2402" y="680"/>
                  </a:cubicBezTo>
                  <a:cubicBezTo>
                    <a:pt x="2282" y="671"/>
                    <a:pt x="2121" y="745"/>
                    <a:pt x="1922" y="847"/>
                  </a:cubicBezTo>
                  <a:cubicBezTo>
                    <a:pt x="1861" y="906"/>
                    <a:pt x="1842" y="964"/>
                    <a:pt x="1882" y="1002"/>
                  </a:cubicBezTo>
                  <a:cubicBezTo>
                    <a:pt x="1943" y="1061"/>
                    <a:pt x="1891" y="1183"/>
                    <a:pt x="1762" y="1276"/>
                  </a:cubicBezTo>
                  <a:cubicBezTo>
                    <a:pt x="1485" y="1475"/>
                    <a:pt x="1293" y="1429"/>
                    <a:pt x="761" y="1145"/>
                  </a:cubicBezTo>
                  <a:cubicBezTo>
                    <a:pt x="734" y="1137"/>
                    <a:pt x="708" y="1143"/>
                    <a:pt x="681" y="1133"/>
                  </a:cubicBezTo>
                  <a:cubicBezTo>
                    <a:pt x="1238" y="1439"/>
                    <a:pt x="1371" y="1624"/>
                    <a:pt x="1201" y="1813"/>
                  </a:cubicBezTo>
                  <a:cubicBezTo>
                    <a:pt x="1081" y="1947"/>
                    <a:pt x="1007" y="2356"/>
                    <a:pt x="981" y="2803"/>
                  </a:cubicBezTo>
                  <a:cubicBezTo>
                    <a:pt x="1004" y="2980"/>
                    <a:pt x="1036" y="3024"/>
                    <a:pt x="1061" y="3280"/>
                  </a:cubicBezTo>
                  <a:cubicBezTo>
                    <a:pt x="1118" y="3864"/>
                    <a:pt x="1208" y="4241"/>
                    <a:pt x="1301" y="4640"/>
                  </a:cubicBezTo>
                  <a:cubicBezTo>
                    <a:pt x="1317" y="4707"/>
                    <a:pt x="1303" y="4812"/>
                    <a:pt x="1321" y="4878"/>
                  </a:cubicBezTo>
                  <a:cubicBezTo>
                    <a:pt x="1339" y="4894"/>
                    <a:pt x="1358" y="4897"/>
                    <a:pt x="1381" y="4914"/>
                  </a:cubicBezTo>
                  <a:cubicBezTo>
                    <a:pt x="1512" y="5008"/>
                    <a:pt x="1569" y="5124"/>
                    <a:pt x="1501" y="5164"/>
                  </a:cubicBezTo>
                  <a:cubicBezTo>
                    <a:pt x="1476" y="5180"/>
                    <a:pt x="1493" y="5299"/>
                    <a:pt x="1521" y="5415"/>
                  </a:cubicBezTo>
                  <a:cubicBezTo>
                    <a:pt x="1661" y="5801"/>
                    <a:pt x="1806" y="6167"/>
                    <a:pt x="2082" y="6727"/>
                  </a:cubicBezTo>
                  <a:cubicBezTo>
                    <a:pt x="2340" y="7250"/>
                    <a:pt x="2716" y="7723"/>
                    <a:pt x="3003" y="7872"/>
                  </a:cubicBezTo>
                  <a:cubicBezTo>
                    <a:pt x="3630" y="8199"/>
                    <a:pt x="3877" y="8657"/>
                    <a:pt x="3543" y="8898"/>
                  </a:cubicBezTo>
                  <a:cubicBezTo>
                    <a:pt x="3342" y="9043"/>
                    <a:pt x="3332" y="9127"/>
                    <a:pt x="3543" y="9279"/>
                  </a:cubicBezTo>
                  <a:cubicBezTo>
                    <a:pt x="3692" y="9386"/>
                    <a:pt x="3756" y="9511"/>
                    <a:pt x="3683" y="9554"/>
                  </a:cubicBezTo>
                  <a:cubicBezTo>
                    <a:pt x="3647" y="9575"/>
                    <a:pt x="3668" y="9628"/>
                    <a:pt x="3723" y="9709"/>
                  </a:cubicBezTo>
                  <a:cubicBezTo>
                    <a:pt x="3733" y="9717"/>
                    <a:pt x="3734" y="9725"/>
                    <a:pt x="3743" y="9733"/>
                  </a:cubicBezTo>
                  <a:cubicBezTo>
                    <a:pt x="3796" y="9775"/>
                    <a:pt x="3848" y="9829"/>
                    <a:pt x="3904" y="9864"/>
                  </a:cubicBezTo>
                  <a:cubicBezTo>
                    <a:pt x="4045" y="9952"/>
                    <a:pt x="4097" y="10018"/>
                    <a:pt x="4164" y="10078"/>
                  </a:cubicBezTo>
                  <a:cubicBezTo>
                    <a:pt x="4361" y="10115"/>
                    <a:pt x="4546" y="10164"/>
                    <a:pt x="4584" y="10233"/>
                  </a:cubicBezTo>
                  <a:cubicBezTo>
                    <a:pt x="4627" y="10310"/>
                    <a:pt x="4518" y="10424"/>
                    <a:pt x="4364" y="10520"/>
                  </a:cubicBezTo>
                  <a:cubicBezTo>
                    <a:pt x="4381" y="10533"/>
                    <a:pt x="4384" y="10541"/>
                    <a:pt x="4404" y="10555"/>
                  </a:cubicBezTo>
                  <a:cubicBezTo>
                    <a:pt x="4497" y="10622"/>
                    <a:pt x="4535" y="10670"/>
                    <a:pt x="4544" y="10722"/>
                  </a:cubicBezTo>
                  <a:cubicBezTo>
                    <a:pt x="4676" y="10752"/>
                    <a:pt x="4699" y="10849"/>
                    <a:pt x="4664" y="11104"/>
                  </a:cubicBezTo>
                  <a:cubicBezTo>
                    <a:pt x="4661" y="11132"/>
                    <a:pt x="4666" y="11151"/>
                    <a:pt x="4664" y="11176"/>
                  </a:cubicBezTo>
                  <a:cubicBezTo>
                    <a:pt x="4973" y="11230"/>
                    <a:pt x="5072" y="11310"/>
                    <a:pt x="4985" y="11510"/>
                  </a:cubicBezTo>
                  <a:cubicBezTo>
                    <a:pt x="4967" y="11550"/>
                    <a:pt x="4965" y="11609"/>
                    <a:pt x="4965" y="11665"/>
                  </a:cubicBezTo>
                  <a:cubicBezTo>
                    <a:pt x="4997" y="11682"/>
                    <a:pt x="5006" y="11708"/>
                    <a:pt x="5045" y="11724"/>
                  </a:cubicBezTo>
                  <a:cubicBezTo>
                    <a:pt x="5285" y="11825"/>
                    <a:pt x="5425" y="11953"/>
                    <a:pt x="5365" y="12011"/>
                  </a:cubicBezTo>
                  <a:cubicBezTo>
                    <a:pt x="5305" y="12069"/>
                    <a:pt x="5407" y="12149"/>
                    <a:pt x="5585" y="12190"/>
                  </a:cubicBezTo>
                  <a:cubicBezTo>
                    <a:pt x="5597" y="12192"/>
                    <a:pt x="5595" y="12198"/>
                    <a:pt x="5605" y="12201"/>
                  </a:cubicBezTo>
                  <a:lnTo>
                    <a:pt x="5665" y="12154"/>
                  </a:lnTo>
                  <a:cubicBezTo>
                    <a:pt x="5928" y="11946"/>
                    <a:pt x="6173" y="11881"/>
                    <a:pt x="6426" y="11939"/>
                  </a:cubicBezTo>
                  <a:cubicBezTo>
                    <a:pt x="6724" y="12007"/>
                    <a:pt x="6751" y="12054"/>
                    <a:pt x="6546" y="12201"/>
                  </a:cubicBezTo>
                  <a:cubicBezTo>
                    <a:pt x="6405" y="12303"/>
                    <a:pt x="6346" y="12446"/>
                    <a:pt x="6426" y="12523"/>
                  </a:cubicBezTo>
                  <a:cubicBezTo>
                    <a:pt x="6506" y="12601"/>
                    <a:pt x="6425" y="12774"/>
                    <a:pt x="6226" y="12905"/>
                  </a:cubicBezTo>
                  <a:cubicBezTo>
                    <a:pt x="6140" y="12962"/>
                    <a:pt x="6088" y="13035"/>
                    <a:pt x="6046" y="13096"/>
                  </a:cubicBezTo>
                  <a:cubicBezTo>
                    <a:pt x="6066" y="13143"/>
                    <a:pt x="6058" y="13189"/>
                    <a:pt x="6026" y="13239"/>
                  </a:cubicBezTo>
                  <a:cubicBezTo>
                    <a:pt x="5963" y="13337"/>
                    <a:pt x="6103" y="13484"/>
                    <a:pt x="6346" y="13561"/>
                  </a:cubicBezTo>
                  <a:cubicBezTo>
                    <a:pt x="6587" y="13638"/>
                    <a:pt x="6731" y="13725"/>
                    <a:pt x="6666" y="13764"/>
                  </a:cubicBezTo>
                  <a:cubicBezTo>
                    <a:pt x="6601" y="13803"/>
                    <a:pt x="6652" y="13947"/>
                    <a:pt x="6766" y="14074"/>
                  </a:cubicBezTo>
                  <a:cubicBezTo>
                    <a:pt x="6901" y="14225"/>
                    <a:pt x="6906" y="14321"/>
                    <a:pt x="6766" y="14372"/>
                  </a:cubicBezTo>
                  <a:cubicBezTo>
                    <a:pt x="6487" y="14475"/>
                    <a:pt x="6486" y="15044"/>
                    <a:pt x="6766" y="15147"/>
                  </a:cubicBezTo>
                  <a:cubicBezTo>
                    <a:pt x="6886" y="15192"/>
                    <a:pt x="6919" y="15280"/>
                    <a:pt x="6846" y="15350"/>
                  </a:cubicBezTo>
                  <a:cubicBezTo>
                    <a:pt x="6772" y="15421"/>
                    <a:pt x="6885" y="15468"/>
                    <a:pt x="7107" y="15446"/>
                  </a:cubicBezTo>
                  <a:cubicBezTo>
                    <a:pt x="7382" y="15417"/>
                    <a:pt x="7506" y="15471"/>
                    <a:pt x="7507" y="15648"/>
                  </a:cubicBezTo>
                  <a:cubicBezTo>
                    <a:pt x="7508" y="15789"/>
                    <a:pt x="7635" y="16036"/>
                    <a:pt x="7787" y="16197"/>
                  </a:cubicBezTo>
                  <a:cubicBezTo>
                    <a:pt x="7940" y="16358"/>
                    <a:pt x="8023" y="16626"/>
                    <a:pt x="7987" y="16781"/>
                  </a:cubicBezTo>
                  <a:cubicBezTo>
                    <a:pt x="7936" y="17005"/>
                    <a:pt x="8044" y="17057"/>
                    <a:pt x="8468" y="17068"/>
                  </a:cubicBezTo>
                  <a:cubicBezTo>
                    <a:pt x="9351" y="17091"/>
                    <a:pt x="9416" y="17111"/>
                    <a:pt x="9148" y="17270"/>
                  </a:cubicBezTo>
                  <a:cubicBezTo>
                    <a:pt x="8821" y="17466"/>
                    <a:pt x="8824" y="18174"/>
                    <a:pt x="9148" y="18368"/>
                  </a:cubicBezTo>
                  <a:cubicBezTo>
                    <a:pt x="9329" y="18476"/>
                    <a:pt x="9320" y="18554"/>
                    <a:pt x="9148" y="18678"/>
                  </a:cubicBezTo>
                  <a:cubicBezTo>
                    <a:pt x="8876" y="18873"/>
                    <a:pt x="9084" y="19095"/>
                    <a:pt x="9529" y="19095"/>
                  </a:cubicBezTo>
                  <a:cubicBezTo>
                    <a:pt x="9882" y="19095"/>
                    <a:pt x="10243" y="19762"/>
                    <a:pt x="9949" y="19871"/>
                  </a:cubicBezTo>
                  <a:cubicBezTo>
                    <a:pt x="9673" y="19973"/>
                    <a:pt x="11100" y="20752"/>
                    <a:pt x="12051" y="21016"/>
                  </a:cubicBezTo>
                  <a:cubicBezTo>
                    <a:pt x="12488" y="21136"/>
                    <a:pt x="13011" y="21316"/>
                    <a:pt x="13212" y="21421"/>
                  </a:cubicBezTo>
                  <a:cubicBezTo>
                    <a:pt x="13451" y="21545"/>
                    <a:pt x="13786" y="21583"/>
                    <a:pt x="14153" y="21528"/>
                  </a:cubicBezTo>
                  <a:cubicBezTo>
                    <a:pt x="14588" y="21463"/>
                    <a:pt x="14847" y="21497"/>
                    <a:pt x="14994" y="21600"/>
                  </a:cubicBezTo>
                  <a:cubicBezTo>
                    <a:pt x="15006" y="21539"/>
                    <a:pt x="15035" y="21466"/>
                    <a:pt x="15014" y="21433"/>
                  </a:cubicBezTo>
                  <a:cubicBezTo>
                    <a:pt x="14857" y="21189"/>
                    <a:pt x="17448" y="20342"/>
                    <a:pt x="17676" y="20562"/>
                  </a:cubicBezTo>
                  <a:cubicBezTo>
                    <a:pt x="17837" y="20717"/>
                    <a:pt x="18565" y="20535"/>
                    <a:pt x="19438" y="20121"/>
                  </a:cubicBezTo>
                  <a:cubicBezTo>
                    <a:pt x="19478" y="20102"/>
                    <a:pt x="19515" y="20102"/>
                    <a:pt x="19558" y="20085"/>
                  </a:cubicBezTo>
                  <a:cubicBezTo>
                    <a:pt x="19355" y="19942"/>
                    <a:pt x="19440" y="19844"/>
                    <a:pt x="19938" y="19620"/>
                  </a:cubicBezTo>
                  <a:cubicBezTo>
                    <a:pt x="20565" y="19338"/>
                    <a:pt x="20622" y="19216"/>
                    <a:pt x="20639" y="17819"/>
                  </a:cubicBezTo>
                  <a:cubicBezTo>
                    <a:pt x="20649" y="16999"/>
                    <a:pt x="20735" y="16250"/>
                    <a:pt x="20839" y="16149"/>
                  </a:cubicBezTo>
                  <a:cubicBezTo>
                    <a:pt x="20944" y="16049"/>
                    <a:pt x="20949" y="15790"/>
                    <a:pt x="20859" y="15577"/>
                  </a:cubicBezTo>
                  <a:cubicBezTo>
                    <a:pt x="20769" y="15363"/>
                    <a:pt x="20822" y="15146"/>
                    <a:pt x="20979" y="15088"/>
                  </a:cubicBezTo>
                  <a:cubicBezTo>
                    <a:pt x="21178" y="15015"/>
                    <a:pt x="21164" y="14809"/>
                    <a:pt x="20899" y="14432"/>
                  </a:cubicBezTo>
                  <a:cubicBezTo>
                    <a:pt x="20496" y="13857"/>
                    <a:pt x="20749" y="13559"/>
                    <a:pt x="21380" y="13871"/>
                  </a:cubicBezTo>
                  <a:cubicBezTo>
                    <a:pt x="21413" y="13888"/>
                    <a:pt x="21445" y="13894"/>
                    <a:pt x="21480" y="13907"/>
                  </a:cubicBezTo>
                  <a:cubicBezTo>
                    <a:pt x="21513" y="13800"/>
                    <a:pt x="21539" y="13689"/>
                    <a:pt x="21580" y="13585"/>
                  </a:cubicBezTo>
                  <a:cubicBezTo>
                    <a:pt x="21591" y="13557"/>
                    <a:pt x="21595" y="13529"/>
                    <a:pt x="21600" y="13501"/>
                  </a:cubicBezTo>
                  <a:cubicBezTo>
                    <a:pt x="21590" y="13410"/>
                    <a:pt x="21569" y="13378"/>
                    <a:pt x="21560" y="13311"/>
                  </a:cubicBezTo>
                  <a:cubicBezTo>
                    <a:pt x="21539" y="13275"/>
                    <a:pt x="21518" y="13229"/>
                    <a:pt x="21480" y="13215"/>
                  </a:cubicBezTo>
                  <a:cubicBezTo>
                    <a:pt x="21365" y="13173"/>
                    <a:pt x="21330" y="13037"/>
                    <a:pt x="21400" y="12905"/>
                  </a:cubicBezTo>
                  <a:cubicBezTo>
                    <a:pt x="21423" y="12862"/>
                    <a:pt x="21424" y="12799"/>
                    <a:pt x="21420" y="12738"/>
                  </a:cubicBezTo>
                  <a:cubicBezTo>
                    <a:pt x="21407" y="12702"/>
                    <a:pt x="21393" y="12696"/>
                    <a:pt x="21380" y="12655"/>
                  </a:cubicBezTo>
                  <a:cubicBezTo>
                    <a:pt x="21326" y="12481"/>
                    <a:pt x="21135" y="12296"/>
                    <a:pt x="20959" y="12237"/>
                  </a:cubicBezTo>
                  <a:cubicBezTo>
                    <a:pt x="20784" y="12179"/>
                    <a:pt x="20696" y="12083"/>
                    <a:pt x="20759" y="12023"/>
                  </a:cubicBezTo>
                  <a:cubicBezTo>
                    <a:pt x="20843" y="11942"/>
                    <a:pt x="20729" y="11637"/>
                    <a:pt x="20539" y="11319"/>
                  </a:cubicBezTo>
                  <a:cubicBezTo>
                    <a:pt x="20500" y="11267"/>
                    <a:pt x="20500" y="11240"/>
                    <a:pt x="20459" y="11188"/>
                  </a:cubicBezTo>
                  <a:cubicBezTo>
                    <a:pt x="20198" y="10857"/>
                    <a:pt x="19893" y="10552"/>
                    <a:pt x="19738" y="10460"/>
                  </a:cubicBezTo>
                  <a:cubicBezTo>
                    <a:pt x="19551" y="10348"/>
                    <a:pt x="19459" y="10212"/>
                    <a:pt x="19478" y="10138"/>
                  </a:cubicBezTo>
                  <a:cubicBezTo>
                    <a:pt x="19364" y="10004"/>
                    <a:pt x="19273" y="9873"/>
                    <a:pt x="19258" y="9756"/>
                  </a:cubicBezTo>
                  <a:cubicBezTo>
                    <a:pt x="19247" y="9671"/>
                    <a:pt x="19195" y="9553"/>
                    <a:pt x="19138" y="9434"/>
                  </a:cubicBezTo>
                  <a:cubicBezTo>
                    <a:pt x="19094" y="9372"/>
                    <a:pt x="19067" y="9320"/>
                    <a:pt x="19018" y="9255"/>
                  </a:cubicBezTo>
                  <a:cubicBezTo>
                    <a:pt x="18930" y="9140"/>
                    <a:pt x="18927" y="9082"/>
                    <a:pt x="18857" y="8981"/>
                  </a:cubicBezTo>
                  <a:cubicBezTo>
                    <a:pt x="18853" y="8976"/>
                    <a:pt x="18861" y="8974"/>
                    <a:pt x="18857" y="8969"/>
                  </a:cubicBezTo>
                  <a:cubicBezTo>
                    <a:pt x="18668" y="8749"/>
                    <a:pt x="18505" y="8532"/>
                    <a:pt x="18497" y="8480"/>
                  </a:cubicBezTo>
                  <a:cubicBezTo>
                    <a:pt x="18495" y="8468"/>
                    <a:pt x="18466" y="8448"/>
                    <a:pt x="18457" y="8432"/>
                  </a:cubicBezTo>
                  <a:cubicBezTo>
                    <a:pt x="17888" y="8345"/>
                    <a:pt x="17331" y="8148"/>
                    <a:pt x="17176" y="7908"/>
                  </a:cubicBezTo>
                  <a:cubicBezTo>
                    <a:pt x="17061" y="7730"/>
                    <a:pt x="17351" y="7305"/>
                    <a:pt x="17656" y="7085"/>
                  </a:cubicBezTo>
                  <a:cubicBezTo>
                    <a:pt x="17306" y="6908"/>
                    <a:pt x="16995" y="6729"/>
                    <a:pt x="17116" y="6727"/>
                  </a:cubicBezTo>
                  <a:cubicBezTo>
                    <a:pt x="17252" y="6725"/>
                    <a:pt x="17131" y="6554"/>
                    <a:pt x="16836" y="6357"/>
                  </a:cubicBezTo>
                  <a:cubicBezTo>
                    <a:pt x="16050" y="5834"/>
                    <a:pt x="15113" y="4879"/>
                    <a:pt x="15294" y="4771"/>
                  </a:cubicBezTo>
                  <a:cubicBezTo>
                    <a:pt x="15380" y="4720"/>
                    <a:pt x="15239" y="4454"/>
                    <a:pt x="14974" y="4186"/>
                  </a:cubicBezTo>
                  <a:lnTo>
                    <a:pt x="14854" y="4079"/>
                  </a:lnTo>
                  <a:cubicBezTo>
                    <a:pt x="14679" y="4092"/>
                    <a:pt x="14477" y="3993"/>
                    <a:pt x="14333" y="3769"/>
                  </a:cubicBezTo>
                  <a:cubicBezTo>
                    <a:pt x="14208" y="3573"/>
                    <a:pt x="14165" y="3450"/>
                    <a:pt x="14293" y="3304"/>
                  </a:cubicBezTo>
                  <a:cubicBezTo>
                    <a:pt x="14086" y="3289"/>
                    <a:pt x="13925" y="3234"/>
                    <a:pt x="13973" y="3101"/>
                  </a:cubicBezTo>
                  <a:cubicBezTo>
                    <a:pt x="13989" y="3056"/>
                    <a:pt x="13996" y="3008"/>
                    <a:pt x="13993" y="2958"/>
                  </a:cubicBezTo>
                  <a:cubicBezTo>
                    <a:pt x="13880" y="2831"/>
                    <a:pt x="13746" y="2696"/>
                    <a:pt x="13713" y="2576"/>
                  </a:cubicBezTo>
                  <a:cubicBezTo>
                    <a:pt x="13710" y="2565"/>
                    <a:pt x="13684" y="2542"/>
                    <a:pt x="13673" y="2529"/>
                  </a:cubicBezTo>
                  <a:cubicBezTo>
                    <a:pt x="13642" y="2524"/>
                    <a:pt x="13602" y="2506"/>
                    <a:pt x="13573" y="2517"/>
                  </a:cubicBezTo>
                  <a:cubicBezTo>
                    <a:pt x="13464" y="2557"/>
                    <a:pt x="13284" y="2450"/>
                    <a:pt x="13152" y="2278"/>
                  </a:cubicBezTo>
                  <a:cubicBezTo>
                    <a:pt x="13104" y="2215"/>
                    <a:pt x="12975" y="2135"/>
                    <a:pt x="12852" y="2063"/>
                  </a:cubicBezTo>
                  <a:cubicBezTo>
                    <a:pt x="12598" y="1947"/>
                    <a:pt x="12323" y="1837"/>
                    <a:pt x="12031" y="1729"/>
                  </a:cubicBezTo>
                  <a:cubicBezTo>
                    <a:pt x="11587" y="1603"/>
                    <a:pt x="11003" y="1352"/>
                    <a:pt x="10690" y="1157"/>
                  </a:cubicBezTo>
                  <a:cubicBezTo>
                    <a:pt x="10365" y="955"/>
                    <a:pt x="9898" y="787"/>
                    <a:pt x="9649" y="787"/>
                  </a:cubicBezTo>
                  <a:cubicBezTo>
                    <a:pt x="9382" y="787"/>
                    <a:pt x="8956" y="605"/>
                    <a:pt x="8588" y="394"/>
                  </a:cubicBezTo>
                  <a:cubicBezTo>
                    <a:pt x="8074" y="532"/>
                    <a:pt x="7621" y="343"/>
                    <a:pt x="7547" y="0"/>
                  </a:cubicBezTo>
                  <a:close/>
                  <a:moveTo>
                    <a:pt x="0" y="787"/>
                  </a:moveTo>
                  <a:cubicBezTo>
                    <a:pt x="71" y="822"/>
                    <a:pt x="147" y="859"/>
                    <a:pt x="220" y="895"/>
                  </a:cubicBezTo>
                  <a:cubicBezTo>
                    <a:pt x="215" y="891"/>
                    <a:pt x="226" y="887"/>
                    <a:pt x="220" y="883"/>
                  </a:cubicBezTo>
                  <a:cubicBezTo>
                    <a:pt x="138" y="840"/>
                    <a:pt x="76" y="825"/>
                    <a:pt x="0" y="787"/>
                  </a:cubicBezTo>
                  <a:close/>
                </a:path>
              </a:pathLst>
            </a:custGeom>
            <a:ln>
              <a:noFill/>
            </a:ln>
            <a:effectLst/>
          </p:spPr>
        </p:pic>
        <p:pic>
          <p:nvPicPr>
            <p:cNvPr id="217" name="Image" descr="Image"/>
            <p:cNvPicPr>
              <a:picLocks/>
            </p:cNvPicPr>
            <p:nvPr/>
          </p:nvPicPr>
          <p:blipFill>
            <a:blip r:embed="rId13"/>
            <a:stretch>
              <a:fillRect/>
            </a:stretch>
          </p:blipFill>
          <p:spPr>
            <a:xfrm>
              <a:off x="0" y="-1"/>
              <a:ext cx="500071" cy="818664"/>
            </a:xfrm>
            <a:prstGeom prst="rect">
              <a:avLst/>
            </a:prstGeom>
            <a:effectLst/>
          </p:spPr>
        </p:pic>
      </p:grpSp>
      <p:grpSp>
        <p:nvGrpSpPr>
          <p:cNvPr id="222" name="Image"/>
          <p:cNvGrpSpPr/>
          <p:nvPr/>
        </p:nvGrpSpPr>
        <p:grpSpPr>
          <a:xfrm rot="17311923">
            <a:off x="22739458" y="1907006"/>
            <a:ext cx="347274" cy="578159"/>
            <a:chOff x="0" y="0"/>
            <a:chExt cx="347273" cy="578157"/>
          </a:xfrm>
        </p:grpSpPr>
        <p:pic>
          <p:nvPicPr>
            <p:cNvPr id="221" name="Image" descr="Image"/>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35921" y="38940"/>
              <a:ext cx="275485" cy="478235"/>
            </a:xfrm>
            <a:custGeom>
              <a:avLst/>
              <a:gdLst/>
              <a:ahLst/>
              <a:cxnLst>
                <a:cxn ang="0">
                  <a:pos x="wd2" y="hd2"/>
                </a:cxn>
                <a:cxn ang="5400000">
                  <a:pos x="wd2" y="hd2"/>
                </a:cxn>
                <a:cxn ang="10800000">
                  <a:pos x="wd2" y="hd2"/>
                </a:cxn>
                <a:cxn ang="16200000">
                  <a:pos x="wd2" y="hd2"/>
                </a:cxn>
              </a:cxnLst>
              <a:rect l="0" t="0" r="r" b="b"/>
              <a:pathLst>
                <a:path w="21593" h="21600" extrusionOk="0">
                  <a:moveTo>
                    <a:pt x="7093" y="0"/>
                  </a:moveTo>
                  <a:cubicBezTo>
                    <a:pt x="6992" y="29"/>
                    <a:pt x="6868" y="58"/>
                    <a:pt x="6719" y="36"/>
                  </a:cubicBezTo>
                  <a:cubicBezTo>
                    <a:pt x="6615" y="20"/>
                    <a:pt x="6498" y="9"/>
                    <a:pt x="6408" y="18"/>
                  </a:cubicBezTo>
                  <a:cubicBezTo>
                    <a:pt x="6318" y="27"/>
                    <a:pt x="6253" y="42"/>
                    <a:pt x="6222" y="72"/>
                  </a:cubicBezTo>
                  <a:cubicBezTo>
                    <a:pt x="6189" y="102"/>
                    <a:pt x="6017" y="128"/>
                    <a:pt x="5786" y="143"/>
                  </a:cubicBezTo>
                  <a:cubicBezTo>
                    <a:pt x="5569" y="158"/>
                    <a:pt x="5301" y="167"/>
                    <a:pt x="5008" y="161"/>
                  </a:cubicBezTo>
                  <a:cubicBezTo>
                    <a:pt x="4403" y="150"/>
                    <a:pt x="3821" y="200"/>
                    <a:pt x="3702" y="269"/>
                  </a:cubicBezTo>
                  <a:cubicBezTo>
                    <a:pt x="3583" y="338"/>
                    <a:pt x="3371" y="371"/>
                    <a:pt x="3235" y="341"/>
                  </a:cubicBezTo>
                  <a:cubicBezTo>
                    <a:pt x="3099" y="311"/>
                    <a:pt x="2834" y="425"/>
                    <a:pt x="2644" y="592"/>
                  </a:cubicBezTo>
                  <a:cubicBezTo>
                    <a:pt x="2621" y="612"/>
                    <a:pt x="2603" y="610"/>
                    <a:pt x="2582" y="627"/>
                  </a:cubicBezTo>
                  <a:cubicBezTo>
                    <a:pt x="2560" y="655"/>
                    <a:pt x="2539" y="682"/>
                    <a:pt x="2489" y="717"/>
                  </a:cubicBezTo>
                  <a:cubicBezTo>
                    <a:pt x="2426" y="761"/>
                    <a:pt x="2387" y="773"/>
                    <a:pt x="2333" y="789"/>
                  </a:cubicBezTo>
                  <a:cubicBezTo>
                    <a:pt x="2317" y="794"/>
                    <a:pt x="2286" y="804"/>
                    <a:pt x="2271" y="807"/>
                  </a:cubicBezTo>
                  <a:cubicBezTo>
                    <a:pt x="2255" y="809"/>
                    <a:pt x="2225" y="807"/>
                    <a:pt x="2209" y="807"/>
                  </a:cubicBezTo>
                  <a:cubicBezTo>
                    <a:pt x="2138" y="809"/>
                    <a:pt x="2078" y="795"/>
                    <a:pt x="1991" y="753"/>
                  </a:cubicBezTo>
                  <a:cubicBezTo>
                    <a:pt x="1916" y="718"/>
                    <a:pt x="1836" y="707"/>
                    <a:pt x="1773" y="699"/>
                  </a:cubicBezTo>
                  <a:cubicBezTo>
                    <a:pt x="1649" y="691"/>
                    <a:pt x="1481" y="758"/>
                    <a:pt x="1275" y="860"/>
                  </a:cubicBezTo>
                  <a:cubicBezTo>
                    <a:pt x="1213" y="919"/>
                    <a:pt x="1172" y="966"/>
                    <a:pt x="1213" y="1004"/>
                  </a:cubicBezTo>
                  <a:cubicBezTo>
                    <a:pt x="1277" y="1063"/>
                    <a:pt x="1222" y="1198"/>
                    <a:pt x="1089" y="1291"/>
                  </a:cubicBezTo>
                  <a:cubicBezTo>
                    <a:pt x="802" y="1490"/>
                    <a:pt x="613" y="1431"/>
                    <a:pt x="62" y="1147"/>
                  </a:cubicBezTo>
                  <a:cubicBezTo>
                    <a:pt x="35" y="1139"/>
                    <a:pt x="28" y="1139"/>
                    <a:pt x="0" y="1129"/>
                  </a:cubicBezTo>
                  <a:cubicBezTo>
                    <a:pt x="576" y="1435"/>
                    <a:pt x="704" y="1622"/>
                    <a:pt x="529" y="1810"/>
                  </a:cubicBezTo>
                  <a:cubicBezTo>
                    <a:pt x="404" y="1945"/>
                    <a:pt x="338" y="2349"/>
                    <a:pt x="311" y="2796"/>
                  </a:cubicBezTo>
                  <a:cubicBezTo>
                    <a:pt x="335" y="2974"/>
                    <a:pt x="347" y="3024"/>
                    <a:pt x="373" y="3280"/>
                  </a:cubicBezTo>
                  <a:cubicBezTo>
                    <a:pt x="433" y="3864"/>
                    <a:pt x="526" y="4244"/>
                    <a:pt x="622" y="4643"/>
                  </a:cubicBezTo>
                  <a:cubicBezTo>
                    <a:pt x="639" y="4710"/>
                    <a:pt x="635" y="4809"/>
                    <a:pt x="653" y="4876"/>
                  </a:cubicBezTo>
                  <a:cubicBezTo>
                    <a:pt x="672" y="4891"/>
                    <a:pt x="691" y="4913"/>
                    <a:pt x="715" y="4929"/>
                  </a:cubicBezTo>
                  <a:cubicBezTo>
                    <a:pt x="851" y="5024"/>
                    <a:pt x="910" y="5122"/>
                    <a:pt x="840" y="5162"/>
                  </a:cubicBezTo>
                  <a:cubicBezTo>
                    <a:pt x="814" y="5178"/>
                    <a:pt x="842" y="5297"/>
                    <a:pt x="871" y="5413"/>
                  </a:cubicBezTo>
                  <a:cubicBezTo>
                    <a:pt x="1016" y="5799"/>
                    <a:pt x="1146" y="6162"/>
                    <a:pt x="1431" y="6722"/>
                  </a:cubicBezTo>
                  <a:cubicBezTo>
                    <a:pt x="1697" y="7245"/>
                    <a:pt x="2099" y="7720"/>
                    <a:pt x="2395" y="7869"/>
                  </a:cubicBezTo>
                  <a:cubicBezTo>
                    <a:pt x="3044" y="8196"/>
                    <a:pt x="3269" y="8669"/>
                    <a:pt x="2924" y="8909"/>
                  </a:cubicBezTo>
                  <a:cubicBezTo>
                    <a:pt x="2716" y="9054"/>
                    <a:pt x="2737" y="9133"/>
                    <a:pt x="2955" y="9285"/>
                  </a:cubicBezTo>
                  <a:cubicBezTo>
                    <a:pt x="3109" y="9392"/>
                    <a:pt x="3185" y="9511"/>
                    <a:pt x="3111" y="9554"/>
                  </a:cubicBezTo>
                  <a:cubicBezTo>
                    <a:pt x="3073" y="9576"/>
                    <a:pt x="3085" y="9635"/>
                    <a:pt x="3142" y="9716"/>
                  </a:cubicBezTo>
                  <a:cubicBezTo>
                    <a:pt x="3152" y="9724"/>
                    <a:pt x="3163" y="9726"/>
                    <a:pt x="3173" y="9733"/>
                  </a:cubicBezTo>
                  <a:cubicBezTo>
                    <a:pt x="3228" y="9776"/>
                    <a:pt x="3271" y="9842"/>
                    <a:pt x="3329" y="9877"/>
                  </a:cubicBezTo>
                  <a:cubicBezTo>
                    <a:pt x="3475" y="9965"/>
                    <a:pt x="3539" y="10014"/>
                    <a:pt x="3608" y="10074"/>
                  </a:cubicBezTo>
                  <a:cubicBezTo>
                    <a:pt x="3812" y="10110"/>
                    <a:pt x="3973" y="10166"/>
                    <a:pt x="4013" y="10235"/>
                  </a:cubicBezTo>
                  <a:cubicBezTo>
                    <a:pt x="4057" y="10312"/>
                    <a:pt x="3954" y="10427"/>
                    <a:pt x="3795" y="10522"/>
                  </a:cubicBezTo>
                  <a:cubicBezTo>
                    <a:pt x="3812" y="10536"/>
                    <a:pt x="3805" y="10543"/>
                    <a:pt x="3826" y="10558"/>
                  </a:cubicBezTo>
                  <a:cubicBezTo>
                    <a:pt x="3922" y="10625"/>
                    <a:pt x="3972" y="10685"/>
                    <a:pt x="3982" y="10737"/>
                  </a:cubicBezTo>
                  <a:cubicBezTo>
                    <a:pt x="4118" y="10767"/>
                    <a:pt x="4142" y="10859"/>
                    <a:pt x="4106" y="11114"/>
                  </a:cubicBezTo>
                  <a:cubicBezTo>
                    <a:pt x="4102" y="11141"/>
                    <a:pt x="4108" y="11160"/>
                    <a:pt x="4106" y="11185"/>
                  </a:cubicBezTo>
                  <a:cubicBezTo>
                    <a:pt x="4425" y="11240"/>
                    <a:pt x="4508" y="11309"/>
                    <a:pt x="4417" y="11508"/>
                  </a:cubicBezTo>
                  <a:cubicBezTo>
                    <a:pt x="4399" y="11548"/>
                    <a:pt x="4417" y="11614"/>
                    <a:pt x="4417" y="11669"/>
                  </a:cubicBezTo>
                  <a:cubicBezTo>
                    <a:pt x="4451" y="11687"/>
                    <a:pt x="4471" y="11707"/>
                    <a:pt x="4511" y="11723"/>
                  </a:cubicBezTo>
                  <a:cubicBezTo>
                    <a:pt x="4759" y="11823"/>
                    <a:pt x="4884" y="11952"/>
                    <a:pt x="4822" y="12010"/>
                  </a:cubicBezTo>
                  <a:cubicBezTo>
                    <a:pt x="4760" y="12068"/>
                    <a:pt x="4886" y="12148"/>
                    <a:pt x="5071" y="12189"/>
                  </a:cubicBezTo>
                  <a:lnTo>
                    <a:pt x="5164" y="12153"/>
                  </a:lnTo>
                  <a:cubicBezTo>
                    <a:pt x="5435" y="11946"/>
                    <a:pt x="5680" y="11880"/>
                    <a:pt x="5942" y="11938"/>
                  </a:cubicBezTo>
                  <a:cubicBezTo>
                    <a:pt x="6249" y="12006"/>
                    <a:pt x="6247" y="12060"/>
                    <a:pt x="6035" y="12207"/>
                  </a:cubicBezTo>
                  <a:cubicBezTo>
                    <a:pt x="5889" y="12308"/>
                    <a:pt x="5858" y="12452"/>
                    <a:pt x="5942" y="12530"/>
                  </a:cubicBezTo>
                  <a:cubicBezTo>
                    <a:pt x="6025" y="12607"/>
                    <a:pt x="5930" y="12775"/>
                    <a:pt x="5724" y="12906"/>
                  </a:cubicBezTo>
                  <a:cubicBezTo>
                    <a:pt x="5635" y="12963"/>
                    <a:pt x="5581" y="13025"/>
                    <a:pt x="5537" y="13085"/>
                  </a:cubicBezTo>
                  <a:cubicBezTo>
                    <a:pt x="5558" y="13133"/>
                    <a:pt x="5540" y="13196"/>
                    <a:pt x="5506" y="13247"/>
                  </a:cubicBezTo>
                  <a:cubicBezTo>
                    <a:pt x="5441" y="13344"/>
                    <a:pt x="5598" y="13474"/>
                    <a:pt x="5848" y="13552"/>
                  </a:cubicBezTo>
                  <a:cubicBezTo>
                    <a:pt x="6097" y="13628"/>
                    <a:pt x="6257" y="13728"/>
                    <a:pt x="6190" y="13767"/>
                  </a:cubicBezTo>
                  <a:cubicBezTo>
                    <a:pt x="6123" y="13805"/>
                    <a:pt x="6166" y="13944"/>
                    <a:pt x="6284" y="14071"/>
                  </a:cubicBezTo>
                  <a:cubicBezTo>
                    <a:pt x="6423" y="14222"/>
                    <a:pt x="6428" y="14325"/>
                    <a:pt x="6284" y="14376"/>
                  </a:cubicBezTo>
                  <a:cubicBezTo>
                    <a:pt x="5995" y="14479"/>
                    <a:pt x="5994" y="15044"/>
                    <a:pt x="6284" y="15147"/>
                  </a:cubicBezTo>
                  <a:cubicBezTo>
                    <a:pt x="6407" y="15191"/>
                    <a:pt x="6421" y="15292"/>
                    <a:pt x="6346" y="15362"/>
                  </a:cubicBezTo>
                  <a:cubicBezTo>
                    <a:pt x="6270" y="15433"/>
                    <a:pt x="6397" y="15456"/>
                    <a:pt x="6626" y="15434"/>
                  </a:cubicBezTo>
                  <a:cubicBezTo>
                    <a:pt x="6910" y="15406"/>
                    <a:pt x="7029" y="15471"/>
                    <a:pt x="7030" y="15649"/>
                  </a:cubicBezTo>
                  <a:cubicBezTo>
                    <a:pt x="7031" y="15789"/>
                    <a:pt x="7184" y="16044"/>
                    <a:pt x="7341" y="16204"/>
                  </a:cubicBezTo>
                  <a:cubicBezTo>
                    <a:pt x="7499" y="16365"/>
                    <a:pt x="7596" y="16623"/>
                    <a:pt x="7559" y="16778"/>
                  </a:cubicBezTo>
                  <a:cubicBezTo>
                    <a:pt x="7505" y="17001"/>
                    <a:pt x="7588" y="17054"/>
                    <a:pt x="8026" y="17065"/>
                  </a:cubicBezTo>
                  <a:cubicBezTo>
                    <a:pt x="8938" y="17088"/>
                    <a:pt x="9018" y="17120"/>
                    <a:pt x="8741" y="17280"/>
                  </a:cubicBezTo>
                  <a:cubicBezTo>
                    <a:pt x="8403" y="17475"/>
                    <a:pt x="8406" y="18180"/>
                    <a:pt x="8741" y="18373"/>
                  </a:cubicBezTo>
                  <a:cubicBezTo>
                    <a:pt x="8928" y="18481"/>
                    <a:pt x="8919" y="18555"/>
                    <a:pt x="8741" y="18678"/>
                  </a:cubicBezTo>
                  <a:cubicBezTo>
                    <a:pt x="8460" y="18874"/>
                    <a:pt x="8655" y="19090"/>
                    <a:pt x="9114" y="19090"/>
                  </a:cubicBezTo>
                  <a:cubicBezTo>
                    <a:pt x="9479" y="19090"/>
                    <a:pt x="9853" y="19771"/>
                    <a:pt x="9550" y="19879"/>
                  </a:cubicBezTo>
                  <a:cubicBezTo>
                    <a:pt x="9264" y="19981"/>
                    <a:pt x="10776" y="20745"/>
                    <a:pt x="11759" y="21008"/>
                  </a:cubicBezTo>
                  <a:cubicBezTo>
                    <a:pt x="12210" y="21129"/>
                    <a:pt x="12733" y="21316"/>
                    <a:pt x="12941" y="21421"/>
                  </a:cubicBezTo>
                  <a:cubicBezTo>
                    <a:pt x="13187" y="21545"/>
                    <a:pt x="13525" y="21583"/>
                    <a:pt x="13905" y="21528"/>
                  </a:cubicBezTo>
                  <a:cubicBezTo>
                    <a:pt x="14354" y="21463"/>
                    <a:pt x="14656" y="21497"/>
                    <a:pt x="14807" y="21600"/>
                  </a:cubicBezTo>
                  <a:cubicBezTo>
                    <a:pt x="14820" y="21539"/>
                    <a:pt x="14829" y="21454"/>
                    <a:pt x="14807" y="21421"/>
                  </a:cubicBezTo>
                  <a:cubicBezTo>
                    <a:pt x="14645" y="21177"/>
                    <a:pt x="17308" y="20340"/>
                    <a:pt x="17545" y="20560"/>
                  </a:cubicBezTo>
                  <a:cubicBezTo>
                    <a:pt x="17710" y="20715"/>
                    <a:pt x="18477" y="20544"/>
                    <a:pt x="19380" y="20130"/>
                  </a:cubicBezTo>
                  <a:cubicBezTo>
                    <a:pt x="19422" y="20111"/>
                    <a:pt x="19460" y="20093"/>
                    <a:pt x="19504" y="20076"/>
                  </a:cubicBezTo>
                  <a:cubicBezTo>
                    <a:pt x="19295" y="19934"/>
                    <a:pt x="19394" y="19834"/>
                    <a:pt x="19909" y="19610"/>
                  </a:cubicBezTo>
                  <a:cubicBezTo>
                    <a:pt x="20556" y="19328"/>
                    <a:pt x="20606" y="19214"/>
                    <a:pt x="20624" y="17818"/>
                  </a:cubicBezTo>
                  <a:cubicBezTo>
                    <a:pt x="20635" y="16998"/>
                    <a:pt x="20703" y="16251"/>
                    <a:pt x="20811" y="16151"/>
                  </a:cubicBezTo>
                  <a:cubicBezTo>
                    <a:pt x="20919" y="16050"/>
                    <a:pt x="20935" y="15790"/>
                    <a:pt x="20842" y="15577"/>
                  </a:cubicBezTo>
                  <a:cubicBezTo>
                    <a:pt x="20749" y="15364"/>
                    <a:pt x="20804" y="15151"/>
                    <a:pt x="20966" y="15093"/>
                  </a:cubicBezTo>
                  <a:cubicBezTo>
                    <a:pt x="21171" y="15020"/>
                    <a:pt x="21147" y="14825"/>
                    <a:pt x="20873" y="14448"/>
                  </a:cubicBezTo>
                  <a:cubicBezTo>
                    <a:pt x="20456" y="13873"/>
                    <a:pt x="20719" y="13562"/>
                    <a:pt x="21371" y="13874"/>
                  </a:cubicBezTo>
                  <a:cubicBezTo>
                    <a:pt x="21405" y="13891"/>
                    <a:pt x="21459" y="13897"/>
                    <a:pt x="21495" y="13910"/>
                  </a:cubicBezTo>
                  <a:cubicBezTo>
                    <a:pt x="21529" y="13803"/>
                    <a:pt x="21546" y="13692"/>
                    <a:pt x="21589" y="13587"/>
                  </a:cubicBezTo>
                  <a:cubicBezTo>
                    <a:pt x="21600" y="13560"/>
                    <a:pt x="21584" y="13525"/>
                    <a:pt x="21589" y="13498"/>
                  </a:cubicBezTo>
                  <a:cubicBezTo>
                    <a:pt x="21578" y="13406"/>
                    <a:pt x="21598" y="13386"/>
                    <a:pt x="21589" y="13319"/>
                  </a:cubicBezTo>
                  <a:cubicBezTo>
                    <a:pt x="21567" y="13283"/>
                    <a:pt x="21535" y="13243"/>
                    <a:pt x="21495" y="13229"/>
                  </a:cubicBezTo>
                  <a:cubicBezTo>
                    <a:pt x="21376" y="13186"/>
                    <a:pt x="21329" y="13038"/>
                    <a:pt x="21402" y="12906"/>
                  </a:cubicBezTo>
                  <a:cubicBezTo>
                    <a:pt x="21426" y="12863"/>
                    <a:pt x="21438" y="12805"/>
                    <a:pt x="21433" y="12745"/>
                  </a:cubicBezTo>
                  <a:cubicBezTo>
                    <a:pt x="21420" y="12708"/>
                    <a:pt x="21415" y="12697"/>
                    <a:pt x="21402" y="12655"/>
                  </a:cubicBezTo>
                  <a:cubicBezTo>
                    <a:pt x="21347" y="12482"/>
                    <a:pt x="21148" y="12302"/>
                    <a:pt x="20966" y="12243"/>
                  </a:cubicBezTo>
                  <a:cubicBezTo>
                    <a:pt x="20785" y="12184"/>
                    <a:pt x="20684" y="12088"/>
                    <a:pt x="20749" y="12028"/>
                  </a:cubicBezTo>
                  <a:cubicBezTo>
                    <a:pt x="20835" y="11947"/>
                    <a:pt x="20727" y="11647"/>
                    <a:pt x="20531" y="11329"/>
                  </a:cubicBezTo>
                  <a:cubicBezTo>
                    <a:pt x="20490" y="11276"/>
                    <a:pt x="20480" y="11256"/>
                    <a:pt x="20438" y="11203"/>
                  </a:cubicBezTo>
                  <a:cubicBezTo>
                    <a:pt x="20168" y="10872"/>
                    <a:pt x="19851" y="10543"/>
                    <a:pt x="19691" y="10450"/>
                  </a:cubicBezTo>
                  <a:cubicBezTo>
                    <a:pt x="19497" y="10339"/>
                    <a:pt x="19392" y="10219"/>
                    <a:pt x="19411" y="10146"/>
                  </a:cubicBezTo>
                  <a:cubicBezTo>
                    <a:pt x="19293" y="10012"/>
                    <a:pt x="19209" y="9868"/>
                    <a:pt x="19193" y="9751"/>
                  </a:cubicBezTo>
                  <a:cubicBezTo>
                    <a:pt x="19182" y="9666"/>
                    <a:pt x="19128" y="9548"/>
                    <a:pt x="19069" y="9429"/>
                  </a:cubicBezTo>
                  <a:cubicBezTo>
                    <a:pt x="19024" y="9366"/>
                    <a:pt x="18996" y="9314"/>
                    <a:pt x="18944" y="9249"/>
                  </a:cubicBezTo>
                  <a:cubicBezTo>
                    <a:pt x="18854" y="9134"/>
                    <a:pt x="18861" y="9081"/>
                    <a:pt x="18789" y="8981"/>
                  </a:cubicBezTo>
                  <a:cubicBezTo>
                    <a:pt x="18594" y="8761"/>
                    <a:pt x="18423" y="8531"/>
                    <a:pt x="18416" y="8479"/>
                  </a:cubicBezTo>
                  <a:cubicBezTo>
                    <a:pt x="18414" y="8467"/>
                    <a:pt x="18363" y="8441"/>
                    <a:pt x="18353" y="8425"/>
                  </a:cubicBezTo>
                  <a:cubicBezTo>
                    <a:pt x="17765" y="8338"/>
                    <a:pt x="17176" y="8146"/>
                    <a:pt x="17016" y="7905"/>
                  </a:cubicBezTo>
                  <a:cubicBezTo>
                    <a:pt x="16897" y="7727"/>
                    <a:pt x="17229" y="7319"/>
                    <a:pt x="17545" y="7098"/>
                  </a:cubicBezTo>
                  <a:cubicBezTo>
                    <a:pt x="17183" y="6921"/>
                    <a:pt x="16859" y="6724"/>
                    <a:pt x="16985" y="6722"/>
                  </a:cubicBezTo>
                  <a:cubicBezTo>
                    <a:pt x="17125" y="6720"/>
                    <a:pt x="16979" y="6560"/>
                    <a:pt x="16674" y="6363"/>
                  </a:cubicBezTo>
                  <a:cubicBezTo>
                    <a:pt x="15862" y="5840"/>
                    <a:pt x="14900" y="4876"/>
                    <a:pt x="15087" y="4768"/>
                  </a:cubicBezTo>
                  <a:cubicBezTo>
                    <a:pt x="15176" y="4717"/>
                    <a:pt x="15019" y="4462"/>
                    <a:pt x="14745" y="4195"/>
                  </a:cubicBezTo>
                  <a:lnTo>
                    <a:pt x="14652" y="4087"/>
                  </a:lnTo>
                  <a:cubicBezTo>
                    <a:pt x="14471" y="4100"/>
                    <a:pt x="14240" y="3989"/>
                    <a:pt x="14092" y="3764"/>
                  </a:cubicBezTo>
                  <a:cubicBezTo>
                    <a:pt x="13962" y="3568"/>
                    <a:pt x="13928" y="3462"/>
                    <a:pt x="14061" y="3316"/>
                  </a:cubicBezTo>
                  <a:cubicBezTo>
                    <a:pt x="13846" y="3301"/>
                    <a:pt x="13700" y="3234"/>
                    <a:pt x="13750" y="3101"/>
                  </a:cubicBezTo>
                  <a:cubicBezTo>
                    <a:pt x="13766" y="3056"/>
                    <a:pt x="13753" y="3007"/>
                    <a:pt x="13750" y="2958"/>
                  </a:cubicBezTo>
                  <a:cubicBezTo>
                    <a:pt x="13633" y="2830"/>
                    <a:pt x="13504" y="2701"/>
                    <a:pt x="13470" y="2581"/>
                  </a:cubicBezTo>
                  <a:cubicBezTo>
                    <a:pt x="13466" y="2570"/>
                    <a:pt x="13419" y="2541"/>
                    <a:pt x="13407" y="2527"/>
                  </a:cubicBezTo>
                  <a:cubicBezTo>
                    <a:pt x="13376" y="2523"/>
                    <a:pt x="13344" y="2517"/>
                    <a:pt x="13314" y="2527"/>
                  </a:cubicBezTo>
                  <a:cubicBezTo>
                    <a:pt x="13202" y="2568"/>
                    <a:pt x="13015" y="2449"/>
                    <a:pt x="12879" y="2277"/>
                  </a:cubicBezTo>
                  <a:cubicBezTo>
                    <a:pt x="12829" y="2213"/>
                    <a:pt x="12694" y="2151"/>
                    <a:pt x="12567" y="2079"/>
                  </a:cubicBezTo>
                  <a:cubicBezTo>
                    <a:pt x="12305" y="1963"/>
                    <a:pt x="12029" y="1846"/>
                    <a:pt x="11728" y="1739"/>
                  </a:cubicBezTo>
                  <a:cubicBezTo>
                    <a:pt x="11268" y="1613"/>
                    <a:pt x="10651" y="1360"/>
                    <a:pt x="10328" y="1165"/>
                  </a:cubicBezTo>
                  <a:cubicBezTo>
                    <a:pt x="9992" y="963"/>
                    <a:pt x="9496" y="789"/>
                    <a:pt x="9239" y="789"/>
                  </a:cubicBezTo>
                  <a:cubicBezTo>
                    <a:pt x="8963" y="789"/>
                    <a:pt x="8531" y="606"/>
                    <a:pt x="8150" y="394"/>
                  </a:cubicBezTo>
                  <a:cubicBezTo>
                    <a:pt x="7618" y="533"/>
                    <a:pt x="7169" y="342"/>
                    <a:pt x="7093" y="0"/>
                  </a:cubicBezTo>
                  <a:close/>
                </a:path>
              </a:pathLst>
            </a:custGeom>
            <a:ln>
              <a:noFill/>
            </a:ln>
            <a:effectLst/>
          </p:spPr>
        </p:pic>
        <p:pic>
          <p:nvPicPr>
            <p:cNvPr id="220" name="Image" descr="Image"/>
            <p:cNvPicPr>
              <a:picLocks/>
            </p:cNvPicPr>
            <p:nvPr/>
          </p:nvPicPr>
          <p:blipFill>
            <a:blip r:embed="rId3"/>
            <a:stretch>
              <a:fillRect/>
            </a:stretch>
          </p:blipFill>
          <p:spPr>
            <a:xfrm>
              <a:off x="-1" y="-1"/>
              <a:ext cx="347275" cy="578159"/>
            </a:xfrm>
            <a:prstGeom prst="rect">
              <a:avLst/>
            </a:prstGeom>
            <a:effectLst/>
          </p:spPr>
        </p:pic>
      </p:grpSp>
      <p:grpSp>
        <p:nvGrpSpPr>
          <p:cNvPr id="225" name="Image"/>
          <p:cNvGrpSpPr/>
          <p:nvPr/>
        </p:nvGrpSpPr>
        <p:grpSpPr>
          <a:xfrm rot="8455173">
            <a:off x="22241668" y="1340696"/>
            <a:ext cx="500072" cy="818663"/>
            <a:chOff x="0" y="0"/>
            <a:chExt cx="500070" cy="818662"/>
          </a:xfrm>
        </p:grpSpPr>
        <p:pic>
          <p:nvPicPr>
            <p:cNvPr id="224" name="Image" descr="Image"/>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a:xfrm>
              <a:off x="35921" y="38938"/>
              <a:ext cx="428229" cy="718742"/>
            </a:xfrm>
            <a:custGeom>
              <a:avLst/>
              <a:gdLst/>
              <a:ahLst/>
              <a:cxnLst>
                <a:cxn ang="0">
                  <a:pos x="wd2" y="hd2"/>
                </a:cxn>
                <a:cxn ang="5400000">
                  <a:pos x="wd2" y="hd2"/>
                </a:cxn>
                <a:cxn ang="10800000">
                  <a:pos x="wd2" y="hd2"/>
                </a:cxn>
                <a:cxn ang="16200000">
                  <a:pos x="wd2" y="hd2"/>
                </a:cxn>
              </a:cxnLst>
              <a:rect l="0" t="0" r="r" b="b"/>
              <a:pathLst>
                <a:path w="21600" h="21600" extrusionOk="0">
                  <a:moveTo>
                    <a:pt x="7547" y="0"/>
                  </a:moveTo>
                  <a:cubicBezTo>
                    <a:pt x="7450" y="29"/>
                    <a:pt x="7330" y="46"/>
                    <a:pt x="7187" y="24"/>
                  </a:cubicBezTo>
                  <a:cubicBezTo>
                    <a:pt x="7086" y="8"/>
                    <a:pt x="6973" y="3"/>
                    <a:pt x="6886" y="12"/>
                  </a:cubicBezTo>
                  <a:cubicBezTo>
                    <a:pt x="6800" y="21"/>
                    <a:pt x="6737" y="42"/>
                    <a:pt x="6706" y="72"/>
                  </a:cubicBezTo>
                  <a:cubicBezTo>
                    <a:pt x="6675" y="102"/>
                    <a:pt x="6510" y="127"/>
                    <a:pt x="6286" y="143"/>
                  </a:cubicBezTo>
                  <a:cubicBezTo>
                    <a:pt x="6075" y="158"/>
                    <a:pt x="5809" y="161"/>
                    <a:pt x="5525" y="155"/>
                  </a:cubicBezTo>
                  <a:cubicBezTo>
                    <a:pt x="4940" y="144"/>
                    <a:pt x="4379" y="194"/>
                    <a:pt x="4264" y="262"/>
                  </a:cubicBezTo>
                  <a:cubicBezTo>
                    <a:pt x="4149" y="331"/>
                    <a:pt x="3935" y="364"/>
                    <a:pt x="3804" y="334"/>
                  </a:cubicBezTo>
                  <a:cubicBezTo>
                    <a:pt x="3672" y="304"/>
                    <a:pt x="3426" y="418"/>
                    <a:pt x="3243" y="584"/>
                  </a:cubicBezTo>
                  <a:cubicBezTo>
                    <a:pt x="3220" y="605"/>
                    <a:pt x="3204" y="603"/>
                    <a:pt x="3183" y="620"/>
                  </a:cubicBezTo>
                  <a:cubicBezTo>
                    <a:pt x="3162" y="648"/>
                    <a:pt x="3151" y="669"/>
                    <a:pt x="3103" y="704"/>
                  </a:cubicBezTo>
                  <a:cubicBezTo>
                    <a:pt x="3042" y="747"/>
                    <a:pt x="2995" y="759"/>
                    <a:pt x="2943" y="775"/>
                  </a:cubicBezTo>
                  <a:cubicBezTo>
                    <a:pt x="2927" y="781"/>
                    <a:pt x="2898" y="796"/>
                    <a:pt x="2883" y="799"/>
                  </a:cubicBezTo>
                  <a:cubicBezTo>
                    <a:pt x="2868" y="801"/>
                    <a:pt x="2858" y="799"/>
                    <a:pt x="2843" y="799"/>
                  </a:cubicBezTo>
                  <a:cubicBezTo>
                    <a:pt x="2775" y="801"/>
                    <a:pt x="2707" y="793"/>
                    <a:pt x="2622" y="751"/>
                  </a:cubicBezTo>
                  <a:cubicBezTo>
                    <a:pt x="2615" y="748"/>
                    <a:pt x="2610" y="743"/>
                    <a:pt x="2602" y="739"/>
                  </a:cubicBezTo>
                  <a:cubicBezTo>
                    <a:pt x="2530" y="705"/>
                    <a:pt x="2463" y="688"/>
                    <a:pt x="2402" y="680"/>
                  </a:cubicBezTo>
                  <a:cubicBezTo>
                    <a:pt x="2282" y="671"/>
                    <a:pt x="2121" y="745"/>
                    <a:pt x="1922" y="847"/>
                  </a:cubicBezTo>
                  <a:cubicBezTo>
                    <a:pt x="1861" y="906"/>
                    <a:pt x="1842" y="964"/>
                    <a:pt x="1882" y="1002"/>
                  </a:cubicBezTo>
                  <a:cubicBezTo>
                    <a:pt x="1943" y="1061"/>
                    <a:pt x="1891" y="1183"/>
                    <a:pt x="1762" y="1276"/>
                  </a:cubicBezTo>
                  <a:cubicBezTo>
                    <a:pt x="1485" y="1475"/>
                    <a:pt x="1293" y="1429"/>
                    <a:pt x="761" y="1145"/>
                  </a:cubicBezTo>
                  <a:cubicBezTo>
                    <a:pt x="734" y="1137"/>
                    <a:pt x="708" y="1143"/>
                    <a:pt x="681" y="1133"/>
                  </a:cubicBezTo>
                  <a:cubicBezTo>
                    <a:pt x="1238" y="1439"/>
                    <a:pt x="1371" y="1624"/>
                    <a:pt x="1201" y="1813"/>
                  </a:cubicBezTo>
                  <a:cubicBezTo>
                    <a:pt x="1081" y="1947"/>
                    <a:pt x="1007" y="2356"/>
                    <a:pt x="981" y="2803"/>
                  </a:cubicBezTo>
                  <a:cubicBezTo>
                    <a:pt x="1004" y="2980"/>
                    <a:pt x="1036" y="3024"/>
                    <a:pt x="1061" y="3280"/>
                  </a:cubicBezTo>
                  <a:cubicBezTo>
                    <a:pt x="1118" y="3864"/>
                    <a:pt x="1208" y="4241"/>
                    <a:pt x="1301" y="4640"/>
                  </a:cubicBezTo>
                  <a:cubicBezTo>
                    <a:pt x="1317" y="4707"/>
                    <a:pt x="1303" y="4812"/>
                    <a:pt x="1321" y="4878"/>
                  </a:cubicBezTo>
                  <a:cubicBezTo>
                    <a:pt x="1339" y="4894"/>
                    <a:pt x="1358" y="4897"/>
                    <a:pt x="1381" y="4914"/>
                  </a:cubicBezTo>
                  <a:cubicBezTo>
                    <a:pt x="1512" y="5008"/>
                    <a:pt x="1569" y="5124"/>
                    <a:pt x="1501" y="5164"/>
                  </a:cubicBezTo>
                  <a:cubicBezTo>
                    <a:pt x="1476" y="5180"/>
                    <a:pt x="1493" y="5299"/>
                    <a:pt x="1521" y="5415"/>
                  </a:cubicBezTo>
                  <a:cubicBezTo>
                    <a:pt x="1661" y="5801"/>
                    <a:pt x="1806" y="6167"/>
                    <a:pt x="2082" y="6727"/>
                  </a:cubicBezTo>
                  <a:cubicBezTo>
                    <a:pt x="2340" y="7250"/>
                    <a:pt x="2716" y="7723"/>
                    <a:pt x="3003" y="7872"/>
                  </a:cubicBezTo>
                  <a:cubicBezTo>
                    <a:pt x="3630" y="8199"/>
                    <a:pt x="3877" y="8657"/>
                    <a:pt x="3543" y="8898"/>
                  </a:cubicBezTo>
                  <a:cubicBezTo>
                    <a:pt x="3342" y="9043"/>
                    <a:pt x="3332" y="9127"/>
                    <a:pt x="3543" y="9279"/>
                  </a:cubicBezTo>
                  <a:cubicBezTo>
                    <a:pt x="3692" y="9386"/>
                    <a:pt x="3756" y="9511"/>
                    <a:pt x="3683" y="9554"/>
                  </a:cubicBezTo>
                  <a:cubicBezTo>
                    <a:pt x="3647" y="9575"/>
                    <a:pt x="3668" y="9628"/>
                    <a:pt x="3723" y="9709"/>
                  </a:cubicBezTo>
                  <a:cubicBezTo>
                    <a:pt x="3733" y="9717"/>
                    <a:pt x="3734" y="9725"/>
                    <a:pt x="3743" y="9733"/>
                  </a:cubicBezTo>
                  <a:cubicBezTo>
                    <a:pt x="3796" y="9775"/>
                    <a:pt x="3848" y="9829"/>
                    <a:pt x="3904" y="9864"/>
                  </a:cubicBezTo>
                  <a:cubicBezTo>
                    <a:pt x="4045" y="9952"/>
                    <a:pt x="4097" y="10018"/>
                    <a:pt x="4164" y="10078"/>
                  </a:cubicBezTo>
                  <a:cubicBezTo>
                    <a:pt x="4361" y="10115"/>
                    <a:pt x="4546" y="10164"/>
                    <a:pt x="4584" y="10233"/>
                  </a:cubicBezTo>
                  <a:cubicBezTo>
                    <a:pt x="4627" y="10310"/>
                    <a:pt x="4518" y="10424"/>
                    <a:pt x="4364" y="10520"/>
                  </a:cubicBezTo>
                  <a:cubicBezTo>
                    <a:pt x="4381" y="10533"/>
                    <a:pt x="4384" y="10541"/>
                    <a:pt x="4404" y="10555"/>
                  </a:cubicBezTo>
                  <a:cubicBezTo>
                    <a:pt x="4497" y="10622"/>
                    <a:pt x="4535" y="10670"/>
                    <a:pt x="4544" y="10722"/>
                  </a:cubicBezTo>
                  <a:cubicBezTo>
                    <a:pt x="4676" y="10752"/>
                    <a:pt x="4699" y="10849"/>
                    <a:pt x="4664" y="11104"/>
                  </a:cubicBezTo>
                  <a:cubicBezTo>
                    <a:pt x="4661" y="11132"/>
                    <a:pt x="4666" y="11151"/>
                    <a:pt x="4664" y="11176"/>
                  </a:cubicBezTo>
                  <a:cubicBezTo>
                    <a:pt x="4973" y="11230"/>
                    <a:pt x="5072" y="11310"/>
                    <a:pt x="4985" y="11510"/>
                  </a:cubicBezTo>
                  <a:cubicBezTo>
                    <a:pt x="4967" y="11550"/>
                    <a:pt x="4965" y="11609"/>
                    <a:pt x="4965" y="11665"/>
                  </a:cubicBezTo>
                  <a:cubicBezTo>
                    <a:pt x="4997" y="11682"/>
                    <a:pt x="5006" y="11708"/>
                    <a:pt x="5045" y="11724"/>
                  </a:cubicBezTo>
                  <a:cubicBezTo>
                    <a:pt x="5285" y="11825"/>
                    <a:pt x="5425" y="11953"/>
                    <a:pt x="5365" y="12011"/>
                  </a:cubicBezTo>
                  <a:cubicBezTo>
                    <a:pt x="5305" y="12069"/>
                    <a:pt x="5407" y="12149"/>
                    <a:pt x="5585" y="12190"/>
                  </a:cubicBezTo>
                  <a:cubicBezTo>
                    <a:pt x="5597" y="12192"/>
                    <a:pt x="5595" y="12198"/>
                    <a:pt x="5605" y="12201"/>
                  </a:cubicBezTo>
                  <a:lnTo>
                    <a:pt x="5665" y="12154"/>
                  </a:lnTo>
                  <a:cubicBezTo>
                    <a:pt x="5928" y="11946"/>
                    <a:pt x="6173" y="11881"/>
                    <a:pt x="6426" y="11939"/>
                  </a:cubicBezTo>
                  <a:cubicBezTo>
                    <a:pt x="6724" y="12007"/>
                    <a:pt x="6751" y="12054"/>
                    <a:pt x="6546" y="12201"/>
                  </a:cubicBezTo>
                  <a:cubicBezTo>
                    <a:pt x="6405" y="12303"/>
                    <a:pt x="6346" y="12446"/>
                    <a:pt x="6426" y="12523"/>
                  </a:cubicBezTo>
                  <a:cubicBezTo>
                    <a:pt x="6506" y="12601"/>
                    <a:pt x="6425" y="12774"/>
                    <a:pt x="6226" y="12905"/>
                  </a:cubicBezTo>
                  <a:cubicBezTo>
                    <a:pt x="6140" y="12962"/>
                    <a:pt x="6088" y="13035"/>
                    <a:pt x="6046" y="13096"/>
                  </a:cubicBezTo>
                  <a:cubicBezTo>
                    <a:pt x="6066" y="13143"/>
                    <a:pt x="6058" y="13189"/>
                    <a:pt x="6026" y="13239"/>
                  </a:cubicBezTo>
                  <a:cubicBezTo>
                    <a:pt x="5963" y="13337"/>
                    <a:pt x="6103" y="13484"/>
                    <a:pt x="6346" y="13561"/>
                  </a:cubicBezTo>
                  <a:cubicBezTo>
                    <a:pt x="6587" y="13638"/>
                    <a:pt x="6731" y="13725"/>
                    <a:pt x="6666" y="13764"/>
                  </a:cubicBezTo>
                  <a:cubicBezTo>
                    <a:pt x="6601" y="13803"/>
                    <a:pt x="6652" y="13947"/>
                    <a:pt x="6766" y="14074"/>
                  </a:cubicBezTo>
                  <a:cubicBezTo>
                    <a:pt x="6901" y="14225"/>
                    <a:pt x="6906" y="14321"/>
                    <a:pt x="6766" y="14372"/>
                  </a:cubicBezTo>
                  <a:cubicBezTo>
                    <a:pt x="6487" y="14475"/>
                    <a:pt x="6486" y="15044"/>
                    <a:pt x="6766" y="15147"/>
                  </a:cubicBezTo>
                  <a:cubicBezTo>
                    <a:pt x="6886" y="15192"/>
                    <a:pt x="6919" y="15280"/>
                    <a:pt x="6846" y="15350"/>
                  </a:cubicBezTo>
                  <a:cubicBezTo>
                    <a:pt x="6772" y="15421"/>
                    <a:pt x="6885" y="15468"/>
                    <a:pt x="7107" y="15446"/>
                  </a:cubicBezTo>
                  <a:cubicBezTo>
                    <a:pt x="7382" y="15417"/>
                    <a:pt x="7506" y="15471"/>
                    <a:pt x="7507" y="15648"/>
                  </a:cubicBezTo>
                  <a:cubicBezTo>
                    <a:pt x="7508" y="15789"/>
                    <a:pt x="7635" y="16036"/>
                    <a:pt x="7787" y="16197"/>
                  </a:cubicBezTo>
                  <a:cubicBezTo>
                    <a:pt x="7940" y="16358"/>
                    <a:pt x="8023" y="16626"/>
                    <a:pt x="7987" y="16781"/>
                  </a:cubicBezTo>
                  <a:cubicBezTo>
                    <a:pt x="7936" y="17005"/>
                    <a:pt x="8044" y="17057"/>
                    <a:pt x="8468" y="17068"/>
                  </a:cubicBezTo>
                  <a:cubicBezTo>
                    <a:pt x="9351" y="17091"/>
                    <a:pt x="9416" y="17111"/>
                    <a:pt x="9148" y="17270"/>
                  </a:cubicBezTo>
                  <a:cubicBezTo>
                    <a:pt x="8821" y="17466"/>
                    <a:pt x="8824" y="18174"/>
                    <a:pt x="9148" y="18368"/>
                  </a:cubicBezTo>
                  <a:cubicBezTo>
                    <a:pt x="9329" y="18476"/>
                    <a:pt x="9320" y="18554"/>
                    <a:pt x="9148" y="18678"/>
                  </a:cubicBezTo>
                  <a:cubicBezTo>
                    <a:pt x="8876" y="18873"/>
                    <a:pt x="9084" y="19095"/>
                    <a:pt x="9529" y="19095"/>
                  </a:cubicBezTo>
                  <a:cubicBezTo>
                    <a:pt x="9882" y="19095"/>
                    <a:pt x="10243" y="19762"/>
                    <a:pt x="9949" y="19871"/>
                  </a:cubicBezTo>
                  <a:cubicBezTo>
                    <a:pt x="9673" y="19973"/>
                    <a:pt x="11100" y="20752"/>
                    <a:pt x="12051" y="21016"/>
                  </a:cubicBezTo>
                  <a:cubicBezTo>
                    <a:pt x="12488" y="21136"/>
                    <a:pt x="13011" y="21316"/>
                    <a:pt x="13212" y="21421"/>
                  </a:cubicBezTo>
                  <a:cubicBezTo>
                    <a:pt x="13451" y="21545"/>
                    <a:pt x="13786" y="21583"/>
                    <a:pt x="14153" y="21528"/>
                  </a:cubicBezTo>
                  <a:cubicBezTo>
                    <a:pt x="14588" y="21463"/>
                    <a:pt x="14847" y="21497"/>
                    <a:pt x="14994" y="21600"/>
                  </a:cubicBezTo>
                  <a:cubicBezTo>
                    <a:pt x="15006" y="21539"/>
                    <a:pt x="15035" y="21466"/>
                    <a:pt x="15014" y="21433"/>
                  </a:cubicBezTo>
                  <a:cubicBezTo>
                    <a:pt x="14857" y="21189"/>
                    <a:pt x="17448" y="20342"/>
                    <a:pt x="17676" y="20562"/>
                  </a:cubicBezTo>
                  <a:cubicBezTo>
                    <a:pt x="17837" y="20717"/>
                    <a:pt x="18565" y="20535"/>
                    <a:pt x="19438" y="20121"/>
                  </a:cubicBezTo>
                  <a:cubicBezTo>
                    <a:pt x="19478" y="20102"/>
                    <a:pt x="19515" y="20102"/>
                    <a:pt x="19558" y="20085"/>
                  </a:cubicBezTo>
                  <a:cubicBezTo>
                    <a:pt x="19355" y="19942"/>
                    <a:pt x="19440" y="19844"/>
                    <a:pt x="19938" y="19620"/>
                  </a:cubicBezTo>
                  <a:cubicBezTo>
                    <a:pt x="20565" y="19338"/>
                    <a:pt x="20622" y="19216"/>
                    <a:pt x="20639" y="17819"/>
                  </a:cubicBezTo>
                  <a:cubicBezTo>
                    <a:pt x="20649" y="16999"/>
                    <a:pt x="20735" y="16250"/>
                    <a:pt x="20839" y="16149"/>
                  </a:cubicBezTo>
                  <a:cubicBezTo>
                    <a:pt x="20944" y="16049"/>
                    <a:pt x="20949" y="15790"/>
                    <a:pt x="20859" y="15577"/>
                  </a:cubicBezTo>
                  <a:cubicBezTo>
                    <a:pt x="20769" y="15363"/>
                    <a:pt x="20822" y="15146"/>
                    <a:pt x="20979" y="15088"/>
                  </a:cubicBezTo>
                  <a:cubicBezTo>
                    <a:pt x="21178" y="15015"/>
                    <a:pt x="21164" y="14809"/>
                    <a:pt x="20899" y="14432"/>
                  </a:cubicBezTo>
                  <a:cubicBezTo>
                    <a:pt x="20496" y="13857"/>
                    <a:pt x="20749" y="13559"/>
                    <a:pt x="21380" y="13871"/>
                  </a:cubicBezTo>
                  <a:cubicBezTo>
                    <a:pt x="21413" y="13888"/>
                    <a:pt x="21445" y="13894"/>
                    <a:pt x="21480" y="13907"/>
                  </a:cubicBezTo>
                  <a:cubicBezTo>
                    <a:pt x="21513" y="13800"/>
                    <a:pt x="21539" y="13689"/>
                    <a:pt x="21580" y="13585"/>
                  </a:cubicBezTo>
                  <a:cubicBezTo>
                    <a:pt x="21591" y="13557"/>
                    <a:pt x="21595" y="13529"/>
                    <a:pt x="21600" y="13501"/>
                  </a:cubicBezTo>
                  <a:cubicBezTo>
                    <a:pt x="21590" y="13410"/>
                    <a:pt x="21569" y="13378"/>
                    <a:pt x="21560" y="13311"/>
                  </a:cubicBezTo>
                  <a:cubicBezTo>
                    <a:pt x="21539" y="13275"/>
                    <a:pt x="21518" y="13229"/>
                    <a:pt x="21480" y="13215"/>
                  </a:cubicBezTo>
                  <a:cubicBezTo>
                    <a:pt x="21365" y="13173"/>
                    <a:pt x="21330" y="13037"/>
                    <a:pt x="21400" y="12905"/>
                  </a:cubicBezTo>
                  <a:cubicBezTo>
                    <a:pt x="21423" y="12862"/>
                    <a:pt x="21424" y="12799"/>
                    <a:pt x="21420" y="12738"/>
                  </a:cubicBezTo>
                  <a:cubicBezTo>
                    <a:pt x="21407" y="12702"/>
                    <a:pt x="21393" y="12696"/>
                    <a:pt x="21380" y="12655"/>
                  </a:cubicBezTo>
                  <a:cubicBezTo>
                    <a:pt x="21326" y="12481"/>
                    <a:pt x="21135" y="12296"/>
                    <a:pt x="20959" y="12237"/>
                  </a:cubicBezTo>
                  <a:cubicBezTo>
                    <a:pt x="20784" y="12179"/>
                    <a:pt x="20696" y="12083"/>
                    <a:pt x="20759" y="12023"/>
                  </a:cubicBezTo>
                  <a:cubicBezTo>
                    <a:pt x="20843" y="11942"/>
                    <a:pt x="20729" y="11637"/>
                    <a:pt x="20539" y="11319"/>
                  </a:cubicBezTo>
                  <a:cubicBezTo>
                    <a:pt x="20500" y="11267"/>
                    <a:pt x="20500" y="11240"/>
                    <a:pt x="20459" y="11188"/>
                  </a:cubicBezTo>
                  <a:cubicBezTo>
                    <a:pt x="20198" y="10857"/>
                    <a:pt x="19893" y="10552"/>
                    <a:pt x="19738" y="10460"/>
                  </a:cubicBezTo>
                  <a:cubicBezTo>
                    <a:pt x="19551" y="10348"/>
                    <a:pt x="19459" y="10212"/>
                    <a:pt x="19478" y="10138"/>
                  </a:cubicBezTo>
                  <a:cubicBezTo>
                    <a:pt x="19364" y="10004"/>
                    <a:pt x="19273" y="9873"/>
                    <a:pt x="19258" y="9756"/>
                  </a:cubicBezTo>
                  <a:cubicBezTo>
                    <a:pt x="19247" y="9671"/>
                    <a:pt x="19195" y="9553"/>
                    <a:pt x="19138" y="9434"/>
                  </a:cubicBezTo>
                  <a:cubicBezTo>
                    <a:pt x="19094" y="9372"/>
                    <a:pt x="19067" y="9320"/>
                    <a:pt x="19018" y="9255"/>
                  </a:cubicBezTo>
                  <a:cubicBezTo>
                    <a:pt x="18930" y="9140"/>
                    <a:pt x="18927" y="9082"/>
                    <a:pt x="18857" y="8981"/>
                  </a:cubicBezTo>
                  <a:cubicBezTo>
                    <a:pt x="18853" y="8976"/>
                    <a:pt x="18861" y="8974"/>
                    <a:pt x="18857" y="8969"/>
                  </a:cubicBezTo>
                  <a:cubicBezTo>
                    <a:pt x="18668" y="8749"/>
                    <a:pt x="18505" y="8532"/>
                    <a:pt x="18497" y="8480"/>
                  </a:cubicBezTo>
                  <a:cubicBezTo>
                    <a:pt x="18495" y="8468"/>
                    <a:pt x="18466" y="8448"/>
                    <a:pt x="18457" y="8432"/>
                  </a:cubicBezTo>
                  <a:cubicBezTo>
                    <a:pt x="17888" y="8345"/>
                    <a:pt x="17331" y="8148"/>
                    <a:pt x="17176" y="7908"/>
                  </a:cubicBezTo>
                  <a:cubicBezTo>
                    <a:pt x="17061" y="7730"/>
                    <a:pt x="17351" y="7305"/>
                    <a:pt x="17656" y="7085"/>
                  </a:cubicBezTo>
                  <a:cubicBezTo>
                    <a:pt x="17306" y="6908"/>
                    <a:pt x="16995" y="6729"/>
                    <a:pt x="17116" y="6727"/>
                  </a:cubicBezTo>
                  <a:cubicBezTo>
                    <a:pt x="17252" y="6725"/>
                    <a:pt x="17131" y="6554"/>
                    <a:pt x="16836" y="6357"/>
                  </a:cubicBezTo>
                  <a:cubicBezTo>
                    <a:pt x="16050" y="5834"/>
                    <a:pt x="15113" y="4879"/>
                    <a:pt x="15294" y="4771"/>
                  </a:cubicBezTo>
                  <a:cubicBezTo>
                    <a:pt x="15380" y="4720"/>
                    <a:pt x="15239" y="4454"/>
                    <a:pt x="14974" y="4186"/>
                  </a:cubicBezTo>
                  <a:lnTo>
                    <a:pt x="14854" y="4079"/>
                  </a:lnTo>
                  <a:cubicBezTo>
                    <a:pt x="14679" y="4092"/>
                    <a:pt x="14477" y="3993"/>
                    <a:pt x="14333" y="3769"/>
                  </a:cubicBezTo>
                  <a:cubicBezTo>
                    <a:pt x="14208" y="3573"/>
                    <a:pt x="14165" y="3450"/>
                    <a:pt x="14293" y="3304"/>
                  </a:cubicBezTo>
                  <a:cubicBezTo>
                    <a:pt x="14086" y="3289"/>
                    <a:pt x="13925" y="3234"/>
                    <a:pt x="13973" y="3101"/>
                  </a:cubicBezTo>
                  <a:cubicBezTo>
                    <a:pt x="13989" y="3056"/>
                    <a:pt x="13996" y="3008"/>
                    <a:pt x="13993" y="2958"/>
                  </a:cubicBezTo>
                  <a:cubicBezTo>
                    <a:pt x="13880" y="2831"/>
                    <a:pt x="13746" y="2696"/>
                    <a:pt x="13713" y="2576"/>
                  </a:cubicBezTo>
                  <a:cubicBezTo>
                    <a:pt x="13710" y="2565"/>
                    <a:pt x="13684" y="2542"/>
                    <a:pt x="13673" y="2529"/>
                  </a:cubicBezTo>
                  <a:cubicBezTo>
                    <a:pt x="13642" y="2524"/>
                    <a:pt x="13602" y="2506"/>
                    <a:pt x="13573" y="2517"/>
                  </a:cubicBezTo>
                  <a:cubicBezTo>
                    <a:pt x="13464" y="2557"/>
                    <a:pt x="13284" y="2450"/>
                    <a:pt x="13152" y="2278"/>
                  </a:cubicBezTo>
                  <a:cubicBezTo>
                    <a:pt x="13104" y="2215"/>
                    <a:pt x="12975" y="2135"/>
                    <a:pt x="12852" y="2063"/>
                  </a:cubicBezTo>
                  <a:cubicBezTo>
                    <a:pt x="12598" y="1947"/>
                    <a:pt x="12323" y="1837"/>
                    <a:pt x="12031" y="1729"/>
                  </a:cubicBezTo>
                  <a:cubicBezTo>
                    <a:pt x="11587" y="1603"/>
                    <a:pt x="11003" y="1352"/>
                    <a:pt x="10690" y="1157"/>
                  </a:cubicBezTo>
                  <a:cubicBezTo>
                    <a:pt x="10365" y="955"/>
                    <a:pt x="9898" y="787"/>
                    <a:pt x="9649" y="787"/>
                  </a:cubicBezTo>
                  <a:cubicBezTo>
                    <a:pt x="9382" y="787"/>
                    <a:pt x="8956" y="605"/>
                    <a:pt x="8588" y="394"/>
                  </a:cubicBezTo>
                  <a:cubicBezTo>
                    <a:pt x="8074" y="532"/>
                    <a:pt x="7621" y="343"/>
                    <a:pt x="7547" y="0"/>
                  </a:cubicBezTo>
                  <a:close/>
                  <a:moveTo>
                    <a:pt x="0" y="787"/>
                  </a:moveTo>
                  <a:cubicBezTo>
                    <a:pt x="71" y="822"/>
                    <a:pt x="147" y="859"/>
                    <a:pt x="220" y="895"/>
                  </a:cubicBezTo>
                  <a:cubicBezTo>
                    <a:pt x="215" y="891"/>
                    <a:pt x="226" y="887"/>
                    <a:pt x="220" y="883"/>
                  </a:cubicBezTo>
                  <a:cubicBezTo>
                    <a:pt x="138" y="840"/>
                    <a:pt x="76" y="825"/>
                    <a:pt x="0" y="787"/>
                  </a:cubicBezTo>
                  <a:close/>
                </a:path>
              </a:pathLst>
            </a:custGeom>
            <a:ln>
              <a:noFill/>
            </a:ln>
            <a:effectLst/>
          </p:spPr>
        </p:pic>
        <p:pic>
          <p:nvPicPr>
            <p:cNvPr id="223" name="Image" descr="Image"/>
            <p:cNvPicPr>
              <a:picLocks/>
            </p:cNvPicPr>
            <p:nvPr/>
          </p:nvPicPr>
          <p:blipFill>
            <a:blip r:embed="rId13"/>
            <a:stretch>
              <a:fillRect/>
            </a:stretch>
          </p:blipFill>
          <p:spPr>
            <a:xfrm>
              <a:off x="0" y="-1"/>
              <a:ext cx="500071" cy="818664"/>
            </a:xfrm>
            <a:prstGeom prst="rect">
              <a:avLst/>
            </a:prstGeom>
            <a:effectLst/>
          </p:spPr>
        </p:pic>
      </p:grpSp>
      <p:grpSp>
        <p:nvGrpSpPr>
          <p:cNvPr id="228" name="Image"/>
          <p:cNvGrpSpPr/>
          <p:nvPr/>
        </p:nvGrpSpPr>
        <p:grpSpPr>
          <a:xfrm rot="8800546">
            <a:off x="22904460" y="1172945"/>
            <a:ext cx="546903" cy="899092"/>
            <a:chOff x="0" y="0"/>
            <a:chExt cx="546901" cy="899091"/>
          </a:xfrm>
        </p:grpSpPr>
        <p:pic>
          <p:nvPicPr>
            <p:cNvPr id="227" name="Image" descr="Image"/>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a:xfrm>
              <a:off x="35903" y="40776"/>
              <a:ext cx="475078" cy="797334"/>
            </a:xfrm>
            <a:custGeom>
              <a:avLst/>
              <a:gdLst/>
              <a:ahLst/>
              <a:cxnLst>
                <a:cxn ang="0">
                  <a:pos x="wd2" y="hd2"/>
                </a:cxn>
                <a:cxn ang="5400000">
                  <a:pos x="wd2" y="hd2"/>
                </a:cxn>
                <a:cxn ang="10800000">
                  <a:pos x="wd2" y="hd2"/>
                </a:cxn>
                <a:cxn ang="16200000">
                  <a:pos x="wd2" y="hd2"/>
                </a:cxn>
              </a:cxnLst>
              <a:rect l="0" t="0" r="r" b="b"/>
              <a:pathLst>
                <a:path w="21598" h="21599" extrusionOk="0">
                  <a:moveTo>
                    <a:pt x="7543" y="0"/>
                  </a:moveTo>
                  <a:cubicBezTo>
                    <a:pt x="7445" y="29"/>
                    <a:pt x="7325" y="44"/>
                    <a:pt x="7182" y="22"/>
                  </a:cubicBezTo>
                  <a:cubicBezTo>
                    <a:pt x="7081" y="6"/>
                    <a:pt x="6980" y="2"/>
                    <a:pt x="6893" y="11"/>
                  </a:cubicBezTo>
                  <a:cubicBezTo>
                    <a:pt x="6806" y="20"/>
                    <a:pt x="6743" y="46"/>
                    <a:pt x="6713" y="75"/>
                  </a:cubicBezTo>
                  <a:cubicBezTo>
                    <a:pt x="6681" y="106"/>
                    <a:pt x="6521" y="124"/>
                    <a:pt x="6298" y="140"/>
                  </a:cubicBezTo>
                  <a:cubicBezTo>
                    <a:pt x="6087" y="155"/>
                    <a:pt x="5805" y="167"/>
                    <a:pt x="5522" y="161"/>
                  </a:cubicBezTo>
                  <a:cubicBezTo>
                    <a:pt x="4937" y="150"/>
                    <a:pt x="4374" y="200"/>
                    <a:pt x="4259" y="269"/>
                  </a:cubicBezTo>
                  <a:cubicBezTo>
                    <a:pt x="4144" y="337"/>
                    <a:pt x="3939" y="363"/>
                    <a:pt x="3808" y="333"/>
                  </a:cubicBezTo>
                  <a:cubicBezTo>
                    <a:pt x="3676" y="303"/>
                    <a:pt x="3414" y="414"/>
                    <a:pt x="3230" y="581"/>
                  </a:cubicBezTo>
                  <a:cubicBezTo>
                    <a:pt x="3208" y="601"/>
                    <a:pt x="3197" y="606"/>
                    <a:pt x="3176" y="624"/>
                  </a:cubicBezTo>
                  <a:cubicBezTo>
                    <a:pt x="3155" y="652"/>
                    <a:pt x="3152" y="675"/>
                    <a:pt x="3104" y="710"/>
                  </a:cubicBezTo>
                  <a:cubicBezTo>
                    <a:pt x="3043" y="753"/>
                    <a:pt x="2994" y="758"/>
                    <a:pt x="2942" y="774"/>
                  </a:cubicBezTo>
                  <a:cubicBezTo>
                    <a:pt x="2926" y="780"/>
                    <a:pt x="2903" y="793"/>
                    <a:pt x="2888" y="796"/>
                  </a:cubicBezTo>
                  <a:cubicBezTo>
                    <a:pt x="2873" y="798"/>
                    <a:pt x="2867" y="806"/>
                    <a:pt x="2851" y="806"/>
                  </a:cubicBezTo>
                  <a:cubicBezTo>
                    <a:pt x="2784" y="809"/>
                    <a:pt x="2701" y="794"/>
                    <a:pt x="2617" y="753"/>
                  </a:cubicBezTo>
                  <a:cubicBezTo>
                    <a:pt x="2609" y="749"/>
                    <a:pt x="2606" y="745"/>
                    <a:pt x="2599" y="742"/>
                  </a:cubicBezTo>
                  <a:cubicBezTo>
                    <a:pt x="2526" y="707"/>
                    <a:pt x="2479" y="696"/>
                    <a:pt x="2418" y="688"/>
                  </a:cubicBezTo>
                  <a:cubicBezTo>
                    <a:pt x="2298" y="680"/>
                    <a:pt x="2130" y="747"/>
                    <a:pt x="1931" y="849"/>
                  </a:cubicBezTo>
                  <a:cubicBezTo>
                    <a:pt x="1871" y="908"/>
                    <a:pt x="1838" y="973"/>
                    <a:pt x="1877" y="1011"/>
                  </a:cubicBezTo>
                  <a:cubicBezTo>
                    <a:pt x="1939" y="1070"/>
                    <a:pt x="1880" y="1187"/>
                    <a:pt x="1751" y="1279"/>
                  </a:cubicBezTo>
                  <a:cubicBezTo>
                    <a:pt x="1474" y="1478"/>
                    <a:pt x="1291" y="1434"/>
                    <a:pt x="758" y="1150"/>
                  </a:cubicBezTo>
                  <a:cubicBezTo>
                    <a:pt x="732" y="1142"/>
                    <a:pt x="713" y="1138"/>
                    <a:pt x="686" y="1129"/>
                  </a:cubicBezTo>
                  <a:cubicBezTo>
                    <a:pt x="1243" y="1435"/>
                    <a:pt x="1361" y="1617"/>
                    <a:pt x="1192" y="1806"/>
                  </a:cubicBezTo>
                  <a:cubicBezTo>
                    <a:pt x="1071" y="1940"/>
                    <a:pt x="1019" y="2359"/>
                    <a:pt x="993" y="2806"/>
                  </a:cubicBezTo>
                  <a:cubicBezTo>
                    <a:pt x="1016" y="2983"/>
                    <a:pt x="1040" y="3023"/>
                    <a:pt x="1065" y="3279"/>
                  </a:cubicBezTo>
                  <a:cubicBezTo>
                    <a:pt x="1123" y="3863"/>
                    <a:pt x="1206" y="4246"/>
                    <a:pt x="1300" y="4644"/>
                  </a:cubicBezTo>
                  <a:cubicBezTo>
                    <a:pt x="1316" y="4712"/>
                    <a:pt x="1318" y="4815"/>
                    <a:pt x="1336" y="4881"/>
                  </a:cubicBezTo>
                  <a:cubicBezTo>
                    <a:pt x="1354" y="4897"/>
                    <a:pt x="1348" y="4907"/>
                    <a:pt x="1372" y="4924"/>
                  </a:cubicBezTo>
                  <a:cubicBezTo>
                    <a:pt x="1503" y="5018"/>
                    <a:pt x="1566" y="5120"/>
                    <a:pt x="1498" y="5161"/>
                  </a:cubicBezTo>
                  <a:cubicBezTo>
                    <a:pt x="1473" y="5176"/>
                    <a:pt x="1488" y="5302"/>
                    <a:pt x="1516" y="5419"/>
                  </a:cubicBezTo>
                  <a:cubicBezTo>
                    <a:pt x="1656" y="5804"/>
                    <a:pt x="1800" y="6170"/>
                    <a:pt x="2076" y="6730"/>
                  </a:cubicBezTo>
                  <a:cubicBezTo>
                    <a:pt x="2333" y="7253"/>
                    <a:pt x="2727" y="7731"/>
                    <a:pt x="3014" y="7881"/>
                  </a:cubicBezTo>
                  <a:cubicBezTo>
                    <a:pt x="3641" y="8208"/>
                    <a:pt x="3871" y="8662"/>
                    <a:pt x="3537" y="8902"/>
                  </a:cubicBezTo>
                  <a:cubicBezTo>
                    <a:pt x="3335" y="9047"/>
                    <a:pt x="3344" y="9126"/>
                    <a:pt x="3555" y="9278"/>
                  </a:cubicBezTo>
                  <a:cubicBezTo>
                    <a:pt x="3704" y="9385"/>
                    <a:pt x="3754" y="9504"/>
                    <a:pt x="3681" y="9547"/>
                  </a:cubicBezTo>
                  <a:cubicBezTo>
                    <a:pt x="3645" y="9569"/>
                    <a:pt x="3662" y="9639"/>
                    <a:pt x="3718" y="9719"/>
                  </a:cubicBezTo>
                  <a:cubicBezTo>
                    <a:pt x="3727" y="9727"/>
                    <a:pt x="3744" y="9733"/>
                    <a:pt x="3754" y="9741"/>
                  </a:cubicBezTo>
                  <a:cubicBezTo>
                    <a:pt x="3807" y="9783"/>
                    <a:pt x="3842" y="9835"/>
                    <a:pt x="3898" y="9870"/>
                  </a:cubicBezTo>
                  <a:cubicBezTo>
                    <a:pt x="4040" y="9958"/>
                    <a:pt x="4102" y="10013"/>
                    <a:pt x="4169" y="10074"/>
                  </a:cubicBezTo>
                  <a:cubicBezTo>
                    <a:pt x="4365" y="10110"/>
                    <a:pt x="4545" y="10166"/>
                    <a:pt x="4584" y="10235"/>
                  </a:cubicBezTo>
                  <a:cubicBezTo>
                    <a:pt x="4626" y="10312"/>
                    <a:pt x="4521" y="10419"/>
                    <a:pt x="4367" y="10515"/>
                  </a:cubicBezTo>
                  <a:cubicBezTo>
                    <a:pt x="4384" y="10528"/>
                    <a:pt x="4383" y="10543"/>
                    <a:pt x="4403" y="10558"/>
                  </a:cubicBezTo>
                  <a:cubicBezTo>
                    <a:pt x="4496" y="10624"/>
                    <a:pt x="4538" y="10677"/>
                    <a:pt x="4547" y="10730"/>
                  </a:cubicBezTo>
                  <a:cubicBezTo>
                    <a:pt x="4680" y="10759"/>
                    <a:pt x="4708" y="10862"/>
                    <a:pt x="4674" y="11117"/>
                  </a:cubicBezTo>
                  <a:cubicBezTo>
                    <a:pt x="4670" y="11144"/>
                    <a:pt x="4675" y="11156"/>
                    <a:pt x="4674" y="11181"/>
                  </a:cubicBezTo>
                  <a:cubicBezTo>
                    <a:pt x="4983" y="11236"/>
                    <a:pt x="5068" y="11315"/>
                    <a:pt x="4981" y="11514"/>
                  </a:cubicBezTo>
                  <a:cubicBezTo>
                    <a:pt x="4963" y="11554"/>
                    <a:pt x="4963" y="11620"/>
                    <a:pt x="4962" y="11676"/>
                  </a:cubicBezTo>
                  <a:cubicBezTo>
                    <a:pt x="4995" y="11693"/>
                    <a:pt x="4996" y="11713"/>
                    <a:pt x="5035" y="11729"/>
                  </a:cubicBezTo>
                  <a:cubicBezTo>
                    <a:pt x="5275" y="11830"/>
                    <a:pt x="5438" y="11962"/>
                    <a:pt x="5377" y="12020"/>
                  </a:cubicBezTo>
                  <a:cubicBezTo>
                    <a:pt x="5317" y="12078"/>
                    <a:pt x="5397" y="12151"/>
                    <a:pt x="5576" y="12192"/>
                  </a:cubicBezTo>
                  <a:cubicBezTo>
                    <a:pt x="5587" y="12194"/>
                    <a:pt x="5601" y="12210"/>
                    <a:pt x="5612" y="12213"/>
                  </a:cubicBezTo>
                  <a:lnTo>
                    <a:pt x="5684" y="12160"/>
                  </a:lnTo>
                  <a:cubicBezTo>
                    <a:pt x="5947" y="11952"/>
                    <a:pt x="6171" y="11876"/>
                    <a:pt x="6424" y="11934"/>
                  </a:cubicBezTo>
                  <a:cubicBezTo>
                    <a:pt x="6722" y="12002"/>
                    <a:pt x="6755" y="12055"/>
                    <a:pt x="6550" y="12203"/>
                  </a:cubicBezTo>
                  <a:cubicBezTo>
                    <a:pt x="6409" y="12304"/>
                    <a:pt x="6362" y="12458"/>
                    <a:pt x="6442" y="12536"/>
                  </a:cubicBezTo>
                  <a:cubicBezTo>
                    <a:pt x="6522" y="12613"/>
                    <a:pt x="6425" y="12781"/>
                    <a:pt x="6225" y="12912"/>
                  </a:cubicBezTo>
                  <a:cubicBezTo>
                    <a:pt x="6140" y="12969"/>
                    <a:pt x="6088" y="13034"/>
                    <a:pt x="6045" y="13095"/>
                  </a:cubicBezTo>
                  <a:cubicBezTo>
                    <a:pt x="6066" y="13142"/>
                    <a:pt x="6059" y="13195"/>
                    <a:pt x="6027" y="13245"/>
                  </a:cubicBezTo>
                  <a:cubicBezTo>
                    <a:pt x="5964" y="13343"/>
                    <a:pt x="6109" y="13480"/>
                    <a:pt x="6352" y="13557"/>
                  </a:cubicBezTo>
                  <a:cubicBezTo>
                    <a:pt x="6593" y="13634"/>
                    <a:pt x="6741" y="13734"/>
                    <a:pt x="6677" y="13772"/>
                  </a:cubicBezTo>
                  <a:cubicBezTo>
                    <a:pt x="6612" y="13811"/>
                    <a:pt x="6653" y="13946"/>
                    <a:pt x="6767" y="14073"/>
                  </a:cubicBezTo>
                  <a:cubicBezTo>
                    <a:pt x="6902" y="14224"/>
                    <a:pt x="6889" y="14323"/>
                    <a:pt x="6749" y="14374"/>
                  </a:cubicBezTo>
                  <a:cubicBezTo>
                    <a:pt x="6469" y="14477"/>
                    <a:pt x="6468" y="15045"/>
                    <a:pt x="6749" y="15148"/>
                  </a:cubicBezTo>
                  <a:cubicBezTo>
                    <a:pt x="6868" y="15192"/>
                    <a:pt x="6911" y="15283"/>
                    <a:pt x="6839" y="15353"/>
                  </a:cubicBezTo>
                  <a:cubicBezTo>
                    <a:pt x="6765" y="15424"/>
                    <a:pt x="6888" y="15461"/>
                    <a:pt x="7110" y="15439"/>
                  </a:cubicBezTo>
                  <a:cubicBezTo>
                    <a:pt x="7385" y="15410"/>
                    <a:pt x="7505" y="15476"/>
                    <a:pt x="7507" y="15654"/>
                  </a:cubicBezTo>
                  <a:cubicBezTo>
                    <a:pt x="7508" y="15794"/>
                    <a:pt x="7625" y="16041"/>
                    <a:pt x="7777" y="16202"/>
                  </a:cubicBezTo>
                  <a:cubicBezTo>
                    <a:pt x="7930" y="16363"/>
                    <a:pt x="8030" y="16627"/>
                    <a:pt x="7994" y="16783"/>
                  </a:cubicBezTo>
                  <a:cubicBezTo>
                    <a:pt x="7942" y="17006"/>
                    <a:pt x="8039" y="17062"/>
                    <a:pt x="8463" y="17073"/>
                  </a:cubicBezTo>
                  <a:cubicBezTo>
                    <a:pt x="9346" y="17096"/>
                    <a:pt x="9416" y="17117"/>
                    <a:pt x="9148" y="17277"/>
                  </a:cubicBezTo>
                  <a:cubicBezTo>
                    <a:pt x="8821" y="17472"/>
                    <a:pt x="8824" y="18180"/>
                    <a:pt x="9148" y="18374"/>
                  </a:cubicBezTo>
                  <a:cubicBezTo>
                    <a:pt x="9329" y="18482"/>
                    <a:pt x="9320" y="18562"/>
                    <a:pt x="9148" y="18685"/>
                  </a:cubicBezTo>
                  <a:cubicBezTo>
                    <a:pt x="8876" y="18881"/>
                    <a:pt x="9083" y="19105"/>
                    <a:pt x="9527" y="19105"/>
                  </a:cubicBezTo>
                  <a:cubicBezTo>
                    <a:pt x="9880" y="19105"/>
                    <a:pt x="10236" y="19771"/>
                    <a:pt x="9942" y="19879"/>
                  </a:cubicBezTo>
                  <a:cubicBezTo>
                    <a:pt x="9666" y="19981"/>
                    <a:pt x="11103" y="20755"/>
                    <a:pt x="12053" y="21018"/>
                  </a:cubicBezTo>
                  <a:cubicBezTo>
                    <a:pt x="12490" y="21139"/>
                    <a:pt x="13025" y="21322"/>
                    <a:pt x="13226" y="21427"/>
                  </a:cubicBezTo>
                  <a:cubicBezTo>
                    <a:pt x="13464" y="21551"/>
                    <a:pt x="13779" y="21590"/>
                    <a:pt x="14146" y="21534"/>
                  </a:cubicBezTo>
                  <a:cubicBezTo>
                    <a:pt x="14581" y="21469"/>
                    <a:pt x="14866" y="21496"/>
                    <a:pt x="15012" y="21599"/>
                  </a:cubicBezTo>
                  <a:cubicBezTo>
                    <a:pt x="15024" y="21538"/>
                    <a:pt x="15052" y="21471"/>
                    <a:pt x="15030" y="21438"/>
                  </a:cubicBezTo>
                  <a:cubicBezTo>
                    <a:pt x="14873" y="21194"/>
                    <a:pt x="17436" y="20346"/>
                    <a:pt x="17665" y="20567"/>
                  </a:cubicBezTo>
                  <a:cubicBezTo>
                    <a:pt x="17825" y="20722"/>
                    <a:pt x="18560" y="20540"/>
                    <a:pt x="19433" y="20126"/>
                  </a:cubicBezTo>
                  <a:cubicBezTo>
                    <a:pt x="19473" y="20107"/>
                    <a:pt x="19535" y="20100"/>
                    <a:pt x="19577" y="20083"/>
                  </a:cubicBezTo>
                  <a:cubicBezTo>
                    <a:pt x="19374" y="19940"/>
                    <a:pt x="19440" y="19845"/>
                    <a:pt x="19938" y="19621"/>
                  </a:cubicBezTo>
                  <a:cubicBezTo>
                    <a:pt x="20564" y="19339"/>
                    <a:pt x="20606" y="19223"/>
                    <a:pt x="20624" y="17825"/>
                  </a:cubicBezTo>
                  <a:cubicBezTo>
                    <a:pt x="20634" y="17006"/>
                    <a:pt x="20736" y="16260"/>
                    <a:pt x="20840" y="16159"/>
                  </a:cubicBezTo>
                  <a:cubicBezTo>
                    <a:pt x="20945" y="16058"/>
                    <a:pt x="20948" y="15792"/>
                    <a:pt x="20858" y="15578"/>
                  </a:cubicBezTo>
                  <a:cubicBezTo>
                    <a:pt x="20768" y="15365"/>
                    <a:pt x="20827" y="15142"/>
                    <a:pt x="20985" y="15084"/>
                  </a:cubicBezTo>
                  <a:cubicBezTo>
                    <a:pt x="21183" y="15011"/>
                    <a:pt x="21159" y="14816"/>
                    <a:pt x="20894" y="14439"/>
                  </a:cubicBezTo>
                  <a:cubicBezTo>
                    <a:pt x="20491" y="13863"/>
                    <a:pt x="20751" y="13557"/>
                    <a:pt x="21381" y="13869"/>
                  </a:cubicBezTo>
                  <a:cubicBezTo>
                    <a:pt x="21415" y="13885"/>
                    <a:pt x="21455" y="13889"/>
                    <a:pt x="21490" y="13901"/>
                  </a:cubicBezTo>
                  <a:cubicBezTo>
                    <a:pt x="21523" y="13794"/>
                    <a:pt x="21539" y="13694"/>
                    <a:pt x="21580" y="13589"/>
                  </a:cubicBezTo>
                  <a:cubicBezTo>
                    <a:pt x="21591" y="13562"/>
                    <a:pt x="21593" y="13531"/>
                    <a:pt x="21598" y="13503"/>
                  </a:cubicBezTo>
                  <a:cubicBezTo>
                    <a:pt x="21588" y="13412"/>
                    <a:pt x="21571" y="13377"/>
                    <a:pt x="21562" y="13310"/>
                  </a:cubicBezTo>
                  <a:cubicBezTo>
                    <a:pt x="21541" y="13274"/>
                    <a:pt x="21528" y="13238"/>
                    <a:pt x="21490" y="13224"/>
                  </a:cubicBezTo>
                  <a:cubicBezTo>
                    <a:pt x="21375" y="13181"/>
                    <a:pt x="21347" y="13044"/>
                    <a:pt x="21418" y="12912"/>
                  </a:cubicBezTo>
                  <a:cubicBezTo>
                    <a:pt x="21441" y="12868"/>
                    <a:pt x="21422" y="12800"/>
                    <a:pt x="21418" y="12740"/>
                  </a:cubicBezTo>
                  <a:cubicBezTo>
                    <a:pt x="21405" y="12704"/>
                    <a:pt x="21394" y="12707"/>
                    <a:pt x="21381" y="12665"/>
                  </a:cubicBezTo>
                  <a:cubicBezTo>
                    <a:pt x="21328" y="12491"/>
                    <a:pt x="21142" y="12293"/>
                    <a:pt x="20966" y="12235"/>
                  </a:cubicBezTo>
                  <a:cubicBezTo>
                    <a:pt x="20791" y="12176"/>
                    <a:pt x="20705" y="12080"/>
                    <a:pt x="20768" y="12020"/>
                  </a:cubicBezTo>
                  <a:cubicBezTo>
                    <a:pt x="20852" y="11939"/>
                    <a:pt x="20723" y="11650"/>
                    <a:pt x="20533" y="11332"/>
                  </a:cubicBezTo>
                  <a:cubicBezTo>
                    <a:pt x="20494" y="11279"/>
                    <a:pt x="20503" y="11244"/>
                    <a:pt x="20461" y="11192"/>
                  </a:cubicBezTo>
                  <a:cubicBezTo>
                    <a:pt x="20201" y="10861"/>
                    <a:pt x="19894" y="10553"/>
                    <a:pt x="19740" y="10461"/>
                  </a:cubicBezTo>
                  <a:cubicBezTo>
                    <a:pt x="19552" y="10349"/>
                    <a:pt x="19468" y="10223"/>
                    <a:pt x="19487" y="10149"/>
                  </a:cubicBezTo>
                  <a:cubicBezTo>
                    <a:pt x="19373" y="10015"/>
                    <a:pt x="19286" y="9868"/>
                    <a:pt x="19270" y="9751"/>
                  </a:cubicBezTo>
                  <a:cubicBezTo>
                    <a:pt x="19259" y="9666"/>
                    <a:pt x="19202" y="9548"/>
                    <a:pt x="19144" y="9429"/>
                  </a:cubicBezTo>
                  <a:cubicBezTo>
                    <a:pt x="19101" y="9366"/>
                    <a:pt x="19085" y="9322"/>
                    <a:pt x="19036" y="9257"/>
                  </a:cubicBezTo>
                  <a:cubicBezTo>
                    <a:pt x="18948" y="9141"/>
                    <a:pt x="18925" y="9088"/>
                    <a:pt x="18855" y="8988"/>
                  </a:cubicBezTo>
                  <a:cubicBezTo>
                    <a:pt x="18851" y="8983"/>
                    <a:pt x="18859" y="8982"/>
                    <a:pt x="18855" y="8977"/>
                  </a:cubicBezTo>
                  <a:cubicBezTo>
                    <a:pt x="18666" y="8757"/>
                    <a:pt x="18502" y="8535"/>
                    <a:pt x="18495" y="8483"/>
                  </a:cubicBezTo>
                  <a:cubicBezTo>
                    <a:pt x="18493" y="8471"/>
                    <a:pt x="18468" y="8445"/>
                    <a:pt x="18459" y="8429"/>
                  </a:cubicBezTo>
                  <a:cubicBezTo>
                    <a:pt x="17889" y="8342"/>
                    <a:pt x="17315" y="8143"/>
                    <a:pt x="17159" y="7902"/>
                  </a:cubicBezTo>
                  <a:cubicBezTo>
                    <a:pt x="17045" y="7724"/>
                    <a:pt x="17360" y="7316"/>
                    <a:pt x="17665" y="7096"/>
                  </a:cubicBezTo>
                  <a:cubicBezTo>
                    <a:pt x="17314" y="6919"/>
                    <a:pt x="17002" y="6732"/>
                    <a:pt x="17123" y="6730"/>
                  </a:cubicBezTo>
                  <a:cubicBezTo>
                    <a:pt x="17259" y="6728"/>
                    <a:pt x="17130" y="6562"/>
                    <a:pt x="16835" y="6365"/>
                  </a:cubicBezTo>
                  <a:cubicBezTo>
                    <a:pt x="16049" y="5841"/>
                    <a:pt x="15120" y="4881"/>
                    <a:pt x="15301" y="4774"/>
                  </a:cubicBezTo>
                  <a:cubicBezTo>
                    <a:pt x="15387" y="4722"/>
                    <a:pt x="15242" y="4461"/>
                    <a:pt x="14976" y="4193"/>
                  </a:cubicBezTo>
                  <a:lnTo>
                    <a:pt x="14850" y="4075"/>
                  </a:lnTo>
                  <a:cubicBezTo>
                    <a:pt x="14676" y="4088"/>
                    <a:pt x="14470" y="3998"/>
                    <a:pt x="14327" y="3774"/>
                  </a:cubicBezTo>
                  <a:cubicBezTo>
                    <a:pt x="14202" y="3578"/>
                    <a:pt x="14162" y="3447"/>
                    <a:pt x="14291" y="3301"/>
                  </a:cubicBezTo>
                  <a:cubicBezTo>
                    <a:pt x="14083" y="3286"/>
                    <a:pt x="13936" y="3240"/>
                    <a:pt x="13984" y="3107"/>
                  </a:cubicBezTo>
                  <a:cubicBezTo>
                    <a:pt x="14000" y="3062"/>
                    <a:pt x="13987" y="3006"/>
                    <a:pt x="13984" y="2957"/>
                  </a:cubicBezTo>
                  <a:cubicBezTo>
                    <a:pt x="13871" y="2829"/>
                    <a:pt x="13747" y="2700"/>
                    <a:pt x="13713" y="2580"/>
                  </a:cubicBezTo>
                  <a:cubicBezTo>
                    <a:pt x="13710" y="2569"/>
                    <a:pt x="13689" y="2540"/>
                    <a:pt x="13677" y="2527"/>
                  </a:cubicBezTo>
                  <a:cubicBezTo>
                    <a:pt x="13647" y="2522"/>
                    <a:pt x="13616" y="2505"/>
                    <a:pt x="13587" y="2516"/>
                  </a:cubicBezTo>
                  <a:cubicBezTo>
                    <a:pt x="13478" y="2556"/>
                    <a:pt x="13286" y="2452"/>
                    <a:pt x="13154" y="2279"/>
                  </a:cubicBezTo>
                  <a:cubicBezTo>
                    <a:pt x="13106" y="2216"/>
                    <a:pt x="12970" y="2147"/>
                    <a:pt x="12847" y="2075"/>
                  </a:cubicBezTo>
                  <a:cubicBezTo>
                    <a:pt x="12594" y="1958"/>
                    <a:pt x="12327" y="1838"/>
                    <a:pt x="12035" y="1731"/>
                  </a:cubicBezTo>
                  <a:cubicBezTo>
                    <a:pt x="11591" y="1605"/>
                    <a:pt x="10995" y="1356"/>
                    <a:pt x="10682" y="1161"/>
                  </a:cubicBezTo>
                  <a:cubicBezTo>
                    <a:pt x="10357" y="959"/>
                    <a:pt x="9885" y="796"/>
                    <a:pt x="9636" y="796"/>
                  </a:cubicBezTo>
                  <a:cubicBezTo>
                    <a:pt x="9369" y="796"/>
                    <a:pt x="8958" y="610"/>
                    <a:pt x="8589" y="398"/>
                  </a:cubicBezTo>
                  <a:cubicBezTo>
                    <a:pt x="8075" y="536"/>
                    <a:pt x="7634" y="343"/>
                    <a:pt x="7561" y="0"/>
                  </a:cubicBezTo>
                  <a:cubicBezTo>
                    <a:pt x="7558" y="1"/>
                    <a:pt x="7546" y="-1"/>
                    <a:pt x="7543" y="0"/>
                  </a:cubicBezTo>
                  <a:close/>
                  <a:moveTo>
                    <a:pt x="1" y="785"/>
                  </a:moveTo>
                  <a:cubicBezTo>
                    <a:pt x="3" y="786"/>
                    <a:pt x="-2" y="794"/>
                    <a:pt x="1" y="796"/>
                  </a:cubicBezTo>
                  <a:cubicBezTo>
                    <a:pt x="67" y="828"/>
                    <a:pt x="149" y="859"/>
                    <a:pt x="217" y="892"/>
                  </a:cubicBezTo>
                  <a:cubicBezTo>
                    <a:pt x="212" y="888"/>
                    <a:pt x="223" y="886"/>
                    <a:pt x="217" y="882"/>
                  </a:cubicBezTo>
                  <a:cubicBezTo>
                    <a:pt x="136" y="839"/>
                    <a:pt x="76" y="823"/>
                    <a:pt x="1" y="785"/>
                  </a:cubicBezTo>
                  <a:close/>
                </a:path>
              </a:pathLst>
            </a:custGeom>
            <a:ln>
              <a:noFill/>
            </a:ln>
            <a:effectLst/>
          </p:spPr>
        </p:pic>
        <p:pic>
          <p:nvPicPr>
            <p:cNvPr id="226" name="Image" descr="Image"/>
            <p:cNvPicPr>
              <a:picLocks/>
            </p:cNvPicPr>
            <p:nvPr/>
          </p:nvPicPr>
          <p:blipFill>
            <a:blip r:embed="rId15"/>
            <a:stretch>
              <a:fillRect/>
            </a:stretch>
          </p:blipFill>
          <p:spPr>
            <a:xfrm>
              <a:off x="0" y="0"/>
              <a:ext cx="546902" cy="899092"/>
            </a:xfrm>
            <a:prstGeom prst="rect">
              <a:avLst/>
            </a:prstGeom>
            <a:effectLst/>
          </p:spPr>
        </p:pic>
      </p:grpSp>
      <p:grpSp>
        <p:nvGrpSpPr>
          <p:cNvPr id="231" name="Image"/>
          <p:cNvGrpSpPr/>
          <p:nvPr/>
        </p:nvGrpSpPr>
        <p:grpSpPr>
          <a:xfrm rot="10810615" flipH="1">
            <a:off x="23406488" y="1622993"/>
            <a:ext cx="552856" cy="930462"/>
            <a:chOff x="0" y="0"/>
            <a:chExt cx="552854" cy="930460"/>
          </a:xfrm>
        </p:grpSpPr>
        <p:pic>
          <p:nvPicPr>
            <p:cNvPr id="230" name="Image" descr="Image"/>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a:xfrm>
              <a:off x="35921" y="40661"/>
              <a:ext cx="481105" cy="829084"/>
            </a:xfrm>
            <a:custGeom>
              <a:avLst/>
              <a:gdLst/>
              <a:ahLst/>
              <a:cxnLst>
                <a:cxn ang="0">
                  <a:pos x="wd2" y="hd2"/>
                </a:cxn>
                <a:cxn ang="5400000">
                  <a:pos x="wd2" y="hd2"/>
                </a:cxn>
                <a:cxn ang="10800000">
                  <a:pos x="wd2" y="hd2"/>
                </a:cxn>
                <a:cxn ang="16200000">
                  <a:pos x="wd2" y="hd2"/>
                </a:cxn>
              </a:cxnLst>
              <a:rect l="0" t="0" r="r" b="b"/>
              <a:pathLst>
                <a:path w="21593" h="21599" extrusionOk="0">
                  <a:moveTo>
                    <a:pt x="7089" y="0"/>
                  </a:moveTo>
                  <a:cubicBezTo>
                    <a:pt x="6989" y="29"/>
                    <a:pt x="6863" y="53"/>
                    <a:pt x="6715" y="31"/>
                  </a:cubicBezTo>
                  <a:cubicBezTo>
                    <a:pt x="6611" y="15"/>
                    <a:pt x="6502" y="12"/>
                    <a:pt x="6412" y="21"/>
                  </a:cubicBezTo>
                  <a:cubicBezTo>
                    <a:pt x="6323" y="30"/>
                    <a:pt x="6266" y="53"/>
                    <a:pt x="6234" y="83"/>
                  </a:cubicBezTo>
                  <a:cubicBezTo>
                    <a:pt x="6202" y="113"/>
                    <a:pt x="6020" y="129"/>
                    <a:pt x="5789" y="145"/>
                  </a:cubicBezTo>
                  <a:cubicBezTo>
                    <a:pt x="5572" y="159"/>
                    <a:pt x="5298" y="171"/>
                    <a:pt x="5005" y="165"/>
                  </a:cubicBezTo>
                  <a:cubicBezTo>
                    <a:pt x="4401" y="154"/>
                    <a:pt x="3824" y="200"/>
                    <a:pt x="3705" y="269"/>
                  </a:cubicBezTo>
                  <a:cubicBezTo>
                    <a:pt x="3586" y="337"/>
                    <a:pt x="3378" y="371"/>
                    <a:pt x="3242" y="341"/>
                  </a:cubicBezTo>
                  <a:cubicBezTo>
                    <a:pt x="3106" y="311"/>
                    <a:pt x="2843" y="423"/>
                    <a:pt x="2654" y="589"/>
                  </a:cubicBezTo>
                  <a:cubicBezTo>
                    <a:pt x="2631" y="610"/>
                    <a:pt x="2604" y="603"/>
                    <a:pt x="2583" y="620"/>
                  </a:cubicBezTo>
                  <a:cubicBezTo>
                    <a:pt x="2561" y="648"/>
                    <a:pt x="2561" y="679"/>
                    <a:pt x="2512" y="713"/>
                  </a:cubicBezTo>
                  <a:cubicBezTo>
                    <a:pt x="2449" y="757"/>
                    <a:pt x="2387" y="759"/>
                    <a:pt x="2333" y="775"/>
                  </a:cubicBezTo>
                  <a:cubicBezTo>
                    <a:pt x="2318" y="781"/>
                    <a:pt x="2313" y="803"/>
                    <a:pt x="2298" y="806"/>
                  </a:cubicBezTo>
                  <a:cubicBezTo>
                    <a:pt x="2282" y="809"/>
                    <a:pt x="2260" y="807"/>
                    <a:pt x="2244" y="806"/>
                  </a:cubicBezTo>
                  <a:cubicBezTo>
                    <a:pt x="2174" y="809"/>
                    <a:pt x="2100" y="796"/>
                    <a:pt x="2013" y="755"/>
                  </a:cubicBezTo>
                  <a:cubicBezTo>
                    <a:pt x="2005" y="751"/>
                    <a:pt x="2003" y="748"/>
                    <a:pt x="1995" y="744"/>
                  </a:cubicBezTo>
                  <a:cubicBezTo>
                    <a:pt x="1920" y="710"/>
                    <a:pt x="1862" y="701"/>
                    <a:pt x="1799" y="693"/>
                  </a:cubicBezTo>
                  <a:cubicBezTo>
                    <a:pt x="1675" y="684"/>
                    <a:pt x="1506" y="746"/>
                    <a:pt x="1300" y="848"/>
                  </a:cubicBezTo>
                  <a:cubicBezTo>
                    <a:pt x="1238" y="907"/>
                    <a:pt x="1206" y="975"/>
                    <a:pt x="1247" y="1013"/>
                  </a:cubicBezTo>
                  <a:cubicBezTo>
                    <a:pt x="1310" y="1073"/>
                    <a:pt x="1256" y="1189"/>
                    <a:pt x="1122" y="1282"/>
                  </a:cubicBezTo>
                  <a:cubicBezTo>
                    <a:pt x="836" y="1481"/>
                    <a:pt x="639" y="1441"/>
                    <a:pt x="89" y="1158"/>
                  </a:cubicBezTo>
                  <a:cubicBezTo>
                    <a:pt x="62" y="1150"/>
                    <a:pt x="28" y="1147"/>
                    <a:pt x="0" y="1137"/>
                  </a:cubicBezTo>
                  <a:cubicBezTo>
                    <a:pt x="575" y="1443"/>
                    <a:pt x="709" y="1621"/>
                    <a:pt x="534" y="1809"/>
                  </a:cubicBezTo>
                  <a:cubicBezTo>
                    <a:pt x="410" y="1943"/>
                    <a:pt x="348" y="2355"/>
                    <a:pt x="321" y="2802"/>
                  </a:cubicBezTo>
                  <a:cubicBezTo>
                    <a:pt x="345" y="2979"/>
                    <a:pt x="384" y="3021"/>
                    <a:pt x="410" y="3278"/>
                  </a:cubicBezTo>
                  <a:cubicBezTo>
                    <a:pt x="469" y="3862"/>
                    <a:pt x="545" y="4244"/>
                    <a:pt x="641" y="4642"/>
                  </a:cubicBezTo>
                  <a:cubicBezTo>
                    <a:pt x="658" y="4710"/>
                    <a:pt x="658" y="4814"/>
                    <a:pt x="677" y="4880"/>
                  </a:cubicBezTo>
                  <a:cubicBezTo>
                    <a:pt x="696" y="4896"/>
                    <a:pt x="706" y="4905"/>
                    <a:pt x="730" y="4922"/>
                  </a:cubicBezTo>
                  <a:cubicBezTo>
                    <a:pt x="866" y="5016"/>
                    <a:pt x="925" y="5119"/>
                    <a:pt x="855" y="5159"/>
                  </a:cubicBezTo>
                  <a:cubicBezTo>
                    <a:pt x="829" y="5175"/>
                    <a:pt x="843" y="5302"/>
                    <a:pt x="873" y="5418"/>
                  </a:cubicBezTo>
                  <a:cubicBezTo>
                    <a:pt x="1017" y="5803"/>
                    <a:pt x="1158" y="6171"/>
                    <a:pt x="1443" y="6731"/>
                  </a:cubicBezTo>
                  <a:cubicBezTo>
                    <a:pt x="1709" y="7254"/>
                    <a:pt x="2109" y="7729"/>
                    <a:pt x="2405" y="7879"/>
                  </a:cubicBezTo>
                  <a:cubicBezTo>
                    <a:pt x="3052" y="8206"/>
                    <a:pt x="3302" y="8662"/>
                    <a:pt x="2957" y="8902"/>
                  </a:cubicBezTo>
                  <a:cubicBezTo>
                    <a:pt x="2749" y="9047"/>
                    <a:pt x="2756" y="9133"/>
                    <a:pt x="2975" y="9285"/>
                  </a:cubicBezTo>
                  <a:cubicBezTo>
                    <a:pt x="3128" y="9392"/>
                    <a:pt x="3192" y="9511"/>
                    <a:pt x="3117" y="9554"/>
                  </a:cubicBezTo>
                  <a:cubicBezTo>
                    <a:pt x="3080" y="9575"/>
                    <a:pt x="3096" y="9639"/>
                    <a:pt x="3153" y="9719"/>
                  </a:cubicBezTo>
                  <a:cubicBezTo>
                    <a:pt x="3163" y="9727"/>
                    <a:pt x="3161" y="9732"/>
                    <a:pt x="3171" y="9740"/>
                  </a:cubicBezTo>
                  <a:cubicBezTo>
                    <a:pt x="3225" y="9782"/>
                    <a:pt x="3273" y="9839"/>
                    <a:pt x="3331" y="9874"/>
                  </a:cubicBezTo>
                  <a:cubicBezTo>
                    <a:pt x="3477" y="9962"/>
                    <a:pt x="3547" y="10020"/>
                    <a:pt x="3616" y="10081"/>
                  </a:cubicBezTo>
                  <a:cubicBezTo>
                    <a:pt x="3819" y="10117"/>
                    <a:pt x="3986" y="10167"/>
                    <a:pt x="4026" y="10236"/>
                  </a:cubicBezTo>
                  <a:cubicBezTo>
                    <a:pt x="4070" y="10313"/>
                    <a:pt x="3971" y="10420"/>
                    <a:pt x="3812" y="10515"/>
                  </a:cubicBezTo>
                  <a:cubicBezTo>
                    <a:pt x="3829" y="10529"/>
                    <a:pt x="3827" y="10542"/>
                    <a:pt x="3847" y="10557"/>
                  </a:cubicBezTo>
                  <a:cubicBezTo>
                    <a:pt x="3943" y="10623"/>
                    <a:pt x="3980" y="10680"/>
                    <a:pt x="3990" y="10732"/>
                  </a:cubicBezTo>
                  <a:cubicBezTo>
                    <a:pt x="4126" y="10762"/>
                    <a:pt x="4150" y="10860"/>
                    <a:pt x="4115" y="11115"/>
                  </a:cubicBezTo>
                  <a:cubicBezTo>
                    <a:pt x="4111" y="11142"/>
                    <a:pt x="4134" y="11152"/>
                    <a:pt x="4132" y="11177"/>
                  </a:cubicBezTo>
                  <a:cubicBezTo>
                    <a:pt x="4451" y="11232"/>
                    <a:pt x="4525" y="11319"/>
                    <a:pt x="4435" y="11518"/>
                  </a:cubicBezTo>
                  <a:cubicBezTo>
                    <a:pt x="4417" y="11558"/>
                    <a:pt x="4435" y="11618"/>
                    <a:pt x="4435" y="11673"/>
                  </a:cubicBezTo>
                  <a:cubicBezTo>
                    <a:pt x="4469" y="11690"/>
                    <a:pt x="4467" y="11709"/>
                    <a:pt x="4507" y="11725"/>
                  </a:cubicBezTo>
                  <a:cubicBezTo>
                    <a:pt x="4754" y="11825"/>
                    <a:pt x="4907" y="11956"/>
                    <a:pt x="4845" y="12014"/>
                  </a:cubicBezTo>
                  <a:cubicBezTo>
                    <a:pt x="4783" y="12072"/>
                    <a:pt x="4892" y="12149"/>
                    <a:pt x="5077" y="12190"/>
                  </a:cubicBezTo>
                  <a:cubicBezTo>
                    <a:pt x="5088" y="12193"/>
                    <a:pt x="5083" y="12208"/>
                    <a:pt x="5094" y="12211"/>
                  </a:cubicBezTo>
                  <a:lnTo>
                    <a:pt x="5166" y="12159"/>
                  </a:lnTo>
                  <a:cubicBezTo>
                    <a:pt x="5436" y="11952"/>
                    <a:pt x="5671" y="11884"/>
                    <a:pt x="5932" y="11942"/>
                  </a:cubicBezTo>
                  <a:cubicBezTo>
                    <a:pt x="6239" y="12010"/>
                    <a:pt x="6268" y="12053"/>
                    <a:pt x="6056" y="12200"/>
                  </a:cubicBezTo>
                  <a:cubicBezTo>
                    <a:pt x="5911" y="12302"/>
                    <a:pt x="5866" y="12454"/>
                    <a:pt x="5949" y="12531"/>
                  </a:cubicBezTo>
                  <a:cubicBezTo>
                    <a:pt x="6032" y="12609"/>
                    <a:pt x="5942" y="12783"/>
                    <a:pt x="5736" y="12914"/>
                  </a:cubicBezTo>
                  <a:cubicBezTo>
                    <a:pt x="5647" y="12970"/>
                    <a:pt x="5584" y="13029"/>
                    <a:pt x="5540" y="13090"/>
                  </a:cubicBezTo>
                  <a:cubicBezTo>
                    <a:pt x="5561" y="13137"/>
                    <a:pt x="5555" y="13194"/>
                    <a:pt x="5522" y="13245"/>
                  </a:cubicBezTo>
                  <a:cubicBezTo>
                    <a:pt x="5457" y="13342"/>
                    <a:pt x="5610" y="13478"/>
                    <a:pt x="5860" y="13555"/>
                  </a:cubicBezTo>
                  <a:cubicBezTo>
                    <a:pt x="6109" y="13632"/>
                    <a:pt x="6266" y="13733"/>
                    <a:pt x="6199" y="13772"/>
                  </a:cubicBezTo>
                  <a:cubicBezTo>
                    <a:pt x="6132" y="13811"/>
                    <a:pt x="6170" y="13945"/>
                    <a:pt x="6288" y="14072"/>
                  </a:cubicBezTo>
                  <a:cubicBezTo>
                    <a:pt x="6427" y="14222"/>
                    <a:pt x="6432" y="14320"/>
                    <a:pt x="6288" y="14372"/>
                  </a:cubicBezTo>
                  <a:cubicBezTo>
                    <a:pt x="5999" y="14475"/>
                    <a:pt x="5998" y="15044"/>
                    <a:pt x="6288" y="15147"/>
                  </a:cubicBezTo>
                  <a:cubicBezTo>
                    <a:pt x="6411" y="15191"/>
                    <a:pt x="6434" y="15284"/>
                    <a:pt x="6359" y="15354"/>
                  </a:cubicBezTo>
                  <a:cubicBezTo>
                    <a:pt x="6283" y="15425"/>
                    <a:pt x="6415" y="15459"/>
                    <a:pt x="6644" y="15437"/>
                  </a:cubicBezTo>
                  <a:cubicBezTo>
                    <a:pt x="6928" y="15409"/>
                    <a:pt x="7052" y="15476"/>
                    <a:pt x="7054" y="15654"/>
                  </a:cubicBezTo>
                  <a:cubicBezTo>
                    <a:pt x="7055" y="15794"/>
                    <a:pt x="7181" y="16041"/>
                    <a:pt x="7339" y="16202"/>
                  </a:cubicBezTo>
                  <a:cubicBezTo>
                    <a:pt x="7496" y="16362"/>
                    <a:pt x="7590" y="16626"/>
                    <a:pt x="7552" y="16781"/>
                  </a:cubicBezTo>
                  <a:cubicBezTo>
                    <a:pt x="7499" y="17004"/>
                    <a:pt x="7596" y="17059"/>
                    <a:pt x="8033" y="17070"/>
                  </a:cubicBezTo>
                  <a:cubicBezTo>
                    <a:pt x="8945" y="17093"/>
                    <a:pt x="9022" y="17118"/>
                    <a:pt x="8746" y="17277"/>
                  </a:cubicBezTo>
                  <a:cubicBezTo>
                    <a:pt x="8408" y="17472"/>
                    <a:pt x="8411" y="18169"/>
                    <a:pt x="8746" y="18363"/>
                  </a:cubicBezTo>
                  <a:cubicBezTo>
                    <a:pt x="8933" y="18471"/>
                    <a:pt x="8923" y="18560"/>
                    <a:pt x="8746" y="18683"/>
                  </a:cubicBezTo>
                  <a:cubicBezTo>
                    <a:pt x="8465" y="18879"/>
                    <a:pt x="8679" y="19097"/>
                    <a:pt x="9138" y="19097"/>
                  </a:cubicBezTo>
                  <a:cubicBezTo>
                    <a:pt x="9502" y="19097"/>
                    <a:pt x="9868" y="19764"/>
                    <a:pt x="9565" y="19872"/>
                  </a:cubicBezTo>
                  <a:cubicBezTo>
                    <a:pt x="9280" y="19974"/>
                    <a:pt x="10775" y="20757"/>
                    <a:pt x="11756" y="21020"/>
                  </a:cubicBezTo>
                  <a:cubicBezTo>
                    <a:pt x="12207" y="21141"/>
                    <a:pt x="12742" y="21319"/>
                    <a:pt x="12950" y="21423"/>
                  </a:cubicBezTo>
                  <a:cubicBezTo>
                    <a:pt x="13196" y="21547"/>
                    <a:pt x="13532" y="21582"/>
                    <a:pt x="13911" y="21527"/>
                  </a:cubicBezTo>
                  <a:cubicBezTo>
                    <a:pt x="14360" y="21462"/>
                    <a:pt x="14633" y="21496"/>
                    <a:pt x="14784" y="21599"/>
                  </a:cubicBezTo>
                  <a:cubicBezTo>
                    <a:pt x="14797" y="21538"/>
                    <a:pt x="14824" y="21456"/>
                    <a:pt x="14802" y="21423"/>
                  </a:cubicBezTo>
                  <a:cubicBezTo>
                    <a:pt x="14640" y="21179"/>
                    <a:pt x="17309" y="20345"/>
                    <a:pt x="17545" y="20565"/>
                  </a:cubicBezTo>
                  <a:cubicBezTo>
                    <a:pt x="17711" y="20720"/>
                    <a:pt x="18461" y="20534"/>
                    <a:pt x="19362" y="20120"/>
                  </a:cubicBezTo>
                  <a:cubicBezTo>
                    <a:pt x="19404" y="20101"/>
                    <a:pt x="19461" y="20096"/>
                    <a:pt x="19505" y="20079"/>
                  </a:cubicBezTo>
                  <a:cubicBezTo>
                    <a:pt x="19295" y="19936"/>
                    <a:pt x="19382" y="19838"/>
                    <a:pt x="19896" y="19614"/>
                  </a:cubicBezTo>
                  <a:cubicBezTo>
                    <a:pt x="20543" y="19332"/>
                    <a:pt x="20573" y="19222"/>
                    <a:pt x="20591" y="17825"/>
                  </a:cubicBezTo>
                  <a:cubicBezTo>
                    <a:pt x="20602" y="17006"/>
                    <a:pt x="20697" y="16251"/>
                    <a:pt x="20805" y="16150"/>
                  </a:cubicBezTo>
                  <a:cubicBezTo>
                    <a:pt x="20913" y="16049"/>
                    <a:pt x="20933" y="15795"/>
                    <a:pt x="20841" y="15581"/>
                  </a:cubicBezTo>
                  <a:cubicBezTo>
                    <a:pt x="20748" y="15368"/>
                    <a:pt x="20803" y="15143"/>
                    <a:pt x="20965" y="15085"/>
                  </a:cubicBezTo>
                  <a:cubicBezTo>
                    <a:pt x="21170" y="15012"/>
                    <a:pt x="21149" y="14811"/>
                    <a:pt x="20876" y="14434"/>
                  </a:cubicBezTo>
                  <a:cubicBezTo>
                    <a:pt x="20460" y="13859"/>
                    <a:pt x="20724" y="13553"/>
                    <a:pt x="21375" y="13865"/>
                  </a:cubicBezTo>
                  <a:cubicBezTo>
                    <a:pt x="21409" y="13882"/>
                    <a:pt x="21446" y="13894"/>
                    <a:pt x="21482" y="13906"/>
                  </a:cubicBezTo>
                  <a:cubicBezTo>
                    <a:pt x="21516" y="13800"/>
                    <a:pt x="21546" y="13690"/>
                    <a:pt x="21589" y="13586"/>
                  </a:cubicBezTo>
                  <a:cubicBezTo>
                    <a:pt x="21600" y="13558"/>
                    <a:pt x="21584" y="13531"/>
                    <a:pt x="21589" y="13503"/>
                  </a:cubicBezTo>
                  <a:cubicBezTo>
                    <a:pt x="21578" y="13411"/>
                    <a:pt x="21581" y="13385"/>
                    <a:pt x="21571" y="13317"/>
                  </a:cubicBezTo>
                  <a:cubicBezTo>
                    <a:pt x="21549" y="13281"/>
                    <a:pt x="21521" y="13238"/>
                    <a:pt x="21482" y="13224"/>
                  </a:cubicBezTo>
                  <a:cubicBezTo>
                    <a:pt x="21363" y="13182"/>
                    <a:pt x="21338" y="13035"/>
                    <a:pt x="21411" y="12904"/>
                  </a:cubicBezTo>
                  <a:cubicBezTo>
                    <a:pt x="21434" y="12860"/>
                    <a:pt x="21415" y="12798"/>
                    <a:pt x="21411" y="12738"/>
                  </a:cubicBezTo>
                  <a:cubicBezTo>
                    <a:pt x="21397" y="12702"/>
                    <a:pt x="21388" y="12708"/>
                    <a:pt x="21375" y="12666"/>
                  </a:cubicBezTo>
                  <a:cubicBezTo>
                    <a:pt x="21320" y="12492"/>
                    <a:pt x="21129" y="12301"/>
                    <a:pt x="20947" y="12242"/>
                  </a:cubicBezTo>
                  <a:cubicBezTo>
                    <a:pt x="20766" y="12183"/>
                    <a:pt x="20669" y="12085"/>
                    <a:pt x="20734" y="12025"/>
                  </a:cubicBezTo>
                  <a:cubicBezTo>
                    <a:pt x="20820" y="11944"/>
                    <a:pt x="20698" y="11639"/>
                    <a:pt x="20502" y="11322"/>
                  </a:cubicBezTo>
                  <a:cubicBezTo>
                    <a:pt x="20462" y="11269"/>
                    <a:pt x="20456" y="11250"/>
                    <a:pt x="20413" y="11198"/>
                  </a:cubicBezTo>
                  <a:cubicBezTo>
                    <a:pt x="20144" y="10867"/>
                    <a:pt x="19842" y="10545"/>
                    <a:pt x="19683" y="10453"/>
                  </a:cubicBezTo>
                  <a:cubicBezTo>
                    <a:pt x="19489" y="10341"/>
                    <a:pt x="19396" y="10216"/>
                    <a:pt x="19416" y="10143"/>
                  </a:cubicBezTo>
                  <a:cubicBezTo>
                    <a:pt x="19298" y="10009"/>
                    <a:pt x="19200" y="9866"/>
                    <a:pt x="19184" y="9750"/>
                  </a:cubicBezTo>
                  <a:cubicBezTo>
                    <a:pt x="19172" y="9664"/>
                    <a:pt x="19119" y="9548"/>
                    <a:pt x="19059" y="9430"/>
                  </a:cubicBezTo>
                  <a:cubicBezTo>
                    <a:pt x="19015" y="9367"/>
                    <a:pt x="18986" y="9319"/>
                    <a:pt x="18935" y="9254"/>
                  </a:cubicBezTo>
                  <a:cubicBezTo>
                    <a:pt x="18844" y="9139"/>
                    <a:pt x="18846" y="9085"/>
                    <a:pt x="18774" y="8985"/>
                  </a:cubicBezTo>
                  <a:cubicBezTo>
                    <a:pt x="18770" y="8980"/>
                    <a:pt x="18778" y="8979"/>
                    <a:pt x="18774" y="8975"/>
                  </a:cubicBezTo>
                  <a:cubicBezTo>
                    <a:pt x="18579" y="8755"/>
                    <a:pt x="18408" y="8531"/>
                    <a:pt x="18400" y="8478"/>
                  </a:cubicBezTo>
                  <a:cubicBezTo>
                    <a:pt x="18398" y="8466"/>
                    <a:pt x="18356" y="8442"/>
                    <a:pt x="18347" y="8427"/>
                  </a:cubicBezTo>
                  <a:cubicBezTo>
                    <a:pt x="17759" y="8339"/>
                    <a:pt x="17189" y="8140"/>
                    <a:pt x="17029" y="7899"/>
                  </a:cubicBezTo>
                  <a:cubicBezTo>
                    <a:pt x="16910" y="7721"/>
                    <a:pt x="17231" y="7313"/>
                    <a:pt x="17545" y="7093"/>
                  </a:cubicBezTo>
                  <a:cubicBezTo>
                    <a:pt x="17184" y="6916"/>
                    <a:pt x="16850" y="6733"/>
                    <a:pt x="16975" y="6731"/>
                  </a:cubicBezTo>
                  <a:cubicBezTo>
                    <a:pt x="17115" y="6729"/>
                    <a:pt x="16978" y="6566"/>
                    <a:pt x="16672" y="6369"/>
                  </a:cubicBezTo>
                  <a:cubicBezTo>
                    <a:pt x="15862" y="5846"/>
                    <a:pt x="14900" y="4874"/>
                    <a:pt x="15087" y="4766"/>
                  </a:cubicBezTo>
                  <a:cubicBezTo>
                    <a:pt x="15176" y="4715"/>
                    <a:pt x="15023" y="4455"/>
                    <a:pt x="14749" y="4187"/>
                  </a:cubicBezTo>
                  <a:lnTo>
                    <a:pt x="14642" y="4074"/>
                  </a:lnTo>
                  <a:cubicBezTo>
                    <a:pt x="14462" y="4087"/>
                    <a:pt x="14237" y="3998"/>
                    <a:pt x="14090" y="3774"/>
                  </a:cubicBezTo>
                  <a:cubicBezTo>
                    <a:pt x="13960" y="3578"/>
                    <a:pt x="13922" y="3454"/>
                    <a:pt x="14054" y="3309"/>
                  </a:cubicBezTo>
                  <a:cubicBezTo>
                    <a:pt x="13840" y="3294"/>
                    <a:pt x="13684" y="3245"/>
                    <a:pt x="13733" y="3112"/>
                  </a:cubicBezTo>
                  <a:cubicBezTo>
                    <a:pt x="13750" y="3067"/>
                    <a:pt x="13754" y="3017"/>
                    <a:pt x="13751" y="2967"/>
                  </a:cubicBezTo>
                  <a:cubicBezTo>
                    <a:pt x="13635" y="2840"/>
                    <a:pt x="13501" y="2694"/>
                    <a:pt x="13466" y="2575"/>
                  </a:cubicBezTo>
                  <a:cubicBezTo>
                    <a:pt x="13463" y="2564"/>
                    <a:pt x="13425" y="2547"/>
                    <a:pt x="13413" y="2533"/>
                  </a:cubicBezTo>
                  <a:cubicBezTo>
                    <a:pt x="13381" y="2528"/>
                    <a:pt x="13354" y="2512"/>
                    <a:pt x="13324" y="2523"/>
                  </a:cubicBezTo>
                  <a:cubicBezTo>
                    <a:pt x="13212" y="2563"/>
                    <a:pt x="13014" y="2457"/>
                    <a:pt x="12878" y="2285"/>
                  </a:cubicBezTo>
                  <a:cubicBezTo>
                    <a:pt x="12829" y="2222"/>
                    <a:pt x="12702" y="2140"/>
                    <a:pt x="12576" y="2068"/>
                  </a:cubicBezTo>
                  <a:cubicBezTo>
                    <a:pt x="12314" y="1951"/>
                    <a:pt x="12040" y="1844"/>
                    <a:pt x="11738" y="1737"/>
                  </a:cubicBezTo>
                  <a:cubicBezTo>
                    <a:pt x="11280" y="1611"/>
                    <a:pt x="10654" y="1363"/>
                    <a:pt x="10331" y="1168"/>
                  </a:cubicBezTo>
                  <a:cubicBezTo>
                    <a:pt x="9996" y="966"/>
                    <a:pt x="9519" y="796"/>
                    <a:pt x="9262" y="796"/>
                  </a:cubicBezTo>
                  <a:cubicBezTo>
                    <a:pt x="8987" y="796"/>
                    <a:pt x="8538" y="605"/>
                    <a:pt x="8158" y="393"/>
                  </a:cubicBezTo>
                  <a:cubicBezTo>
                    <a:pt x="7627" y="531"/>
                    <a:pt x="7183" y="342"/>
                    <a:pt x="7107" y="0"/>
                  </a:cubicBezTo>
                  <a:cubicBezTo>
                    <a:pt x="7104" y="1"/>
                    <a:pt x="7093" y="-1"/>
                    <a:pt x="7089" y="0"/>
                  </a:cubicBezTo>
                  <a:close/>
                </a:path>
              </a:pathLst>
            </a:custGeom>
            <a:ln>
              <a:noFill/>
            </a:ln>
            <a:effectLst/>
          </p:spPr>
        </p:pic>
        <p:pic>
          <p:nvPicPr>
            <p:cNvPr id="229" name="Image" descr="Image"/>
            <p:cNvPicPr>
              <a:picLocks/>
            </p:cNvPicPr>
            <p:nvPr/>
          </p:nvPicPr>
          <p:blipFill>
            <a:blip r:embed="rId16"/>
            <a:stretch>
              <a:fillRect/>
            </a:stretch>
          </p:blipFill>
          <p:spPr>
            <a:xfrm>
              <a:off x="0" y="-1"/>
              <a:ext cx="552855" cy="930462"/>
            </a:xfrm>
            <a:prstGeom prst="rect">
              <a:avLst/>
            </a:prstGeom>
            <a:effectLst/>
          </p:spPr>
        </p:pic>
      </p:grpSp>
      <p:sp>
        <p:nvSpPr>
          <p:cNvPr id="232" name="Emerging pathogen: next superbug?"/>
          <p:cNvSpPr/>
          <p:nvPr/>
        </p:nvSpPr>
        <p:spPr>
          <a:xfrm>
            <a:off x="1028700" y="4309311"/>
            <a:ext cx="12116211" cy="1457947"/>
          </a:xfrm>
          <a:prstGeom prst="rect">
            <a:avLst/>
          </a:prstGeom>
          <a:solidFill>
            <a:srgbClr val="F0EDC6">
              <a:alpha val="94963"/>
            </a:srgbClr>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defRPr sz="4700" u="sng">
                <a:solidFill>
                  <a:srgbClr val="000000"/>
                </a:solidFill>
              </a:defRPr>
            </a:lvl1pPr>
          </a:lstStyle>
          <a:p>
            <a:r>
              <a:t>Emerging pathogen: next superbug?</a:t>
            </a:r>
          </a:p>
        </p:txBody>
      </p:sp>
      <p:sp>
        <p:nvSpPr>
          <p:cNvPr id="233" name="Sudden unexplained increase in incidence in California sea lions (CSLs) within the last decade, from 0.92% in 2017 to 7.2% in 2022"/>
          <p:cNvSpPr/>
          <p:nvPr/>
        </p:nvSpPr>
        <p:spPr>
          <a:xfrm>
            <a:off x="1033244" y="9598582"/>
            <a:ext cx="12107122" cy="3008742"/>
          </a:xfrm>
          <a:prstGeom prst="rect">
            <a:avLst/>
          </a:prstGeom>
          <a:solidFill>
            <a:srgbClr val="F0EDC6">
              <a:alpha val="94963"/>
            </a:srgbClr>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74320" tIns="50800" rIns="50800" bIns="50800" anchor="ctr">
            <a:normAutofit/>
          </a:bodyPr>
          <a:lstStyle>
            <a:lvl1pPr marL="825500" indent="-736600" algn="l">
              <a:buSzPct val="80000"/>
              <a:buBlip>
                <a:blip r:embed="rId17"/>
              </a:buBlip>
              <a:defRPr sz="4700">
                <a:solidFill>
                  <a:srgbClr val="000000"/>
                </a:solidFill>
              </a:defRPr>
            </a:lvl1pPr>
          </a:lstStyle>
          <a:p>
            <a:r>
              <a:rPr dirty="0"/>
              <a:t>Sudden unexplained increase in incidence in California sea lions (CSLs) within the last decade, from 0.92% in 2017 to 7.2% in 2022</a:t>
            </a:r>
          </a:p>
        </p:txBody>
      </p:sp>
      <p:grpSp>
        <p:nvGrpSpPr>
          <p:cNvPr id="236" name="Picture 1030"/>
          <p:cNvGrpSpPr/>
          <p:nvPr/>
        </p:nvGrpSpPr>
        <p:grpSpPr>
          <a:xfrm>
            <a:off x="13608654" y="4790747"/>
            <a:ext cx="9263410" cy="7011056"/>
            <a:chOff x="0" y="0"/>
            <a:chExt cx="9263408" cy="7011054"/>
          </a:xfrm>
        </p:grpSpPr>
        <p:pic>
          <p:nvPicPr>
            <p:cNvPr id="235" name="Picture 1030" descr="Picture 1030"/>
            <p:cNvPicPr>
              <a:picLocks noChangeAspect="1"/>
            </p:cNvPicPr>
            <p:nvPr/>
          </p:nvPicPr>
          <p:blipFill>
            <a:blip r:embed="rId18"/>
            <a:stretch>
              <a:fillRect/>
            </a:stretch>
          </p:blipFill>
          <p:spPr>
            <a:xfrm>
              <a:off x="127000" y="127000"/>
              <a:ext cx="9009409" cy="6757055"/>
            </a:xfrm>
            <a:prstGeom prst="rect">
              <a:avLst/>
            </a:prstGeom>
            <a:ln>
              <a:noFill/>
            </a:ln>
            <a:effectLst/>
          </p:spPr>
        </p:pic>
        <p:pic>
          <p:nvPicPr>
            <p:cNvPr id="234" name="Picture 1030" descr="Picture 1030"/>
            <p:cNvPicPr>
              <a:picLocks/>
            </p:cNvPicPr>
            <p:nvPr/>
          </p:nvPicPr>
          <p:blipFill>
            <a:blip r:embed="rId19"/>
            <a:stretch>
              <a:fillRect/>
            </a:stretch>
          </p:blipFill>
          <p:spPr>
            <a:xfrm>
              <a:off x="0" y="0"/>
              <a:ext cx="9263409" cy="7011055"/>
            </a:xfrm>
            <a:prstGeom prst="rect">
              <a:avLst/>
            </a:prstGeom>
            <a:effectLst/>
          </p:spPr>
        </p:pic>
      </p:grpSp>
      <p:sp>
        <p:nvSpPr>
          <p:cNvPr id="237" name="Causes widespread infection, including pleuritis, suppurative pneumoniae, and abscesses, contributing to disease and stranding"/>
          <p:cNvSpPr/>
          <p:nvPr/>
        </p:nvSpPr>
        <p:spPr>
          <a:xfrm>
            <a:off x="1031885" y="6017959"/>
            <a:ext cx="12109841" cy="3457626"/>
          </a:xfrm>
          <a:prstGeom prst="rect">
            <a:avLst/>
          </a:prstGeom>
          <a:solidFill>
            <a:srgbClr val="F0EDC6">
              <a:alpha val="94963"/>
            </a:srgbClr>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74320" tIns="50800" rIns="50800" bIns="50800" anchor="ctr">
            <a:normAutofit/>
          </a:bodyPr>
          <a:lstStyle>
            <a:lvl1pPr marL="825500" indent="-736600" algn="l">
              <a:buSzPct val="80000"/>
              <a:buBlip>
                <a:blip r:embed="rId17"/>
              </a:buBlip>
              <a:defRPr sz="4700">
                <a:solidFill>
                  <a:srgbClr val="000000"/>
                </a:solidFill>
              </a:defRPr>
            </a:lvl1pPr>
          </a:lstStyle>
          <a:p>
            <a:r>
              <a:rPr dirty="0"/>
              <a:t>Causes widespread infection, including pleuritis, suppurative pneumoniae, and abscesses, contributing to disease and stranding</a:t>
            </a:r>
          </a:p>
        </p:txBody>
      </p:sp>
      <p:sp>
        <p:nvSpPr>
          <p:cNvPr id="238" name="Perilaryngeal abscess"/>
          <p:cNvSpPr/>
          <p:nvPr/>
        </p:nvSpPr>
        <p:spPr>
          <a:xfrm>
            <a:off x="18698982" y="5001386"/>
            <a:ext cx="3994893" cy="593574"/>
          </a:xfrm>
          <a:prstGeom prst="rect">
            <a:avLst/>
          </a:prstGeom>
          <a:solidFill>
            <a:srgbClr val="FFFFFF"/>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lnSpcReduction="10000"/>
          </a:bodyPr>
          <a:lstStyle>
            <a:lvl1pPr defTabSz="718184">
              <a:defRPr sz="3393">
                <a:solidFill>
                  <a:srgbClr val="000000"/>
                </a:solidFill>
              </a:defRPr>
            </a:lvl1pPr>
          </a:lstStyle>
          <a:p>
            <a:r>
              <a:rPr dirty="0" err="1"/>
              <a:t>Perilaryngeal</a:t>
            </a:r>
            <a:r>
              <a:rPr dirty="0"/>
              <a:t> abscess</a:t>
            </a:r>
          </a:p>
        </p:txBody>
      </p:sp>
      <p:sp>
        <p:nvSpPr>
          <p:cNvPr id="239" name="Photo courtesy of Dr. Pádraig Duignan"/>
          <p:cNvSpPr txBox="1"/>
          <p:nvPr/>
        </p:nvSpPr>
        <p:spPr>
          <a:xfrm>
            <a:off x="17825215" y="11707487"/>
            <a:ext cx="5061130"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500">
                <a:solidFill>
                  <a:schemeClr val="accent1">
                    <a:hueOff val="832536"/>
                    <a:satOff val="-1337"/>
                    <a:lumOff val="-21555"/>
                  </a:schemeClr>
                </a:solidFill>
              </a:defRPr>
            </a:lvl1pPr>
          </a:lstStyle>
          <a:p>
            <a:r>
              <a:t>Photo courtesy of Dr. Pádraig Duignan</a:t>
            </a:r>
          </a:p>
        </p:txBody>
      </p:sp>
      <p:sp>
        <p:nvSpPr>
          <p:cNvPr id="240" name="Johnson et al. 2023"/>
          <p:cNvSpPr txBox="1"/>
          <p:nvPr/>
        </p:nvSpPr>
        <p:spPr>
          <a:xfrm>
            <a:off x="10607321" y="12137423"/>
            <a:ext cx="3128333"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2500">
                <a:solidFill>
                  <a:schemeClr val="accent1">
                    <a:hueOff val="832536"/>
                    <a:satOff val="-1337"/>
                    <a:lumOff val="-21555"/>
                  </a:schemeClr>
                </a:solidFill>
              </a:defRPr>
            </a:lvl1pPr>
          </a:lstStyle>
          <a:p>
            <a:r>
              <a:rPr dirty="0"/>
              <a:t>Johnson et al. 2023</a:t>
            </a:r>
          </a:p>
        </p:txBody>
      </p:sp>
      <p:sp>
        <p:nvSpPr>
          <p:cNvPr id="241" name="Jang et al. 2010"/>
          <p:cNvSpPr txBox="1"/>
          <p:nvPr/>
        </p:nvSpPr>
        <p:spPr>
          <a:xfrm>
            <a:off x="11058306" y="8988047"/>
            <a:ext cx="3128333"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2500">
                <a:solidFill>
                  <a:schemeClr val="accent1">
                    <a:hueOff val="832536"/>
                    <a:satOff val="-1337"/>
                    <a:lumOff val="-21555"/>
                  </a:schemeClr>
                </a:solidFill>
              </a:defRPr>
            </a:lvl1pPr>
          </a:lstStyle>
          <a:p>
            <a:r>
              <a:rPr dirty="0"/>
              <a:t>Jang et al. 2010</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hueOff val="-266614"/>
            <a:satOff val="17837"/>
            <a:lumOff val="17247"/>
          </a:schemeClr>
        </a:solidFill>
        <a:effectLst/>
      </p:bgPr>
    </p:bg>
    <p:spTree>
      <p:nvGrpSpPr>
        <p:cNvPr id="1" name=""/>
        <p:cNvGrpSpPr/>
        <p:nvPr/>
      </p:nvGrpSpPr>
      <p:grpSpPr>
        <a:xfrm>
          <a:off x="0" y="0"/>
          <a:ext cx="0" cy="0"/>
          <a:chOff x="0" y="0"/>
          <a:chExt cx="0" cy="0"/>
        </a:xfrm>
      </p:grpSpPr>
      <p:sp>
        <p:nvSpPr>
          <p:cNvPr id="243" name="AIM 2 Investigate the virulence of representative HMV K2 K. pneumoniae genotypes through in-vitro challenge models"/>
          <p:cNvSpPr/>
          <p:nvPr/>
        </p:nvSpPr>
        <p:spPr>
          <a:xfrm>
            <a:off x="12414967" y="4164388"/>
            <a:ext cx="10958046" cy="4211966"/>
          </a:xfrm>
          <a:prstGeom prst="rect">
            <a:avLst/>
          </a:prstGeom>
          <a:solidFill>
            <a:srgbClr val="F0EDC6">
              <a:alpha val="94963"/>
            </a:srgbClr>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65760" tIns="50800" rIns="50800" bIns="50800" anchor="ctr">
            <a:normAutofit/>
          </a:bodyPr>
          <a:lstStyle/>
          <a:p>
            <a:pPr algn="l">
              <a:defRPr sz="4700" u="sng">
                <a:solidFill>
                  <a:srgbClr val="000000"/>
                </a:solidFill>
              </a:defRPr>
            </a:pPr>
            <a:r>
              <a:rPr dirty="0"/>
              <a:t>AIM 2</a:t>
            </a:r>
            <a:br>
              <a:rPr u="none" dirty="0"/>
            </a:br>
            <a:r>
              <a:rPr u="none" dirty="0"/>
              <a:t>Investigate the virulence of representative HMV K2 </a:t>
            </a:r>
            <a:r>
              <a:rPr i="1" u="none" dirty="0"/>
              <a:t>K. pneumoniae</a:t>
            </a:r>
            <a:r>
              <a:rPr u="none" dirty="0"/>
              <a:t> genotypes through </a:t>
            </a:r>
            <a:r>
              <a:rPr i="1" u="none" dirty="0"/>
              <a:t>in-vitro</a:t>
            </a:r>
            <a:r>
              <a:rPr u="none" dirty="0"/>
              <a:t> challenge models</a:t>
            </a:r>
          </a:p>
        </p:txBody>
      </p:sp>
      <p:sp>
        <p:nvSpPr>
          <p:cNvPr id="244" name="Project aims"/>
          <p:cNvSpPr txBox="1">
            <a:spLocks noGrp="1"/>
          </p:cNvSpPr>
          <p:nvPr>
            <p:ph type="title"/>
          </p:nvPr>
        </p:nvSpPr>
        <p:spPr>
          <a:prstGeom prst="rect">
            <a:avLst/>
          </a:prstGeom>
        </p:spPr>
        <p:txBody>
          <a:bodyPr/>
          <a:lstStyle>
            <a:lvl1pPr>
              <a:defRPr>
                <a:solidFill>
                  <a:srgbClr val="000000"/>
                </a:solidFill>
              </a:defRPr>
            </a:lvl1pPr>
          </a:lstStyle>
          <a:p>
            <a:r>
              <a:t>Project aims</a:t>
            </a:r>
          </a:p>
        </p:txBody>
      </p:sp>
      <p:sp>
        <p:nvSpPr>
          <p:cNvPr id="245" name="Photo by Bill Hunnewell © TMMC"/>
          <p:cNvSpPr txBox="1"/>
          <p:nvPr/>
        </p:nvSpPr>
        <p:spPr>
          <a:xfrm>
            <a:off x="20194599" y="3581400"/>
            <a:ext cx="3265030"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chemeClr val="accent1">
                    <a:hueOff val="832536"/>
                    <a:satOff val="-1337"/>
                    <a:lumOff val="-21555"/>
                  </a:schemeClr>
                </a:solidFill>
              </a:defRPr>
            </a:lvl1pPr>
          </a:lstStyle>
          <a:p>
            <a:r>
              <a:t>Photo by Bill Hunnewell © TMMC</a:t>
            </a:r>
          </a:p>
        </p:txBody>
      </p:sp>
      <p:grpSp>
        <p:nvGrpSpPr>
          <p:cNvPr id="248" name="Image"/>
          <p:cNvGrpSpPr/>
          <p:nvPr/>
        </p:nvGrpSpPr>
        <p:grpSpPr>
          <a:xfrm>
            <a:off x="20475117" y="660400"/>
            <a:ext cx="2977598" cy="3035300"/>
            <a:chOff x="0" y="0"/>
            <a:chExt cx="2977596" cy="3035300"/>
          </a:xfrm>
        </p:grpSpPr>
        <p:pic>
          <p:nvPicPr>
            <p:cNvPr id="247" name="Image" descr="Image"/>
            <p:cNvPicPr>
              <a:picLocks noChangeAspect="1"/>
            </p:cNvPicPr>
            <p:nvPr/>
          </p:nvPicPr>
          <p:blipFill>
            <a:blip r:embed="rId2"/>
            <a:stretch>
              <a:fillRect/>
            </a:stretch>
          </p:blipFill>
          <p:spPr>
            <a:xfrm>
              <a:off x="127000" y="127000"/>
              <a:ext cx="2723597" cy="2781300"/>
            </a:xfrm>
            <a:prstGeom prst="rect">
              <a:avLst/>
            </a:prstGeom>
            <a:ln>
              <a:noFill/>
            </a:ln>
            <a:effectLst/>
          </p:spPr>
        </p:pic>
        <p:pic>
          <p:nvPicPr>
            <p:cNvPr id="246" name="Image" descr="Image"/>
            <p:cNvPicPr>
              <a:picLocks/>
            </p:cNvPicPr>
            <p:nvPr/>
          </p:nvPicPr>
          <p:blipFill>
            <a:blip r:embed="rId3"/>
            <a:stretch>
              <a:fillRect/>
            </a:stretch>
          </p:blipFill>
          <p:spPr>
            <a:xfrm>
              <a:off x="0" y="0"/>
              <a:ext cx="2977597" cy="3035300"/>
            </a:xfrm>
            <a:prstGeom prst="rect">
              <a:avLst/>
            </a:prstGeom>
            <a:effectLst/>
          </p:spPr>
        </p:pic>
      </p:grpSp>
      <p:sp>
        <p:nvSpPr>
          <p:cNvPr id="249" name="AIM 1…"/>
          <p:cNvSpPr/>
          <p:nvPr/>
        </p:nvSpPr>
        <p:spPr>
          <a:xfrm>
            <a:off x="999836" y="4164388"/>
            <a:ext cx="10958046" cy="4211966"/>
          </a:xfrm>
          <a:prstGeom prst="rect">
            <a:avLst/>
          </a:prstGeom>
          <a:solidFill>
            <a:srgbClr val="BACCC8"/>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65760" tIns="50800" rIns="50800" bIns="50800" anchor="ctr">
            <a:normAutofit/>
          </a:bodyPr>
          <a:lstStyle/>
          <a:p>
            <a:pPr algn="l">
              <a:defRPr sz="4700" u="sng">
                <a:solidFill>
                  <a:srgbClr val="000000"/>
                </a:solidFill>
              </a:defRPr>
            </a:pPr>
            <a:r>
              <a:rPr dirty="0"/>
              <a:t>AIM 1</a:t>
            </a:r>
          </a:p>
          <a:p>
            <a:pPr algn="l">
              <a:defRPr sz="4700">
                <a:solidFill>
                  <a:srgbClr val="000000"/>
                </a:solidFill>
              </a:defRPr>
            </a:pPr>
            <a:r>
              <a:rPr dirty="0"/>
              <a:t>Characterize genetic profiles of hypermucoviscous (HMV) K2 capsular serotype </a:t>
            </a:r>
            <a:r>
              <a:rPr i="1" dirty="0"/>
              <a:t>K. pneumoniae</a:t>
            </a:r>
            <a:r>
              <a:rPr dirty="0"/>
              <a:t> isolates recovered from diseased California sea lions (CSLs)</a:t>
            </a:r>
          </a:p>
        </p:txBody>
      </p:sp>
      <p:sp>
        <p:nvSpPr>
          <p:cNvPr id="250" name="HYPOTHESIS…"/>
          <p:cNvSpPr/>
          <p:nvPr/>
        </p:nvSpPr>
        <p:spPr>
          <a:xfrm>
            <a:off x="999836" y="9022840"/>
            <a:ext cx="10958046" cy="3035301"/>
          </a:xfrm>
          <a:prstGeom prst="rect">
            <a:avLst/>
          </a:prstGeom>
          <a:solidFill>
            <a:srgbClr val="BACCC8"/>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65760" tIns="50800" rIns="50800" bIns="50800" anchor="ctr">
            <a:normAutofit/>
          </a:bodyPr>
          <a:lstStyle/>
          <a:p>
            <a:pPr algn="l">
              <a:defRPr sz="4700" u="sng">
                <a:solidFill>
                  <a:srgbClr val="000000"/>
                </a:solidFill>
              </a:defRPr>
            </a:pPr>
            <a:r>
              <a:rPr dirty="0"/>
              <a:t>HYPOTHESIS</a:t>
            </a:r>
          </a:p>
          <a:p>
            <a:pPr algn="l">
              <a:defRPr sz="4700">
                <a:solidFill>
                  <a:srgbClr val="000000"/>
                </a:solidFill>
              </a:defRPr>
            </a:pPr>
            <a:r>
              <a:rPr dirty="0"/>
              <a:t>HMV K2 </a:t>
            </a:r>
            <a:r>
              <a:rPr i="1" dirty="0"/>
              <a:t>K. pneumoniae</a:t>
            </a:r>
            <a:r>
              <a:rPr dirty="0"/>
              <a:t> isolates from CSLs are </a:t>
            </a:r>
            <a:r>
              <a:rPr b="1" dirty="0"/>
              <a:t>genetically diverse</a:t>
            </a:r>
          </a:p>
        </p:txBody>
      </p:sp>
      <p:sp>
        <p:nvSpPr>
          <p:cNvPr id="251" name="HYPOTHESIS…"/>
          <p:cNvSpPr/>
          <p:nvPr/>
        </p:nvSpPr>
        <p:spPr>
          <a:xfrm>
            <a:off x="12415835" y="9022840"/>
            <a:ext cx="10956309" cy="3035301"/>
          </a:xfrm>
          <a:prstGeom prst="rect">
            <a:avLst/>
          </a:prstGeom>
          <a:solidFill>
            <a:srgbClr val="F0EDC6">
              <a:alpha val="94963"/>
            </a:srgbClr>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65760" tIns="50800" rIns="50800" bIns="50800" anchor="ctr">
            <a:normAutofit/>
          </a:bodyPr>
          <a:lstStyle/>
          <a:p>
            <a:pPr algn="l">
              <a:defRPr sz="4700" u="sng">
                <a:solidFill>
                  <a:srgbClr val="000000"/>
                </a:solidFill>
              </a:defRPr>
            </a:pPr>
            <a:r>
              <a:rPr dirty="0"/>
              <a:t>HYPOTHESIS</a:t>
            </a:r>
          </a:p>
          <a:p>
            <a:pPr algn="l">
              <a:defRPr sz="4700">
                <a:solidFill>
                  <a:srgbClr val="000000"/>
                </a:solidFill>
              </a:defRPr>
            </a:pPr>
            <a:r>
              <a:rPr dirty="0"/>
              <a:t>HMV K2 </a:t>
            </a:r>
            <a:r>
              <a:rPr i="1" dirty="0"/>
              <a:t>K. pneumoniae</a:t>
            </a:r>
            <a:r>
              <a:rPr dirty="0"/>
              <a:t> isolates from CSLs are </a:t>
            </a:r>
            <a:r>
              <a:rPr b="1" dirty="0"/>
              <a:t>significantly more cytotoxic</a:t>
            </a:r>
            <a:r>
              <a:rPr dirty="0"/>
              <a:t> than non-HMV strains</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hueOff val="-266614"/>
            <a:satOff val="17837"/>
            <a:lumOff val="17247"/>
          </a:schemeClr>
        </a:solidFill>
        <a:effectLst/>
      </p:bgPr>
    </p:bg>
    <p:spTree>
      <p:nvGrpSpPr>
        <p:cNvPr id="1" name=""/>
        <p:cNvGrpSpPr/>
        <p:nvPr/>
      </p:nvGrpSpPr>
      <p:grpSpPr>
        <a:xfrm>
          <a:off x="0" y="0"/>
          <a:ext cx="0" cy="0"/>
          <a:chOff x="0" y="0"/>
          <a:chExt cx="0" cy="0"/>
        </a:xfrm>
      </p:grpSpPr>
      <p:sp>
        <p:nvSpPr>
          <p:cNvPr id="253" name="Project Flow"/>
          <p:cNvSpPr txBox="1">
            <a:spLocks noGrp="1"/>
          </p:cNvSpPr>
          <p:nvPr>
            <p:ph type="title"/>
          </p:nvPr>
        </p:nvSpPr>
        <p:spPr>
          <a:prstGeom prst="rect">
            <a:avLst/>
          </a:prstGeom>
        </p:spPr>
        <p:txBody>
          <a:bodyPr/>
          <a:lstStyle>
            <a:lvl1pPr>
              <a:defRPr>
                <a:solidFill>
                  <a:srgbClr val="000000"/>
                </a:solidFill>
              </a:defRPr>
            </a:lvl1pPr>
          </a:lstStyle>
          <a:p>
            <a:r>
              <a:t>Project Flow</a:t>
            </a:r>
          </a:p>
        </p:txBody>
      </p:sp>
      <p:sp>
        <p:nvSpPr>
          <p:cNvPr id="254" name="DNA extraction"/>
          <p:cNvSpPr txBox="1">
            <a:spLocks noGrp="1"/>
          </p:cNvSpPr>
          <p:nvPr>
            <p:ph type="body" sz="quarter" idx="1"/>
          </p:nvPr>
        </p:nvSpPr>
        <p:spPr>
          <a:xfrm>
            <a:off x="5848121" y="4240814"/>
            <a:ext cx="4449532" cy="1443776"/>
          </a:xfrm>
          <a:prstGeom prst="rect">
            <a:avLst/>
          </a:prstGeom>
          <a:solidFill>
            <a:srgbClr val="BACCC8"/>
          </a:solidFill>
          <a:effectLst>
            <a:outerShdw blurRad="50800" dist="25400" dir="5400000" rotWithShape="0">
              <a:srgbClr val="000000">
                <a:alpha val="60000"/>
              </a:srgbClr>
            </a:outerShdw>
          </a:effectLst>
        </p:spPr>
        <p:txBody>
          <a:bodyPr/>
          <a:lstStyle>
            <a:lvl1pPr marL="0" indent="0" algn="ctr">
              <a:spcBef>
                <a:spcPts val="0"/>
              </a:spcBef>
              <a:buSzTx/>
              <a:buNone/>
              <a:defRPr sz="4200">
                <a:solidFill>
                  <a:srgbClr val="000000"/>
                </a:solidFill>
              </a:defRPr>
            </a:lvl1pPr>
          </a:lstStyle>
          <a:p>
            <a:r>
              <a:t>DNA extraction </a:t>
            </a:r>
          </a:p>
        </p:txBody>
      </p:sp>
      <p:sp>
        <p:nvSpPr>
          <p:cNvPr id="255" name="Photo by Bill Hunnewell © TMMC"/>
          <p:cNvSpPr txBox="1"/>
          <p:nvPr/>
        </p:nvSpPr>
        <p:spPr>
          <a:xfrm>
            <a:off x="20194599" y="3606800"/>
            <a:ext cx="3265030"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chemeClr val="accent1">
                    <a:hueOff val="832536"/>
                    <a:satOff val="-1337"/>
                    <a:lumOff val="-21555"/>
                  </a:schemeClr>
                </a:solidFill>
              </a:defRPr>
            </a:lvl1pPr>
          </a:lstStyle>
          <a:p>
            <a:r>
              <a:t>Photo by Bill Hunnewell © TMMC</a:t>
            </a:r>
          </a:p>
        </p:txBody>
      </p:sp>
      <p:grpSp>
        <p:nvGrpSpPr>
          <p:cNvPr id="258" name="Image"/>
          <p:cNvGrpSpPr/>
          <p:nvPr/>
        </p:nvGrpSpPr>
        <p:grpSpPr>
          <a:xfrm>
            <a:off x="19007199" y="639663"/>
            <a:ext cx="4449533" cy="3076774"/>
            <a:chOff x="0" y="0"/>
            <a:chExt cx="4449531" cy="3076772"/>
          </a:xfrm>
        </p:grpSpPr>
        <p:pic>
          <p:nvPicPr>
            <p:cNvPr id="257" name="Image" descr="Image"/>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7000" y="127000"/>
              <a:ext cx="4195532" cy="2822773"/>
            </a:xfrm>
            <a:prstGeom prst="rect">
              <a:avLst/>
            </a:prstGeom>
            <a:ln>
              <a:noFill/>
            </a:ln>
            <a:effectLst/>
          </p:spPr>
        </p:pic>
        <p:pic>
          <p:nvPicPr>
            <p:cNvPr id="256" name="Image" descr="Image"/>
            <p:cNvPicPr>
              <a:picLocks/>
            </p:cNvPicPr>
            <p:nvPr/>
          </p:nvPicPr>
          <p:blipFill>
            <a:blip r:embed="rId4"/>
            <a:stretch>
              <a:fillRect/>
            </a:stretch>
          </p:blipFill>
          <p:spPr>
            <a:xfrm>
              <a:off x="0" y="0"/>
              <a:ext cx="4449532" cy="3076773"/>
            </a:xfrm>
            <a:prstGeom prst="rect">
              <a:avLst/>
            </a:prstGeom>
            <a:effectLst/>
          </p:spPr>
        </p:pic>
      </p:grpSp>
      <p:sp>
        <p:nvSpPr>
          <p:cNvPr id="259" name="Multiplex-PCR"/>
          <p:cNvSpPr/>
          <p:nvPr/>
        </p:nvSpPr>
        <p:spPr>
          <a:xfrm>
            <a:off x="11059397" y="4240814"/>
            <a:ext cx="4449532" cy="1443776"/>
          </a:xfrm>
          <a:prstGeom prst="rect">
            <a:avLst/>
          </a:prstGeom>
          <a:solidFill>
            <a:srgbClr val="BACCC8"/>
          </a:solidFill>
          <a:ln w="12700">
            <a:miter lim="400000"/>
          </a:ln>
          <a:effectLst>
            <a:outerShdw blurRad="50800" dist="25400" dir="5400000" rotWithShape="0">
              <a:srgbClr val="000000">
                <a:alpha val="6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defRPr sz="4200">
                <a:solidFill>
                  <a:srgbClr val="000000"/>
                </a:solidFill>
              </a:defRPr>
            </a:lvl1pPr>
          </a:lstStyle>
          <a:p>
            <a:r>
              <a:t>Multiplex-PCR</a:t>
            </a:r>
          </a:p>
        </p:txBody>
      </p:sp>
      <p:sp>
        <p:nvSpPr>
          <p:cNvPr id="260" name="Next genome sequencing (NGS)"/>
          <p:cNvSpPr/>
          <p:nvPr/>
        </p:nvSpPr>
        <p:spPr>
          <a:xfrm>
            <a:off x="16270673" y="4240814"/>
            <a:ext cx="4449532" cy="1443776"/>
          </a:xfrm>
          <a:prstGeom prst="rect">
            <a:avLst/>
          </a:prstGeom>
          <a:solidFill>
            <a:srgbClr val="BACCC8"/>
          </a:solidFill>
          <a:ln w="12700">
            <a:miter lim="400000"/>
          </a:ln>
          <a:effectLst>
            <a:outerShdw blurRad="50800" dist="25400" dir="5400000" rotWithShape="0">
              <a:srgbClr val="000000">
                <a:alpha val="6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defRPr sz="4200">
                <a:solidFill>
                  <a:srgbClr val="000000"/>
                </a:solidFill>
              </a:defRPr>
            </a:lvl1pPr>
          </a:lstStyle>
          <a:p>
            <a:r>
              <a:t>Next genome sequencing (NGS)</a:t>
            </a:r>
          </a:p>
        </p:txBody>
      </p:sp>
      <p:sp>
        <p:nvSpPr>
          <p:cNvPr id="261" name="Phylogenetic analysis"/>
          <p:cNvSpPr/>
          <p:nvPr/>
        </p:nvSpPr>
        <p:spPr>
          <a:xfrm>
            <a:off x="1965017" y="5776655"/>
            <a:ext cx="3265030" cy="1443775"/>
          </a:xfrm>
          <a:prstGeom prst="rect">
            <a:avLst/>
          </a:prstGeom>
          <a:solidFill>
            <a:srgbClr val="D6EDFF"/>
          </a:solidFill>
          <a:ln w="12700">
            <a:miter lim="400000"/>
          </a:ln>
          <a:effectLst>
            <a:outerShdw blurRad="50800" dist="25400" dir="5400000" rotWithShape="0">
              <a:srgbClr val="000000">
                <a:alpha val="6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defRPr sz="4200">
                <a:solidFill>
                  <a:srgbClr val="000000"/>
                </a:solidFill>
              </a:defRPr>
            </a:lvl1pPr>
          </a:lstStyle>
          <a:p>
            <a:r>
              <a:t>Phylogenetic analysis</a:t>
            </a:r>
          </a:p>
        </p:txBody>
      </p:sp>
      <p:sp>
        <p:nvSpPr>
          <p:cNvPr id="262" name="In-vitro testing validation"/>
          <p:cNvSpPr/>
          <p:nvPr/>
        </p:nvSpPr>
        <p:spPr>
          <a:xfrm>
            <a:off x="6061830" y="11012290"/>
            <a:ext cx="5999478" cy="1561782"/>
          </a:xfrm>
          <a:prstGeom prst="rect">
            <a:avLst/>
          </a:prstGeom>
          <a:solidFill>
            <a:srgbClr val="F0EDC6">
              <a:alpha val="94963"/>
            </a:srgbClr>
          </a:solidFill>
          <a:ln w="12700">
            <a:miter lim="400000"/>
          </a:ln>
          <a:effectLst>
            <a:outerShdw blurRad="50800" dist="25400" dir="5400000" rotWithShape="0">
              <a:srgbClr val="000000">
                <a:alpha val="6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a:defRPr sz="4200">
                <a:solidFill>
                  <a:srgbClr val="000000"/>
                </a:solidFill>
              </a:defRPr>
            </a:pPr>
            <a:r>
              <a:rPr i="1"/>
              <a:t>In-vitro</a:t>
            </a:r>
            <a:r>
              <a:t> testing validation</a:t>
            </a:r>
          </a:p>
        </p:txBody>
      </p:sp>
      <p:sp>
        <p:nvSpPr>
          <p:cNvPr id="263" name="Virulence assays"/>
          <p:cNvSpPr/>
          <p:nvPr/>
        </p:nvSpPr>
        <p:spPr>
          <a:xfrm>
            <a:off x="1965017" y="10957595"/>
            <a:ext cx="3265030" cy="1671173"/>
          </a:xfrm>
          <a:prstGeom prst="rect">
            <a:avLst/>
          </a:prstGeom>
          <a:solidFill>
            <a:srgbClr val="F0EDC6">
              <a:alpha val="94963"/>
            </a:srgbClr>
          </a:solidFill>
          <a:ln w="12700">
            <a:miter lim="400000"/>
          </a:ln>
          <a:effectLst>
            <a:outerShdw blurRad="50800" dist="25400" dir="5400000" rotWithShape="0">
              <a:srgbClr val="000000">
                <a:alpha val="6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defRPr sz="4200">
                <a:solidFill>
                  <a:srgbClr val="000000"/>
                </a:solidFill>
              </a:defRPr>
            </a:lvl1pPr>
          </a:lstStyle>
          <a:p>
            <a:r>
              <a:t>Virulence assays</a:t>
            </a:r>
          </a:p>
        </p:txBody>
      </p:sp>
      <p:sp>
        <p:nvSpPr>
          <p:cNvPr id="264" name="In-vitro:  Vero cells"/>
          <p:cNvSpPr/>
          <p:nvPr/>
        </p:nvSpPr>
        <p:spPr>
          <a:xfrm>
            <a:off x="15041343" y="10678524"/>
            <a:ext cx="6867342" cy="925865"/>
          </a:xfrm>
          <a:prstGeom prst="rect">
            <a:avLst/>
          </a:prstGeom>
          <a:solidFill>
            <a:srgbClr val="F0EDC6">
              <a:alpha val="94963"/>
            </a:srgbClr>
          </a:solidFill>
          <a:ln w="12700">
            <a:miter lim="400000"/>
          </a:ln>
          <a:effectLst>
            <a:outerShdw blurRad="50800" dist="25400" dir="5400000" rotWithShape="0">
              <a:srgbClr val="000000">
                <a:alpha val="6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a:defRPr sz="4200" i="1">
                <a:solidFill>
                  <a:srgbClr val="000000"/>
                </a:solidFill>
              </a:defRPr>
            </a:pPr>
            <a:r>
              <a:t>In-vitro</a:t>
            </a:r>
            <a:r>
              <a:rPr i="0"/>
              <a:t>:  Vero cells</a:t>
            </a:r>
          </a:p>
        </p:txBody>
      </p:sp>
      <p:grpSp>
        <p:nvGrpSpPr>
          <p:cNvPr id="269" name="Group"/>
          <p:cNvGrpSpPr/>
          <p:nvPr/>
        </p:nvGrpSpPr>
        <p:grpSpPr>
          <a:xfrm>
            <a:off x="12105183" y="11044199"/>
            <a:ext cx="2899768" cy="1513381"/>
            <a:chOff x="-107859" y="-199758"/>
            <a:chExt cx="2899767" cy="1513380"/>
          </a:xfrm>
        </p:grpSpPr>
        <p:pic>
          <p:nvPicPr>
            <p:cNvPr id="265" name="Line Line" descr="Line Line"/>
            <p:cNvPicPr>
              <a:picLocks/>
            </p:cNvPicPr>
            <p:nvPr/>
          </p:nvPicPr>
          <p:blipFill>
            <a:blip r:embed="rId5"/>
            <a:stretch>
              <a:fillRect/>
            </a:stretch>
          </p:blipFill>
          <p:spPr>
            <a:xfrm rot="20836800">
              <a:off x="-95139" y="112361"/>
              <a:ext cx="2878984" cy="394137"/>
            </a:xfrm>
            <a:prstGeom prst="rect">
              <a:avLst/>
            </a:prstGeom>
            <a:effectLst/>
          </p:spPr>
        </p:pic>
        <p:pic>
          <p:nvPicPr>
            <p:cNvPr id="267" name="Line Line" descr="Line Line"/>
            <p:cNvPicPr>
              <a:picLocks/>
            </p:cNvPicPr>
            <p:nvPr/>
          </p:nvPicPr>
          <p:blipFill>
            <a:blip r:embed="rId6"/>
            <a:stretch>
              <a:fillRect/>
            </a:stretch>
          </p:blipFill>
          <p:spPr>
            <a:xfrm rot="625607">
              <a:off x="-95603" y="666187"/>
              <a:ext cx="2835161" cy="394137"/>
            </a:xfrm>
            <a:prstGeom prst="rect">
              <a:avLst/>
            </a:prstGeom>
            <a:effectLst/>
          </p:spPr>
        </p:pic>
      </p:grpSp>
      <p:pic>
        <p:nvPicPr>
          <p:cNvPr id="270" name="Line Line" descr="Line Line"/>
          <p:cNvPicPr>
            <a:picLocks/>
          </p:cNvPicPr>
          <p:nvPr/>
        </p:nvPicPr>
        <p:blipFill>
          <a:blip r:embed="rId7"/>
          <a:stretch>
            <a:fillRect/>
          </a:stretch>
        </p:blipFill>
        <p:spPr>
          <a:xfrm rot="5400000">
            <a:off x="3149599" y="10250722"/>
            <a:ext cx="895866" cy="394137"/>
          </a:xfrm>
          <a:prstGeom prst="rect">
            <a:avLst/>
          </a:prstGeom>
        </p:spPr>
      </p:pic>
      <p:sp>
        <p:nvSpPr>
          <p:cNvPr id="272" name="Antimicrobial resistance gene analysis"/>
          <p:cNvSpPr/>
          <p:nvPr/>
        </p:nvSpPr>
        <p:spPr>
          <a:xfrm>
            <a:off x="16250248" y="6142302"/>
            <a:ext cx="4449532" cy="2486741"/>
          </a:xfrm>
          <a:prstGeom prst="rect">
            <a:avLst/>
          </a:prstGeom>
          <a:solidFill>
            <a:srgbClr val="BACCC8"/>
          </a:solidFill>
          <a:ln w="12700">
            <a:miter lim="400000"/>
          </a:ln>
          <a:effectLst>
            <a:outerShdw blurRad="50800" dist="25400" dir="5400000" rotWithShape="0">
              <a:srgbClr val="000000">
                <a:alpha val="6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defRPr sz="4200">
                <a:solidFill>
                  <a:srgbClr val="000000"/>
                </a:solidFill>
              </a:defRPr>
            </a:lvl1pPr>
          </a:lstStyle>
          <a:p>
            <a:r>
              <a:t>Antimicrobial resistance gene analysis</a:t>
            </a:r>
          </a:p>
        </p:txBody>
      </p:sp>
      <p:sp>
        <p:nvSpPr>
          <p:cNvPr id="273" name="In-vitro:  J774A.1 macrophages"/>
          <p:cNvSpPr/>
          <p:nvPr/>
        </p:nvSpPr>
        <p:spPr>
          <a:xfrm>
            <a:off x="15041343" y="11748329"/>
            <a:ext cx="6867342" cy="1074431"/>
          </a:xfrm>
          <a:prstGeom prst="rect">
            <a:avLst/>
          </a:prstGeom>
          <a:solidFill>
            <a:srgbClr val="F0EDC6">
              <a:alpha val="94963"/>
            </a:srgbClr>
          </a:solidFill>
          <a:ln w="12700">
            <a:miter lim="400000"/>
          </a:ln>
          <a:effectLst>
            <a:outerShdw blurRad="50800" dist="25400" dir="5400000" rotWithShape="0">
              <a:srgbClr val="000000">
                <a:alpha val="6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a:defRPr sz="4200" i="1">
                <a:solidFill>
                  <a:srgbClr val="000000"/>
                </a:solidFill>
              </a:defRPr>
            </a:pPr>
            <a:r>
              <a:t>In-vitro</a:t>
            </a:r>
            <a:r>
              <a:rPr i="0"/>
              <a:t>:  J774A.1 macrophages</a:t>
            </a:r>
          </a:p>
        </p:txBody>
      </p:sp>
      <p:sp>
        <p:nvSpPr>
          <p:cNvPr id="274" name="Colony morphology assessment"/>
          <p:cNvSpPr/>
          <p:nvPr/>
        </p:nvSpPr>
        <p:spPr>
          <a:xfrm>
            <a:off x="5848121" y="5904324"/>
            <a:ext cx="4449532" cy="1443775"/>
          </a:xfrm>
          <a:prstGeom prst="rect">
            <a:avLst/>
          </a:prstGeom>
          <a:solidFill>
            <a:srgbClr val="B7BED1"/>
          </a:solidFill>
          <a:ln w="12700">
            <a:miter lim="400000"/>
          </a:ln>
          <a:effectLst>
            <a:outerShdw blurRad="50800" dist="25400" dir="5400000" rotWithShape="0">
              <a:srgbClr val="000000">
                <a:alpha val="6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defTabSz="817244">
              <a:defRPr sz="4158">
                <a:solidFill>
                  <a:srgbClr val="000000"/>
                </a:solidFill>
              </a:defRPr>
            </a:lvl1pPr>
          </a:lstStyle>
          <a:p>
            <a:r>
              <a:t>Colony morphology assessment</a:t>
            </a:r>
          </a:p>
        </p:txBody>
      </p:sp>
      <p:sp>
        <p:nvSpPr>
          <p:cNvPr id="275" name="String test"/>
          <p:cNvSpPr/>
          <p:nvPr/>
        </p:nvSpPr>
        <p:spPr>
          <a:xfrm>
            <a:off x="5848121" y="7573890"/>
            <a:ext cx="4449532" cy="1443776"/>
          </a:xfrm>
          <a:prstGeom prst="rect">
            <a:avLst/>
          </a:prstGeom>
          <a:solidFill>
            <a:srgbClr val="B7BED1"/>
          </a:solidFill>
          <a:ln w="12700">
            <a:miter lim="400000"/>
          </a:ln>
          <a:effectLst>
            <a:outerShdw blurRad="50800" dist="25400" dir="5400000" rotWithShape="0">
              <a:srgbClr val="000000">
                <a:alpha val="6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defRPr sz="4200">
                <a:solidFill>
                  <a:srgbClr val="000000"/>
                </a:solidFill>
              </a:defRPr>
            </a:lvl1pPr>
          </a:lstStyle>
          <a:p>
            <a:r>
              <a:t>String test</a:t>
            </a:r>
          </a:p>
        </p:txBody>
      </p:sp>
      <p:pic>
        <p:nvPicPr>
          <p:cNvPr id="276" name="Line Line" descr="Line Line"/>
          <p:cNvPicPr>
            <a:picLocks/>
          </p:cNvPicPr>
          <p:nvPr/>
        </p:nvPicPr>
        <p:blipFill>
          <a:blip r:embed="rId8"/>
          <a:stretch>
            <a:fillRect/>
          </a:stretch>
        </p:blipFill>
        <p:spPr>
          <a:xfrm>
            <a:off x="10345137" y="4822200"/>
            <a:ext cx="738618" cy="394137"/>
          </a:xfrm>
          <a:prstGeom prst="rect">
            <a:avLst/>
          </a:prstGeom>
        </p:spPr>
      </p:pic>
      <p:pic>
        <p:nvPicPr>
          <p:cNvPr id="278" name="Line Line" descr="Line Line"/>
          <p:cNvPicPr>
            <a:picLocks/>
          </p:cNvPicPr>
          <p:nvPr/>
        </p:nvPicPr>
        <p:blipFill>
          <a:blip r:embed="rId8"/>
          <a:stretch>
            <a:fillRect/>
          </a:stretch>
        </p:blipFill>
        <p:spPr>
          <a:xfrm>
            <a:off x="15556413" y="4822200"/>
            <a:ext cx="738618" cy="394137"/>
          </a:xfrm>
          <a:prstGeom prst="rect">
            <a:avLst/>
          </a:prstGeom>
        </p:spPr>
      </p:pic>
      <p:grpSp>
        <p:nvGrpSpPr>
          <p:cNvPr id="288" name="Group"/>
          <p:cNvGrpSpPr/>
          <p:nvPr/>
        </p:nvGrpSpPr>
        <p:grpSpPr>
          <a:xfrm>
            <a:off x="5279880" y="3958619"/>
            <a:ext cx="1402119" cy="5395192"/>
            <a:chOff x="-60434" y="-71842"/>
            <a:chExt cx="1402118" cy="5395190"/>
          </a:xfrm>
        </p:grpSpPr>
        <p:pic>
          <p:nvPicPr>
            <p:cNvPr id="280" name="Line Line" descr="Line Line"/>
            <p:cNvPicPr>
              <a:picLocks/>
            </p:cNvPicPr>
            <p:nvPr/>
          </p:nvPicPr>
          <p:blipFill>
            <a:blip r:embed="rId9"/>
            <a:stretch>
              <a:fillRect/>
            </a:stretch>
          </p:blipFill>
          <p:spPr>
            <a:xfrm rot="5400000">
              <a:off x="-2446327" y="2554653"/>
              <a:ext cx="5393558" cy="143685"/>
            </a:xfrm>
            <a:prstGeom prst="rect">
              <a:avLst/>
            </a:prstGeom>
            <a:effectLst/>
          </p:spPr>
        </p:pic>
        <p:pic>
          <p:nvPicPr>
            <p:cNvPr id="282" name="Line Line" descr="Line Line"/>
            <p:cNvPicPr>
              <a:picLocks/>
            </p:cNvPicPr>
            <p:nvPr/>
          </p:nvPicPr>
          <p:blipFill>
            <a:blip r:embed="rId10"/>
            <a:stretch>
              <a:fillRect/>
            </a:stretch>
          </p:blipFill>
          <p:spPr>
            <a:xfrm>
              <a:off x="178610" y="5179664"/>
              <a:ext cx="1163074" cy="143685"/>
            </a:xfrm>
            <a:prstGeom prst="rect">
              <a:avLst/>
            </a:prstGeom>
            <a:effectLst/>
          </p:spPr>
        </p:pic>
        <p:pic>
          <p:nvPicPr>
            <p:cNvPr id="284" name="Line Line" descr="Line Line"/>
            <p:cNvPicPr>
              <a:picLocks/>
            </p:cNvPicPr>
            <p:nvPr/>
          </p:nvPicPr>
          <p:blipFill>
            <a:blip r:embed="rId10"/>
            <a:stretch>
              <a:fillRect/>
            </a:stretch>
          </p:blipFill>
          <p:spPr>
            <a:xfrm>
              <a:off x="178610" y="-71843"/>
              <a:ext cx="1163074" cy="143686"/>
            </a:xfrm>
            <a:prstGeom prst="rect">
              <a:avLst/>
            </a:prstGeom>
            <a:effectLst/>
          </p:spPr>
        </p:pic>
        <p:pic>
          <p:nvPicPr>
            <p:cNvPr id="286" name="Line Line" descr="Line Line"/>
            <p:cNvPicPr>
              <a:picLocks/>
            </p:cNvPicPr>
            <p:nvPr/>
          </p:nvPicPr>
          <p:blipFill>
            <a:blip r:embed="rId11"/>
            <a:stretch>
              <a:fillRect/>
            </a:stretch>
          </p:blipFill>
          <p:spPr>
            <a:xfrm>
              <a:off x="-60435" y="2317140"/>
              <a:ext cx="394137" cy="143685"/>
            </a:xfrm>
            <a:prstGeom prst="rect">
              <a:avLst/>
            </a:prstGeom>
            <a:effectLst/>
          </p:spPr>
        </p:pic>
      </p:grpSp>
      <p:grpSp>
        <p:nvGrpSpPr>
          <p:cNvPr id="297" name="Group"/>
          <p:cNvGrpSpPr/>
          <p:nvPr/>
        </p:nvGrpSpPr>
        <p:grpSpPr>
          <a:xfrm>
            <a:off x="5274176" y="10788439"/>
            <a:ext cx="1413527" cy="2116575"/>
            <a:chOff x="-71842" y="-118383"/>
            <a:chExt cx="1413525" cy="2116574"/>
          </a:xfrm>
        </p:grpSpPr>
        <p:pic>
          <p:nvPicPr>
            <p:cNvPr id="289" name="Line Line" descr="Line Line"/>
            <p:cNvPicPr>
              <a:picLocks/>
            </p:cNvPicPr>
            <p:nvPr/>
          </p:nvPicPr>
          <p:blipFill>
            <a:blip r:embed="rId12"/>
            <a:stretch>
              <a:fillRect/>
            </a:stretch>
          </p:blipFill>
          <p:spPr>
            <a:xfrm rot="5400000">
              <a:off x="-528696" y="844490"/>
              <a:ext cx="2069435" cy="143685"/>
            </a:xfrm>
            <a:prstGeom prst="rect">
              <a:avLst/>
            </a:prstGeom>
            <a:effectLst/>
          </p:spPr>
        </p:pic>
        <p:pic>
          <p:nvPicPr>
            <p:cNvPr id="291" name="Line Line" descr="Line Line"/>
            <p:cNvPicPr>
              <a:picLocks/>
            </p:cNvPicPr>
            <p:nvPr/>
          </p:nvPicPr>
          <p:blipFill>
            <a:blip r:embed="rId13"/>
            <a:stretch>
              <a:fillRect/>
            </a:stretch>
          </p:blipFill>
          <p:spPr>
            <a:xfrm>
              <a:off x="424382" y="1854506"/>
              <a:ext cx="917302" cy="143685"/>
            </a:xfrm>
            <a:prstGeom prst="rect">
              <a:avLst/>
            </a:prstGeom>
            <a:effectLst/>
          </p:spPr>
        </p:pic>
        <p:pic>
          <p:nvPicPr>
            <p:cNvPr id="293" name="Line Line" descr="Line Line"/>
            <p:cNvPicPr>
              <a:picLocks/>
            </p:cNvPicPr>
            <p:nvPr/>
          </p:nvPicPr>
          <p:blipFill>
            <a:blip r:embed="rId14"/>
            <a:stretch>
              <a:fillRect/>
            </a:stretch>
          </p:blipFill>
          <p:spPr>
            <a:xfrm>
              <a:off x="404732" y="-71843"/>
              <a:ext cx="936952" cy="143686"/>
            </a:xfrm>
            <a:prstGeom prst="rect">
              <a:avLst/>
            </a:prstGeom>
            <a:effectLst/>
          </p:spPr>
        </p:pic>
        <p:pic>
          <p:nvPicPr>
            <p:cNvPr id="295" name="Line Line" descr="Line Line"/>
            <p:cNvPicPr>
              <a:picLocks/>
            </p:cNvPicPr>
            <p:nvPr/>
          </p:nvPicPr>
          <p:blipFill>
            <a:blip r:embed="rId15"/>
            <a:stretch>
              <a:fillRect/>
            </a:stretch>
          </p:blipFill>
          <p:spPr>
            <a:xfrm>
              <a:off x="-71843" y="844490"/>
              <a:ext cx="660970" cy="143685"/>
            </a:xfrm>
            <a:prstGeom prst="rect">
              <a:avLst/>
            </a:prstGeom>
            <a:effectLst/>
          </p:spPr>
        </p:pic>
      </p:grpSp>
      <p:pic>
        <p:nvPicPr>
          <p:cNvPr id="298" name="Line Line" descr="Line Line"/>
          <p:cNvPicPr>
            <a:picLocks/>
          </p:cNvPicPr>
          <p:nvPr/>
        </p:nvPicPr>
        <p:blipFill>
          <a:blip r:embed="rId16"/>
          <a:stretch>
            <a:fillRect/>
          </a:stretch>
        </p:blipFill>
        <p:spPr>
          <a:xfrm rot="5400000">
            <a:off x="18255495" y="5752298"/>
            <a:ext cx="479887" cy="394137"/>
          </a:xfrm>
          <a:prstGeom prst="rect">
            <a:avLst/>
          </a:prstGeom>
        </p:spPr>
      </p:pic>
      <p:grpSp>
        <p:nvGrpSpPr>
          <p:cNvPr id="308" name="Group"/>
          <p:cNvGrpSpPr/>
          <p:nvPr/>
        </p:nvGrpSpPr>
        <p:grpSpPr>
          <a:xfrm flipH="1">
            <a:off x="19886326" y="3958620"/>
            <a:ext cx="2322747" cy="5395293"/>
            <a:chOff x="-981061" y="-71842"/>
            <a:chExt cx="2322745" cy="5395292"/>
          </a:xfrm>
        </p:grpSpPr>
        <p:pic>
          <p:nvPicPr>
            <p:cNvPr id="300" name="Line Line" descr="Line Line"/>
            <p:cNvPicPr>
              <a:picLocks/>
            </p:cNvPicPr>
            <p:nvPr/>
          </p:nvPicPr>
          <p:blipFill>
            <a:blip r:embed="rId9"/>
            <a:stretch>
              <a:fillRect/>
            </a:stretch>
          </p:blipFill>
          <p:spPr>
            <a:xfrm rot="5400000">
              <a:off x="-2446327" y="2554830"/>
              <a:ext cx="5393558" cy="143685"/>
            </a:xfrm>
            <a:prstGeom prst="rect">
              <a:avLst/>
            </a:prstGeom>
            <a:effectLst/>
          </p:spPr>
        </p:pic>
        <p:pic>
          <p:nvPicPr>
            <p:cNvPr id="302" name="Line Line" descr="Line Line"/>
            <p:cNvPicPr>
              <a:picLocks/>
            </p:cNvPicPr>
            <p:nvPr/>
          </p:nvPicPr>
          <p:blipFill>
            <a:blip r:embed="rId10"/>
            <a:stretch>
              <a:fillRect/>
            </a:stretch>
          </p:blipFill>
          <p:spPr>
            <a:xfrm>
              <a:off x="178610" y="5179664"/>
              <a:ext cx="1163074" cy="143685"/>
            </a:xfrm>
            <a:prstGeom prst="rect">
              <a:avLst/>
            </a:prstGeom>
            <a:effectLst/>
          </p:spPr>
        </p:pic>
        <p:pic>
          <p:nvPicPr>
            <p:cNvPr id="304" name="Line Line" descr="Line Line"/>
            <p:cNvPicPr>
              <a:picLocks/>
            </p:cNvPicPr>
            <p:nvPr/>
          </p:nvPicPr>
          <p:blipFill>
            <a:blip r:embed="rId10"/>
            <a:stretch>
              <a:fillRect/>
            </a:stretch>
          </p:blipFill>
          <p:spPr>
            <a:xfrm>
              <a:off x="178610" y="-71843"/>
              <a:ext cx="1163074" cy="143686"/>
            </a:xfrm>
            <a:prstGeom prst="rect">
              <a:avLst/>
            </a:prstGeom>
            <a:effectLst/>
          </p:spPr>
        </p:pic>
        <p:pic>
          <p:nvPicPr>
            <p:cNvPr id="306" name="Line Line" descr="Line Line"/>
            <p:cNvPicPr>
              <a:picLocks/>
            </p:cNvPicPr>
            <p:nvPr/>
          </p:nvPicPr>
          <p:blipFill>
            <a:blip r:embed="rId17"/>
            <a:stretch>
              <a:fillRect/>
            </a:stretch>
          </p:blipFill>
          <p:spPr>
            <a:xfrm>
              <a:off x="-981062" y="2280500"/>
              <a:ext cx="1303356" cy="143685"/>
            </a:xfrm>
            <a:prstGeom prst="rect">
              <a:avLst/>
            </a:prstGeom>
            <a:effectLst/>
          </p:spPr>
        </p:pic>
      </p:grpSp>
      <p:pic>
        <p:nvPicPr>
          <p:cNvPr id="309" name="Line Line" descr="Line Line"/>
          <p:cNvPicPr>
            <a:picLocks/>
          </p:cNvPicPr>
          <p:nvPr/>
        </p:nvPicPr>
        <p:blipFill>
          <a:blip r:embed="rId18"/>
          <a:stretch>
            <a:fillRect/>
          </a:stretch>
        </p:blipFill>
        <p:spPr>
          <a:xfrm>
            <a:off x="3521517" y="9999858"/>
            <a:ext cx="18727610" cy="143685"/>
          </a:xfrm>
          <a:prstGeom prst="rect">
            <a:avLst/>
          </a:prstGeom>
        </p:spPr>
      </p:pic>
      <p:pic>
        <p:nvPicPr>
          <p:cNvPr id="311" name="Line Line" descr="Line Line"/>
          <p:cNvPicPr>
            <a:picLocks/>
          </p:cNvPicPr>
          <p:nvPr/>
        </p:nvPicPr>
        <p:blipFill>
          <a:blip r:embed="rId19"/>
          <a:stretch>
            <a:fillRect/>
          </a:stretch>
        </p:blipFill>
        <p:spPr>
          <a:xfrm rot="5400000">
            <a:off x="20225222" y="8170457"/>
            <a:ext cx="3867369" cy="143686"/>
          </a:xfrm>
          <a:prstGeom prst="rect">
            <a:avLst/>
          </a:prstGeom>
        </p:spPr>
      </p:pic>
      <p:pic>
        <p:nvPicPr>
          <p:cNvPr id="313" name="Image" descr="Image"/>
          <p:cNvPicPr>
            <a:picLocks noChangeAspect="1"/>
          </p:cNvPicPr>
          <p:nvPr/>
        </p:nvPicPr>
        <p:blipFill>
          <a:blip r:embed="rId20" cstate="print">
            <a:extLst>
              <a:ext uri="{28A0092B-C50C-407E-A947-70E740481C1C}">
                <a14:useLocalDpi xmlns:a14="http://schemas.microsoft.com/office/drawing/2010/main"/>
              </a:ext>
            </a:extLst>
          </a:blip>
          <a:srcRect/>
          <a:stretch>
            <a:fillRect/>
          </a:stretch>
        </p:blipFill>
        <p:spPr>
          <a:xfrm>
            <a:off x="6106930" y="10004883"/>
            <a:ext cx="877550" cy="1313399"/>
          </a:xfrm>
          <a:custGeom>
            <a:avLst/>
            <a:gdLst/>
            <a:ahLst/>
            <a:cxnLst>
              <a:cxn ang="0">
                <a:pos x="wd2" y="hd2"/>
              </a:cxn>
              <a:cxn ang="5400000">
                <a:pos x="wd2" y="hd2"/>
              </a:cxn>
              <a:cxn ang="10800000">
                <a:pos x="wd2" y="hd2"/>
              </a:cxn>
              <a:cxn ang="16200000">
                <a:pos x="wd2" y="hd2"/>
              </a:cxn>
            </a:cxnLst>
            <a:rect l="0" t="0" r="r" b="b"/>
            <a:pathLst>
              <a:path w="21299" h="21506" extrusionOk="0">
                <a:moveTo>
                  <a:pt x="10645" y="2"/>
                </a:moveTo>
                <a:cubicBezTo>
                  <a:pt x="8734" y="34"/>
                  <a:pt x="6735" y="399"/>
                  <a:pt x="4798" y="1165"/>
                </a:cubicBezTo>
                <a:cubicBezTo>
                  <a:pt x="1984" y="2278"/>
                  <a:pt x="451" y="4096"/>
                  <a:pt x="69" y="6767"/>
                </a:cubicBezTo>
                <a:cubicBezTo>
                  <a:pt x="-288" y="9258"/>
                  <a:pt x="663" y="10827"/>
                  <a:pt x="4779" y="14552"/>
                </a:cubicBezTo>
                <a:cubicBezTo>
                  <a:pt x="6765" y="16349"/>
                  <a:pt x="8830" y="18647"/>
                  <a:pt x="9364" y="19660"/>
                </a:cubicBezTo>
                <a:cubicBezTo>
                  <a:pt x="9898" y="20674"/>
                  <a:pt x="10462" y="21506"/>
                  <a:pt x="10626" y="21506"/>
                </a:cubicBezTo>
                <a:cubicBezTo>
                  <a:pt x="10790" y="21506"/>
                  <a:pt x="11378" y="20650"/>
                  <a:pt x="11926" y="19608"/>
                </a:cubicBezTo>
                <a:cubicBezTo>
                  <a:pt x="12475" y="18567"/>
                  <a:pt x="14181" y="16650"/>
                  <a:pt x="15722" y="15345"/>
                </a:cubicBezTo>
                <a:cubicBezTo>
                  <a:pt x="19582" y="12076"/>
                  <a:pt x="21292" y="9606"/>
                  <a:pt x="21299" y="7306"/>
                </a:cubicBezTo>
                <a:cubicBezTo>
                  <a:pt x="21312" y="2851"/>
                  <a:pt x="16380" y="-94"/>
                  <a:pt x="10645" y="2"/>
                </a:cubicBezTo>
                <a:close/>
              </a:path>
            </a:pathLst>
          </a:custGeom>
          <a:ln w="12700">
            <a:miter lim="400000"/>
          </a:ln>
        </p:spPr>
      </p:pic>
      <p:sp>
        <p:nvSpPr>
          <p:cNvPr id="314" name="Representative isolate selection"/>
          <p:cNvSpPr txBox="1"/>
          <p:nvPr/>
        </p:nvSpPr>
        <p:spPr>
          <a:xfrm>
            <a:off x="9296809" y="9652762"/>
            <a:ext cx="7656869" cy="779128"/>
          </a:xfrm>
          <a:prstGeom prst="rect">
            <a:avLst/>
          </a:prstGeom>
          <a:solidFill>
            <a:srgbClr val="D6EDFF"/>
          </a:solidFill>
          <a:ln w="12700">
            <a:miter lim="400000"/>
          </a:ln>
          <a:effectLst>
            <a:outerShdw blurRad="50800" dist="25400" dir="5400000" rotWithShape="0">
              <a:srgbClr val="000000">
                <a:alpha val="6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defRPr sz="4200">
                <a:solidFill>
                  <a:srgbClr val="000000"/>
                </a:solidFill>
              </a:defRPr>
            </a:lvl1pPr>
          </a:lstStyle>
          <a:p>
            <a:r>
              <a:t>Representative isolate selection</a:t>
            </a:r>
          </a:p>
        </p:txBody>
      </p:sp>
      <p:sp>
        <p:nvSpPr>
          <p:cNvPr id="315" name="Line"/>
          <p:cNvSpPr/>
          <p:nvPr/>
        </p:nvSpPr>
        <p:spPr>
          <a:xfrm>
            <a:off x="6263531" y="4035444"/>
            <a:ext cx="13723426" cy="1"/>
          </a:xfrm>
          <a:prstGeom prst="line">
            <a:avLst/>
          </a:prstGeom>
          <a:ln w="101600" cap="rnd">
            <a:solidFill>
              <a:srgbClr val="5B5854"/>
            </a:solidFill>
            <a:custDash>
              <a:ds d="100000" sp="200000"/>
            </a:custDash>
          </a:ln>
        </p:spPr>
        <p:txBody>
          <a:bodyPr lIns="50800" tIns="50800" rIns="50800" bIns="50800" anchor="ctr"/>
          <a:lstStyle/>
          <a:p>
            <a:pPr>
              <a:defRPr sz="4200"/>
            </a:pPr>
            <a:endParaRPr/>
          </a:p>
        </p:txBody>
      </p:sp>
      <p:sp>
        <p:nvSpPr>
          <p:cNvPr id="316" name="Line"/>
          <p:cNvSpPr/>
          <p:nvPr/>
        </p:nvSpPr>
        <p:spPr>
          <a:xfrm>
            <a:off x="6530231" y="9291902"/>
            <a:ext cx="13723425" cy="1"/>
          </a:xfrm>
          <a:prstGeom prst="line">
            <a:avLst/>
          </a:prstGeom>
          <a:ln w="101600" cap="rnd">
            <a:solidFill>
              <a:srgbClr val="5B5854"/>
            </a:solidFill>
            <a:custDash>
              <a:ds d="100000" sp="200000"/>
            </a:custDash>
          </a:ln>
        </p:spPr>
        <p:txBody>
          <a:bodyPr lIns="50800" tIns="50800" rIns="50800" bIns="50800" anchor="ctr"/>
          <a:lstStyle/>
          <a:p>
            <a:pPr>
              <a:defRPr sz="4200"/>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hueOff val="-266614"/>
            <a:satOff val="17837"/>
            <a:lumOff val="17247"/>
          </a:schemeClr>
        </a:solidFill>
        <a:effectLst/>
      </p:bgPr>
    </p:bg>
    <p:spTree>
      <p:nvGrpSpPr>
        <p:cNvPr id="1" name=""/>
        <p:cNvGrpSpPr/>
        <p:nvPr/>
      </p:nvGrpSpPr>
      <p:grpSpPr>
        <a:xfrm>
          <a:off x="0" y="0"/>
          <a:ext cx="0" cy="0"/>
          <a:chOff x="0" y="0"/>
          <a:chExt cx="0" cy="0"/>
        </a:xfrm>
      </p:grpSpPr>
      <p:grpSp>
        <p:nvGrpSpPr>
          <p:cNvPr id="342" name="Group"/>
          <p:cNvGrpSpPr/>
          <p:nvPr/>
        </p:nvGrpSpPr>
        <p:grpSpPr>
          <a:xfrm>
            <a:off x="13718220" y="3928705"/>
            <a:ext cx="9932201" cy="8627204"/>
            <a:chOff x="0" y="0"/>
            <a:chExt cx="9932199" cy="8627203"/>
          </a:xfrm>
        </p:grpSpPr>
        <p:pic>
          <p:nvPicPr>
            <p:cNvPr id="320" name="Image" descr="Image"/>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2165299" y="0"/>
              <a:ext cx="7766901" cy="8627204"/>
            </a:xfrm>
            <a:custGeom>
              <a:avLst/>
              <a:gdLst/>
              <a:ahLst/>
              <a:cxnLst>
                <a:cxn ang="0">
                  <a:pos x="wd2" y="hd2"/>
                </a:cxn>
                <a:cxn ang="5400000">
                  <a:pos x="wd2" y="hd2"/>
                </a:cxn>
                <a:cxn ang="10800000">
                  <a:pos x="wd2" y="hd2"/>
                </a:cxn>
                <a:cxn ang="16200000">
                  <a:pos x="wd2" y="hd2"/>
                </a:cxn>
              </a:cxnLst>
              <a:rect l="0" t="0" r="r" b="b"/>
              <a:pathLst>
                <a:path w="21598" h="21595" extrusionOk="0">
                  <a:moveTo>
                    <a:pt x="368" y="0"/>
                  </a:moveTo>
                  <a:lnTo>
                    <a:pt x="368" y="110"/>
                  </a:lnTo>
                  <a:lnTo>
                    <a:pt x="368" y="139"/>
                  </a:lnTo>
                  <a:cubicBezTo>
                    <a:pt x="368" y="218"/>
                    <a:pt x="344" y="323"/>
                    <a:pt x="314" y="374"/>
                  </a:cubicBezTo>
                  <a:cubicBezTo>
                    <a:pt x="310" y="380"/>
                    <a:pt x="309" y="386"/>
                    <a:pt x="306" y="392"/>
                  </a:cubicBezTo>
                  <a:cubicBezTo>
                    <a:pt x="310" y="439"/>
                    <a:pt x="318" y="483"/>
                    <a:pt x="331" y="520"/>
                  </a:cubicBezTo>
                  <a:cubicBezTo>
                    <a:pt x="343" y="532"/>
                    <a:pt x="358" y="545"/>
                    <a:pt x="376" y="559"/>
                  </a:cubicBezTo>
                  <a:cubicBezTo>
                    <a:pt x="377" y="560"/>
                    <a:pt x="378" y="561"/>
                    <a:pt x="379" y="561"/>
                  </a:cubicBezTo>
                  <a:cubicBezTo>
                    <a:pt x="415" y="575"/>
                    <a:pt x="441" y="605"/>
                    <a:pt x="450" y="638"/>
                  </a:cubicBezTo>
                  <a:cubicBezTo>
                    <a:pt x="450" y="639"/>
                    <a:pt x="451" y="641"/>
                    <a:pt x="452" y="643"/>
                  </a:cubicBezTo>
                  <a:cubicBezTo>
                    <a:pt x="587" y="813"/>
                    <a:pt x="649" y="1100"/>
                    <a:pt x="628" y="1400"/>
                  </a:cubicBezTo>
                  <a:cubicBezTo>
                    <a:pt x="626" y="1502"/>
                    <a:pt x="612" y="1599"/>
                    <a:pt x="584" y="1685"/>
                  </a:cubicBezTo>
                  <a:cubicBezTo>
                    <a:pt x="567" y="1751"/>
                    <a:pt x="547" y="1817"/>
                    <a:pt x="521" y="1880"/>
                  </a:cubicBezTo>
                  <a:cubicBezTo>
                    <a:pt x="480" y="1980"/>
                    <a:pt x="469" y="2034"/>
                    <a:pt x="483" y="2084"/>
                  </a:cubicBezTo>
                  <a:cubicBezTo>
                    <a:pt x="489" y="2097"/>
                    <a:pt x="494" y="2108"/>
                    <a:pt x="502" y="2124"/>
                  </a:cubicBezTo>
                  <a:cubicBezTo>
                    <a:pt x="506" y="2130"/>
                    <a:pt x="507" y="2136"/>
                    <a:pt x="510" y="2142"/>
                  </a:cubicBezTo>
                  <a:cubicBezTo>
                    <a:pt x="512" y="2145"/>
                    <a:pt x="512" y="2148"/>
                    <a:pt x="515" y="2151"/>
                  </a:cubicBezTo>
                  <a:cubicBezTo>
                    <a:pt x="586" y="2254"/>
                    <a:pt x="529" y="2488"/>
                    <a:pt x="382" y="2691"/>
                  </a:cubicBezTo>
                  <a:cubicBezTo>
                    <a:pt x="342" y="2747"/>
                    <a:pt x="316" y="2821"/>
                    <a:pt x="325" y="2855"/>
                  </a:cubicBezTo>
                  <a:cubicBezTo>
                    <a:pt x="329" y="2873"/>
                    <a:pt x="319" y="2900"/>
                    <a:pt x="302" y="2930"/>
                  </a:cubicBezTo>
                  <a:cubicBezTo>
                    <a:pt x="302" y="2930"/>
                    <a:pt x="302" y="2930"/>
                    <a:pt x="302" y="2931"/>
                  </a:cubicBezTo>
                  <a:cubicBezTo>
                    <a:pt x="304" y="2954"/>
                    <a:pt x="293" y="2968"/>
                    <a:pt x="276" y="2962"/>
                  </a:cubicBezTo>
                  <a:cubicBezTo>
                    <a:pt x="262" y="2981"/>
                    <a:pt x="251" y="2999"/>
                    <a:pt x="232" y="3016"/>
                  </a:cubicBezTo>
                  <a:cubicBezTo>
                    <a:pt x="184" y="3059"/>
                    <a:pt x="140" y="3120"/>
                    <a:pt x="101" y="3186"/>
                  </a:cubicBezTo>
                  <a:cubicBezTo>
                    <a:pt x="35" y="3330"/>
                    <a:pt x="1" y="3453"/>
                    <a:pt x="0" y="3568"/>
                  </a:cubicBezTo>
                  <a:cubicBezTo>
                    <a:pt x="0" y="3607"/>
                    <a:pt x="3" y="3644"/>
                    <a:pt x="10" y="3682"/>
                  </a:cubicBezTo>
                  <a:cubicBezTo>
                    <a:pt x="28" y="3718"/>
                    <a:pt x="40" y="3758"/>
                    <a:pt x="47" y="3804"/>
                  </a:cubicBezTo>
                  <a:cubicBezTo>
                    <a:pt x="94" y="3918"/>
                    <a:pt x="178" y="4036"/>
                    <a:pt x="304" y="4170"/>
                  </a:cubicBezTo>
                  <a:cubicBezTo>
                    <a:pt x="364" y="4212"/>
                    <a:pt x="432" y="4252"/>
                    <a:pt x="510" y="4290"/>
                  </a:cubicBezTo>
                  <a:cubicBezTo>
                    <a:pt x="574" y="4320"/>
                    <a:pt x="627" y="4369"/>
                    <a:pt x="627" y="4397"/>
                  </a:cubicBezTo>
                  <a:cubicBezTo>
                    <a:pt x="627" y="4441"/>
                    <a:pt x="743" y="4576"/>
                    <a:pt x="1063" y="4904"/>
                  </a:cubicBezTo>
                  <a:cubicBezTo>
                    <a:pt x="1101" y="4942"/>
                    <a:pt x="1145" y="5026"/>
                    <a:pt x="1161" y="5090"/>
                  </a:cubicBezTo>
                  <a:cubicBezTo>
                    <a:pt x="1178" y="5155"/>
                    <a:pt x="1215" y="5298"/>
                    <a:pt x="1246" y="5408"/>
                  </a:cubicBezTo>
                  <a:cubicBezTo>
                    <a:pt x="1285" y="5545"/>
                    <a:pt x="1287" y="5637"/>
                    <a:pt x="1251" y="5697"/>
                  </a:cubicBezTo>
                  <a:cubicBezTo>
                    <a:pt x="1163" y="5845"/>
                    <a:pt x="1194" y="6126"/>
                    <a:pt x="1329" y="6422"/>
                  </a:cubicBezTo>
                  <a:cubicBezTo>
                    <a:pt x="1342" y="6450"/>
                    <a:pt x="1348" y="6469"/>
                    <a:pt x="1359" y="6494"/>
                  </a:cubicBezTo>
                  <a:cubicBezTo>
                    <a:pt x="1362" y="6500"/>
                    <a:pt x="1364" y="6505"/>
                    <a:pt x="1368" y="6512"/>
                  </a:cubicBezTo>
                  <a:cubicBezTo>
                    <a:pt x="1424" y="6610"/>
                    <a:pt x="1445" y="6664"/>
                    <a:pt x="1442" y="6724"/>
                  </a:cubicBezTo>
                  <a:cubicBezTo>
                    <a:pt x="1461" y="6813"/>
                    <a:pt x="1450" y="6865"/>
                    <a:pt x="1405" y="6890"/>
                  </a:cubicBezTo>
                  <a:cubicBezTo>
                    <a:pt x="1399" y="6894"/>
                    <a:pt x="1394" y="6899"/>
                    <a:pt x="1389" y="6903"/>
                  </a:cubicBezTo>
                  <a:lnTo>
                    <a:pt x="1382" y="6918"/>
                  </a:lnTo>
                  <a:cubicBezTo>
                    <a:pt x="1402" y="6974"/>
                    <a:pt x="1493" y="7085"/>
                    <a:pt x="1609" y="7212"/>
                  </a:cubicBezTo>
                  <a:cubicBezTo>
                    <a:pt x="1930" y="7516"/>
                    <a:pt x="2455" y="7983"/>
                    <a:pt x="2566" y="8051"/>
                  </a:cubicBezTo>
                  <a:cubicBezTo>
                    <a:pt x="2643" y="8098"/>
                    <a:pt x="2720" y="8195"/>
                    <a:pt x="2736" y="8268"/>
                  </a:cubicBezTo>
                  <a:cubicBezTo>
                    <a:pt x="2739" y="8281"/>
                    <a:pt x="2744" y="8292"/>
                    <a:pt x="2748" y="8304"/>
                  </a:cubicBezTo>
                  <a:cubicBezTo>
                    <a:pt x="2775" y="8346"/>
                    <a:pt x="2802" y="8381"/>
                    <a:pt x="2832" y="8410"/>
                  </a:cubicBezTo>
                  <a:cubicBezTo>
                    <a:pt x="2842" y="8416"/>
                    <a:pt x="2851" y="8421"/>
                    <a:pt x="2861" y="8423"/>
                  </a:cubicBezTo>
                  <a:cubicBezTo>
                    <a:pt x="2913" y="8436"/>
                    <a:pt x="2959" y="8485"/>
                    <a:pt x="2961" y="8532"/>
                  </a:cubicBezTo>
                  <a:cubicBezTo>
                    <a:pt x="2962" y="8548"/>
                    <a:pt x="2965" y="8581"/>
                    <a:pt x="2967" y="8604"/>
                  </a:cubicBezTo>
                  <a:cubicBezTo>
                    <a:pt x="2969" y="8616"/>
                    <a:pt x="2968" y="8633"/>
                    <a:pt x="2969" y="8647"/>
                  </a:cubicBezTo>
                  <a:cubicBezTo>
                    <a:pt x="2971" y="8674"/>
                    <a:pt x="2972" y="8693"/>
                    <a:pt x="2974" y="8720"/>
                  </a:cubicBezTo>
                  <a:cubicBezTo>
                    <a:pt x="3001" y="8783"/>
                    <a:pt x="2999" y="8836"/>
                    <a:pt x="2966" y="8908"/>
                  </a:cubicBezTo>
                  <a:cubicBezTo>
                    <a:pt x="2962" y="8934"/>
                    <a:pt x="2955" y="8955"/>
                    <a:pt x="2949" y="8978"/>
                  </a:cubicBezTo>
                  <a:cubicBezTo>
                    <a:pt x="2944" y="9029"/>
                    <a:pt x="2944" y="9067"/>
                    <a:pt x="2948" y="9092"/>
                  </a:cubicBezTo>
                  <a:cubicBezTo>
                    <a:pt x="2957" y="9086"/>
                    <a:pt x="2964" y="9081"/>
                    <a:pt x="2977" y="9072"/>
                  </a:cubicBezTo>
                  <a:cubicBezTo>
                    <a:pt x="2979" y="9070"/>
                    <a:pt x="2982" y="9069"/>
                    <a:pt x="2985" y="9067"/>
                  </a:cubicBezTo>
                  <a:cubicBezTo>
                    <a:pt x="2986" y="9064"/>
                    <a:pt x="2987" y="9060"/>
                    <a:pt x="2989" y="9058"/>
                  </a:cubicBezTo>
                  <a:cubicBezTo>
                    <a:pt x="2999" y="9046"/>
                    <a:pt x="3008" y="9041"/>
                    <a:pt x="3020" y="9039"/>
                  </a:cubicBezTo>
                  <a:cubicBezTo>
                    <a:pt x="3045" y="9021"/>
                    <a:pt x="3078" y="9027"/>
                    <a:pt x="3117" y="9045"/>
                  </a:cubicBezTo>
                  <a:cubicBezTo>
                    <a:pt x="3186" y="9063"/>
                    <a:pt x="3266" y="9120"/>
                    <a:pt x="3373" y="9223"/>
                  </a:cubicBezTo>
                  <a:cubicBezTo>
                    <a:pt x="3394" y="9243"/>
                    <a:pt x="3417" y="9257"/>
                    <a:pt x="3439" y="9274"/>
                  </a:cubicBezTo>
                  <a:cubicBezTo>
                    <a:pt x="3449" y="9280"/>
                    <a:pt x="3461" y="9291"/>
                    <a:pt x="3470" y="9296"/>
                  </a:cubicBezTo>
                  <a:cubicBezTo>
                    <a:pt x="3492" y="9309"/>
                    <a:pt x="3512" y="9319"/>
                    <a:pt x="3530" y="9327"/>
                  </a:cubicBezTo>
                  <a:cubicBezTo>
                    <a:pt x="3535" y="9329"/>
                    <a:pt x="3539" y="9331"/>
                    <a:pt x="3544" y="9333"/>
                  </a:cubicBezTo>
                  <a:cubicBezTo>
                    <a:pt x="3561" y="9340"/>
                    <a:pt x="3576" y="9344"/>
                    <a:pt x="3586" y="9344"/>
                  </a:cubicBezTo>
                  <a:cubicBezTo>
                    <a:pt x="3603" y="9344"/>
                    <a:pt x="3628" y="9354"/>
                    <a:pt x="3656" y="9368"/>
                  </a:cubicBezTo>
                  <a:cubicBezTo>
                    <a:pt x="3704" y="9388"/>
                    <a:pt x="3763" y="9420"/>
                    <a:pt x="3817" y="9456"/>
                  </a:cubicBezTo>
                  <a:cubicBezTo>
                    <a:pt x="3867" y="9491"/>
                    <a:pt x="3900" y="9516"/>
                    <a:pt x="3924" y="9544"/>
                  </a:cubicBezTo>
                  <a:cubicBezTo>
                    <a:pt x="3944" y="9549"/>
                    <a:pt x="3951" y="9561"/>
                    <a:pt x="3945" y="9577"/>
                  </a:cubicBezTo>
                  <a:cubicBezTo>
                    <a:pt x="3974" y="9633"/>
                    <a:pt x="3974" y="9713"/>
                    <a:pt x="3968" y="9888"/>
                  </a:cubicBezTo>
                  <a:cubicBezTo>
                    <a:pt x="3961" y="10092"/>
                    <a:pt x="3981" y="10234"/>
                    <a:pt x="4023" y="10279"/>
                  </a:cubicBezTo>
                  <a:cubicBezTo>
                    <a:pt x="4131" y="10394"/>
                    <a:pt x="4203" y="10641"/>
                    <a:pt x="4176" y="10804"/>
                  </a:cubicBezTo>
                  <a:cubicBezTo>
                    <a:pt x="4156" y="10934"/>
                    <a:pt x="4184" y="10986"/>
                    <a:pt x="4363" y="11155"/>
                  </a:cubicBezTo>
                  <a:cubicBezTo>
                    <a:pt x="4462" y="11249"/>
                    <a:pt x="4541" y="11317"/>
                    <a:pt x="4611" y="11368"/>
                  </a:cubicBezTo>
                  <a:cubicBezTo>
                    <a:pt x="4710" y="11421"/>
                    <a:pt x="4815" y="11463"/>
                    <a:pt x="4923" y="11484"/>
                  </a:cubicBezTo>
                  <a:cubicBezTo>
                    <a:pt x="4958" y="11484"/>
                    <a:pt x="4994" y="11482"/>
                    <a:pt x="5035" y="11476"/>
                  </a:cubicBezTo>
                  <a:cubicBezTo>
                    <a:pt x="5231" y="11448"/>
                    <a:pt x="5244" y="11455"/>
                    <a:pt x="5365" y="11638"/>
                  </a:cubicBezTo>
                  <a:cubicBezTo>
                    <a:pt x="5457" y="11777"/>
                    <a:pt x="5477" y="11839"/>
                    <a:pt x="5457" y="11955"/>
                  </a:cubicBezTo>
                  <a:cubicBezTo>
                    <a:pt x="5456" y="11963"/>
                    <a:pt x="5453" y="11972"/>
                    <a:pt x="5451" y="11980"/>
                  </a:cubicBezTo>
                  <a:cubicBezTo>
                    <a:pt x="5448" y="11994"/>
                    <a:pt x="5448" y="12006"/>
                    <a:pt x="5443" y="12022"/>
                  </a:cubicBezTo>
                  <a:cubicBezTo>
                    <a:pt x="5383" y="12264"/>
                    <a:pt x="5320" y="12332"/>
                    <a:pt x="5191" y="12301"/>
                  </a:cubicBezTo>
                  <a:cubicBezTo>
                    <a:pt x="5188" y="12301"/>
                    <a:pt x="5187" y="12302"/>
                    <a:pt x="5184" y="12301"/>
                  </a:cubicBezTo>
                  <a:cubicBezTo>
                    <a:pt x="5162" y="12340"/>
                    <a:pt x="5148" y="12382"/>
                    <a:pt x="5140" y="12427"/>
                  </a:cubicBezTo>
                  <a:cubicBezTo>
                    <a:pt x="5154" y="12454"/>
                    <a:pt x="5167" y="12493"/>
                    <a:pt x="5172" y="12535"/>
                  </a:cubicBezTo>
                  <a:cubicBezTo>
                    <a:pt x="5185" y="12640"/>
                    <a:pt x="5196" y="12722"/>
                    <a:pt x="5209" y="12791"/>
                  </a:cubicBezTo>
                  <a:cubicBezTo>
                    <a:pt x="5215" y="12811"/>
                    <a:pt x="5222" y="12837"/>
                    <a:pt x="5228" y="12856"/>
                  </a:cubicBezTo>
                  <a:cubicBezTo>
                    <a:pt x="5294" y="12974"/>
                    <a:pt x="5390" y="13091"/>
                    <a:pt x="5516" y="13198"/>
                  </a:cubicBezTo>
                  <a:cubicBezTo>
                    <a:pt x="5609" y="13259"/>
                    <a:pt x="5704" y="13336"/>
                    <a:pt x="5747" y="13392"/>
                  </a:cubicBezTo>
                  <a:cubicBezTo>
                    <a:pt x="5799" y="13461"/>
                    <a:pt x="5906" y="13571"/>
                    <a:pt x="5984" y="13638"/>
                  </a:cubicBezTo>
                  <a:cubicBezTo>
                    <a:pt x="6063" y="13704"/>
                    <a:pt x="6128" y="13784"/>
                    <a:pt x="6128" y="13816"/>
                  </a:cubicBezTo>
                  <a:cubicBezTo>
                    <a:pt x="6128" y="13848"/>
                    <a:pt x="6193" y="13944"/>
                    <a:pt x="6272" y="14028"/>
                  </a:cubicBezTo>
                  <a:cubicBezTo>
                    <a:pt x="6331" y="14090"/>
                    <a:pt x="6389" y="14170"/>
                    <a:pt x="6433" y="14240"/>
                  </a:cubicBezTo>
                  <a:cubicBezTo>
                    <a:pt x="6526" y="14335"/>
                    <a:pt x="6625" y="14434"/>
                    <a:pt x="6742" y="14541"/>
                  </a:cubicBezTo>
                  <a:cubicBezTo>
                    <a:pt x="6808" y="14590"/>
                    <a:pt x="6888" y="14658"/>
                    <a:pt x="6965" y="14731"/>
                  </a:cubicBezTo>
                  <a:cubicBezTo>
                    <a:pt x="7098" y="14859"/>
                    <a:pt x="7230" y="14950"/>
                    <a:pt x="7258" y="14935"/>
                  </a:cubicBezTo>
                  <a:cubicBezTo>
                    <a:pt x="7338" y="14890"/>
                    <a:pt x="7408" y="14994"/>
                    <a:pt x="7423" y="15125"/>
                  </a:cubicBezTo>
                  <a:cubicBezTo>
                    <a:pt x="7435" y="15150"/>
                    <a:pt x="7443" y="15174"/>
                    <a:pt x="7442" y="15196"/>
                  </a:cubicBezTo>
                  <a:cubicBezTo>
                    <a:pt x="7460" y="15211"/>
                    <a:pt x="7461" y="15220"/>
                    <a:pt x="7426" y="15246"/>
                  </a:cubicBezTo>
                  <a:cubicBezTo>
                    <a:pt x="7425" y="15247"/>
                    <a:pt x="7424" y="15247"/>
                    <a:pt x="7423" y="15248"/>
                  </a:cubicBezTo>
                  <a:cubicBezTo>
                    <a:pt x="7422" y="15249"/>
                    <a:pt x="7422" y="15251"/>
                    <a:pt x="7421" y="15252"/>
                  </a:cubicBezTo>
                  <a:cubicBezTo>
                    <a:pt x="7417" y="15276"/>
                    <a:pt x="7411" y="15300"/>
                    <a:pt x="7402" y="15323"/>
                  </a:cubicBezTo>
                  <a:cubicBezTo>
                    <a:pt x="7401" y="15327"/>
                    <a:pt x="7401" y="15330"/>
                    <a:pt x="7400" y="15333"/>
                  </a:cubicBezTo>
                  <a:cubicBezTo>
                    <a:pt x="7419" y="15416"/>
                    <a:pt x="7496" y="15499"/>
                    <a:pt x="7613" y="15557"/>
                  </a:cubicBezTo>
                  <a:cubicBezTo>
                    <a:pt x="7628" y="15558"/>
                    <a:pt x="7643" y="15561"/>
                    <a:pt x="7660" y="15561"/>
                  </a:cubicBezTo>
                  <a:cubicBezTo>
                    <a:pt x="7721" y="15561"/>
                    <a:pt x="7814" y="15604"/>
                    <a:pt x="7867" y="15656"/>
                  </a:cubicBezTo>
                  <a:cubicBezTo>
                    <a:pt x="7874" y="15663"/>
                    <a:pt x="7878" y="15668"/>
                    <a:pt x="7884" y="15674"/>
                  </a:cubicBezTo>
                  <a:cubicBezTo>
                    <a:pt x="7884" y="15674"/>
                    <a:pt x="7883" y="15675"/>
                    <a:pt x="7884" y="15675"/>
                  </a:cubicBezTo>
                  <a:cubicBezTo>
                    <a:pt x="7950" y="15747"/>
                    <a:pt x="7952" y="15790"/>
                    <a:pt x="7900" y="15965"/>
                  </a:cubicBezTo>
                  <a:cubicBezTo>
                    <a:pt x="7896" y="15978"/>
                    <a:pt x="7895" y="15987"/>
                    <a:pt x="7891" y="15999"/>
                  </a:cubicBezTo>
                  <a:cubicBezTo>
                    <a:pt x="7894" y="16068"/>
                    <a:pt x="7896" y="16146"/>
                    <a:pt x="7896" y="16241"/>
                  </a:cubicBezTo>
                  <a:cubicBezTo>
                    <a:pt x="7897" y="16243"/>
                    <a:pt x="7897" y="16244"/>
                    <a:pt x="7898" y="16245"/>
                  </a:cubicBezTo>
                  <a:cubicBezTo>
                    <a:pt x="7908" y="16256"/>
                    <a:pt x="7916" y="16274"/>
                    <a:pt x="7923" y="16296"/>
                  </a:cubicBezTo>
                  <a:cubicBezTo>
                    <a:pt x="7935" y="16310"/>
                    <a:pt x="7939" y="16328"/>
                    <a:pt x="7938" y="16346"/>
                  </a:cubicBezTo>
                  <a:cubicBezTo>
                    <a:pt x="7965" y="16472"/>
                    <a:pt x="7965" y="16670"/>
                    <a:pt x="7935" y="16798"/>
                  </a:cubicBezTo>
                  <a:cubicBezTo>
                    <a:pt x="7957" y="16886"/>
                    <a:pt x="7989" y="16958"/>
                    <a:pt x="8040" y="17012"/>
                  </a:cubicBezTo>
                  <a:cubicBezTo>
                    <a:pt x="8090" y="17036"/>
                    <a:pt x="8137" y="17070"/>
                    <a:pt x="8173" y="17106"/>
                  </a:cubicBezTo>
                  <a:cubicBezTo>
                    <a:pt x="8261" y="17148"/>
                    <a:pt x="8382" y="17175"/>
                    <a:pt x="8534" y="17197"/>
                  </a:cubicBezTo>
                  <a:cubicBezTo>
                    <a:pt x="8559" y="17195"/>
                    <a:pt x="8577" y="17194"/>
                    <a:pt x="8608" y="17191"/>
                  </a:cubicBezTo>
                  <a:cubicBezTo>
                    <a:pt x="8815" y="17172"/>
                    <a:pt x="8983" y="17179"/>
                    <a:pt x="9143" y="17212"/>
                  </a:cubicBezTo>
                  <a:cubicBezTo>
                    <a:pt x="9185" y="17217"/>
                    <a:pt x="9223" y="17225"/>
                    <a:pt x="9255" y="17234"/>
                  </a:cubicBezTo>
                  <a:cubicBezTo>
                    <a:pt x="9407" y="17268"/>
                    <a:pt x="9653" y="17298"/>
                    <a:pt x="9840" y="17303"/>
                  </a:cubicBezTo>
                  <a:cubicBezTo>
                    <a:pt x="9880" y="17304"/>
                    <a:pt x="9905" y="17307"/>
                    <a:pt x="9937" y="17308"/>
                  </a:cubicBezTo>
                  <a:cubicBezTo>
                    <a:pt x="10028" y="17307"/>
                    <a:pt x="10099" y="17314"/>
                    <a:pt x="10165" y="17335"/>
                  </a:cubicBezTo>
                  <a:cubicBezTo>
                    <a:pt x="10266" y="17360"/>
                    <a:pt x="10353" y="17404"/>
                    <a:pt x="10498" y="17494"/>
                  </a:cubicBezTo>
                  <a:cubicBezTo>
                    <a:pt x="10673" y="17603"/>
                    <a:pt x="10801" y="17720"/>
                    <a:pt x="10820" y="17789"/>
                  </a:cubicBezTo>
                  <a:cubicBezTo>
                    <a:pt x="10824" y="17803"/>
                    <a:pt x="10835" y="17816"/>
                    <a:pt x="10842" y="17829"/>
                  </a:cubicBezTo>
                  <a:cubicBezTo>
                    <a:pt x="10867" y="17859"/>
                    <a:pt x="10896" y="17888"/>
                    <a:pt x="10928" y="17914"/>
                  </a:cubicBezTo>
                  <a:cubicBezTo>
                    <a:pt x="10988" y="17954"/>
                    <a:pt x="11074" y="17997"/>
                    <a:pt x="11201" y="18049"/>
                  </a:cubicBezTo>
                  <a:cubicBezTo>
                    <a:pt x="11503" y="18175"/>
                    <a:pt x="11601" y="18193"/>
                    <a:pt x="11942" y="18185"/>
                  </a:cubicBezTo>
                  <a:cubicBezTo>
                    <a:pt x="11966" y="18185"/>
                    <a:pt x="11980" y="18185"/>
                    <a:pt x="12002" y="18184"/>
                  </a:cubicBezTo>
                  <a:cubicBezTo>
                    <a:pt x="12077" y="18176"/>
                    <a:pt x="12154" y="18180"/>
                    <a:pt x="12226" y="18190"/>
                  </a:cubicBezTo>
                  <a:cubicBezTo>
                    <a:pt x="12264" y="18194"/>
                    <a:pt x="12298" y="18200"/>
                    <a:pt x="12323" y="18208"/>
                  </a:cubicBezTo>
                  <a:cubicBezTo>
                    <a:pt x="12346" y="18216"/>
                    <a:pt x="12369" y="18225"/>
                    <a:pt x="12387" y="18237"/>
                  </a:cubicBezTo>
                  <a:cubicBezTo>
                    <a:pt x="12400" y="18245"/>
                    <a:pt x="12413" y="18252"/>
                    <a:pt x="12422" y="18261"/>
                  </a:cubicBezTo>
                  <a:cubicBezTo>
                    <a:pt x="12424" y="18264"/>
                    <a:pt x="12426" y="18267"/>
                    <a:pt x="12428" y="18270"/>
                  </a:cubicBezTo>
                  <a:cubicBezTo>
                    <a:pt x="12434" y="18275"/>
                    <a:pt x="12439" y="18278"/>
                    <a:pt x="12445" y="18283"/>
                  </a:cubicBezTo>
                  <a:cubicBezTo>
                    <a:pt x="12583" y="18416"/>
                    <a:pt x="12677" y="18633"/>
                    <a:pt x="12640" y="18737"/>
                  </a:cubicBezTo>
                  <a:cubicBezTo>
                    <a:pt x="12612" y="18816"/>
                    <a:pt x="12741" y="18897"/>
                    <a:pt x="12827" y="18893"/>
                  </a:cubicBezTo>
                  <a:cubicBezTo>
                    <a:pt x="12828" y="18893"/>
                    <a:pt x="12829" y="18893"/>
                    <a:pt x="12831" y="18893"/>
                  </a:cubicBezTo>
                  <a:cubicBezTo>
                    <a:pt x="12859" y="18890"/>
                    <a:pt x="12882" y="18878"/>
                    <a:pt x="12893" y="18853"/>
                  </a:cubicBezTo>
                  <a:cubicBezTo>
                    <a:pt x="12946" y="18728"/>
                    <a:pt x="13168" y="18780"/>
                    <a:pt x="13397" y="18972"/>
                  </a:cubicBezTo>
                  <a:cubicBezTo>
                    <a:pt x="13520" y="19075"/>
                    <a:pt x="13637" y="19159"/>
                    <a:pt x="13657" y="19159"/>
                  </a:cubicBezTo>
                  <a:cubicBezTo>
                    <a:pt x="13740" y="19159"/>
                    <a:pt x="14522" y="19799"/>
                    <a:pt x="14698" y="20012"/>
                  </a:cubicBezTo>
                  <a:cubicBezTo>
                    <a:pt x="14901" y="20257"/>
                    <a:pt x="15067" y="20652"/>
                    <a:pt x="15047" y="20844"/>
                  </a:cubicBezTo>
                  <a:cubicBezTo>
                    <a:pt x="15041" y="20907"/>
                    <a:pt x="15039" y="21026"/>
                    <a:pt x="15044" y="21108"/>
                  </a:cubicBezTo>
                  <a:cubicBezTo>
                    <a:pt x="15046" y="21138"/>
                    <a:pt x="15048" y="21161"/>
                    <a:pt x="15053" y="21181"/>
                  </a:cubicBezTo>
                  <a:cubicBezTo>
                    <a:pt x="15070" y="21216"/>
                    <a:pt x="15096" y="21241"/>
                    <a:pt x="15129" y="21259"/>
                  </a:cubicBezTo>
                  <a:cubicBezTo>
                    <a:pt x="15147" y="21264"/>
                    <a:pt x="15168" y="21268"/>
                    <a:pt x="15195" y="21271"/>
                  </a:cubicBezTo>
                  <a:cubicBezTo>
                    <a:pt x="15289" y="21281"/>
                    <a:pt x="15320" y="21294"/>
                    <a:pt x="15326" y="21360"/>
                  </a:cubicBezTo>
                  <a:cubicBezTo>
                    <a:pt x="15339" y="21377"/>
                    <a:pt x="15346" y="21397"/>
                    <a:pt x="15346" y="21422"/>
                  </a:cubicBezTo>
                  <a:cubicBezTo>
                    <a:pt x="15348" y="21424"/>
                    <a:pt x="15351" y="21428"/>
                    <a:pt x="15353" y="21429"/>
                  </a:cubicBezTo>
                  <a:cubicBezTo>
                    <a:pt x="15365" y="21435"/>
                    <a:pt x="15358" y="21452"/>
                    <a:pt x="15342" y="21472"/>
                  </a:cubicBezTo>
                  <a:cubicBezTo>
                    <a:pt x="15340" y="21482"/>
                    <a:pt x="15339" y="21491"/>
                    <a:pt x="15336" y="21504"/>
                  </a:cubicBezTo>
                  <a:lnTo>
                    <a:pt x="15325" y="21549"/>
                  </a:lnTo>
                  <a:cubicBezTo>
                    <a:pt x="15359" y="21587"/>
                    <a:pt x="15460" y="21600"/>
                    <a:pt x="15660" y="21593"/>
                  </a:cubicBezTo>
                  <a:cubicBezTo>
                    <a:pt x="16068" y="21547"/>
                    <a:pt x="17602" y="21408"/>
                    <a:pt x="19073" y="21286"/>
                  </a:cubicBezTo>
                  <a:cubicBezTo>
                    <a:pt x="19815" y="21224"/>
                    <a:pt x="20484" y="21167"/>
                    <a:pt x="20561" y="21158"/>
                  </a:cubicBezTo>
                  <a:cubicBezTo>
                    <a:pt x="20699" y="21142"/>
                    <a:pt x="20802" y="21048"/>
                    <a:pt x="20860" y="20938"/>
                  </a:cubicBezTo>
                  <a:cubicBezTo>
                    <a:pt x="20864" y="20931"/>
                    <a:pt x="20867" y="20924"/>
                    <a:pt x="20870" y="20917"/>
                  </a:cubicBezTo>
                  <a:cubicBezTo>
                    <a:pt x="20920" y="20810"/>
                    <a:pt x="20929" y="20690"/>
                    <a:pt x="20882" y="20609"/>
                  </a:cubicBezTo>
                  <a:cubicBezTo>
                    <a:pt x="20849" y="20553"/>
                    <a:pt x="20788" y="20515"/>
                    <a:pt x="20698" y="20515"/>
                  </a:cubicBezTo>
                  <a:cubicBezTo>
                    <a:pt x="20647" y="20515"/>
                    <a:pt x="20598" y="20495"/>
                    <a:pt x="20554" y="20466"/>
                  </a:cubicBezTo>
                  <a:cubicBezTo>
                    <a:pt x="20530" y="20467"/>
                    <a:pt x="20515" y="20459"/>
                    <a:pt x="20510" y="20436"/>
                  </a:cubicBezTo>
                  <a:cubicBezTo>
                    <a:pt x="20510" y="20433"/>
                    <a:pt x="20506" y="20429"/>
                    <a:pt x="20505" y="20426"/>
                  </a:cubicBezTo>
                  <a:cubicBezTo>
                    <a:pt x="20447" y="20368"/>
                    <a:pt x="20414" y="20292"/>
                    <a:pt x="20440" y="20231"/>
                  </a:cubicBezTo>
                  <a:cubicBezTo>
                    <a:pt x="20462" y="20176"/>
                    <a:pt x="20458" y="20032"/>
                    <a:pt x="20430" y="19909"/>
                  </a:cubicBezTo>
                  <a:cubicBezTo>
                    <a:pt x="20429" y="19905"/>
                    <a:pt x="20428" y="19904"/>
                    <a:pt x="20427" y="19900"/>
                  </a:cubicBezTo>
                  <a:cubicBezTo>
                    <a:pt x="20409" y="19887"/>
                    <a:pt x="20410" y="19873"/>
                    <a:pt x="20419" y="19853"/>
                  </a:cubicBezTo>
                  <a:cubicBezTo>
                    <a:pt x="20399" y="19759"/>
                    <a:pt x="20401" y="19703"/>
                    <a:pt x="20438" y="19649"/>
                  </a:cubicBezTo>
                  <a:cubicBezTo>
                    <a:pt x="20439" y="19645"/>
                    <a:pt x="20443" y="19643"/>
                    <a:pt x="20445" y="19640"/>
                  </a:cubicBezTo>
                  <a:cubicBezTo>
                    <a:pt x="20471" y="19605"/>
                    <a:pt x="20507" y="19567"/>
                    <a:pt x="20570" y="19509"/>
                  </a:cubicBezTo>
                  <a:cubicBezTo>
                    <a:pt x="20627" y="19456"/>
                    <a:pt x="20677" y="19399"/>
                    <a:pt x="20713" y="19351"/>
                  </a:cubicBezTo>
                  <a:cubicBezTo>
                    <a:pt x="20723" y="19333"/>
                    <a:pt x="20729" y="19317"/>
                    <a:pt x="20738" y="19300"/>
                  </a:cubicBezTo>
                  <a:cubicBezTo>
                    <a:pt x="20761" y="19236"/>
                    <a:pt x="20778" y="19165"/>
                    <a:pt x="20792" y="19090"/>
                  </a:cubicBezTo>
                  <a:cubicBezTo>
                    <a:pt x="20792" y="19089"/>
                    <a:pt x="20793" y="19087"/>
                    <a:pt x="20793" y="19087"/>
                  </a:cubicBezTo>
                  <a:cubicBezTo>
                    <a:pt x="20794" y="19082"/>
                    <a:pt x="20793" y="19076"/>
                    <a:pt x="20794" y="19072"/>
                  </a:cubicBezTo>
                  <a:cubicBezTo>
                    <a:pt x="20803" y="19016"/>
                    <a:pt x="20807" y="18957"/>
                    <a:pt x="20809" y="18898"/>
                  </a:cubicBezTo>
                  <a:cubicBezTo>
                    <a:pt x="20816" y="18704"/>
                    <a:pt x="20808" y="18444"/>
                    <a:pt x="20787" y="18413"/>
                  </a:cubicBezTo>
                  <a:cubicBezTo>
                    <a:pt x="20775" y="18396"/>
                    <a:pt x="20811" y="18347"/>
                    <a:pt x="20867" y="18304"/>
                  </a:cubicBezTo>
                  <a:cubicBezTo>
                    <a:pt x="20922" y="18261"/>
                    <a:pt x="20967" y="18184"/>
                    <a:pt x="20967" y="18133"/>
                  </a:cubicBezTo>
                  <a:cubicBezTo>
                    <a:pt x="20967" y="18079"/>
                    <a:pt x="21028" y="18012"/>
                    <a:pt x="21111" y="17973"/>
                  </a:cubicBezTo>
                  <a:cubicBezTo>
                    <a:pt x="21189" y="17936"/>
                    <a:pt x="21339" y="17845"/>
                    <a:pt x="21445" y="17769"/>
                  </a:cubicBezTo>
                  <a:cubicBezTo>
                    <a:pt x="21532" y="17707"/>
                    <a:pt x="21577" y="17669"/>
                    <a:pt x="21594" y="17638"/>
                  </a:cubicBezTo>
                  <a:cubicBezTo>
                    <a:pt x="21600" y="17627"/>
                    <a:pt x="21599" y="17617"/>
                    <a:pt x="21597" y="17605"/>
                  </a:cubicBezTo>
                  <a:cubicBezTo>
                    <a:pt x="21596" y="17597"/>
                    <a:pt x="21592" y="17588"/>
                    <a:pt x="21590" y="17580"/>
                  </a:cubicBezTo>
                  <a:cubicBezTo>
                    <a:pt x="21583" y="17567"/>
                    <a:pt x="21577" y="17555"/>
                    <a:pt x="21565" y="17540"/>
                  </a:cubicBezTo>
                  <a:cubicBezTo>
                    <a:pt x="21526" y="17489"/>
                    <a:pt x="21399" y="17388"/>
                    <a:pt x="21283" y="17315"/>
                  </a:cubicBezTo>
                  <a:cubicBezTo>
                    <a:pt x="21240" y="17288"/>
                    <a:pt x="21202" y="17259"/>
                    <a:pt x="21169" y="17230"/>
                  </a:cubicBezTo>
                  <a:cubicBezTo>
                    <a:pt x="21154" y="17226"/>
                    <a:pt x="21145" y="17218"/>
                    <a:pt x="21140" y="17204"/>
                  </a:cubicBezTo>
                  <a:cubicBezTo>
                    <a:pt x="21098" y="17162"/>
                    <a:pt x="21071" y="17122"/>
                    <a:pt x="21071" y="17096"/>
                  </a:cubicBezTo>
                  <a:cubicBezTo>
                    <a:pt x="21071" y="17047"/>
                    <a:pt x="21050" y="16971"/>
                    <a:pt x="21024" y="16927"/>
                  </a:cubicBezTo>
                  <a:cubicBezTo>
                    <a:pt x="20999" y="16882"/>
                    <a:pt x="20952" y="16793"/>
                    <a:pt x="20920" y="16729"/>
                  </a:cubicBezTo>
                  <a:cubicBezTo>
                    <a:pt x="20901" y="16691"/>
                    <a:pt x="20859" y="16629"/>
                    <a:pt x="20811" y="16562"/>
                  </a:cubicBezTo>
                  <a:cubicBezTo>
                    <a:pt x="20755" y="16510"/>
                    <a:pt x="20711" y="16453"/>
                    <a:pt x="20709" y="16425"/>
                  </a:cubicBezTo>
                  <a:cubicBezTo>
                    <a:pt x="20675" y="16384"/>
                    <a:pt x="20647" y="16339"/>
                    <a:pt x="20623" y="16294"/>
                  </a:cubicBezTo>
                  <a:cubicBezTo>
                    <a:pt x="20617" y="16286"/>
                    <a:pt x="20612" y="16278"/>
                    <a:pt x="20607" y="16267"/>
                  </a:cubicBezTo>
                  <a:cubicBezTo>
                    <a:pt x="20575" y="16202"/>
                    <a:pt x="20555" y="16140"/>
                    <a:pt x="20554" y="16093"/>
                  </a:cubicBezTo>
                  <a:cubicBezTo>
                    <a:pt x="20553" y="15963"/>
                    <a:pt x="20290" y="15729"/>
                    <a:pt x="17952" y="13766"/>
                  </a:cubicBezTo>
                  <a:cubicBezTo>
                    <a:pt x="15368" y="11596"/>
                    <a:pt x="12680" y="9440"/>
                    <a:pt x="10529" y="7812"/>
                  </a:cubicBezTo>
                  <a:cubicBezTo>
                    <a:pt x="10348" y="7676"/>
                    <a:pt x="10227" y="7586"/>
                    <a:pt x="10099" y="7489"/>
                  </a:cubicBezTo>
                  <a:cubicBezTo>
                    <a:pt x="9744" y="7235"/>
                    <a:pt x="9473" y="7053"/>
                    <a:pt x="9347" y="6994"/>
                  </a:cubicBezTo>
                  <a:cubicBezTo>
                    <a:pt x="9309" y="6984"/>
                    <a:pt x="9277" y="6984"/>
                    <a:pt x="9245" y="6990"/>
                  </a:cubicBezTo>
                  <a:cubicBezTo>
                    <a:pt x="9186" y="7000"/>
                    <a:pt x="9150" y="7001"/>
                    <a:pt x="9121" y="6993"/>
                  </a:cubicBezTo>
                  <a:cubicBezTo>
                    <a:pt x="9119" y="6992"/>
                    <a:pt x="9116" y="6992"/>
                    <a:pt x="9114" y="6992"/>
                  </a:cubicBezTo>
                  <a:cubicBezTo>
                    <a:pt x="9108" y="6989"/>
                    <a:pt x="9103" y="6986"/>
                    <a:pt x="9098" y="6983"/>
                  </a:cubicBezTo>
                  <a:cubicBezTo>
                    <a:pt x="9088" y="6977"/>
                    <a:pt x="9078" y="6970"/>
                    <a:pt x="9072" y="6960"/>
                  </a:cubicBezTo>
                  <a:cubicBezTo>
                    <a:pt x="9058" y="6942"/>
                    <a:pt x="9044" y="6919"/>
                    <a:pt x="9029" y="6884"/>
                  </a:cubicBezTo>
                  <a:cubicBezTo>
                    <a:pt x="8997" y="6811"/>
                    <a:pt x="8949" y="6713"/>
                    <a:pt x="8923" y="6669"/>
                  </a:cubicBezTo>
                  <a:cubicBezTo>
                    <a:pt x="8873" y="6581"/>
                    <a:pt x="8865" y="6563"/>
                    <a:pt x="8953" y="6467"/>
                  </a:cubicBezTo>
                  <a:cubicBezTo>
                    <a:pt x="8955" y="6464"/>
                    <a:pt x="8957" y="6461"/>
                    <a:pt x="8958" y="6458"/>
                  </a:cubicBezTo>
                  <a:cubicBezTo>
                    <a:pt x="8959" y="6458"/>
                    <a:pt x="8960" y="6457"/>
                    <a:pt x="8961" y="6456"/>
                  </a:cubicBezTo>
                  <a:cubicBezTo>
                    <a:pt x="8980" y="6429"/>
                    <a:pt x="9007" y="6405"/>
                    <a:pt x="9035" y="6383"/>
                  </a:cubicBezTo>
                  <a:cubicBezTo>
                    <a:pt x="9040" y="6378"/>
                    <a:pt x="9040" y="6375"/>
                    <a:pt x="9046" y="6370"/>
                  </a:cubicBezTo>
                  <a:lnTo>
                    <a:pt x="9135" y="6278"/>
                  </a:lnTo>
                  <a:cubicBezTo>
                    <a:pt x="9193" y="6110"/>
                    <a:pt x="9216" y="5716"/>
                    <a:pt x="9223" y="4603"/>
                  </a:cubicBezTo>
                  <a:lnTo>
                    <a:pt x="9223" y="4598"/>
                  </a:lnTo>
                  <a:cubicBezTo>
                    <a:pt x="9223" y="4594"/>
                    <a:pt x="9223" y="4588"/>
                    <a:pt x="9223" y="4585"/>
                  </a:cubicBezTo>
                  <a:cubicBezTo>
                    <a:pt x="9226" y="4190"/>
                    <a:pt x="9227" y="3709"/>
                    <a:pt x="9227" y="3116"/>
                  </a:cubicBezTo>
                  <a:lnTo>
                    <a:pt x="9227" y="0"/>
                  </a:lnTo>
                  <a:lnTo>
                    <a:pt x="8903" y="0"/>
                  </a:lnTo>
                  <a:cubicBezTo>
                    <a:pt x="8641" y="0"/>
                    <a:pt x="8563" y="40"/>
                    <a:pt x="8491" y="212"/>
                  </a:cubicBezTo>
                  <a:cubicBezTo>
                    <a:pt x="8489" y="216"/>
                    <a:pt x="8487" y="218"/>
                    <a:pt x="8485" y="222"/>
                  </a:cubicBezTo>
                  <a:cubicBezTo>
                    <a:pt x="8486" y="223"/>
                    <a:pt x="8485" y="225"/>
                    <a:pt x="8486" y="226"/>
                  </a:cubicBezTo>
                  <a:cubicBezTo>
                    <a:pt x="8502" y="250"/>
                    <a:pt x="8478" y="295"/>
                    <a:pt x="8443" y="339"/>
                  </a:cubicBezTo>
                  <a:cubicBezTo>
                    <a:pt x="8429" y="370"/>
                    <a:pt x="8410" y="398"/>
                    <a:pt x="8388" y="414"/>
                  </a:cubicBezTo>
                  <a:cubicBezTo>
                    <a:pt x="8369" y="428"/>
                    <a:pt x="8353" y="433"/>
                    <a:pt x="8338" y="433"/>
                  </a:cubicBezTo>
                  <a:cubicBezTo>
                    <a:pt x="8310" y="449"/>
                    <a:pt x="8283" y="456"/>
                    <a:pt x="8265" y="446"/>
                  </a:cubicBezTo>
                  <a:cubicBezTo>
                    <a:pt x="8234" y="429"/>
                    <a:pt x="8193" y="321"/>
                    <a:pt x="8174" y="206"/>
                  </a:cubicBezTo>
                  <a:lnTo>
                    <a:pt x="8153" y="77"/>
                  </a:lnTo>
                  <a:cubicBezTo>
                    <a:pt x="7975" y="4"/>
                    <a:pt x="7252" y="0"/>
                    <a:pt x="4281" y="0"/>
                  </a:cubicBezTo>
                  <a:lnTo>
                    <a:pt x="368" y="0"/>
                  </a:lnTo>
                  <a:close/>
                  <a:moveTo>
                    <a:pt x="4185" y="8800"/>
                  </a:moveTo>
                  <a:cubicBezTo>
                    <a:pt x="4249" y="8803"/>
                    <a:pt x="4349" y="8871"/>
                    <a:pt x="4397" y="8955"/>
                  </a:cubicBezTo>
                  <a:cubicBezTo>
                    <a:pt x="4426" y="9004"/>
                    <a:pt x="4424" y="9010"/>
                    <a:pt x="4371" y="9054"/>
                  </a:cubicBezTo>
                  <a:cubicBezTo>
                    <a:pt x="4330" y="9088"/>
                    <a:pt x="4301" y="9098"/>
                    <a:pt x="4265" y="9090"/>
                  </a:cubicBezTo>
                  <a:cubicBezTo>
                    <a:pt x="4229" y="9082"/>
                    <a:pt x="4214" y="9087"/>
                    <a:pt x="4214" y="9107"/>
                  </a:cubicBezTo>
                  <a:cubicBezTo>
                    <a:pt x="4214" y="9122"/>
                    <a:pt x="4196" y="9148"/>
                    <a:pt x="4174" y="9166"/>
                  </a:cubicBezTo>
                  <a:cubicBezTo>
                    <a:pt x="4136" y="9197"/>
                    <a:pt x="4131" y="9196"/>
                    <a:pt x="4051" y="9127"/>
                  </a:cubicBezTo>
                  <a:cubicBezTo>
                    <a:pt x="3995" y="9079"/>
                    <a:pt x="3969" y="9040"/>
                    <a:pt x="3975" y="9015"/>
                  </a:cubicBezTo>
                  <a:cubicBezTo>
                    <a:pt x="3979" y="8994"/>
                    <a:pt x="3985" y="8956"/>
                    <a:pt x="3989" y="8930"/>
                  </a:cubicBezTo>
                  <a:cubicBezTo>
                    <a:pt x="3994" y="8897"/>
                    <a:pt x="4015" y="8876"/>
                    <a:pt x="4057" y="8863"/>
                  </a:cubicBezTo>
                  <a:cubicBezTo>
                    <a:pt x="4091" y="8853"/>
                    <a:pt x="4127" y="8834"/>
                    <a:pt x="4137" y="8820"/>
                  </a:cubicBezTo>
                  <a:cubicBezTo>
                    <a:pt x="4147" y="8805"/>
                    <a:pt x="4164" y="8798"/>
                    <a:pt x="4185" y="8800"/>
                  </a:cubicBezTo>
                  <a:close/>
                  <a:moveTo>
                    <a:pt x="4983" y="8811"/>
                  </a:moveTo>
                  <a:cubicBezTo>
                    <a:pt x="4995" y="8810"/>
                    <a:pt x="5006" y="8813"/>
                    <a:pt x="5015" y="8820"/>
                  </a:cubicBezTo>
                  <a:cubicBezTo>
                    <a:pt x="5048" y="8844"/>
                    <a:pt x="5012" y="8892"/>
                    <a:pt x="4962" y="8892"/>
                  </a:cubicBezTo>
                  <a:cubicBezTo>
                    <a:pt x="4941" y="8892"/>
                    <a:pt x="4934" y="8905"/>
                    <a:pt x="4941" y="8931"/>
                  </a:cubicBezTo>
                  <a:cubicBezTo>
                    <a:pt x="4950" y="8961"/>
                    <a:pt x="4936" y="8975"/>
                    <a:pt x="4877" y="8997"/>
                  </a:cubicBezTo>
                  <a:cubicBezTo>
                    <a:pt x="4739" y="9049"/>
                    <a:pt x="4721" y="9025"/>
                    <a:pt x="4822" y="8923"/>
                  </a:cubicBezTo>
                  <a:cubicBezTo>
                    <a:pt x="4896" y="8849"/>
                    <a:pt x="4947" y="8813"/>
                    <a:pt x="4983" y="8811"/>
                  </a:cubicBezTo>
                  <a:close/>
                  <a:moveTo>
                    <a:pt x="5335" y="8959"/>
                  </a:moveTo>
                  <a:cubicBezTo>
                    <a:pt x="5350" y="8957"/>
                    <a:pt x="5366" y="8960"/>
                    <a:pt x="5388" y="8968"/>
                  </a:cubicBezTo>
                  <a:cubicBezTo>
                    <a:pt x="5419" y="8978"/>
                    <a:pt x="5445" y="8999"/>
                    <a:pt x="5445" y="9015"/>
                  </a:cubicBezTo>
                  <a:cubicBezTo>
                    <a:pt x="5445" y="9031"/>
                    <a:pt x="5445" y="9050"/>
                    <a:pt x="5446" y="9058"/>
                  </a:cubicBezTo>
                  <a:cubicBezTo>
                    <a:pt x="5448" y="9079"/>
                    <a:pt x="5419" y="9080"/>
                    <a:pt x="5345" y="9061"/>
                  </a:cubicBezTo>
                  <a:cubicBezTo>
                    <a:pt x="5258" y="9038"/>
                    <a:pt x="5245" y="9019"/>
                    <a:pt x="5293" y="8979"/>
                  </a:cubicBezTo>
                  <a:cubicBezTo>
                    <a:pt x="5309" y="8967"/>
                    <a:pt x="5321" y="8961"/>
                    <a:pt x="5335" y="8959"/>
                  </a:cubicBezTo>
                  <a:close/>
                  <a:moveTo>
                    <a:pt x="4041" y="9188"/>
                  </a:moveTo>
                  <a:cubicBezTo>
                    <a:pt x="4053" y="9188"/>
                    <a:pt x="4093" y="9225"/>
                    <a:pt x="4129" y="9271"/>
                  </a:cubicBezTo>
                  <a:cubicBezTo>
                    <a:pt x="4177" y="9330"/>
                    <a:pt x="4207" y="9351"/>
                    <a:pt x="4239" y="9347"/>
                  </a:cubicBezTo>
                  <a:cubicBezTo>
                    <a:pt x="4272" y="9343"/>
                    <a:pt x="4295" y="9359"/>
                    <a:pt x="4324" y="9406"/>
                  </a:cubicBezTo>
                  <a:cubicBezTo>
                    <a:pt x="4361" y="9465"/>
                    <a:pt x="4363" y="9474"/>
                    <a:pt x="4332" y="9501"/>
                  </a:cubicBezTo>
                  <a:cubicBezTo>
                    <a:pt x="4305" y="9526"/>
                    <a:pt x="4290" y="9526"/>
                    <a:pt x="4256" y="9507"/>
                  </a:cubicBezTo>
                  <a:cubicBezTo>
                    <a:pt x="4202" y="9477"/>
                    <a:pt x="4197" y="9478"/>
                    <a:pt x="4189" y="9515"/>
                  </a:cubicBezTo>
                  <a:cubicBezTo>
                    <a:pt x="4184" y="9537"/>
                    <a:pt x="4155" y="9547"/>
                    <a:pt x="4090" y="9550"/>
                  </a:cubicBezTo>
                  <a:cubicBezTo>
                    <a:pt x="3986" y="9554"/>
                    <a:pt x="3979" y="9549"/>
                    <a:pt x="4004" y="9488"/>
                  </a:cubicBezTo>
                  <a:cubicBezTo>
                    <a:pt x="4020" y="9450"/>
                    <a:pt x="4028" y="9448"/>
                    <a:pt x="4067" y="9466"/>
                  </a:cubicBezTo>
                  <a:cubicBezTo>
                    <a:pt x="4097" y="9481"/>
                    <a:pt x="4119" y="9481"/>
                    <a:pt x="4133" y="9468"/>
                  </a:cubicBezTo>
                  <a:cubicBezTo>
                    <a:pt x="4160" y="9445"/>
                    <a:pt x="4093" y="9357"/>
                    <a:pt x="4040" y="9344"/>
                  </a:cubicBezTo>
                  <a:cubicBezTo>
                    <a:pt x="4012" y="9337"/>
                    <a:pt x="4005" y="9318"/>
                    <a:pt x="4011" y="9262"/>
                  </a:cubicBezTo>
                  <a:cubicBezTo>
                    <a:pt x="4015" y="9221"/>
                    <a:pt x="4029" y="9188"/>
                    <a:pt x="4041" y="9188"/>
                  </a:cubicBezTo>
                  <a:close/>
                  <a:moveTo>
                    <a:pt x="4264" y="9607"/>
                  </a:moveTo>
                  <a:cubicBezTo>
                    <a:pt x="4272" y="9607"/>
                    <a:pt x="4282" y="9613"/>
                    <a:pt x="4297" y="9625"/>
                  </a:cubicBezTo>
                  <a:cubicBezTo>
                    <a:pt x="4316" y="9640"/>
                    <a:pt x="4357" y="9659"/>
                    <a:pt x="4388" y="9666"/>
                  </a:cubicBezTo>
                  <a:cubicBezTo>
                    <a:pt x="4450" y="9680"/>
                    <a:pt x="4504" y="9726"/>
                    <a:pt x="4482" y="9745"/>
                  </a:cubicBezTo>
                  <a:cubicBezTo>
                    <a:pt x="4464" y="9761"/>
                    <a:pt x="4531" y="9828"/>
                    <a:pt x="4565" y="9828"/>
                  </a:cubicBezTo>
                  <a:cubicBezTo>
                    <a:pt x="4612" y="9828"/>
                    <a:pt x="4645" y="9886"/>
                    <a:pt x="4661" y="9993"/>
                  </a:cubicBezTo>
                  <a:cubicBezTo>
                    <a:pt x="4670" y="10051"/>
                    <a:pt x="4692" y="10112"/>
                    <a:pt x="4710" y="10130"/>
                  </a:cubicBezTo>
                  <a:cubicBezTo>
                    <a:pt x="4727" y="10147"/>
                    <a:pt x="4744" y="10179"/>
                    <a:pt x="4748" y="10200"/>
                  </a:cubicBezTo>
                  <a:cubicBezTo>
                    <a:pt x="4760" y="10261"/>
                    <a:pt x="4671" y="10262"/>
                    <a:pt x="4627" y="10201"/>
                  </a:cubicBezTo>
                  <a:cubicBezTo>
                    <a:pt x="4607" y="10174"/>
                    <a:pt x="4578" y="10153"/>
                    <a:pt x="4563" y="10153"/>
                  </a:cubicBezTo>
                  <a:cubicBezTo>
                    <a:pt x="4547" y="10153"/>
                    <a:pt x="4521" y="10134"/>
                    <a:pt x="4504" y="10112"/>
                  </a:cubicBezTo>
                  <a:cubicBezTo>
                    <a:pt x="4487" y="10090"/>
                    <a:pt x="4455" y="10075"/>
                    <a:pt x="4434" y="10077"/>
                  </a:cubicBezTo>
                  <a:cubicBezTo>
                    <a:pt x="4372" y="10084"/>
                    <a:pt x="4250" y="10027"/>
                    <a:pt x="4242" y="9988"/>
                  </a:cubicBezTo>
                  <a:cubicBezTo>
                    <a:pt x="4237" y="9968"/>
                    <a:pt x="4229" y="9923"/>
                    <a:pt x="4223" y="9887"/>
                  </a:cubicBezTo>
                  <a:cubicBezTo>
                    <a:pt x="4217" y="9852"/>
                    <a:pt x="4208" y="9815"/>
                    <a:pt x="4202" y="9807"/>
                  </a:cubicBezTo>
                  <a:cubicBezTo>
                    <a:pt x="4196" y="9799"/>
                    <a:pt x="4208" y="9783"/>
                    <a:pt x="4228" y="9773"/>
                  </a:cubicBezTo>
                  <a:cubicBezTo>
                    <a:pt x="4261" y="9757"/>
                    <a:pt x="4262" y="9749"/>
                    <a:pt x="4236" y="9706"/>
                  </a:cubicBezTo>
                  <a:cubicBezTo>
                    <a:pt x="4212" y="9666"/>
                    <a:pt x="4212" y="9652"/>
                    <a:pt x="4235" y="9627"/>
                  </a:cubicBezTo>
                  <a:cubicBezTo>
                    <a:pt x="4247" y="9614"/>
                    <a:pt x="4255" y="9608"/>
                    <a:pt x="4264" y="9607"/>
                  </a:cubicBezTo>
                  <a:close/>
                  <a:moveTo>
                    <a:pt x="10186" y="18184"/>
                  </a:moveTo>
                  <a:cubicBezTo>
                    <a:pt x="10192" y="18195"/>
                    <a:pt x="10194" y="18208"/>
                    <a:pt x="10190" y="18222"/>
                  </a:cubicBezTo>
                  <a:cubicBezTo>
                    <a:pt x="10196" y="18215"/>
                    <a:pt x="10203" y="18209"/>
                    <a:pt x="10204" y="18201"/>
                  </a:cubicBezTo>
                  <a:cubicBezTo>
                    <a:pt x="10202" y="18194"/>
                    <a:pt x="10195" y="18188"/>
                    <a:pt x="10186" y="18184"/>
                  </a:cubicBezTo>
                  <a:close/>
                  <a:moveTo>
                    <a:pt x="9125" y="18231"/>
                  </a:moveTo>
                  <a:cubicBezTo>
                    <a:pt x="9131" y="18235"/>
                    <a:pt x="9137" y="18238"/>
                    <a:pt x="9143" y="18241"/>
                  </a:cubicBezTo>
                  <a:cubicBezTo>
                    <a:pt x="9139" y="18239"/>
                    <a:pt x="9136" y="18236"/>
                    <a:pt x="9132" y="18233"/>
                  </a:cubicBezTo>
                  <a:cubicBezTo>
                    <a:pt x="9130" y="18232"/>
                    <a:pt x="9127" y="18232"/>
                    <a:pt x="9125" y="18231"/>
                  </a:cubicBezTo>
                  <a:close/>
                  <a:moveTo>
                    <a:pt x="9255" y="18358"/>
                  </a:moveTo>
                  <a:cubicBezTo>
                    <a:pt x="9255" y="18361"/>
                    <a:pt x="9253" y="18363"/>
                    <a:pt x="9252" y="18365"/>
                  </a:cubicBezTo>
                  <a:cubicBezTo>
                    <a:pt x="9254" y="18363"/>
                    <a:pt x="9254" y="18361"/>
                    <a:pt x="9255" y="18358"/>
                  </a:cubicBezTo>
                  <a:close/>
                  <a:moveTo>
                    <a:pt x="10223" y="19909"/>
                  </a:moveTo>
                  <a:cubicBezTo>
                    <a:pt x="10217" y="19909"/>
                    <a:pt x="10213" y="19911"/>
                    <a:pt x="10208" y="19911"/>
                  </a:cubicBezTo>
                  <a:cubicBezTo>
                    <a:pt x="10202" y="19912"/>
                    <a:pt x="10201" y="19916"/>
                    <a:pt x="10197" y="19918"/>
                  </a:cubicBezTo>
                  <a:cubicBezTo>
                    <a:pt x="10211" y="19915"/>
                    <a:pt x="10226" y="19915"/>
                    <a:pt x="10243" y="19917"/>
                  </a:cubicBezTo>
                  <a:cubicBezTo>
                    <a:pt x="10237" y="19915"/>
                    <a:pt x="10228" y="19910"/>
                    <a:pt x="10223" y="19909"/>
                  </a:cubicBezTo>
                  <a:close/>
                </a:path>
              </a:pathLst>
            </a:custGeom>
            <a:ln w="12700" cap="flat">
              <a:noFill/>
              <a:miter lim="400000"/>
            </a:ln>
            <a:effectLst/>
          </p:spPr>
        </p:pic>
        <p:sp>
          <p:nvSpPr>
            <p:cNvPr id="321" name="Monterey: 14"/>
            <p:cNvSpPr txBox="1"/>
            <p:nvPr/>
          </p:nvSpPr>
          <p:spPr>
            <a:xfrm>
              <a:off x="428532" y="4138103"/>
              <a:ext cx="2518173" cy="5976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3300">
                  <a:solidFill>
                    <a:srgbClr val="000000"/>
                  </a:solidFill>
                </a:defRPr>
              </a:lvl1pPr>
            </a:lstStyle>
            <a:p>
              <a:r>
                <a:t>Monterey: 14</a:t>
              </a:r>
            </a:p>
          </p:txBody>
        </p:sp>
        <p:sp>
          <p:nvSpPr>
            <p:cNvPr id="322" name="Line"/>
            <p:cNvSpPr/>
            <p:nvPr/>
          </p:nvSpPr>
          <p:spPr>
            <a:xfrm>
              <a:off x="2945455" y="4631678"/>
              <a:ext cx="1126415" cy="260099"/>
            </a:xfrm>
            <a:prstGeom prst="line">
              <a:avLst/>
            </a:prstGeom>
            <a:noFill/>
            <a:ln w="63500" cap="flat">
              <a:solidFill>
                <a:srgbClr val="000000"/>
              </a:solidFill>
              <a:prstDash val="solid"/>
              <a:miter lim="400000"/>
              <a:tailEnd type="oval" w="med" len="med"/>
            </a:ln>
            <a:effectLst/>
          </p:spPr>
          <p:txBody>
            <a:bodyPr wrap="square" lIns="50800" tIns="50800" rIns="50800" bIns="50800" numCol="1" anchor="ctr">
              <a:noAutofit/>
            </a:bodyPr>
            <a:lstStyle/>
            <a:p>
              <a:pPr>
                <a:defRPr sz="4200"/>
              </a:pPr>
              <a:endParaRPr/>
            </a:p>
          </p:txBody>
        </p:sp>
        <p:sp>
          <p:nvSpPr>
            <p:cNvPr id="323" name="Line"/>
            <p:cNvSpPr/>
            <p:nvPr/>
          </p:nvSpPr>
          <p:spPr>
            <a:xfrm rot="196005">
              <a:off x="569985" y="4566063"/>
              <a:ext cx="2385408" cy="1361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8000"/>
                    <a:pt x="7200" y="14400"/>
                    <a:pt x="10800" y="10800"/>
                  </a:cubicBezTo>
                  <a:cubicBezTo>
                    <a:pt x="14400" y="7200"/>
                    <a:pt x="18000" y="3600"/>
                    <a:pt x="21600" y="0"/>
                  </a:cubicBezTo>
                </a:path>
              </a:pathLst>
            </a:custGeom>
            <a:noFill/>
            <a:ln w="63500" cap="flat">
              <a:solidFill>
                <a:srgbClr val="000000"/>
              </a:solidFill>
              <a:prstDash val="solid"/>
              <a:miter lim="400000"/>
            </a:ln>
            <a:effectLst/>
          </p:spPr>
          <p:txBody>
            <a:bodyPr wrap="square" lIns="50800" tIns="50800" rIns="50800" bIns="50800" numCol="1" anchor="ctr">
              <a:noAutofit/>
            </a:bodyPr>
            <a:lstStyle/>
            <a:p>
              <a:pPr>
                <a:defRPr sz="4200"/>
              </a:pPr>
              <a:endParaRPr/>
            </a:p>
          </p:txBody>
        </p:sp>
        <p:sp>
          <p:nvSpPr>
            <p:cNvPr id="324" name="Santa Cruz: 5"/>
            <p:cNvSpPr txBox="1"/>
            <p:nvPr/>
          </p:nvSpPr>
          <p:spPr>
            <a:xfrm>
              <a:off x="7366777" y="3656353"/>
              <a:ext cx="2527781" cy="5976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3300">
                  <a:solidFill>
                    <a:srgbClr val="000000"/>
                  </a:solidFill>
                </a:defRPr>
              </a:lvl1pPr>
            </a:lstStyle>
            <a:p>
              <a:r>
                <a:t>Santa Cruz: 5</a:t>
              </a:r>
            </a:p>
          </p:txBody>
        </p:sp>
        <p:sp>
          <p:nvSpPr>
            <p:cNvPr id="325" name="Line"/>
            <p:cNvSpPr/>
            <p:nvPr/>
          </p:nvSpPr>
          <p:spPr>
            <a:xfrm flipH="1">
              <a:off x="4118247" y="4205670"/>
              <a:ext cx="3267399" cy="444512"/>
            </a:xfrm>
            <a:prstGeom prst="line">
              <a:avLst/>
            </a:prstGeom>
            <a:noFill/>
            <a:ln w="63500" cap="flat">
              <a:solidFill>
                <a:srgbClr val="000000"/>
              </a:solidFill>
              <a:prstDash val="solid"/>
              <a:miter lim="400000"/>
              <a:tailEnd type="oval" w="med" len="med"/>
            </a:ln>
            <a:effectLst/>
          </p:spPr>
          <p:txBody>
            <a:bodyPr wrap="square" lIns="50800" tIns="50800" rIns="50800" bIns="50800" numCol="1" anchor="ctr">
              <a:noAutofit/>
            </a:bodyPr>
            <a:lstStyle/>
            <a:p>
              <a:pPr>
                <a:defRPr sz="4200"/>
              </a:pPr>
              <a:endParaRPr/>
            </a:p>
          </p:txBody>
        </p:sp>
        <p:sp>
          <p:nvSpPr>
            <p:cNvPr id="326" name="Line"/>
            <p:cNvSpPr/>
            <p:nvPr/>
          </p:nvSpPr>
          <p:spPr>
            <a:xfrm flipV="1">
              <a:off x="7379989" y="4205881"/>
              <a:ext cx="2501356" cy="2"/>
            </a:xfrm>
            <a:prstGeom prst="line">
              <a:avLst/>
            </a:prstGeom>
            <a:noFill/>
            <a:ln w="63500" cap="flat">
              <a:solidFill>
                <a:srgbClr val="000000"/>
              </a:solidFill>
              <a:prstDash val="solid"/>
              <a:miter lim="400000"/>
            </a:ln>
            <a:effectLst/>
          </p:spPr>
          <p:txBody>
            <a:bodyPr wrap="square" lIns="50800" tIns="50800" rIns="50800" bIns="50800" numCol="1" anchor="ctr">
              <a:noAutofit/>
            </a:bodyPr>
            <a:lstStyle/>
            <a:p>
              <a:pPr>
                <a:defRPr sz="4200"/>
              </a:pPr>
              <a:endParaRPr/>
            </a:p>
          </p:txBody>
        </p:sp>
        <p:sp>
          <p:nvSpPr>
            <p:cNvPr id="327" name="Sonoma: 3"/>
            <p:cNvSpPr txBox="1"/>
            <p:nvPr/>
          </p:nvSpPr>
          <p:spPr>
            <a:xfrm>
              <a:off x="0" y="2577709"/>
              <a:ext cx="1985945" cy="5976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3300">
                  <a:solidFill>
                    <a:srgbClr val="000000"/>
                  </a:solidFill>
                </a:defRPr>
              </a:lvl1pPr>
            </a:lstStyle>
            <a:p>
              <a:r>
                <a:t>Sonoma: 3</a:t>
              </a:r>
            </a:p>
          </p:txBody>
        </p:sp>
        <p:sp>
          <p:nvSpPr>
            <p:cNvPr id="328" name="Line"/>
            <p:cNvSpPr/>
            <p:nvPr/>
          </p:nvSpPr>
          <p:spPr>
            <a:xfrm>
              <a:off x="2060007" y="3100199"/>
              <a:ext cx="1126415" cy="260099"/>
            </a:xfrm>
            <a:prstGeom prst="line">
              <a:avLst/>
            </a:prstGeom>
            <a:noFill/>
            <a:ln w="63500" cap="flat">
              <a:solidFill>
                <a:srgbClr val="000000"/>
              </a:solidFill>
              <a:prstDash val="solid"/>
              <a:miter lim="400000"/>
              <a:tailEnd type="oval" w="med" len="med"/>
            </a:ln>
            <a:effectLst/>
          </p:spPr>
          <p:txBody>
            <a:bodyPr wrap="square" lIns="50800" tIns="50800" rIns="50800" bIns="50800" numCol="1" anchor="ctr">
              <a:noAutofit/>
            </a:bodyPr>
            <a:lstStyle/>
            <a:p>
              <a:pPr>
                <a:defRPr sz="4200"/>
              </a:pPr>
              <a:endParaRPr/>
            </a:p>
          </p:txBody>
        </p:sp>
        <p:sp>
          <p:nvSpPr>
            <p:cNvPr id="329" name="Line"/>
            <p:cNvSpPr/>
            <p:nvPr/>
          </p:nvSpPr>
          <p:spPr>
            <a:xfrm flipV="1">
              <a:off x="7446" y="3102660"/>
              <a:ext cx="2064440" cy="1"/>
            </a:xfrm>
            <a:prstGeom prst="line">
              <a:avLst/>
            </a:prstGeom>
            <a:noFill/>
            <a:ln w="63500" cap="flat">
              <a:solidFill>
                <a:srgbClr val="000000"/>
              </a:solidFill>
              <a:prstDash val="solid"/>
              <a:miter lim="400000"/>
            </a:ln>
            <a:effectLst/>
          </p:spPr>
          <p:txBody>
            <a:bodyPr wrap="square" lIns="50800" tIns="50800" rIns="50800" bIns="50800" numCol="1" anchor="ctr">
              <a:noAutofit/>
            </a:bodyPr>
            <a:lstStyle/>
            <a:p>
              <a:pPr>
                <a:defRPr sz="4200"/>
              </a:pPr>
              <a:endParaRPr/>
            </a:p>
          </p:txBody>
        </p:sp>
        <p:sp>
          <p:nvSpPr>
            <p:cNvPr id="330" name="San Luis Obispo: 11"/>
            <p:cNvSpPr txBox="1"/>
            <p:nvPr/>
          </p:nvSpPr>
          <p:spPr>
            <a:xfrm>
              <a:off x="267664" y="5516740"/>
              <a:ext cx="3703953" cy="5976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3300">
                  <a:solidFill>
                    <a:srgbClr val="000000"/>
                  </a:solidFill>
                </a:defRPr>
              </a:lvl1pPr>
            </a:lstStyle>
            <a:p>
              <a:r>
                <a:t>San Luis Obispo: 11</a:t>
              </a:r>
            </a:p>
          </p:txBody>
        </p:sp>
        <p:sp>
          <p:nvSpPr>
            <p:cNvPr id="331" name="Line"/>
            <p:cNvSpPr/>
            <p:nvPr/>
          </p:nvSpPr>
          <p:spPr>
            <a:xfrm>
              <a:off x="3873354" y="6030706"/>
              <a:ext cx="1126415" cy="260098"/>
            </a:xfrm>
            <a:prstGeom prst="line">
              <a:avLst/>
            </a:prstGeom>
            <a:noFill/>
            <a:ln w="63500" cap="flat">
              <a:solidFill>
                <a:srgbClr val="000000"/>
              </a:solidFill>
              <a:prstDash val="solid"/>
              <a:miter lim="400000"/>
              <a:tailEnd type="oval" w="med" len="med"/>
            </a:ln>
            <a:effectLst/>
          </p:spPr>
          <p:txBody>
            <a:bodyPr wrap="square" lIns="50800" tIns="50800" rIns="50800" bIns="50800" numCol="1" anchor="ctr">
              <a:noAutofit/>
            </a:bodyPr>
            <a:lstStyle/>
            <a:p>
              <a:pPr>
                <a:defRPr sz="4200"/>
              </a:pPr>
              <a:endParaRPr/>
            </a:p>
          </p:txBody>
        </p:sp>
        <p:sp>
          <p:nvSpPr>
            <p:cNvPr id="332" name="Line"/>
            <p:cNvSpPr/>
            <p:nvPr/>
          </p:nvSpPr>
          <p:spPr>
            <a:xfrm flipV="1">
              <a:off x="419419" y="6033167"/>
              <a:ext cx="3475154" cy="1"/>
            </a:xfrm>
            <a:prstGeom prst="line">
              <a:avLst/>
            </a:prstGeom>
            <a:noFill/>
            <a:ln w="63500" cap="flat">
              <a:solidFill>
                <a:srgbClr val="000000"/>
              </a:solidFill>
              <a:prstDash val="solid"/>
              <a:miter lim="400000"/>
            </a:ln>
            <a:effectLst/>
          </p:spPr>
          <p:txBody>
            <a:bodyPr wrap="square" lIns="50800" tIns="50800" rIns="50800" bIns="50800" numCol="1" anchor="ctr">
              <a:noAutofit/>
            </a:bodyPr>
            <a:lstStyle/>
            <a:p>
              <a:pPr>
                <a:defRPr sz="4200"/>
              </a:pPr>
              <a:endParaRPr/>
            </a:p>
          </p:txBody>
        </p:sp>
        <p:sp>
          <p:nvSpPr>
            <p:cNvPr id="333" name="San Mateo: 1"/>
            <p:cNvSpPr txBox="1"/>
            <p:nvPr/>
          </p:nvSpPr>
          <p:spPr>
            <a:xfrm>
              <a:off x="6388783" y="2803820"/>
              <a:ext cx="2431926" cy="5976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3300">
                  <a:solidFill>
                    <a:srgbClr val="000000"/>
                  </a:solidFill>
                </a:defRPr>
              </a:lvl1pPr>
            </a:lstStyle>
            <a:p>
              <a:r>
                <a:t>San Mateo: 1</a:t>
              </a:r>
            </a:p>
          </p:txBody>
        </p:sp>
        <p:sp>
          <p:nvSpPr>
            <p:cNvPr id="334" name="Line"/>
            <p:cNvSpPr/>
            <p:nvPr/>
          </p:nvSpPr>
          <p:spPr>
            <a:xfrm flipH="1">
              <a:off x="3648632" y="3352366"/>
              <a:ext cx="2721486" cy="765229"/>
            </a:xfrm>
            <a:prstGeom prst="line">
              <a:avLst/>
            </a:prstGeom>
            <a:noFill/>
            <a:ln w="63500" cap="flat">
              <a:solidFill>
                <a:srgbClr val="000000"/>
              </a:solidFill>
              <a:prstDash val="solid"/>
              <a:miter lim="400000"/>
              <a:tailEnd type="oval" w="med" len="med"/>
            </a:ln>
            <a:effectLst/>
          </p:spPr>
          <p:txBody>
            <a:bodyPr wrap="square" lIns="50800" tIns="50800" rIns="50800" bIns="50800" numCol="1" anchor="ctr">
              <a:noAutofit/>
            </a:bodyPr>
            <a:lstStyle/>
            <a:p>
              <a:pPr>
                <a:defRPr sz="4200"/>
              </a:pPr>
              <a:endParaRPr/>
            </a:p>
          </p:txBody>
        </p:sp>
        <p:sp>
          <p:nvSpPr>
            <p:cNvPr id="335" name="Line"/>
            <p:cNvSpPr/>
            <p:nvPr/>
          </p:nvSpPr>
          <p:spPr>
            <a:xfrm flipV="1">
              <a:off x="6354068" y="3353349"/>
              <a:ext cx="2501356" cy="1"/>
            </a:xfrm>
            <a:prstGeom prst="line">
              <a:avLst/>
            </a:prstGeom>
            <a:noFill/>
            <a:ln w="63500" cap="flat">
              <a:solidFill>
                <a:srgbClr val="000000"/>
              </a:solidFill>
              <a:prstDash val="solid"/>
              <a:miter lim="400000"/>
            </a:ln>
            <a:effectLst/>
          </p:spPr>
          <p:txBody>
            <a:bodyPr wrap="square" lIns="50800" tIns="50800" rIns="50800" bIns="50800" numCol="1" anchor="ctr">
              <a:noAutofit/>
            </a:bodyPr>
            <a:lstStyle/>
            <a:p>
              <a:pPr>
                <a:defRPr sz="4200"/>
              </a:pPr>
              <a:endParaRPr/>
            </a:p>
          </p:txBody>
        </p:sp>
        <p:sp>
          <p:nvSpPr>
            <p:cNvPr id="336" name="San Francisco: 1"/>
            <p:cNvSpPr txBox="1"/>
            <p:nvPr/>
          </p:nvSpPr>
          <p:spPr>
            <a:xfrm>
              <a:off x="5927821" y="1996251"/>
              <a:ext cx="3005042" cy="5976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3300">
                  <a:solidFill>
                    <a:srgbClr val="000000"/>
                  </a:solidFill>
                </a:defRPr>
              </a:lvl1pPr>
            </a:lstStyle>
            <a:p>
              <a:r>
                <a:t>San Francisco: 1</a:t>
              </a:r>
            </a:p>
          </p:txBody>
        </p:sp>
        <p:sp>
          <p:nvSpPr>
            <p:cNvPr id="337" name="Line"/>
            <p:cNvSpPr/>
            <p:nvPr/>
          </p:nvSpPr>
          <p:spPr>
            <a:xfrm flipH="1">
              <a:off x="3639860" y="1651280"/>
              <a:ext cx="2338470" cy="2113103"/>
            </a:xfrm>
            <a:prstGeom prst="line">
              <a:avLst/>
            </a:prstGeom>
            <a:noFill/>
            <a:ln w="63500" cap="flat">
              <a:solidFill>
                <a:srgbClr val="000000"/>
              </a:solidFill>
              <a:prstDash val="solid"/>
              <a:miter lim="400000"/>
              <a:tailEnd type="oval" w="med" len="med"/>
            </a:ln>
            <a:effectLst/>
          </p:spPr>
          <p:txBody>
            <a:bodyPr wrap="square" lIns="50800" tIns="50800" rIns="50800" bIns="50800" numCol="1" anchor="ctr">
              <a:noAutofit/>
            </a:bodyPr>
            <a:lstStyle/>
            <a:p>
              <a:pPr>
                <a:defRPr sz="4200"/>
              </a:pPr>
              <a:endParaRPr/>
            </a:p>
          </p:txBody>
        </p:sp>
        <p:sp>
          <p:nvSpPr>
            <p:cNvPr id="338" name="Line"/>
            <p:cNvSpPr/>
            <p:nvPr/>
          </p:nvSpPr>
          <p:spPr>
            <a:xfrm flipV="1">
              <a:off x="5936366" y="2570584"/>
              <a:ext cx="2987953" cy="1"/>
            </a:xfrm>
            <a:prstGeom prst="line">
              <a:avLst/>
            </a:prstGeom>
            <a:noFill/>
            <a:ln w="63500" cap="flat">
              <a:solidFill>
                <a:srgbClr val="000000"/>
              </a:solidFill>
              <a:prstDash val="solid"/>
              <a:miter lim="400000"/>
            </a:ln>
            <a:effectLst/>
          </p:spPr>
          <p:txBody>
            <a:bodyPr wrap="square" lIns="50800" tIns="50800" rIns="50800" bIns="50800" numCol="1" anchor="ctr">
              <a:noAutofit/>
            </a:bodyPr>
            <a:lstStyle/>
            <a:p>
              <a:pPr>
                <a:defRPr sz="4200"/>
              </a:pPr>
              <a:endParaRPr/>
            </a:p>
          </p:txBody>
        </p:sp>
        <p:sp>
          <p:nvSpPr>
            <p:cNvPr id="339" name="Line"/>
            <p:cNvSpPr/>
            <p:nvPr/>
          </p:nvSpPr>
          <p:spPr>
            <a:xfrm flipH="1">
              <a:off x="3696279" y="2567589"/>
              <a:ext cx="2252648" cy="1288437"/>
            </a:xfrm>
            <a:prstGeom prst="line">
              <a:avLst/>
            </a:prstGeom>
            <a:noFill/>
            <a:ln w="63500" cap="flat">
              <a:solidFill>
                <a:srgbClr val="000000"/>
              </a:solidFill>
              <a:prstDash val="solid"/>
              <a:miter lim="400000"/>
              <a:tailEnd type="oval" w="med" len="med"/>
            </a:ln>
            <a:effectLst/>
          </p:spPr>
          <p:txBody>
            <a:bodyPr wrap="square" lIns="50800" tIns="50800" rIns="50800" bIns="50800" numCol="1" anchor="ctr">
              <a:noAutofit/>
            </a:bodyPr>
            <a:lstStyle/>
            <a:p>
              <a:pPr>
                <a:defRPr sz="4200"/>
              </a:pPr>
              <a:endParaRPr/>
            </a:p>
          </p:txBody>
        </p:sp>
        <p:sp>
          <p:nvSpPr>
            <p:cNvPr id="340" name="Marin: 1"/>
            <p:cNvSpPr txBox="1"/>
            <p:nvPr/>
          </p:nvSpPr>
          <p:spPr>
            <a:xfrm>
              <a:off x="5984220" y="1148430"/>
              <a:ext cx="1557393" cy="5976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3300">
                  <a:solidFill>
                    <a:srgbClr val="000000"/>
                  </a:solidFill>
                </a:defRPr>
              </a:lvl1pPr>
            </a:lstStyle>
            <a:p>
              <a:r>
                <a:t>Marin: 1</a:t>
              </a:r>
            </a:p>
          </p:txBody>
        </p:sp>
        <p:sp>
          <p:nvSpPr>
            <p:cNvPr id="341" name="Line"/>
            <p:cNvSpPr/>
            <p:nvPr/>
          </p:nvSpPr>
          <p:spPr>
            <a:xfrm flipV="1">
              <a:off x="5960383" y="1656841"/>
              <a:ext cx="1557394" cy="1"/>
            </a:xfrm>
            <a:prstGeom prst="line">
              <a:avLst/>
            </a:prstGeom>
            <a:noFill/>
            <a:ln w="63500" cap="flat">
              <a:solidFill>
                <a:srgbClr val="000000"/>
              </a:solidFill>
              <a:prstDash val="solid"/>
              <a:miter lim="400000"/>
            </a:ln>
            <a:effectLst/>
          </p:spPr>
          <p:txBody>
            <a:bodyPr wrap="square" lIns="50800" tIns="50800" rIns="50800" bIns="50800" numCol="1" anchor="ctr">
              <a:noAutofit/>
            </a:bodyPr>
            <a:lstStyle/>
            <a:p>
              <a:pPr>
                <a:defRPr sz="4200"/>
              </a:pPr>
              <a:endParaRPr/>
            </a:p>
          </p:txBody>
        </p:sp>
      </p:grpSp>
      <p:pic>
        <p:nvPicPr>
          <p:cNvPr id="343" name="IMG_3702.jpeg" descr="IMG_3702.jpe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9732065" y="9829851"/>
            <a:ext cx="3093357" cy="3076318"/>
          </a:xfrm>
          <a:custGeom>
            <a:avLst/>
            <a:gdLst/>
            <a:ahLst/>
            <a:cxnLst>
              <a:cxn ang="0">
                <a:pos x="wd2" y="hd2"/>
              </a:cxn>
              <a:cxn ang="5400000">
                <a:pos x="wd2" y="hd2"/>
              </a:cxn>
              <a:cxn ang="10800000">
                <a:pos x="wd2" y="hd2"/>
              </a:cxn>
              <a:cxn ang="16200000">
                <a:pos x="wd2" y="hd2"/>
              </a:cxn>
            </a:cxnLst>
            <a:rect l="0" t="0" r="r" b="b"/>
            <a:pathLst>
              <a:path w="21195" h="21444" extrusionOk="0">
                <a:moveTo>
                  <a:pt x="10601" y="0"/>
                </a:moveTo>
                <a:cubicBezTo>
                  <a:pt x="9526" y="12"/>
                  <a:pt x="8443" y="190"/>
                  <a:pt x="7384" y="540"/>
                </a:cubicBezTo>
                <a:cubicBezTo>
                  <a:pt x="6514" y="827"/>
                  <a:pt x="5490" y="1310"/>
                  <a:pt x="4942" y="1693"/>
                </a:cubicBezTo>
                <a:cubicBezTo>
                  <a:pt x="4703" y="1861"/>
                  <a:pt x="4474" y="1998"/>
                  <a:pt x="4434" y="1998"/>
                </a:cubicBezTo>
                <a:cubicBezTo>
                  <a:pt x="4242" y="1998"/>
                  <a:pt x="2777" y="3472"/>
                  <a:pt x="2209" y="4236"/>
                </a:cubicBezTo>
                <a:cubicBezTo>
                  <a:pt x="333" y="6760"/>
                  <a:pt x="-405" y="10017"/>
                  <a:pt x="216" y="13041"/>
                </a:cubicBezTo>
                <a:cubicBezTo>
                  <a:pt x="771" y="15746"/>
                  <a:pt x="2316" y="18105"/>
                  <a:pt x="4526" y="19626"/>
                </a:cubicBezTo>
                <a:cubicBezTo>
                  <a:pt x="5289" y="20151"/>
                  <a:pt x="6859" y="20872"/>
                  <a:pt x="7735" y="21100"/>
                </a:cubicBezTo>
                <a:cubicBezTo>
                  <a:pt x="9540" y="21570"/>
                  <a:pt x="11579" y="21558"/>
                  <a:pt x="13394" y="21064"/>
                </a:cubicBezTo>
                <a:cubicBezTo>
                  <a:pt x="15626" y="20458"/>
                  <a:pt x="17389" y="19285"/>
                  <a:pt x="19058" y="17299"/>
                </a:cubicBezTo>
                <a:lnTo>
                  <a:pt x="19234" y="17092"/>
                </a:lnTo>
                <a:cubicBezTo>
                  <a:pt x="18946" y="16958"/>
                  <a:pt x="19135" y="16890"/>
                  <a:pt x="19292" y="16743"/>
                </a:cubicBezTo>
                <a:cubicBezTo>
                  <a:pt x="19644" y="16411"/>
                  <a:pt x="20522" y="14593"/>
                  <a:pt x="20784" y="13650"/>
                </a:cubicBezTo>
                <a:cubicBezTo>
                  <a:pt x="20905" y="13217"/>
                  <a:pt x="21054" y="12705"/>
                  <a:pt x="21116" y="12513"/>
                </a:cubicBezTo>
                <a:cubicBezTo>
                  <a:pt x="21150" y="12407"/>
                  <a:pt x="21175" y="12096"/>
                  <a:pt x="21195" y="11722"/>
                </a:cubicBezTo>
                <a:lnTo>
                  <a:pt x="21195" y="9489"/>
                </a:lnTo>
                <a:cubicBezTo>
                  <a:pt x="21187" y="9422"/>
                  <a:pt x="21183" y="9286"/>
                  <a:pt x="21171" y="9273"/>
                </a:cubicBezTo>
                <a:cubicBezTo>
                  <a:pt x="21148" y="9251"/>
                  <a:pt x="21164" y="9196"/>
                  <a:pt x="21195" y="9135"/>
                </a:cubicBezTo>
                <a:lnTo>
                  <a:pt x="21195" y="8640"/>
                </a:lnTo>
                <a:cubicBezTo>
                  <a:pt x="21099" y="8583"/>
                  <a:pt x="21007" y="8367"/>
                  <a:pt x="20893" y="7912"/>
                </a:cubicBezTo>
                <a:cubicBezTo>
                  <a:pt x="20600" y="6739"/>
                  <a:pt x="20090" y="5602"/>
                  <a:pt x="19381" y="4537"/>
                </a:cubicBezTo>
                <a:lnTo>
                  <a:pt x="18731" y="3558"/>
                </a:lnTo>
                <a:lnTo>
                  <a:pt x="18734" y="3539"/>
                </a:lnTo>
                <a:cubicBezTo>
                  <a:pt x="18608" y="3463"/>
                  <a:pt x="18405" y="3290"/>
                  <a:pt x="18120" y="3016"/>
                </a:cubicBezTo>
                <a:cubicBezTo>
                  <a:pt x="16038" y="1018"/>
                  <a:pt x="13348" y="-30"/>
                  <a:pt x="10601" y="0"/>
                </a:cubicBezTo>
                <a:close/>
              </a:path>
            </a:pathLst>
          </a:custGeom>
          <a:ln w="12700">
            <a:miter lim="400000"/>
          </a:ln>
        </p:spPr>
      </p:pic>
      <p:sp>
        <p:nvSpPr>
          <p:cNvPr id="344" name="Bacterial isolates"/>
          <p:cNvSpPr txBox="1"/>
          <p:nvPr/>
        </p:nvSpPr>
        <p:spPr>
          <a:xfrm>
            <a:off x="952500" y="838200"/>
            <a:ext cx="22479000" cy="2679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l">
              <a:lnSpc>
                <a:spcPct val="90000"/>
              </a:lnSpc>
              <a:defRPr sz="9000" cap="all">
                <a:solidFill>
                  <a:srgbClr val="000000"/>
                </a:solidFill>
                <a:latin typeface="+mj-lt"/>
                <a:ea typeface="+mj-ea"/>
                <a:cs typeface="+mj-cs"/>
                <a:sym typeface="Gill Sans Light"/>
              </a:defRPr>
            </a:lvl1pPr>
          </a:lstStyle>
          <a:p>
            <a:r>
              <a:t>Bacterial isolates</a:t>
            </a:r>
          </a:p>
        </p:txBody>
      </p:sp>
      <p:sp>
        <p:nvSpPr>
          <p:cNvPr id="345" name="Photo by Bill Hunnewell © TMMC"/>
          <p:cNvSpPr txBox="1"/>
          <p:nvPr/>
        </p:nvSpPr>
        <p:spPr>
          <a:xfrm>
            <a:off x="20194599" y="3721100"/>
            <a:ext cx="3265030"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chemeClr val="accent1">
                    <a:hueOff val="832536"/>
                    <a:satOff val="-1337"/>
                    <a:lumOff val="-21555"/>
                  </a:schemeClr>
                </a:solidFill>
              </a:defRPr>
            </a:lvl1pPr>
          </a:lstStyle>
          <a:p>
            <a:r>
              <a:t>Photo by Bill Hunnewell © TMMC</a:t>
            </a:r>
          </a:p>
        </p:txBody>
      </p:sp>
      <p:grpSp>
        <p:nvGrpSpPr>
          <p:cNvPr id="348" name="Image"/>
          <p:cNvGrpSpPr/>
          <p:nvPr/>
        </p:nvGrpSpPr>
        <p:grpSpPr>
          <a:xfrm>
            <a:off x="19007199" y="639663"/>
            <a:ext cx="4449533" cy="3076774"/>
            <a:chOff x="0" y="0"/>
            <a:chExt cx="4449531" cy="3076772"/>
          </a:xfrm>
        </p:grpSpPr>
        <p:pic>
          <p:nvPicPr>
            <p:cNvPr id="347" name="Image" descr="Image"/>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7000" y="127000"/>
              <a:ext cx="4195532" cy="2822773"/>
            </a:xfrm>
            <a:prstGeom prst="rect">
              <a:avLst/>
            </a:prstGeom>
            <a:ln>
              <a:noFill/>
            </a:ln>
            <a:effectLst/>
          </p:spPr>
        </p:pic>
        <p:pic>
          <p:nvPicPr>
            <p:cNvPr id="346" name="Image" descr="Image"/>
            <p:cNvPicPr>
              <a:picLocks/>
            </p:cNvPicPr>
            <p:nvPr/>
          </p:nvPicPr>
          <p:blipFill>
            <a:blip r:embed="rId6"/>
            <a:stretch>
              <a:fillRect/>
            </a:stretch>
          </p:blipFill>
          <p:spPr>
            <a:xfrm>
              <a:off x="0" y="0"/>
              <a:ext cx="4449532" cy="3076773"/>
            </a:xfrm>
            <a:prstGeom prst="rect">
              <a:avLst/>
            </a:prstGeom>
            <a:effectLst/>
          </p:spPr>
        </p:pic>
      </p:grpSp>
      <p:grpSp>
        <p:nvGrpSpPr>
          <p:cNvPr id="351" name="Image"/>
          <p:cNvGrpSpPr/>
          <p:nvPr/>
        </p:nvGrpSpPr>
        <p:grpSpPr>
          <a:xfrm>
            <a:off x="18992000" y="596671"/>
            <a:ext cx="4479932" cy="3162758"/>
            <a:chOff x="0" y="0"/>
            <a:chExt cx="4479931" cy="3162757"/>
          </a:xfrm>
        </p:grpSpPr>
        <p:pic>
          <p:nvPicPr>
            <p:cNvPr id="350" name="Image" descr="Image"/>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27000" y="127000"/>
              <a:ext cx="4225932" cy="2908758"/>
            </a:xfrm>
            <a:prstGeom prst="rect">
              <a:avLst/>
            </a:prstGeom>
            <a:ln>
              <a:noFill/>
            </a:ln>
            <a:effectLst/>
          </p:spPr>
        </p:pic>
        <p:pic>
          <p:nvPicPr>
            <p:cNvPr id="349" name="Image" descr="Image"/>
            <p:cNvPicPr>
              <a:picLocks/>
            </p:cNvPicPr>
            <p:nvPr/>
          </p:nvPicPr>
          <p:blipFill>
            <a:blip r:embed="rId8"/>
            <a:stretch>
              <a:fillRect/>
            </a:stretch>
          </p:blipFill>
          <p:spPr>
            <a:xfrm>
              <a:off x="0" y="0"/>
              <a:ext cx="4479932" cy="3162758"/>
            </a:xfrm>
            <a:prstGeom prst="rect">
              <a:avLst/>
            </a:prstGeom>
            <a:effectLst/>
          </p:spPr>
        </p:pic>
      </p:grpSp>
      <p:pic>
        <p:nvPicPr>
          <p:cNvPr id="352" name="Image" descr="Image"/>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rot="598874">
            <a:off x="14245161" y="10472685"/>
            <a:ext cx="2798309" cy="2444407"/>
          </a:xfrm>
          <a:custGeom>
            <a:avLst/>
            <a:gdLst/>
            <a:ahLst/>
            <a:cxnLst>
              <a:cxn ang="0">
                <a:pos x="wd2" y="hd2"/>
              </a:cxn>
              <a:cxn ang="5400000">
                <a:pos x="wd2" y="hd2"/>
              </a:cxn>
              <a:cxn ang="10800000">
                <a:pos x="wd2" y="hd2"/>
              </a:cxn>
              <a:cxn ang="16200000">
                <a:pos x="wd2" y="hd2"/>
              </a:cxn>
            </a:cxnLst>
            <a:rect l="0" t="0" r="r" b="b"/>
            <a:pathLst>
              <a:path w="21594" h="21520" extrusionOk="0">
                <a:moveTo>
                  <a:pt x="6773" y="4"/>
                </a:moveTo>
                <a:cubicBezTo>
                  <a:pt x="6705" y="15"/>
                  <a:pt x="6635" y="51"/>
                  <a:pt x="6525" y="116"/>
                </a:cubicBezTo>
                <a:cubicBezTo>
                  <a:pt x="6384" y="198"/>
                  <a:pt x="6230" y="249"/>
                  <a:pt x="6182" y="227"/>
                </a:cubicBezTo>
                <a:cubicBezTo>
                  <a:pt x="6133" y="206"/>
                  <a:pt x="6093" y="218"/>
                  <a:pt x="6093" y="252"/>
                </a:cubicBezTo>
                <a:cubicBezTo>
                  <a:pt x="6093" y="286"/>
                  <a:pt x="6049" y="364"/>
                  <a:pt x="5995" y="427"/>
                </a:cubicBezTo>
                <a:cubicBezTo>
                  <a:pt x="5526" y="964"/>
                  <a:pt x="5339" y="1245"/>
                  <a:pt x="5244" y="1552"/>
                </a:cubicBezTo>
                <a:cubicBezTo>
                  <a:pt x="5211" y="1661"/>
                  <a:pt x="5173" y="1742"/>
                  <a:pt x="5137" y="1803"/>
                </a:cubicBezTo>
                <a:cubicBezTo>
                  <a:pt x="5119" y="1839"/>
                  <a:pt x="5094" y="1879"/>
                  <a:pt x="5058" y="1908"/>
                </a:cubicBezTo>
                <a:cubicBezTo>
                  <a:pt x="5033" y="1961"/>
                  <a:pt x="5008" y="1996"/>
                  <a:pt x="4984" y="2037"/>
                </a:cubicBezTo>
                <a:cubicBezTo>
                  <a:pt x="4977" y="2054"/>
                  <a:pt x="4963" y="2081"/>
                  <a:pt x="4950" y="2104"/>
                </a:cubicBezTo>
                <a:cubicBezTo>
                  <a:pt x="4947" y="2108"/>
                  <a:pt x="4944" y="2117"/>
                  <a:pt x="4941" y="2121"/>
                </a:cubicBezTo>
                <a:cubicBezTo>
                  <a:pt x="4934" y="2133"/>
                  <a:pt x="4931" y="2143"/>
                  <a:pt x="4923" y="2156"/>
                </a:cubicBezTo>
                <a:cubicBezTo>
                  <a:pt x="4881" y="2224"/>
                  <a:pt x="4852" y="2310"/>
                  <a:pt x="4831" y="2411"/>
                </a:cubicBezTo>
                <a:cubicBezTo>
                  <a:pt x="4851" y="2458"/>
                  <a:pt x="4861" y="2585"/>
                  <a:pt x="4852" y="2705"/>
                </a:cubicBezTo>
                <a:cubicBezTo>
                  <a:pt x="4838" y="2914"/>
                  <a:pt x="4842" y="2919"/>
                  <a:pt x="4917" y="2806"/>
                </a:cubicBezTo>
                <a:cubicBezTo>
                  <a:pt x="4993" y="2690"/>
                  <a:pt x="5028" y="2710"/>
                  <a:pt x="5073" y="2893"/>
                </a:cubicBezTo>
                <a:cubicBezTo>
                  <a:pt x="5079" y="2920"/>
                  <a:pt x="5087" y="2940"/>
                  <a:pt x="5094" y="2974"/>
                </a:cubicBezTo>
                <a:cubicBezTo>
                  <a:pt x="5106" y="3030"/>
                  <a:pt x="5103" y="3075"/>
                  <a:pt x="5094" y="3114"/>
                </a:cubicBezTo>
                <a:cubicBezTo>
                  <a:pt x="5095" y="3143"/>
                  <a:pt x="5098" y="3166"/>
                  <a:pt x="5100" y="3194"/>
                </a:cubicBezTo>
                <a:cubicBezTo>
                  <a:pt x="5111" y="3212"/>
                  <a:pt x="5128" y="3232"/>
                  <a:pt x="5128" y="3250"/>
                </a:cubicBezTo>
                <a:cubicBezTo>
                  <a:pt x="5128" y="3280"/>
                  <a:pt x="5125" y="3298"/>
                  <a:pt x="5116" y="3316"/>
                </a:cubicBezTo>
                <a:cubicBezTo>
                  <a:pt x="5127" y="3374"/>
                  <a:pt x="5138" y="3422"/>
                  <a:pt x="5153" y="3438"/>
                </a:cubicBezTo>
                <a:cubicBezTo>
                  <a:pt x="5182" y="3472"/>
                  <a:pt x="5208" y="3565"/>
                  <a:pt x="5208" y="3645"/>
                </a:cubicBezTo>
                <a:cubicBezTo>
                  <a:pt x="5208" y="3725"/>
                  <a:pt x="5228" y="3805"/>
                  <a:pt x="5254" y="3823"/>
                </a:cubicBezTo>
                <a:cubicBezTo>
                  <a:pt x="5279" y="3841"/>
                  <a:pt x="5299" y="3909"/>
                  <a:pt x="5300" y="3973"/>
                </a:cubicBezTo>
                <a:cubicBezTo>
                  <a:pt x="5300" y="4036"/>
                  <a:pt x="5330" y="4149"/>
                  <a:pt x="5367" y="4232"/>
                </a:cubicBezTo>
                <a:cubicBezTo>
                  <a:pt x="5370" y="4228"/>
                  <a:pt x="5374" y="4231"/>
                  <a:pt x="5376" y="4225"/>
                </a:cubicBezTo>
                <a:cubicBezTo>
                  <a:pt x="5453" y="3997"/>
                  <a:pt x="5534" y="4204"/>
                  <a:pt x="5499" y="4536"/>
                </a:cubicBezTo>
                <a:cubicBezTo>
                  <a:pt x="5475" y="4759"/>
                  <a:pt x="5501" y="5097"/>
                  <a:pt x="5581" y="5566"/>
                </a:cubicBezTo>
                <a:cubicBezTo>
                  <a:pt x="5599" y="5667"/>
                  <a:pt x="5610" y="5770"/>
                  <a:pt x="5624" y="5874"/>
                </a:cubicBezTo>
                <a:cubicBezTo>
                  <a:pt x="5628" y="5888"/>
                  <a:pt x="5632" y="5902"/>
                  <a:pt x="5633" y="5923"/>
                </a:cubicBezTo>
                <a:cubicBezTo>
                  <a:pt x="5670" y="6194"/>
                  <a:pt x="5698" y="6450"/>
                  <a:pt x="5695" y="6566"/>
                </a:cubicBezTo>
                <a:cubicBezTo>
                  <a:pt x="5691" y="6687"/>
                  <a:pt x="5702" y="6841"/>
                  <a:pt x="5713" y="6978"/>
                </a:cubicBezTo>
                <a:cubicBezTo>
                  <a:pt x="5724" y="7043"/>
                  <a:pt x="5735" y="7112"/>
                  <a:pt x="5747" y="7177"/>
                </a:cubicBezTo>
                <a:cubicBezTo>
                  <a:pt x="5757" y="7235"/>
                  <a:pt x="5754" y="7282"/>
                  <a:pt x="5747" y="7320"/>
                </a:cubicBezTo>
                <a:cubicBezTo>
                  <a:pt x="5768" y="7475"/>
                  <a:pt x="5792" y="7641"/>
                  <a:pt x="5814" y="7806"/>
                </a:cubicBezTo>
                <a:cubicBezTo>
                  <a:pt x="5816" y="7824"/>
                  <a:pt x="5823" y="7866"/>
                  <a:pt x="5826" y="7886"/>
                </a:cubicBezTo>
                <a:cubicBezTo>
                  <a:pt x="5830" y="7895"/>
                  <a:pt x="5834" y="7895"/>
                  <a:pt x="5839" y="7907"/>
                </a:cubicBezTo>
                <a:cubicBezTo>
                  <a:pt x="5847" y="7931"/>
                  <a:pt x="5849" y="7962"/>
                  <a:pt x="5845" y="7991"/>
                </a:cubicBezTo>
                <a:cubicBezTo>
                  <a:pt x="5877" y="8205"/>
                  <a:pt x="5918" y="8466"/>
                  <a:pt x="5964" y="8725"/>
                </a:cubicBezTo>
                <a:cubicBezTo>
                  <a:pt x="6040" y="8803"/>
                  <a:pt x="6091" y="9091"/>
                  <a:pt x="6035" y="9228"/>
                </a:cubicBezTo>
                <a:cubicBezTo>
                  <a:pt x="6046" y="9326"/>
                  <a:pt x="6067" y="9446"/>
                  <a:pt x="6071" y="9522"/>
                </a:cubicBezTo>
                <a:cubicBezTo>
                  <a:pt x="6085" y="9485"/>
                  <a:pt x="6100" y="9462"/>
                  <a:pt x="6117" y="9466"/>
                </a:cubicBezTo>
                <a:cubicBezTo>
                  <a:pt x="6177" y="9480"/>
                  <a:pt x="6359" y="10268"/>
                  <a:pt x="6387" y="10636"/>
                </a:cubicBezTo>
                <a:cubicBezTo>
                  <a:pt x="6406" y="10890"/>
                  <a:pt x="6303" y="10985"/>
                  <a:pt x="6215" y="10797"/>
                </a:cubicBezTo>
                <a:cubicBezTo>
                  <a:pt x="6185" y="10733"/>
                  <a:pt x="6140" y="10539"/>
                  <a:pt x="6117" y="10367"/>
                </a:cubicBezTo>
                <a:cubicBezTo>
                  <a:pt x="6093" y="10185"/>
                  <a:pt x="6059" y="10087"/>
                  <a:pt x="6035" y="10133"/>
                </a:cubicBezTo>
                <a:cubicBezTo>
                  <a:pt x="6034" y="10134"/>
                  <a:pt x="6029" y="10135"/>
                  <a:pt x="6028" y="10136"/>
                </a:cubicBezTo>
                <a:cubicBezTo>
                  <a:pt x="6043" y="10159"/>
                  <a:pt x="6058" y="10180"/>
                  <a:pt x="6071" y="10210"/>
                </a:cubicBezTo>
                <a:cubicBezTo>
                  <a:pt x="6129" y="10336"/>
                  <a:pt x="6146" y="10502"/>
                  <a:pt x="6126" y="10730"/>
                </a:cubicBezTo>
                <a:cubicBezTo>
                  <a:pt x="6062" y="11461"/>
                  <a:pt x="6000" y="11740"/>
                  <a:pt x="5863" y="11939"/>
                </a:cubicBezTo>
                <a:lnTo>
                  <a:pt x="5753" y="12100"/>
                </a:lnTo>
                <a:lnTo>
                  <a:pt x="5716" y="11946"/>
                </a:lnTo>
                <a:cubicBezTo>
                  <a:pt x="5709" y="11919"/>
                  <a:pt x="5703" y="11901"/>
                  <a:pt x="5698" y="11887"/>
                </a:cubicBezTo>
                <a:cubicBezTo>
                  <a:pt x="5685" y="11913"/>
                  <a:pt x="5675" y="11943"/>
                  <a:pt x="5667" y="11985"/>
                </a:cubicBezTo>
                <a:cubicBezTo>
                  <a:pt x="5649" y="12084"/>
                  <a:pt x="5612" y="12283"/>
                  <a:pt x="5584" y="12425"/>
                </a:cubicBezTo>
                <a:cubicBezTo>
                  <a:pt x="5557" y="12567"/>
                  <a:pt x="5535" y="12770"/>
                  <a:pt x="5538" y="12879"/>
                </a:cubicBezTo>
                <a:cubicBezTo>
                  <a:pt x="5542" y="12989"/>
                  <a:pt x="5491" y="13239"/>
                  <a:pt x="5425" y="13431"/>
                </a:cubicBezTo>
                <a:cubicBezTo>
                  <a:pt x="5243" y="13965"/>
                  <a:pt x="5223" y="14036"/>
                  <a:pt x="5235" y="14095"/>
                </a:cubicBezTo>
                <a:cubicBezTo>
                  <a:pt x="5241" y="14126"/>
                  <a:pt x="5217" y="14191"/>
                  <a:pt x="5180" y="14242"/>
                </a:cubicBezTo>
                <a:cubicBezTo>
                  <a:pt x="5143" y="14293"/>
                  <a:pt x="5110" y="14414"/>
                  <a:pt x="5107" y="14511"/>
                </a:cubicBezTo>
                <a:cubicBezTo>
                  <a:pt x="5105" y="14568"/>
                  <a:pt x="5093" y="14610"/>
                  <a:pt x="5076" y="14640"/>
                </a:cubicBezTo>
                <a:cubicBezTo>
                  <a:pt x="5122" y="14729"/>
                  <a:pt x="5057" y="14790"/>
                  <a:pt x="4733" y="14944"/>
                </a:cubicBezTo>
                <a:cubicBezTo>
                  <a:pt x="4593" y="15011"/>
                  <a:pt x="4425" y="15115"/>
                  <a:pt x="4362" y="15175"/>
                </a:cubicBezTo>
                <a:cubicBezTo>
                  <a:pt x="4359" y="15178"/>
                  <a:pt x="4356" y="15175"/>
                  <a:pt x="4353" y="15178"/>
                </a:cubicBezTo>
                <a:cubicBezTo>
                  <a:pt x="4327" y="15202"/>
                  <a:pt x="4302" y="15221"/>
                  <a:pt x="4277" y="15234"/>
                </a:cubicBezTo>
                <a:cubicBezTo>
                  <a:pt x="4231" y="15304"/>
                  <a:pt x="4184" y="15364"/>
                  <a:pt x="4157" y="15364"/>
                </a:cubicBezTo>
                <a:cubicBezTo>
                  <a:pt x="4127" y="15364"/>
                  <a:pt x="4116" y="15388"/>
                  <a:pt x="4133" y="15419"/>
                </a:cubicBezTo>
                <a:cubicBezTo>
                  <a:pt x="4150" y="15451"/>
                  <a:pt x="4107" y="15560"/>
                  <a:pt x="4038" y="15661"/>
                </a:cubicBezTo>
                <a:cubicBezTo>
                  <a:pt x="3958" y="15776"/>
                  <a:pt x="3928" y="15923"/>
                  <a:pt x="3906" y="16192"/>
                </a:cubicBezTo>
                <a:cubicBezTo>
                  <a:pt x="3950" y="16513"/>
                  <a:pt x="3929" y="17233"/>
                  <a:pt x="3854" y="17369"/>
                </a:cubicBezTo>
                <a:cubicBezTo>
                  <a:pt x="3825" y="17421"/>
                  <a:pt x="3800" y="17505"/>
                  <a:pt x="3799" y="17558"/>
                </a:cubicBezTo>
                <a:cubicBezTo>
                  <a:pt x="3798" y="17611"/>
                  <a:pt x="3764" y="17651"/>
                  <a:pt x="3725" y="17642"/>
                </a:cubicBezTo>
                <a:cubicBezTo>
                  <a:pt x="3686" y="17633"/>
                  <a:pt x="3658" y="17668"/>
                  <a:pt x="3658" y="17722"/>
                </a:cubicBezTo>
                <a:cubicBezTo>
                  <a:pt x="3658" y="17723"/>
                  <a:pt x="3655" y="17724"/>
                  <a:pt x="3655" y="17725"/>
                </a:cubicBezTo>
                <a:lnTo>
                  <a:pt x="3676" y="17750"/>
                </a:lnTo>
                <a:lnTo>
                  <a:pt x="3652" y="17788"/>
                </a:lnTo>
                <a:cubicBezTo>
                  <a:pt x="3690" y="17842"/>
                  <a:pt x="3680" y="17898"/>
                  <a:pt x="3603" y="18071"/>
                </a:cubicBezTo>
                <a:cubicBezTo>
                  <a:pt x="3499" y="18303"/>
                  <a:pt x="3362" y="18458"/>
                  <a:pt x="2782" y="19011"/>
                </a:cubicBezTo>
                <a:cubicBezTo>
                  <a:pt x="2559" y="19224"/>
                  <a:pt x="2447" y="19320"/>
                  <a:pt x="2378" y="19340"/>
                </a:cubicBezTo>
                <a:cubicBezTo>
                  <a:pt x="2256" y="19462"/>
                  <a:pt x="2154" y="19560"/>
                  <a:pt x="2136" y="19560"/>
                </a:cubicBezTo>
                <a:cubicBezTo>
                  <a:pt x="2121" y="19560"/>
                  <a:pt x="2113" y="19556"/>
                  <a:pt x="2102" y="19553"/>
                </a:cubicBezTo>
                <a:cubicBezTo>
                  <a:pt x="2094" y="19558"/>
                  <a:pt x="2060" y="19591"/>
                  <a:pt x="2056" y="19591"/>
                </a:cubicBezTo>
                <a:cubicBezTo>
                  <a:pt x="2034" y="19592"/>
                  <a:pt x="1985" y="19631"/>
                  <a:pt x="1946" y="19675"/>
                </a:cubicBezTo>
                <a:cubicBezTo>
                  <a:pt x="1907" y="19720"/>
                  <a:pt x="1845" y="19756"/>
                  <a:pt x="1808" y="19756"/>
                </a:cubicBezTo>
                <a:cubicBezTo>
                  <a:pt x="1771" y="19756"/>
                  <a:pt x="1682" y="19828"/>
                  <a:pt x="1609" y="19916"/>
                </a:cubicBezTo>
                <a:cubicBezTo>
                  <a:pt x="1536" y="20004"/>
                  <a:pt x="1445" y="20076"/>
                  <a:pt x="1407" y="20077"/>
                </a:cubicBezTo>
                <a:cubicBezTo>
                  <a:pt x="1369" y="20078"/>
                  <a:pt x="1314" y="20129"/>
                  <a:pt x="1284" y="20192"/>
                </a:cubicBezTo>
                <a:cubicBezTo>
                  <a:pt x="1255" y="20255"/>
                  <a:pt x="1092" y="20362"/>
                  <a:pt x="926" y="20430"/>
                </a:cubicBezTo>
                <a:cubicBezTo>
                  <a:pt x="760" y="20497"/>
                  <a:pt x="608" y="20584"/>
                  <a:pt x="586" y="20622"/>
                </a:cubicBezTo>
                <a:cubicBezTo>
                  <a:pt x="564" y="20660"/>
                  <a:pt x="503" y="20692"/>
                  <a:pt x="454" y="20692"/>
                </a:cubicBezTo>
                <a:cubicBezTo>
                  <a:pt x="405" y="20692"/>
                  <a:pt x="334" y="20764"/>
                  <a:pt x="295" y="20853"/>
                </a:cubicBezTo>
                <a:cubicBezTo>
                  <a:pt x="293" y="20858"/>
                  <a:pt x="288" y="20862"/>
                  <a:pt x="286" y="20867"/>
                </a:cubicBezTo>
                <a:cubicBezTo>
                  <a:pt x="302" y="20882"/>
                  <a:pt x="311" y="20882"/>
                  <a:pt x="335" y="20912"/>
                </a:cubicBezTo>
                <a:cubicBezTo>
                  <a:pt x="419" y="21018"/>
                  <a:pt x="425" y="21051"/>
                  <a:pt x="363" y="21076"/>
                </a:cubicBezTo>
                <a:cubicBezTo>
                  <a:pt x="89" y="21187"/>
                  <a:pt x="11" y="21223"/>
                  <a:pt x="1" y="21286"/>
                </a:cubicBezTo>
                <a:cubicBezTo>
                  <a:pt x="-2" y="21307"/>
                  <a:pt x="3" y="21328"/>
                  <a:pt x="10" y="21359"/>
                </a:cubicBezTo>
                <a:cubicBezTo>
                  <a:pt x="32" y="21455"/>
                  <a:pt x="148" y="21518"/>
                  <a:pt x="246" y="21520"/>
                </a:cubicBezTo>
                <a:cubicBezTo>
                  <a:pt x="267" y="21505"/>
                  <a:pt x="306" y="21491"/>
                  <a:pt x="363" y="21482"/>
                </a:cubicBezTo>
                <a:cubicBezTo>
                  <a:pt x="411" y="21427"/>
                  <a:pt x="475" y="21435"/>
                  <a:pt x="519" y="21471"/>
                </a:cubicBezTo>
                <a:cubicBezTo>
                  <a:pt x="581" y="21466"/>
                  <a:pt x="625" y="21459"/>
                  <a:pt x="712" y="21457"/>
                </a:cubicBezTo>
                <a:cubicBezTo>
                  <a:pt x="1198" y="21446"/>
                  <a:pt x="1685" y="21318"/>
                  <a:pt x="1673" y="21206"/>
                </a:cubicBezTo>
                <a:cubicBezTo>
                  <a:pt x="1665" y="21122"/>
                  <a:pt x="2009" y="21041"/>
                  <a:pt x="2194" y="21083"/>
                </a:cubicBezTo>
                <a:cubicBezTo>
                  <a:pt x="2392" y="21129"/>
                  <a:pt x="2749" y="21053"/>
                  <a:pt x="2733" y="20968"/>
                </a:cubicBezTo>
                <a:cubicBezTo>
                  <a:pt x="2716" y="20872"/>
                  <a:pt x="3311" y="20720"/>
                  <a:pt x="3535" y="20762"/>
                </a:cubicBezTo>
                <a:cubicBezTo>
                  <a:pt x="3663" y="20786"/>
                  <a:pt x="3746" y="20768"/>
                  <a:pt x="3790" y="20706"/>
                </a:cubicBezTo>
                <a:cubicBezTo>
                  <a:pt x="3826" y="20655"/>
                  <a:pt x="4171" y="20533"/>
                  <a:pt x="4558" y="20437"/>
                </a:cubicBezTo>
                <a:cubicBezTo>
                  <a:pt x="5341" y="20243"/>
                  <a:pt x="5879" y="20018"/>
                  <a:pt x="5842" y="19906"/>
                </a:cubicBezTo>
                <a:cubicBezTo>
                  <a:pt x="5828" y="19865"/>
                  <a:pt x="5877" y="19769"/>
                  <a:pt x="5949" y="19693"/>
                </a:cubicBezTo>
                <a:cubicBezTo>
                  <a:pt x="6062" y="19572"/>
                  <a:pt x="6157" y="19549"/>
                  <a:pt x="6672" y="19528"/>
                </a:cubicBezTo>
                <a:cubicBezTo>
                  <a:pt x="6715" y="19527"/>
                  <a:pt x="6741" y="19524"/>
                  <a:pt x="6770" y="19521"/>
                </a:cubicBezTo>
                <a:cubicBezTo>
                  <a:pt x="6733" y="19443"/>
                  <a:pt x="6840" y="19393"/>
                  <a:pt x="7137" y="19354"/>
                </a:cubicBezTo>
                <a:cubicBezTo>
                  <a:pt x="7491" y="19307"/>
                  <a:pt x="8927" y="19011"/>
                  <a:pt x="9468" y="18875"/>
                </a:cubicBezTo>
                <a:cubicBezTo>
                  <a:pt x="9885" y="18770"/>
                  <a:pt x="10022" y="18731"/>
                  <a:pt x="10282" y="18641"/>
                </a:cubicBezTo>
                <a:cubicBezTo>
                  <a:pt x="10389" y="18604"/>
                  <a:pt x="10480" y="18578"/>
                  <a:pt x="10558" y="18554"/>
                </a:cubicBezTo>
                <a:cubicBezTo>
                  <a:pt x="10572" y="18544"/>
                  <a:pt x="10574" y="18535"/>
                  <a:pt x="10592" y="18526"/>
                </a:cubicBezTo>
                <a:cubicBezTo>
                  <a:pt x="10688" y="18474"/>
                  <a:pt x="10788" y="18379"/>
                  <a:pt x="10815" y="18316"/>
                </a:cubicBezTo>
                <a:cubicBezTo>
                  <a:pt x="10856" y="18223"/>
                  <a:pt x="10896" y="18162"/>
                  <a:pt x="10932" y="18120"/>
                </a:cubicBezTo>
                <a:cubicBezTo>
                  <a:pt x="10995" y="18017"/>
                  <a:pt x="11056" y="17943"/>
                  <a:pt x="11097" y="17949"/>
                </a:cubicBezTo>
                <a:cubicBezTo>
                  <a:pt x="11106" y="17940"/>
                  <a:pt x="11116" y="17920"/>
                  <a:pt x="11125" y="17914"/>
                </a:cubicBezTo>
                <a:cubicBezTo>
                  <a:pt x="11161" y="17848"/>
                  <a:pt x="11201" y="17780"/>
                  <a:pt x="11253" y="17705"/>
                </a:cubicBezTo>
                <a:cubicBezTo>
                  <a:pt x="11709" y="16963"/>
                  <a:pt x="11925" y="16687"/>
                  <a:pt x="12071" y="16653"/>
                </a:cubicBezTo>
                <a:cubicBezTo>
                  <a:pt x="12164" y="16631"/>
                  <a:pt x="12293" y="16581"/>
                  <a:pt x="12359" y="16541"/>
                </a:cubicBezTo>
                <a:cubicBezTo>
                  <a:pt x="12384" y="16525"/>
                  <a:pt x="12405" y="16514"/>
                  <a:pt x="12426" y="16510"/>
                </a:cubicBezTo>
                <a:cubicBezTo>
                  <a:pt x="12488" y="16497"/>
                  <a:pt x="12541" y="16542"/>
                  <a:pt x="12656" y="16677"/>
                </a:cubicBezTo>
                <a:cubicBezTo>
                  <a:pt x="12754" y="16793"/>
                  <a:pt x="12833" y="16937"/>
                  <a:pt x="12833" y="16995"/>
                </a:cubicBezTo>
                <a:cubicBezTo>
                  <a:pt x="12833" y="17054"/>
                  <a:pt x="12935" y="17321"/>
                  <a:pt x="13057" y="17589"/>
                </a:cubicBezTo>
                <a:cubicBezTo>
                  <a:pt x="13079" y="17637"/>
                  <a:pt x="13088" y="17661"/>
                  <a:pt x="13106" y="17701"/>
                </a:cubicBezTo>
                <a:cubicBezTo>
                  <a:pt x="13148" y="17786"/>
                  <a:pt x="13194" y="17888"/>
                  <a:pt x="13219" y="17932"/>
                </a:cubicBezTo>
                <a:cubicBezTo>
                  <a:pt x="13227" y="17944"/>
                  <a:pt x="13223" y="17945"/>
                  <a:pt x="13229" y="17956"/>
                </a:cubicBezTo>
                <a:cubicBezTo>
                  <a:pt x="13251" y="17949"/>
                  <a:pt x="13271" y="17960"/>
                  <a:pt x="13287" y="17995"/>
                </a:cubicBezTo>
                <a:lnTo>
                  <a:pt x="13305" y="17984"/>
                </a:lnTo>
                <a:lnTo>
                  <a:pt x="13363" y="18127"/>
                </a:lnTo>
                <a:cubicBezTo>
                  <a:pt x="13411" y="18242"/>
                  <a:pt x="13463" y="18274"/>
                  <a:pt x="13611" y="18288"/>
                </a:cubicBezTo>
                <a:cubicBezTo>
                  <a:pt x="13755" y="18301"/>
                  <a:pt x="13856" y="18349"/>
                  <a:pt x="13884" y="18403"/>
                </a:cubicBezTo>
                <a:cubicBezTo>
                  <a:pt x="14070" y="18437"/>
                  <a:pt x="14149" y="18460"/>
                  <a:pt x="14123" y="18508"/>
                </a:cubicBezTo>
                <a:cubicBezTo>
                  <a:pt x="14121" y="18512"/>
                  <a:pt x="14079" y="18512"/>
                  <a:pt x="14071" y="18515"/>
                </a:cubicBezTo>
                <a:cubicBezTo>
                  <a:pt x="14111" y="18525"/>
                  <a:pt x="14144" y="18539"/>
                  <a:pt x="14175" y="18554"/>
                </a:cubicBezTo>
                <a:cubicBezTo>
                  <a:pt x="14320" y="18545"/>
                  <a:pt x="14359" y="18540"/>
                  <a:pt x="14564" y="18529"/>
                </a:cubicBezTo>
                <a:cubicBezTo>
                  <a:pt x="15250" y="18491"/>
                  <a:pt x="16323" y="18375"/>
                  <a:pt x="17002" y="18278"/>
                </a:cubicBezTo>
                <a:cubicBezTo>
                  <a:pt x="17175" y="18250"/>
                  <a:pt x="17338" y="18220"/>
                  <a:pt x="17504" y="18190"/>
                </a:cubicBezTo>
                <a:cubicBezTo>
                  <a:pt x="17525" y="18185"/>
                  <a:pt x="17579" y="18177"/>
                  <a:pt x="17593" y="18173"/>
                </a:cubicBezTo>
                <a:cubicBezTo>
                  <a:pt x="17639" y="18157"/>
                  <a:pt x="18203" y="18041"/>
                  <a:pt x="18842" y="17918"/>
                </a:cubicBezTo>
                <a:cubicBezTo>
                  <a:pt x="20856" y="17528"/>
                  <a:pt x="21447" y="17350"/>
                  <a:pt x="21568" y="17093"/>
                </a:cubicBezTo>
                <a:cubicBezTo>
                  <a:pt x="21590" y="17047"/>
                  <a:pt x="21598" y="17003"/>
                  <a:pt x="21592" y="16964"/>
                </a:cubicBezTo>
                <a:cubicBezTo>
                  <a:pt x="21576" y="16848"/>
                  <a:pt x="21437" y="16768"/>
                  <a:pt x="21191" y="16737"/>
                </a:cubicBezTo>
                <a:cubicBezTo>
                  <a:pt x="21043" y="16734"/>
                  <a:pt x="20879" y="16752"/>
                  <a:pt x="20701" y="16814"/>
                </a:cubicBezTo>
                <a:cubicBezTo>
                  <a:pt x="20631" y="16838"/>
                  <a:pt x="20564" y="16856"/>
                  <a:pt x="20484" y="16869"/>
                </a:cubicBezTo>
                <a:cubicBezTo>
                  <a:pt x="20310" y="16928"/>
                  <a:pt x="19781" y="16968"/>
                  <a:pt x="19688" y="16911"/>
                </a:cubicBezTo>
                <a:cubicBezTo>
                  <a:pt x="19674" y="16903"/>
                  <a:pt x="19613" y="16899"/>
                  <a:pt x="19571" y="16894"/>
                </a:cubicBezTo>
                <a:cubicBezTo>
                  <a:pt x="19421" y="16892"/>
                  <a:pt x="19359" y="16898"/>
                  <a:pt x="19152" y="16894"/>
                </a:cubicBezTo>
                <a:cubicBezTo>
                  <a:pt x="18840" y="16887"/>
                  <a:pt x="18557" y="16904"/>
                  <a:pt x="18521" y="16932"/>
                </a:cubicBezTo>
                <a:cubicBezTo>
                  <a:pt x="18484" y="16961"/>
                  <a:pt x="18292" y="16997"/>
                  <a:pt x="18095" y="17009"/>
                </a:cubicBezTo>
                <a:cubicBezTo>
                  <a:pt x="17963" y="17017"/>
                  <a:pt x="17770" y="17045"/>
                  <a:pt x="17590" y="17069"/>
                </a:cubicBezTo>
                <a:cubicBezTo>
                  <a:pt x="17487" y="17099"/>
                  <a:pt x="17227" y="17115"/>
                  <a:pt x="16950" y="17128"/>
                </a:cubicBezTo>
                <a:cubicBezTo>
                  <a:pt x="16882" y="17133"/>
                  <a:pt x="16824" y="17137"/>
                  <a:pt x="16757" y="17142"/>
                </a:cubicBezTo>
                <a:cubicBezTo>
                  <a:pt x="16693" y="17145"/>
                  <a:pt x="16660" y="17150"/>
                  <a:pt x="16591" y="17152"/>
                </a:cubicBezTo>
                <a:cubicBezTo>
                  <a:pt x="15843" y="17203"/>
                  <a:pt x="14975" y="17221"/>
                  <a:pt x="14539" y="17180"/>
                </a:cubicBezTo>
                <a:lnTo>
                  <a:pt x="14258" y="17184"/>
                </a:lnTo>
                <a:lnTo>
                  <a:pt x="14114" y="17009"/>
                </a:lnTo>
                <a:cubicBezTo>
                  <a:pt x="14111" y="17006"/>
                  <a:pt x="14110" y="17002"/>
                  <a:pt x="14108" y="16999"/>
                </a:cubicBezTo>
                <a:cubicBezTo>
                  <a:pt x="14029" y="16911"/>
                  <a:pt x="13963" y="16805"/>
                  <a:pt x="13945" y="16695"/>
                </a:cubicBezTo>
                <a:cubicBezTo>
                  <a:pt x="13933" y="16619"/>
                  <a:pt x="13893" y="16372"/>
                  <a:pt x="13856" y="16146"/>
                </a:cubicBezTo>
                <a:cubicBezTo>
                  <a:pt x="13820" y="15921"/>
                  <a:pt x="13780" y="15270"/>
                  <a:pt x="13765" y="14696"/>
                </a:cubicBezTo>
                <a:cubicBezTo>
                  <a:pt x="13742" y="13869"/>
                  <a:pt x="13706" y="13544"/>
                  <a:pt x="13602" y="13134"/>
                </a:cubicBezTo>
                <a:cubicBezTo>
                  <a:pt x="13530" y="12850"/>
                  <a:pt x="13444" y="12410"/>
                  <a:pt x="13406" y="12156"/>
                </a:cubicBezTo>
                <a:cubicBezTo>
                  <a:pt x="13357" y="11822"/>
                  <a:pt x="13310" y="11688"/>
                  <a:pt x="13241" y="11667"/>
                </a:cubicBezTo>
                <a:cubicBezTo>
                  <a:pt x="13187" y="11650"/>
                  <a:pt x="13101" y="11488"/>
                  <a:pt x="13042" y="11293"/>
                </a:cubicBezTo>
                <a:cubicBezTo>
                  <a:pt x="13007" y="11178"/>
                  <a:pt x="13001" y="11135"/>
                  <a:pt x="12990" y="11080"/>
                </a:cubicBezTo>
                <a:cubicBezTo>
                  <a:pt x="12945" y="10974"/>
                  <a:pt x="12869" y="10868"/>
                  <a:pt x="12809" y="10842"/>
                </a:cubicBezTo>
                <a:cubicBezTo>
                  <a:pt x="12718" y="10803"/>
                  <a:pt x="12688" y="10733"/>
                  <a:pt x="12683" y="10559"/>
                </a:cubicBezTo>
                <a:cubicBezTo>
                  <a:pt x="12680" y="10411"/>
                  <a:pt x="12625" y="10254"/>
                  <a:pt x="12530" y="10126"/>
                </a:cubicBezTo>
                <a:cubicBezTo>
                  <a:pt x="12449" y="10016"/>
                  <a:pt x="12393" y="9906"/>
                  <a:pt x="12408" y="9878"/>
                </a:cubicBezTo>
                <a:cubicBezTo>
                  <a:pt x="12423" y="9850"/>
                  <a:pt x="12387" y="9774"/>
                  <a:pt x="12325" y="9710"/>
                </a:cubicBezTo>
                <a:cubicBezTo>
                  <a:pt x="12263" y="9647"/>
                  <a:pt x="12212" y="9533"/>
                  <a:pt x="12212" y="9455"/>
                </a:cubicBezTo>
                <a:cubicBezTo>
                  <a:pt x="12212" y="9387"/>
                  <a:pt x="12222" y="9346"/>
                  <a:pt x="12236" y="9312"/>
                </a:cubicBezTo>
                <a:cubicBezTo>
                  <a:pt x="12040" y="9086"/>
                  <a:pt x="11848" y="8854"/>
                  <a:pt x="11783" y="8746"/>
                </a:cubicBezTo>
                <a:cubicBezTo>
                  <a:pt x="11719" y="8638"/>
                  <a:pt x="11517" y="8304"/>
                  <a:pt x="11333" y="8002"/>
                </a:cubicBezTo>
                <a:cubicBezTo>
                  <a:pt x="10691" y="6948"/>
                  <a:pt x="10621" y="6815"/>
                  <a:pt x="10638" y="6716"/>
                </a:cubicBezTo>
                <a:cubicBezTo>
                  <a:pt x="10647" y="6661"/>
                  <a:pt x="10598" y="6550"/>
                  <a:pt x="10530" y="6468"/>
                </a:cubicBezTo>
                <a:cubicBezTo>
                  <a:pt x="10463" y="6385"/>
                  <a:pt x="10392" y="6238"/>
                  <a:pt x="10371" y="6143"/>
                </a:cubicBezTo>
                <a:cubicBezTo>
                  <a:pt x="10350" y="6048"/>
                  <a:pt x="10284" y="5846"/>
                  <a:pt x="10224" y="5696"/>
                </a:cubicBezTo>
                <a:cubicBezTo>
                  <a:pt x="10093" y="5367"/>
                  <a:pt x="10090" y="5327"/>
                  <a:pt x="10200" y="5224"/>
                </a:cubicBezTo>
                <a:cubicBezTo>
                  <a:pt x="10206" y="5218"/>
                  <a:pt x="10209" y="5212"/>
                  <a:pt x="10215" y="5206"/>
                </a:cubicBezTo>
                <a:cubicBezTo>
                  <a:pt x="10201" y="5190"/>
                  <a:pt x="10192" y="5174"/>
                  <a:pt x="10166" y="5154"/>
                </a:cubicBezTo>
                <a:cubicBezTo>
                  <a:pt x="10078" y="5088"/>
                  <a:pt x="10053" y="5036"/>
                  <a:pt x="10074" y="4958"/>
                </a:cubicBezTo>
                <a:cubicBezTo>
                  <a:pt x="10076" y="4951"/>
                  <a:pt x="10073" y="4945"/>
                  <a:pt x="10074" y="4937"/>
                </a:cubicBezTo>
                <a:cubicBezTo>
                  <a:pt x="9968" y="4790"/>
                  <a:pt x="9891" y="4471"/>
                  <a:pt x="9869" y="4050"/>
                </a:cubicBezTo>
                <a:cubicBezTo>
                  <a:pt x="9852" y="3726"/>
                  <a:pt x="9801" y="3403"/>
                  <a:pt x="9749" y="3288"/>
                </a:cubicBezTo>
                <a:cubicBezTo>
                  <a:pt x="9662" y="3096"/>
                  <a:pt x="9657" y="2559"/>
                  <a:pt x="9740" y="2464"/>
                </a:cubicBezTo>
                <a:cubicBezTo>
                  <a:pt x="9758" y="2443"/>
                  <a:pt x="9826" y="2489"/>
                  <a:pt x="9896" y="2558"/>
                </a:cubicBezTo>
                <a:cubicBezTo>
                  <a:pt x="9916" y="2565"/>
                  <a:pt x="9934" y="2575"/>
                  <a:pt x="9976" y="2607"/>
                </a:cubicBezTo>
                <a:cubicBezTo>
                  <a:pt x="10021" y="2640"/>
                  <a:pt x="10042" y="2647"/>
                  <a:pt x="10059" y="2652"/>
                </a:cubicBezTo>
                <a:lnTo>
                  <a:pt x="10059" y="2523"/>
                </a:lnTo>
                <a:cubicBezTo>
                  <a:pt x="10059" y="2436"/>
                  <a:pt x="10027" y="2347"/>
                  <a:pt x="9976" y="2254"/>
                </a:cubicBezTo>
                <a:cubicBezTo>
                  <a:pt x="9968" y="2249"/>
                  <a:pt x="9961" y="2243"/>
                  <a:pt x="9952" y="2240"/>
                </a:cubicBezTo>
                <a:cubicBezTo>
                  <a:pt x="9899" y="2224"/>
                  <a:pt x="9872" y="2183"/>
                  <a:pt x="9887" y="2139"/>
                </a:cubicBezTo>
                <a:cubicBezTo>
                  <a:pt x="9889" y="2133"/>
                  <a:pt x="9884" y="2121"/>
                  <a:pt x="9884" y="2114"/>
                </a:cubicBezTo>
                <a:cubicBezTo>
                  <a:pt x="9874" y="2101"/>
                  <a:pt x="9870" y="2093"/>
                  <a:pt x="9860" y="2079"/>
                </a:cubicBezTo>
                <a:cubicBezTo>
                  <a:pt x="9751" y="1944"/>
                  <a:pt x="9664" y="1769"/>
                  <a:pt x="9664" y="1691"/>
                </a:cubicBezTo>
                <a:cubicBezTo>
                  <a:pt x="9664" y="1614"/>
                  <a:pt x="9637" y="1532"/>
                  <a:pt x="9606" y="1510"/>
                </a:cubicBezTo>
                <a:cubicBezTo>
                  <a:pt x="9574" y="1488"/>
                  <a:pt x="9550" y="1431"/>
                  <a:pt x="9550" y="1384"/>
                </a:cubicBezTo>
                <a:cubicBezTo>
                  <a:pt x="9550" y="1276"/>
                  <a:pt x="9109" y="731"/>
                  <a:pt x="9039" y="752"/>
                </a:cubicBezTo>
                <a:cubicBezTo>
                  <a:pt x="9010" y="760"/>
                  <a:pt x="8959" y="707"/>
                  <a:pt x="8926" y="636"/>
                </a:cubicBezTo>
                <a:cubicBezTo>
                  <a:pt x="8795" y="358"/>
                  <a:pt x="7755" y="-80"/>
                  <a:pt x="7557" y="60"/>
                </a:cubicBezTo>
                <a:cubicBezTo>
                  <a:pt x="7517" y="88"/>
                  <a:pt x="7458" y="88"/>
                  <a:pt x="7425" y="56"/>
                </a:cubicBezTo>
                <a:cubicBezTo>
                  <a:pt x="7392" y="25"/>
                  <a:pt x="7330" y="21"/>
                  <a:pt x="7290" y="49"/>
                </a:cubicBezTo>
                <a:cubicBezTo>
                  <a:pt x="7250" y="77"/>
                  <a:pt x="7120" y="72"/>
                  <a:pt x="6999" y="35"/>
                </a:cubicBezTo>
                <a:cubicBezTo>
                  <a:pt x="6905" y="7"/>
                  <a:pt x="6840" y="-8"/>
                  <a:pt x="6773" y="4"/>
                </a:cubicBezTo>
                <a:close/>
                <a:moveTo>
                  <a:pt x="11673" y="5710"/>
                </a:moveTo>
                <a:cubicBezTo>
                  <a:pt x="11667" y="5710"/>
                  <a:pt x="11667" y="5715"/>
                  <a:pt x="11664" y="5717"/>
                </a:cubicBezTo>
                <a:cubicBezTo>
                  <a:pt x="11669" y="5719"/>
                  <a:pt x="11667" y="5718"/>
                  <a:pt x="11673" y="5720"/>
                </a:cubicBezTo>
                <a:cubicBezTo>
                  <a:pt x="11683" y="5724"/>
                  <a:pt x="11690" y="5723"/>
                  <a:pt x="11700" y="5727"/>
                </a:cubicBezTo>
                <a:cubicBezTo>
                  <a:pt x="11690" y="5722"/>
                  <a:pt x="11682" y="5710"/>
                  <a:pt x="11673" y="5710"/>
                </a:cubicBezTo>
                <a:close/>
                <a:moveTo>
                  <a:pt x="13520" y="6405"/>
                </a:moveTo>
                <a:cubicBezTo>
                  <a:pt x="13517" y="6405"/>
                  <a:pt x="13518" y="6408"/>
                  <a:pt x="13516" y="6408"/>
                </a:cubicBezTo>
                <a:cubicBezTo>
                  <a:pt x="13537" y="6417"/>
                  <a:pt x="13541" y="6420"/>
                  <a:pt x="13562" y="6429"/>
                </a:cubicBezTo>
                <a:cubicBezTo>
                  <a:pt x="13617" y="6452"/>
                  <a:pt x="13638" y="6455"/>
                  <a:pt x="13688" y="6475"/>
                </a:cubicBezTo>
                <a:cubicBezTo>
                  <a:pt x="13679" y="6468"/>
                  <a:pt x="13676" y="6460"/>
                  <a:pt x="13657" y="6450"/>
                </a:cubicBezTo>
                <a:cubicBezTo>
                  <a:pt x="13593" y="6419"/>
                  <a:pt x="13543" y="6405"/>
                  <a:pt x="13520" y="6405"/>
                </a:cubicBezTo>
                <a:close/>
                <a:moveTo>
                  <a:pt x="15725" y="7041"/>
                </a:moveTo>
                <a:cubicBezTo>
                  <a:pt x="15680" y="7043"/>
                  <a:pt x="15675" y="7051"/>
                  <a:pt x="15728" y="7090"/>
                </a:cubicBezTo>
                <a:cubicBezTo>
                  <a:pt x="15819" y="7157"/>
                  <a:pt x="15880" y="7157"/>
                  <a:pt x="15844" y="7090"/>
                </a:cubicBezTo>
                <a:cubicBezTo>
                  <a:pt x="15833" y="7070"/>
                  <a:pt x="15808" y="7057"/>
                  <a:pt x="15780" y="7048"/>
                </a:cubicBezTo>
                <a:cubicBezTo>
                  <a:pt x="15762" y="7043"/>
                  <a:pt x="15744" y="7042"/>
                  <a:pt x="15725" y="7041"/>
                </a:cubicBezTo>
                <a:close/>
                <a:moveTo>
                  <a:pt x="17764" y="7747"/>
                </a:moveTo>
                <a:cubicBezTo>
                  <a:pt x="17755" y="7747"/>
                  <a:pt x="17758" y="7749"/>
                  <a:pt x="17752" y="7750"/>
                </a:cubicBezTo>
                <a:cubicBezTo>
                  <a:pt x="17758" y="7758"/>
                  <a:pt x="17761" y="7770"/>
                  <a:pt x="17777" y="7782"/>
                </a:cubicBezTo>
                <a:cubicBezTo>
                  <a:pt x="17819" y="7813"/>
                  <a:pt x="17841" y="7825"/>
                  <a:pt x="17853" y="7827"/>
                </a:cubicBezTo>
                <a:cubicBezTo>
                  <a:pt x="17855" y="7828"/>
                  <a:pt x="17858" y="7826"/>
                  <a:pt x="17859" y="7827"/>
                </a:cubicBezTo>
                <a:cubicBezTo>
                  <a:pt x="17869" y="7826"/>
                  <a:pt x="17864" y="7813"/>
                  <a:pt x="17847" y="7782"/>
                </a:cubicBezTo>
                <a:cubicBezTo>
                  <a:pt x="17844" y="7776"/>
                  <a:pt x="17836" y="7776"/>
                  <a:pt x="17832" y="7771"/>
                </a:cubicBezTo>
                <a:cubicBezTo>
                  <a:pt x="17807" y="7764"/>
                  <a:pt x="17783" y="7746"/>
                  <a:pt x="17764" y="7747"/>
                </a:cubicBezTo>
                <a:close/>
              </a:path>
            </a:pathLst>
          </a:custGeom>
          <a:ln w="12700">
            <a:miter lim="400000"/>
          </a:ln>
        </p:spPr>
      </p:pic>
      <p:pic>
        <p:nvPicPr>
          <p:cNvPr id="353" name="Line Line" descr="Line Line"/>
          <p:cNvPicPr>
            <a:picLocks/>
          </p:cNvPicPr>
          <p:nvPr/>
        </p:nvPicPr>
        <p:blipFill>
          <a:blip r:embed="rId10"/>
          <a:stretch>
            <a:fillRect/>
          </a:stretch>
        </p:blipFill>
        <p:spPr>
          <a:xfrm>
            <a:off x="16125113" y="11341963"/>
            <a:ext cx="3336872" cy="394137"/>
          </a:xfrm>
          <a:prstGeom prst="rect">
            <a:avLst/>
          </a:prstGeom>
        </p:spPr>
      </p:pic>
      <p:pic>
        <p:nvPicPr>
          <p:cNvPr id="355" name="7.2.23-6.jpeg" descr="7.2.23-6.jpeg"/>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a:xfrm>
            <a:off x="19944607" y="10027362"/>
            <a:ext cx="2668272" cy="2681296"/>
          </a:xfrm>
          <a:custGeom>
            <a:avLst/>
            <a:gdLst/>
            <a:ahLst/>
            <a:cxnLst>
              <a:cxn ang="0">
                <a:pos x="wd2" y="hd2"/>
              </a:cxn>
              <a:cxn ang="5400000">
                <a:pos x="wd2" y="hd2"/>
              </a:cxn>
              <a:cxn ang="10800000">
                <a:pos x="wd2" y="hd2"/>
              </a:cxn>
              <a:cxn ang="16200000">
                <a:pos x="wd2" y="hd2"/>
              </a:cxn>
            </a:cxnLst>
            <a:rect l="0" t="0" r="r" b="b"/>
            <a:pathLst>
              <a:path w="21590" h="21599" extrusionOk="0">
                <a:moveTo>
                  <a:pt x="10671" y="0"/>
                </a:moveTo>
                <a:cubicBezTo>
                  <a:pt x="10018" y="0"/>
                  <a:pt x="9446" y="43"/>
                  <a:pt x="8876" y="137"/>
                </a:cubicBezTo>
                <a:cubicBezTo>
                  <a:pt x="8714" y="167"/>
                  <a:pt x="8545" y="201"/>
                  <a:pt x="8352" y="243"/>
                </a:cubicBezTo>
                <a:cubicBezTo>
                  <a:pt x="7926" y="335"/>
                  <a:pt x="7510" y="452"/>
                  <a:pt x="7103" y="595"/>
                </a:cubicBezTo>
                <a:cubicBezTo>
                  <a:pt x="7101" y="595"/>
                  <a:pt x="7099" y="597"/>
                  <a:pt x="7097" y="598"/>
                </a:cubicBezTo>
                <a:cubicBezTo>
                  <a:pt x="7008" y="629"/>
                  <a:pt x="6921" y="660"/>
                  <a:pt x="6833" y="694"/>
                </a:cubicBezTo>
                <a:cubicBezTo>
                  <a:pt x="6813" y="702"/>
                  <a:pt x="6790" y="711"/>
                  <a:pt x="6769" y="719"/>
                </a:cubicBezTo>
                <a:cubicBezTo>
                  <a:pt x="6581" y="792"/>
                  <a:pt x="6397" y="869"/>
                  <a:pt x="6214" y="953"/>
                </a:cubicBezTo>
                <a:cubicBezTo>
                  <a:pt x="6210" y="954"/>
                  <a:pt x="6205" y="957"/>
                  <a:pt x="6201" y="959"/>
                </a:cubicBezTo>
                <a:cubicBezTo>
                  <a:pt x="6064" y="1022"/>
                  <a:pt x="5927" y="1089"/>
                  <a:pt x="5793" y="1157"/>
                </a:cubicBezTo>
                <a:cubicBezTo>
                  <a:pt x="5771" y="1169"/>
                  <a:pt x="5751" y="1178"/>
                  <a:pt x="5729" y="1189"/>
                </a:cubicBezTo>
                <a:cubicBezTo>
                  <a:pt x="5717" y="1196"/>
                  <a:pt x="5705" y="1202"/>
                  <a:pt x="5693" y="1208"/>
                </a:cubicBezTo>
                <a:cubicBezTo>
                  <a:pt x="4550" y="1813"/>
                  <a:pt x="3506" y="2634"/>
                  <a:pt x="2636" y="3616"/>
                </a:cubicBezTo>
                <a:cubicBezTo>
                  <a:pt x="2621" y="3633"/>
                  <a:pt x="2607" y="3649"/>
                  <a:pt x="2591" y="3667"/>
                </a:cubicBezTo>
                <a:cubicBezTo>
                  <a:pt x="2341" y="3956"/>
                  <a:pt x="2105" y="4262"/>
                  <a:pt x="1885" y="4578"/>
                </a:cubicBezTo>
                <a:cubicBezTo>
                  <a:pt x="1694" y="4857"/>
                  <a:pt x="1510" y="5155"/>
                  <a:pt x="1339" y="5464"/>
                </a:cubicBezTo>
                <a:cubicBezTo>
                  <a:pt x="1248" y="5631"/>
                  <a:pt x="1159" y="5805"/>
                  <a:pt x="1073" y="5978"/>
                </a:cubicBezTo>
                <a:cubicBezTo>
                  <a:pt x="912" y="6308"/>
                  <a:pt x="768" y="6642"/>
                  <a:pt x="652" y="6963"/>
                </a:cubicBezTo>
                <a:cubicBezTo>
                  <a:pt x="580" y="7161"/>
                  <a:pt x="529" y="7300"/>
                  <a:pt x="482" y="7420"/>
                </a:cubicBezTo>
                <a:cubicBezTo>
                  <a:pt x="481" y="7428"/>
                  <a:pt x="479" y="7437"/>
                  <a:pt x="478" y="7446"/>
                </a:cubicBezTo>
                <a:cubicBezTo>
                  <a:pt x="494" y="7448"/>
                  <a:pt x="510" y="7454"/>
                  <a:pt x="523" y="7468"/>
                </a:cubicBezTo>
                <a:cubicBezTo>
                  <a:pt x="556" y="7501"/>
                  <a:pt x="558" y="7539"/>
                  <a:pt x="530" y="7577"/>
                </a:cubicBezTo>
                <a:cubicBezTo>
                  <a:pt x="506" y="7609"/>
                  <a:pt x="482" y="7697"/>
                  <a:pt x="475" y="7772"/>
                </a:cubicBezTo>
                <a:cubicBezTo>
                  <a:pt x="468" y="7846"/>
                  <a:pt x="433" y="7927"/>
                  <a:pt x="398" y="7954"/>
                </a:cubicBezTo>
                <a:cubicBezTo>
                  <a:pt x="360" y="7984"/>
                  <a:pt x="291" y="8280"/>
                  <a:pt x="222" y="8702"/>
                </a:cubicBezTo>
                <a:cubicBezTo>
                  <a:pt x="131" y="9252"/>
                  <a:pt x="75" y="9650"/>
                  <a:pt x="45" y="10019"/>
                </a:cubicBezTo>
                <a:cubicBezTo>
                  <a:pt x="39" y="10169"/>
                  <a:pt x="34" y="10316"/>
                  <a:pt x="29" y="10483"/>
                </a:cubicBezTo>
                <a:lnTo>
                  <a:pt x="13" y="10930"/>
                </a:lnTo>
                <a:lnTo>
                  <a:pt x="13" y="11368"/>
                </a:lnTo>
                <a:lnTo>
                  <a:pt x="0" y="11384"/>
                </a:lnTo>
                <a:cubicBezTo>
                  <a:pt x="34" y="11398"/>
                  <a:pt x="58" y="11486"/>
                  <a:pt x="58" y="11595"/>
                </a:cubicBezTo>
                <a:cubicBezTo>
                  <a:pt x="58" y="12175"/>
                  <a:pt x="352" y="13515"/>
                  <a:pt x="678" y="14434"/>
                </a:cubicBezTo>
                <a:cubicBezTo>
                  <a:pt x="776" y="14711"/>
                  <a:pt x="853" y="14962"/>
                  <a:pt x="870" y="15051"/>
                </a:cubicBezTo>
                <a:cubicBezTo>
                  <a:pt x="933" y="15136"/>
                  <a:pt x="1023" y="15301"/>
                  <a:pt x="1172" y="15592"/>
                </a:cubicBezTo>
                <a:cubicBezTo>
                  <a:pt x="1712" y="16645"/>
                  <a:pt x="2308" y="17487"/>
                  <a:pt x="3163" y="18405"/>
                </a:cubicBezTo>
                <a:lnTo>
                  <a:pt x="3452" y="18715"/>
                </a:lnTo>
                <a:lnTo>
                  <a:pt x="3597" y="18849"/>
                </a:lnTo>
                <a:cubicBezTo>
                  <a:pt x="3643" y="18863"/>
                  <a:pt x="3706" y="18900"/>
                  <a:pt x="3776" y="18964"/>
                </a:cubicBezTo>
                <a:cubicBezTo>
                  <a:pt x="4118" y="19280"/>
                  <a:pt x="4627" y="19648"/>
                  <a:pt x="5154" y="19975"/>
                </a:cubicBezTo>
                <a:cubicBezTo>
                  <a:pt x="5156" y="19976"/>
                  <a:pt x="5158" y="19977"/>
                  <a:pt x="5160" y="19978"/>
                </a:cubicBezTo>
                <a:cubicBezTo>
                  <a:pt x="5179" y="19990"/>
                  <a:pt x="5199" y="20001"/>
                  <a:pt x="5218" y="20013"/>
                </a:cubicBezTo>
                <a:cubicBezTo>
                  <a:pt x="5461" y="20161"/>
                  <a:pt x="5706" y="20301"/>
                  <a:pt x="5941" y="20419"/>
                </a:cubicBezTo>
                <a:cubicBezTo>
                  <a:pt x="6067" y="20483"/>
                  <a:pt x="6162" y="20535"/>
                  <a:pt x="6236" y="20579"/>
                </a:cubicBezTo>
                <a:cubicBezTo>
                  <a:pt x="6255" y="20587"/>
                  <a:pt x="6272" y="20593"/>
                  <a:pt x="6291" y="20601"/>
                </a:cubicBezTo>
                <a:cubicBezTo>
                  <a:pt x="7278" y="21057"/>
                  <a:pt x="8054" y="21301"/>
                  <a:pt x="9149" y="21496"/>
                </a:cubicBezTo>
                <a:cubicBezTo>
                  <a:pt x="9636" y="21583"/>
                  <a:pt x="9882" y="21597"/>
                  <a:pt x="10876" y="21599"/>
                </a:cubicBezTo>
                <a:cubicBezTo>
                  <a:pt x="11618" y="21600"/>
                  <a:pt x="12174" y="21579"/>
                  <a:pt x="12421" y="21541"/>
                </a:cubicBezTo>
                <a:cubicBezTo>
                  <a:pt x="13426" y="21387"/>
                  <a:pt x="14625" y="21016"/>
                  <a:pt x="15587" y="20563"/>
                </a:cubicBezTo>
                <a:cubicBezTo>
                  <a:pt x="15776" y="20474"/>
                  <a:pt x="15900" y="20424"/>
                  <a:pt x="15982" y="20403"/>
                </a:cubicBezTo>
                <a:cubicBezTo>
                  <a:pt x="16016" y="20379"/>
                  <a:pt x="16053" y="20353"/>
                  <a:pt x="16098" y="20326"/>
                </a:cubicBezTo>
                <a:cubicBezTo>
                  <a:pt x="16722" y="19948"/>
                  <a:pt x="17325" y="19537"/>
                  <a:pt x="17710" y="19226"/>
                </a:cubicBezTo>
                <a:cubicBezTo>
                  <a:pt x="17914" y="19062"/>
                  <a:pt x="18028" y="18978"/>
                  <a:pt x="18098" y="18948"/>
                </a:cubicBezTo>
                <a:cubicBezTo>
                  <a:pt x="18152" y="18863"/>
                  <a:pt x="18298" y="18692"/>
                  <a:pt x="18493" y="18491"/>
                </a:cubicBezTo>
                <a:cubicBezTo>
                  <a:pt x="18740" y="18238"/>
                  <a:pt x="19020" y="17934"/>
                  <a:pt x="19116" y="17817"/>
                </a:cubicBezTo>
                <a:cubicBezTo>
                  <a:pt x="19200" y="17714"/>
                  <a:pt x="19285" y="17634"/>
                  <a:pt x="19319" y="17625"/>
                </a:cubicBezTo>
                <a:cubicBezTo>
                  <a:pt x="19323" y="17623"/>
                  <a:pt x="19329" y="17623"/>
                  <a:pt x="19332" y="17625"/>
                </a:cubicBezTo>
                <a:cubicBezTo>
                  <a:pt x="19337" y="17628"/>
                  <a:pt x="19342" y="17635"/>
                  <a:pt x="19348" y="17644"/>
                </a:cubicBezTo>
                <a:cubicBezTo>
                  <a:pt x="19363" y="17594"/>
                  <a:pt x="19389" y="17560"/>
                  <a:pt x="19431" y="17526"/>
                </a:cubicBezTo>
                <a:cubicBezTo>
                  <a:pt x="19434" y="17523"/>
                  <a:pt x="19438" y="17519"/>
                  <a:pt x="19441" y="17516"/>
                </a:cubicBezTo>
                <a:cubicBezTo>
                  <a:pt x="19462" y="17471"/>
                  <a:pt x="19494" y="17432"/>
                  <a:pt x="19534" y="17404"/>
                </a:cubicBezTo>
                <a:cubicBezTo>
                  <a:pt x="19540" y="17393"/>
                  <a:pt x="19545" y="17384"/>
                  <a:pt x="19547" y="17375"/>
                </a:cubicBezTo>
                <a:cubicBezTo>
                  <a:pt x="19554" y="17339"/>
                  <a:pt x="19597" y="17278"/>
                  <a:pt x="19643" y="17241"/>
                </a:cubicBezTo>
                <a:cubicBezTo>
                  <a:pt x="19689" y="17204"/>
                  <a:pt x="19744" y="17123"/>
                  <a:pt x="19762" y="17062"/>
                </a:cubicBezTo>
                <a:cubicBezTo>
                  <a:pt x="19780" y="17002"/>
                  <a:pt x="19886" y="16809"/>
                  <a:pt x="19999" y="16634"/>
                </a:cubicBezTo>
                <a:cubicBezTo>
                  <a:pt x="20308" y="16158"/>
                  <a:pt x="20844" y="15066"/>
                  <a:pt x="21030" y="14530"/>
                </a:cubicBezTo>
                <a:cubicBezTo>
                  <a:pt x="21102" y="14324"/>
                  <a:pt x="21153" y="14190"/>
                  <a:pt x="21194" y="14102"/>
                </a:cubicBezTo>
                <a:cubicBezTo>
                  <a:pt x="21204" y="14054"/>
                  <a:pt x="21216" y="14000"/>
                  <a:pt x="21223" y="13964"/>
                </a:cubicBezTo>
                <a:cubicBezTo>
                  <a:pt x="21241" y="13874"/>
                  <a:pt x="21255" y="13825"/>
                  <a:pt x="21303" y="13785"/>
                </a:cubicBezTo>
                <a:cubicBezTo>
                  <a:pt x="21302" y="13750"/>
                  <a:pt x="21311" y="13684"/>
                  <a:pt x="21326" y="13613"/>
                </a:cubicBezTo>
                <a:cubicBezTo>
                  <a:pt x="21338" y="13497"/>
                  <a:pt x="21350" y="13406"/>
                  <a:pt x="21364" y="13334"/>
                </a:cubicBezTo>
                <a:cubicBezTo>
                  <a:pt x="21360" y="13307"/>
                  <a:pt x="21374" y="13253"/>
                  <a:pt x="21396" y="13207"/>
                </a:cubicBezTo>
                <a:cubicBezTo>
                  <a:pt x="21402" y="13189"/>
                  <a:pt x="21409" y="13172"/>
                  <a:pt x="21416" y="13155"/>
                </a:cubicBezTo>
                <a:cubicBezTo>
                  <a:pt x="21418" y="13149"/>
                  <a:pt x="21420" y="13140"/>
                  <a:pt x="21422" y="13133"/>
                </a:cubicBezTo>
                <a:cubicBezTo>
                  <a:pt x="21435" y="13076"/>
                  <a:pt x="21449" y="12985"/>
                  <a:pt x="21464" y="12877"/>
                </a:cubicBezTo>
                <a:cubicBezTo>
                  <a:pt x="21464" y="12792"/>
                  <a:pt x="21496" y="12462"/>
                  <a:pt x="21534" y="12132"/>
                </a:cubicBezTo>
                <a:cubicBezTo>
                  <a:pt x="21586" y="11693"/>
                  <a:pt x="21600" y="11296"/>
                  <a:pt x="21583" y="10710"/>
                </a:cubicBezTo>
                <a:cubicBezTo>
                  <a:pt x="21561" y="9976"/>
                  <a:pt x="21484" y="9311"/>
                  <a:pt x="21342" y="8661"/>
                </a:cubicBezTo>
                <a:cubicBezTo>
                  <a:pt x="21304" y="8486"/>
                  <a:pt x="21241" y="8246"/>
                  <a:pt x="21178" y="8018"/>
                </a:cubicBezTo>
                <a:cubicBezTo>
                  <a:pt x="21085" y="7695"/>
                  <a:pt x="20976" y="7370"/>
                  <a:pt x="20847" y="7036"/>
                </a:cubicBezTo>
                <a:cubicBezTo>
                  <a:pt x="20271" y="5548"/>
                  <a:pt x="19501" y="4388"/>
                  <a:pt x="18307" y="3203"/>
                </a:cubicBezTo>
                <a:cubicBezTo>
                  <a:pt x="17552" y="2454"/>
                  <a:pt x="17072" y="2076"/>
                  <a:pt x="16297" y="1618"/>
                </a:cubicBezTo>
                <a:cubicBezTo>
                  <a:pt x="16192" y="1556"/>
                  <a:pt x="16102" y="1497"/>
                  <a:pt x="16021" y="1445"/>
                </a:cubicBezTo>
                <a:cubicBezTo>
                  <a:pt x="15882" y="1356"/>
                  <a:pt x="15783" y="1286"/>
                  <a:pt x="15783" y="1272"/>
                </a:cubicBezTo>
                <a:cubicBezTo>
                  <a:pt x="15783" y="1200"/>
                  <a:pt x="14818" y="780"/>
                  <a:pt x="14139" y="556"/>
                </a:cubicBezTo>
                <a:cubicBezTo>
                  <a:pt x="13093" y="212"/>
                  <a:pt x="12165" y="44"/>
                  <a:pt x="11098" y="10"/>
                </a:cubicBezTo>
                <a:cubicBezTo>
                  <a:pt x="10981" y="6"/>
                  <a:pt x="10859" y="4"/>
                  <a:pt x="10738" y="3"/>
                </a:cubicBezTo>
                <a:cubicBezTo>
                  <a:pt x="10715" y="3"/>
                  <a:pt x="10694" y="0"/>
                  <a:pt x="10671" y="0"/>
                </a:cubicBezTo>
                <a:close/>
                <a:moveTo>
                  <a:pt x="19245" y="19095"/>
                </a:moveTo>
                <a:cubicBezTo>
                  <a:pt x="19231" y="19100"/>
                  <a:pt x="19220" y="19103"/>
                  <a:pt x="19213" y="19099"/>
                </a:cubicBezTo>
                <a:cubicBezTo>
                  <a:pt x="19168" y="19157"/>
                  <a:pt x="19107" y="19223"/>
                  <a:pt x="19036" y="19300"/>
                </a:cubicBezTo>
                <a:cubicBezTo>
                  <a:pt x="19104" y="19234"/>
                  <a:pt x="19174" y="19167"/>
                  <a:pt x="19245" y="19095"/>
                </a:cubicBezTo>
                <a:close/>
                <a:moveTo>
                  <a:pt x="18648" y="19652"/>
                </a:moveTo>
                <a:cubicBezTo>
                  <a:pt x="18629" y="19660"/>
                  <a:pt x="18613" y="19664"/>
                  <a:pt x="18603" y="19661"/>
                </a:cubicBezTo>
                <a:cubicBezTo>
                  <a:pt x="18600" y="19664"/>
                  <a:pt x="18599" y="19665"/>
                  <a:pt x="18596" y="19668"/>
                </a:cubicBezTo>
                <a:cubicBezTo>
                  <a:pt x="18537" y="19730"/>
                  <a:pt x="18558" y="19722"/>
                  <a:pt x="18631" y="19664"/>
                </a:cubicBezTo>
                <a:cubicBezTo>
                  <a:pt x="18637" y="19660"/>
                  <a:pt x="18643" y="19656"/>
                  <a:pt x="18648" y="19652"/>
                </a:cubicBezTo>
                <a:close/>
              </a:path>
            </a:pathLst>
          </a:custGeom>
          <a:ln w="12700">
            <a:miter lim="400000"/>
          </a:ln>
        </p:spPr>
      </p:pic>
      <p:grpSp>
        <p:nvGrpSpPr>
          <p:cNvPr id="395" name="Group"/>
          <p:cNvGrpSpPr/>
          <p:nvPr/>
        </p:nvGrpSpPr>
        <p:grpSpPr>
          <a:xfrm>
            <a:off x="16820406" y="10730093"/>
            <a:ext cx="1617996" cy="1607763"/>
            <a:chOff x="4964" y="-50948"/>
            <a:chExt cx="1617994" cy="1607761"/>
          </a:xfrm>
        </p:grpSpPr>
        <p:grpSp>
          <p:nvGrpSpPr>
            <p:cNvPr id="358" name="Image"/>
            <p:cNvGrpSpPr/>
            <p:nvPr/>
          </p:nvGrpSpPr>
          <p:grpSpPr>
            <a:xfrm rot="15509495" flipH="1">
              <a:off x="1023600" y="927682"/>
              <a:ext cx="264328" cy="434089"/>
              <a:chOff x="0" y="0"/>
              <a:chExt cx="264326" cy="434087"/>
            </a:xfrm>
          </p:grpSpPr>
          <p:pic>
            <p:nvPicPr>
              <p:cNvPr id="357" name="Image" descr="Image"/>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a:xfrm>
                <a:off x="35921" y="38939"/>
                <a:ext cx="192522" cy="334170"/>
              </a:xfrm>
              <a:custGeom>
                <a:avLst/>
                <a:gdLst/>
                <a:ahLst/>
                <a:cxnLst>
                  <a:cxn ang="0">
                    <a:pos x="wd2" y="hd2"/>
                  </a:cxn>
                  <a:cxn ang="5400000">
                    <a:pos x="wd2" y="hd2"/>
                  </a:cxn>
                  <a:cxn ang="10800000">
                    <a:pos x="wd2" y="hd2"/>
                  </a:cxn>
                  <a:cxn ang="16200000">
                    <a:pos x="wd2" y="hd2"/>
                  </a:cxn>
                </a:cxnLst>
                <a:rect l="0" t="0" r="r" b="b"/>
                <a:pathLst>
                  <a:path w="21593" h="21596" extrusionOk="0">
                    <a:moveTo>
                      <a:pt x="7078" y="0"/>
                    </a:moveTo>
                    <a:cubicBezTo>
                      <a:pt x="6977" y="29"/>
                      <a:pt x="6870" y="48"/>
                      <a:pt x="6721" y="26"/>
                    </a:cubicBezTo>
                    <a:cubicBezTo>
                      <a:pt x="6617" y="10"/>
                      <a:pt x="6499" y="16"/>
                      <a:pt x="6410" y="26"/>
                    </a:cubicBezTo>
                    <a:cubicBezTo>
                      <a:pt x="6320" y="35"/>
                      <a:pt x="6264" y="47"/>
                      <a:pt x="6232" y="77"/>
                    </a:cubicBezTo>
                    <a:cubicBezTo>
                      <a:pt x="6199" y="107"/>
                      <a:pt x="6018" y="138"/>
                      <a:pt x="5787" y="154"/>
                    </a:cubicBezTo>
                    <a:cubicBezTo>
                      <a:pt x="5569" y="169"/>
                      <a:pt x="5279" y="185"/>
                      <a:pt x="4985" y="180"/>
                    </a:cubicBezTo>
                    <a:cubicBezTo>
                      <a:pt x="4380" y="168"/>
                      <a:pt x="3814" y="213"/>
                      <a:pt x="3695" y="282"/>
                    </a:cubicBezTo>
                    <a:cubicBezTo>
                      <a:pt x="3575" y="351"/>
                      <a:pt x="3341" y="389"/>
                      <a:pt x="3205" y="359"/>
                    </a:cubicBezTo>
                    <a:cubicBezTo>
                      <a:pt x="3069" y="329"/>
                      <a:pt x="2816" y="423"/>
                      <a:pt x="2626" y="590"/>
                    </a:cubicBezTo>
                    <a:cubicBezTo>
                      <a:pt x="2603" y="610"/>
                      <a:pt x="2603" y="624"/>
                      <a:pt x="2582" y="641"/>
                    </a:cubicBezTo>
                    <a:cubicBezTo>
                      <a:pt x="2560" y="669"/>
                      <a:pt x="2543" y="683"/>
                      <a:pt x="2493" y="718"/>
                    </a:cubicBezTo>
                    <a:cubicBezTo>
                      <a:pt x="2430" y="762"/>
                      <a:pt x="2368" y="779"/>
                      <a:pt x="2315" y="795"/>
                    </a:cubicBezTo>
                    <a:cubicBezTo>
                      <a:pt x="2299" y="801"/>
                      <a:pt x="2286" y="818"/>
                      <a:pt x="2270" y="821"/>
                    </a:cubicBezTo>
                    <a:cubicBezTo>
                      <a:pt x="2255" y="823"/>
                      <a:pt x="2241" y="821"/>
                      <a:pt x="2226" y="821"/>
                    </a:cubicBezTo>
                    <a:cubicBezTo>
                      <a:pt x="2155" y="823"/>
                      <a:pt x="2090" y="811"/>
                      <a:pt x="2003" y="769"/>
                    </a:cubicBezTo>
                    <a:cubicBezTo>
                      <a:pt x="1995" y="766"/>
                      <a:pt x="2011" y="747"/>
                      <a:pt x="2003" y="744"/>
                    </a:cubicBezTo>
                    <a:cubicBezTo>
                      <a:pt x="1928" y="709"/>
                      <a:pt x="1843" y="701"/>
                      <a:pt x="1781" y="693"/>
                    </a:cubicBezTo>
                    <a:cubicBezTo>
                      <a:pt x="1656" y="684"/>
                      <a:pt x="1497" y="770"/>
                      <a:pt x="1291" y="872"/>
                    </a:cubicBezTo>
                    <a:cubicBezTo>
                      <a:pt x="1229" y="931"/>
                      <a:pt x="1206" y="988"/>
                      <a:pt x="1246" y="1026"/>
                    </a:cubicBezTo>
                    <a:cubicBezTo>
                      <a:pt x="1310" y="1085"/>
                      <a:pt x="1246" y="1190"/>
                      <a:pt x="1113" y="1282"/>
                    </a:cubicBezTo>
                    <a:cubicBezTo>
                      <a:pt x="826" y="1481"/>
                      <a:pt x="595" y="1438"/>
                      <a:pt x="45" y="1154"/>
                    </a:cubicBezTo>
                    <a:cubicBezTo>
                      <a:pt x="17" y="1146"/>
                      <a:pt x="28" y="1164"/>
                      <a:pt x="0" y="1154"/>
                    </a:cubicBezTo>
                    <a:cubicBezTo>
                      <a:pt x="576" y="1460"/>
                      <a:pt x="709" y="1632"/>
                      <a:pt x="534" y="1821"/>
                    </a:cubicBezTo>
                    <a:cubicBezTo>
                      <a:pt x="410" y="1955"/>
                      <a:pt x="339" y="2374"/>
                      <a:pt x="312" y="2821"/>
                    </a:cubicBezTo>
                    <a:cubicBezTo>
                      <a:pt x="336" y="2999"/>
                      <a:pt x="375" y="3027"/>
                      <a:pt x="401" y="3283"/>
                    </a:cubicBezTo>
                    <a:cubicBezTo>
                      <a:pt x="460" y="3867"/>
                      <a:pt x="527" y="4244"/>
                      <a:pt x="623" y="4642"/>
                    </a:cubicBezTo>
                    <a:cubicBezTo>
                      <a:pt x="640" y="4710"/>
                      <a:pt x="649" y="4807"/>
                      <a:pt x="668" y="4873"/>
                    </a:cubicBezTo>
                    <a:cubicBezTo>
                      <a:pt x="686" y="4889"/>
                      <a:pt x="688" y="4908"/>
                      <a:pt x="712" y="4925"/>
                    </a:cubicBezTo>
                    <a:cubicBezTo>
                      <a:pt x="848" y="5019"/>
                      <a:pt x="916" y="5141"/>
                      <a:pt x="846" y="5181"/>
                    </a:cubicBezTo>
                    <a:cubicBezTo>
                      <a:pt x="819" y="5196"/>
                      <a:pt x="816" y="5321"/>
                      <a:pt x="846" y="5438"/>
                    </a:cubicBezTo>
                    <a:cubicBezTo>
                      <a:pt x="991" y="5823"/>
                      <a:pt x="1139" y="6186"/>
                      <a:pt x="1424" y="6746"/>
                    </a:cubicBezTo>
                    <a:cubicBezTo>
                      <a:pt x="1691" y="7268"/>
                      <a:pt x="2108" y="7725"/>
                      <a:pt x="2404" y="7874"/>
                    </a:cubicBezTo>
                    <a:cubicBezTo>
                      <a:pt x="3052" y="8201"/>
                      <a:pt x="3283" y="8660"/>
                      <a:pt x="2938" y="8900"/>
                    </a:cubicBezTo>
                    <a:cubicBezTo>
                      <a:pt x="2729" y="9045"/>
                      <a:pt x="2719" y="9133"/>
                      <a:pt x="2938" y="9285"/>
                    </a:cubicBezTo>
                    <a:cubicBezTo>
                      <a:pt x="3092" y="9392"/>
                      <a:pt x="3190" y="9524"/>
                      <a:pt x="3116" y="9567"/>
                    </a:cubicBezTo>
                    <a:cubicBezTo>
                      <a:pt x="3079" y="9588"/>
                      <a:pt x="3059" y="9641"/>
                      <a:pt x="3116" y="9721"/>
                    </a:cubicBezTo>
                    <a:cubicBezTo>
                      <a:pt x="3126" y="9729"/>
                      <a:pt x="3150" y="9739"/>
                      <a:pt x="3160" y="9747"/>
                    </a:cubicBezTo>
                    <a:cubicBezTo>
                      <a:pt x="3215" y="9789"/>
                      <a:pt x="3281" y="9840"/>
                      <a:pt x="3338" y="9875"/>
                    </a:cubicBezTo>
                    <a:cubicBezTo>
                      <a:pt x="3485" y="9963"/>
                      <a:pt x="3536" y="10020"/>
                      <a:pt x="3606" y="10080"/>
                    </a:cubicBezTo>
                    <a:cubicBezTo>
                      <a:pt x="3809" y="10116"/>
                      <a:pt x="3966" y="10165"/>
                      <a:pt x="4006" y="10234"/>
                    </a:cubicBezTo>
                    <a:cubicBezTo>
                      <a:pt x="4050" y="10310"/>
                      <a:pt x="3943" y="10421"/>
                      <a:pt x="3784" y="10516"/>
                    </a:cubicBezTo>
                    <a:cubicBezTo>
                      <a:pt x="3801" y="10530"/>
                      <a:pt x="3807" y="10553"/>
                      <a:pt x="3828" y="10567"/>
                    </a:cubicBezTo>
                    <a:cubicBezTo>
                      <a:pt x="3924" y="10634"/>
                      <a:pt x="3997" y="10694"/>
                      <a:pt x="4006" y="10747"/>
                    </a:cubicBezTo>
                    <a:cubicBezTo>
                      <a:pt x="4143" y="10776"/>
                      <a:pt x="4131" y="10877"/>
                      <a:pt x="4095" y="11132"/>
                    </a:cubicBezTo>
                    <a:cubicBezTo>
                      <a:pt x="4091" y="11159"/>
                      <a:pt x="4141" y="11158"/>
                      <a:pt x="4140" y="11183"/>
                    </a:cubicBezTo>
                    <a:cubicBezTo>
                      <a:pt x="4459" y="11237"/>
                      <a:pt x="4542" y="11317"/>
                      <a:pt x="4451" y="11516"/>
                    </a:cubicBezTo>
                    <a:cubicBezTo>
                      <a:pt x="4433" y="11556"/>
                      <a:pt x="4407" y="11615"/>
                      <a:pt x="4407" y="11670"/>
                    </a:cubicBezTo>
                    <a:cubicBezTo>
                      <a:pt x="4440" y="11687"/>
                      <a:pt x="4456" y="11731"/>
                      <a:pt x="4496" y="11747"/>
                    </a:cubicBezTo>
                    <a:cubicBezTo>
                      <a:pt x="4744" y="11847"/>
                      <a:pt x="4914" y="11971"/>
                      <a:pt x="4852" y="12029"/>
                    </a:cubicBezTo>
                    <a:cubicBezTo>
                      <a:pt x="4790" y="12087"/>
                      <a:pt x="4890" y="12168"/>
                      <a:pt x="5074" y="12209"/>
                    </a:cubicBezTo>
                    <a:lnTo>
                      <a:pt x="5163" y="12158"/>
                    </a:lnTo>
                    <a:cubicBezTo>
                      <a:pt x="5435" y="11950"/>
                      <a:pt x="5659" y="11895"/>
                      <a:pt x="5920" y="11952"/>
                    </a:cubicBezTo>
                    <a:cubicBezTo>
                      <a:pt x="6228" y="12020"/>
                      <a:pt x="6266" y="12062"/>
                      <a:pt x="6054" y="12209"/>
                    </a:cubicBezTo>
                    <a:cubicBezTo>
                      <a:pt x="5908" y="12310"/>
                      <a:pt x="5837" y="12464"/>
                      <a:pt x="5920" y="12542"/>
                    </a:cubicBezTo>
                    <a:cubicBezTo>
                      <a:pt x="6003" y="12620"/>
                      <a:pt x="5904" y="12796"/>
                      <a:pt x="5698" y="12927"/>
                    </a:cubicBezTo>
                    <a:cubicBezTo>
                      <a:pt x="5609" y="12984"/>
                      <a:pt x="5563" y="13046"/>
                      <a:pt x="5520" y="13107"/>
                    </a:cubicBezTo>
                    <a:cubicBezTo>
                      <a:pt x="5541" y="13154"/>
                      <a:pt x="5553" y="13210"/>
                      <a:pt x="5520" y="13260"/>
                    </a:cubicBezTo>
                    <a:cubicBezTo>
                      <a:pt x="5455" y="13358"/>
                      <a:pt x="5625" y="13491"/>
                      <a:pt x="5876" y="13568"/>
                    </a:cubicBezTo>
                    <a:cubicBezTo>
                      <a:pt x="6125" y="13645"/>
                      <a:pt x="6254" y="13735"/>
                      <a:pt x="6187" y="13773"/>
                    </a:cubicBezTo>
                    <a:cubicBezTo>
                      <a:pt x="6120" y="13812"/>
                      <a:pt x="6159" y="13954"/>
                      <a:pt x="6276" y="14081"/>
                    </a:cubicBezTo>
                    <a:cubicBezTo>
                      <a:pt x="6416" y="14232"/>
                      <a:pt x="6421" y="14337"/>
                      <a:pt x="6276" y="14389"/>
                    </a:cubicBezTo>
                    <a:cubicBezTo>
                      <a:pt x="5987" y="14492"/>
                      <a:pt x="5986" y="15055"/>
                      <a:pt x="6276" y="15158"/>
                    </a:cubicBezTo>
                    <a:cubicBezTo>
                      <a:pt x="6400" y="15203"/>
                      <a:pt x="6440" y="15294"/>
                      <a:pt x="6365" y="15364"/>
                    </a:cubicBezTo>
                    <a:cubicBezTo>
                      <a:pt x="6289" y="15435"/>
                      <a:pt x="6403" y="15463"/>
                      <a:pt x="6632" y="15441"/>
                    </a:cubicBezTo>
                    <a:cubicBezTo>
                      <a:pt x="6917" y="15412"/>
                      <a:pt x="7032" y="15494"/>
                      <a:pt x="7033" y="15671"/>
                    </a:cubicBezTo>
                    <a:cubicBezTo>
                      <a:pt x="7034" y="15812"/>
                      <a:pt x="7187" y="16049"/>
                      <a:pt x="7345" y="16210"/>
                    </a:cubicBezTo>
                    <a:cubicBezTo>
                      <a:pt x="7502" y="16371"/>
                      <a:pt x="7604" y="16619"/>
                      <a:pt x="7567" y="16774"/>
                    </a:cubicBezTo>
                    <a:cubicBezTo>
                      <a:pt x="7514" y="16998"/>
                      <a:pt x="7619" y="17071"/>
                      <a:pt x="8057" y="17082"/>
                    </a:cubicBezTo>
                    <a:cubicBezTo>
                      <a:pt x="8970" y="17105"/>
                      <a:pt x="9046" y="17128"/>
                      <a:pt x="8769" y="17287"/>
                    </a:cubicBezTo>
                    <a:cubicBezTo>
                      <a:pt x="8431" y="17482"/>
                      <a:pt x="8389" y="18171"/>
                      <a:pt x="8724" y="18365"/>
                    </a:cubicBezTo>
                    <a:cubicBezTo>
                      <a:pt x="8911" y="18472"/>
                      <a:pt x="8947" y="18574"/>
                      <a:pt x="8769" y="18698"/>
                    </a:cubicBezTo>
                    <a:cubicBezTo>
                      <a:pt x="8488" y="18893"/>
                      <a:pt x="8666" y="19108"/>
                      <a:pt x="9125" y="19108"/>
                    </a:cubicBezTo>
                    <a:cubicBezTo>
                      <a:pt x="9490" y="19108"/>
                      <a:pt x="9874" y="19770"/>
                      <a:pt x="9570" y="19878"/>
                    </a:cubicBezTo>
                    <a:cubicBezTo>
                      <a:pt x="9284" y="19980"/>
                      <a:pt x="10768" y="20769"/>
                      <a:pt x="11751" y="21032"/>
                    </a:cubicBezTo>
                    <a:cubicBezTo>
                      <a:pt x="12203" y="21153"/>
                      <a:pt x="12745" y="21338"/>
                      <a:pt x="12953" y="21442"/>
                    </a:cubicBezTo>
                    <a:cubicBezTo>
                      <a:pt x="13200" y="21566"/>
                      <a:pt x="13553" y="21600"/>
                      <a:pt x="13932" y="21545"/>
                    </a:cubicBezTo>
                    <a:cubicBezTo>
                      <a:pt x="14382" y="21480"/>
                      <a:pt x="14627" y="21493"/>
                      <a:pt x="14778" y="21596"/>
                    </a:cubicBezTo>
                    <a:cubicBezTo>
                      <a:pt x="14791" y="21535"/>
                      <a:pt x="14845" y="21475"/>
                      <a:pt x="14823" y="21442"/>
                    </a:cubicBezTo>
                    <a:cubicBezTo>
                      <a:pt x="14660" y="21199"/>
                      <a:pt x="17301" y="20350"/>
                      <a:pt x="17538" y="20570"/>
                    </a:cubicBezTo>
                    <a:cubicBezTo>
                      <a:pt x="17704" y="20725"/>
                      <a:pt x="18460" y="20548"/>
                      <a:pt x="19363" y="20134"/>
                    </a:cubicBezTo>
                    <a:cubicBezTo>
                      <a:pt x="19405" y="20115"/>
                      <a:pt x="19452" y="20099"/>
                      <a:pt x="19497" y="20083"/>
                    </a:cubicBezTo>
                    <a:cubicBezTo>
                      <a:pt x="19287" y="19940"/>
                      <a:pt x="19382" y="19845"/>
                      <a:pt x="19897" y="19621"/>
                    </a:cubicBezTo>
                    <a:cubicBezTo>
                      <a:pt x="20544" y="19339"/>
                      <a:pt x="20591" y="19223"/>
                      <a:pt x="20609" y="17826"/>
                    </a:cubicBezTo>
                    <a:cubicBezTo>
                      <a:pt x="20620" y="17006"/>
                      <a:pt x="20724" y="16259"/>
                      <a:pt x="20832" y="16159"/>
                    </a:cubicBezTo>
                    <a:cubicBezTo>
                      <a:pt x="20940" y="16058"/>
                      <a:pt x="20969" y="15808"/>
                      <a:pt x="20876" y="15594"/>
                    </a:cubicBezTo>
                    <a:cubicBezTo>
                      <a:pt x="20783" y="15381"/>
                      <a:pt x="20803" y="15165"/>
                      <a:pt x="20965" y="15107"/>
                    </a:cubicBezTo>
                    <a:cubicBezTo>
                      <a:pt x="21170" y="15034"/>
                      <a:pt x="21150" y="14817"/>
                      <a:pt x="20876" y="14440"/>
                    </a:cubicBezTo>
                    <a:cubicBezTo>
                      <a:pt x="20459" y="13865"/>
                      <a:pt x="20758" y="13564"/>
                      <a:pt x="21411" y="13876"/>
                    </a:cubicBezTo>
                    <a:cubicBezTo>
                      <a:pt x="21445" y="13892"/>
                      <a:pt x="21464" y="13889"/>
                      <a:pt x="21500" y="13902"/>
                    </a:cubicBezTo>
                    <a:cubicBezTo>
                      <a:pt x="21534" y="13795"/>
                      <a:pt x="21546" y="13698"/>
                      <a:pt x="21589" y="13594"/>
                    </a:cubicBezTo>
                    <a:cubicBezTo>
                      <a:pt x="21600" y="13566"/>
                      <a:pt x="21584" y="13544"/>
                      <a:pt x="21589" y="13517"/>
                    </a:cubicBezTo>
                    <a:cubicBezTo>
                      <a:pt x="21578" y="13425"/>
                      <a:pt x="21598" y="13379"/>
                      <a:pt x="21589" y="13312"/>
                    </a:cubicBezTo>
                    <a:cubicBezTo>
                      <a:pt x="21567" y="13276"/>
                      <a:pt x="21539" y="13249"/>
                      <a:pt x="21500" y="13235"/>
                    </a:cubicBezTo>
                    <a:cubicBezTo>
                      <a:pt x="21381" y="13192"/>
                      <a:pt x="21338" y="13059"/>
                      <a:pt x="21411" y="12927"/>
                    </a:cubicBezTo>
                    <a:cubicBezTo>
                      <a:pt x="21435" y="12883"/>
                      <a:pt x="21415" y="12808"/>
                      <a:pt x="21411" y="12747"/>
                    </a:cubicBezTo>
                    <a:cubicBezTo>
                      <a:pt x="21397" y="12711"/>
                      <a:pt x="21424" y="12712"/>
                      <a:pt x="21411" y="12670"/>
                    </a:cubicBezTo>
                    <a:cubicBezTo>
                      <a:pt x="21355" y="12497"/>
                      <a:pt x="21147" y="12293"/>
                      <a:pt x="20965" y="12234"/>
                    </a:cubicBezTo>
                    <a:cubicBezTo>
                      <a:pt x="20784" y="12176"/>
                      <a:pt x="20678" y="12090"/>
                      <a:pt x="20743" y="12029"/>
                    </a:cubicBezTo>
                    <a:cubicBezTo>
                      <a:pt x="20829" y="11948"/>
                      <a:pt x="20716" y="11655"/>
                      <a:pt x="20520" y="11337"/>
                    </a:cubicBezTo>
                    <a:cubicBezTo>
                      <a:pt x="20480" y="11284"/>
                      <a:pt x="20474" y="11261"/>
                      <a:pt x="20431" y="11209"/>
                    </a:cubicBezTo>
                    <a:cubicBezTo>
                      <a:pt x="20162" y="10878"/>
                      <a:pt x="19879" y="10557"/>
                      <a:pt x="19719" y="10465"/>
                    </a:cubicBezTo>
                    <a:cubicBezTo>
                      <a:pt x="19525" y="10353"/>
                      <a:pt x="19388" y="10230"/>
                      <a:pt x="19407" y="10157"/>
                    </a:cubicBezTo>
                    <a:cubicBezTo>
                      <a:pt x="19290" y="10023"/>
                      <a:pt x="19201" y="9889"/>
                      <a:pt x="19185" y="9772"/>
                    </a:cubicBezTo>
                    <a:cubicBezTo>
                      <a:pt x="19173" y="9687"/>
                      <a:pt x="19155" y="9558"/>
                      <a:pt x="19096" y="9439"/>
                    </a:cubicBezTo>
                    <a:cubicBezTo>
                      <a:pt x="19051" y="9376"/>
                      <a:pt x="19014" y="9324"/>
                      <a:pt x="18962" y="9259"/>
                    </a:cubicBezTo>
                    <a:cubicBezTo>
                      <a:pt x="18871" y="9144"/>
                      <a:pt x="18856" y="9103"/>
                      <a:pt x="18784" y="9003"/>
                    </a:cubicBezTo>
                    <a:cubicBezTo>
                      <a:pt x="18780" y="8998"/>
                      <a:pt x="18788" y="8982"/>
                      <a:pt x="18784" y="8977"/>
                    </a:cubicBezTo>
                    <a:cubicBezTo>
                      <a:pt x="18589" y="8757"/>
                      <a:pt x="18436" y="8542"/>
                      <a:pt x="18428" y="8490"/>
                    </a:cubicBezTo>
                    <a:cubicBezTo>
                      <a:pt x="18426" y="8478"/>
                      <a:pt x="18393" y="8454"/>
                      <a:pt x="18384" y="8438"/>
                    </a:cubicBezTo>
                    <a:cubicBezTo>
                      <a:pt x="17795" y="8351"/>
                      <a:pt x="17209" y="8141"/>
                      <a:pt x="17048" y="7900"/>
                    </a:cubicBezTo>
                    <a:cubicBezTo>
                      <a:pt x="16930" y="7722"/>
                      <a:pt x="17223" y="7325"/>
                      <a:pt x="17538" y="7105"/>
                    </a:cubicBezTo>
                    <a:cubicBezTo>
                      <a:pt x="17176" y="6928"/>
                      <a:pt x="16878" y="6747"/>
                      <a:pt x="17004" y="6746"/>
                    </a:cubicBezTo>
                    <a:cubicBezTo>
                      <a:pt x="17144" y="6744"/>
                      <a:pt x="16998" y="6584"/>
                      <a:pt x="16692" y="6387"/>
                    </a:cubicBezTo>
                    <a:cubicBezTo>
                      <a:pt x="15880" y="5863"/>
                      <a:pt x="14903" y="4878"/>
                      <a:pt x="15090" y="4771"/>
                    </a:cubicBezTo>
                    <a:cubicBezTo>
                      <a:pt x="15179" y="4720"/>
                      <a:pt x="15052" y="4474"/>
                      <a:pt x="14778" y="4206"/>
                    </a:cubicBezTo>
                    <a:lnTo>
                      <a:pt x="14645" y="4078"/>
                    </a:lnTo>
                    <a:cubicBezTo>
                      <a:pt x="14464" y="4091"/>
                      <a:pt x="14259" y="3995"/>
                      <a:pt x="14110" y="3770"/>
                    </a:cubicBezTo>
                    <a:cubicBezTo>
                      <a:pt x="13981" y="3574"/>
                      <a:pt x="13933" y="3455"/>
                      <a:pt x="14066" y="3309"/>
                    </a:cubicBezTo>
                    <a:cubicBezTo>
                      <a:pt x="13851" y="3294"/>
                      <a:pt x="13705" y="3237"/>
                      <a:pt x="13754" y="3104"/>
                    </a:cubicBezTo>
                    <a:cubicBezTo>
                      <a:pt x="13771" y="3059"/>
                      <a:pt x="13758" y="3025"/>
                      <a:pt x="13754" y="2975"/>
                    </a:cubicBezTo>
                    <a:cubicBezTo>
                      <a:pt x="13638" y="2848"/>
                      <a:pt x="13522" y="2710"/>
                      <a:pt x="13487" y="2591"/>
                    </a:cubicBezTo>
                    <a:cubicBezTo>
                      <a:pt x="13484" y="2580"/>
                      <a:pt x="13455" y="2553"/>
                      <a:pt x="13443" y="2539"/>
                    </a:cubicBezTo>
                    <a:cubicBezTo>
                      <a:pt x="13411" y="2534"/>
                      <a:pt x="13340" y="2528"/>
                      <a:pt x="13309" y="2539"/>
                    </a:cubicBezTo>
                    <a:cubicBezTo>
                      <a:pt x="13197" y="2579"/>
                      <a:pt x="13000" y="2455"/>
                      <a:pt x="12864" y="2283"/>
                    </a:cubicBezTo>
                    <a:cubicBezTo>
                      <a:pt x="12814" y="2220"/>
                      <a:pt x="12679" y="2150"/>
                      <a:pt x="12553" y="2078"/>
                    </a:cubicBezTo>
                    <a:cubicBezTo>
                      <a:pt x="12291" y="1961"/>
                      <a:pt x="12053" y="1851"/>
                      <a:pt x="11751" y="1744"/>
                    </a:cubicBezTo>
                    <a:cubicBezTo>
                      <a:pt x="11292" y="1618"/>
                      <a:pt x="10651" y="1375"/>
                      <a:pt x="10327" y="1180"/>
                    </a:cubicBezTo>
                    <a:cubicBezTo>
                      <a:pt x="9991" y="978"/>
                      <a:pt x="9516" y="795"/>
                      <a:pt x="9259" y="795"/>
                    </a:cubicBezTo>
                    <a:cubicBezTo>
                      <a:pt x="8983" y="795"/>
                      <a:pt x="8527" y="622"/>
                      <a:pt x="8146" y="410"/>
                    </a:cubicBezTo>
                    <a:cubicBezTo>
                      <a:pt x="7614" y="549"/>
                      <a:pt x="7154" y="343"/>
                      <a:pt x="7078" y="0"/>
                    </a:cubicBezTo>
                    <a:close/>
                  </a:path>
                </a:pathLst>
              </a:custGeom>
              <a:ln>
                <a:noFill/>
              </a:ln>
              <a:effectLst/>
            </p:spPr>
          </p:pic>
          <p:pic>
            <p:nvPicPr>
              <p:cNvPr id="356" name="Image" descr="Image"/>
              <p:cNvPicPr>
                <a:picLocks/>
              </p:cNvPicPr>
              <p:nvPr/>
            </p:nvPicPr>
            <p:blipFill>
              <a:blip r:embed="rId13"/>
              <a:stretch>
                <a:fillRect/>
              </a:stretch>
            </p:blipFill>
            <p:spPr>
              <a:xfrm>
                <a:off x="-1" y="0"/>
                <a:ext cx="264328" cy="434088"/>
              </a:xfrm>
              <a:prstGeom prst="rect">
                <a:avLst/>
              </a:prstGeom>
              <a:effectLst/>
            </p:spPr>
          </p:pic>
        </p:grpSp>
        <p:grpSp>
          <p:nvGrpSpPr>
            <p:cNvPr id="361" name="Image"/>
            <p:cNvGrpSpPr/>
            <p:nvPr/>
          </p:nvGrpSpPr>
          <p:grpSpPr>
            <a:xfrm rot="6511922" flipH="1">
              <a:off x="1096506" y="441580"/>
              <a:ext cx="264327" cy="434088"/>
              <a:chOff x="0" y="0"/>
              <a:chExt cx="264326" cy="434087"/>
            </a:xfrm>
          </p:grpSpPr>
          <p:pic>
            <p:nvPicPr>
              <p:cNvPr id="360" name="Image" descr="Image"/>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a:xfrm>
                <a:off x="35921" y="38939"/>
                <a:ext cx="192522" cy="334170"/>
              </a:xfrm>
              <a:custGeom>
                <a:avLst/>
                <a:gdLst/>
                <a:ahLst/>
                <a:cxnLst>
                  <a:cxn ang="0">
                    <a:pos x="wd2" y="hd2"/>
                  </a:cxn>
                  <a:cxn ang="5400000">
                    <a:pos x="wd2" y="hd2"/>
                  </a:cxn>
                  <a:cxn ang="10800000">
                    <a:pos x="wd2" y="hd2"/>
                  </a:cxn>
                  <a:cxn ang="16200000">
                    <a:pos x="wd2" y="hd2"/>
                  </a:cxn>
                </a:cxnLst>
                <a:rect l="0" t="0" r="r" b="b"/>
                <a:pathLst>
                  <a:path w="21593" h="21596" extrusionOk="0">
                    <a:moveTo>
                      <a:pt x="7078" y="0"/>
                    </a:moveTo>
                    <a:cubicBezTo>
                      <a:pt x="6977" y="29"/>
                      <a:pt x="6870" y="48"/>
                      <a:pt x="6721" y="26"/>
                    </a:cubicBezTo>
                    <a:cubicBezTo>
                      <a:pt x="6617" y="10"/>
                      <a:pt x="6499" y="16"/>
                      <a:pt x="6410" y="26"/>
                    </a:cubicBezTo>
                    <a:cubicBezTo>
                      <a:pt x="6320" y="35"/>
                      <a:pt x="6264" y="47"/>
                      <a:pt x="6232" y="77"/>
                    </a:cubicBezTo>
                    <a:cubicBezTo>
                      <a:pt x="6199" y="107"/>
                      <a:pt x="6018" y="138"/>
                      <a:pt x="5787" y="154"/>
                    </a:cubicBezTo>
                    <a:cubicBezTo>
                      <a:pt x="5569" y="169"/>
                      <a:pt x="5279" y="185"/>
                      <a:pt x="4985" y="180"/>
                    </a:cubicBezTo>
                    <a:cubicBezTo>
                      <a:pt x="4380" y="168"/>
                      <a:pt x="3814" y="213"/>
                      <a:pt x="3695" y="282"/>
                    </a:cubicBezTo>
                    <a:cubicBezTo>
                      <a:pt x="3575" y="351"/>
                      <a:pt x="3341" y="389"/>
                      <a:pt x="3205" y="359"/>
                    </a:cubicBezTo>
                    <a:cubicBezTo>
                      <a:pt x="3069" y="329"/>
                      <a:pt x="2816" y="423"/>
                      <a:pt x="2626" y="590"/>
                    </a:cubicBezTo>
                    <a:cubicBezTo>
                      <a:pt x="2603" y="610"/>
                      <a:pt x="2603" y="624"/>
                      <a:pt x="2582" y="641"/>
                    </a:cubicBezTo>
                    <a:cubicBezTo>
                      <a:pt x="2560" y="669"/>
                      <a:pt x="2543" y="683"/>
                      <a:pt x="2493" y="718"/>
                    </a:cubicBezTo>
                    <a:cubicBezTo>
                      <a:pt x="2430" y="762"/>
                      <a:pt x="2368" y="779"/>
                      <a:pt x="2315" y="795"/>
                    </a:cubicBezTo>
                    <a:cubicBezTo>
                      <a:pt x="2299" y="801"/>
                      <a:pt x="2286" y="818"/>
                      <a:pt x="2270" y="821"/>
                    </a:cubicBezTo>
                    <a:cubicBezTo>
                      <a:pt x="2255" y="823"/>
                      <a:pt x="2241" y="821"/>
                      <a:pt x="2226" y="821"/>
                    </a:cubicBezTo>
                    <a:cubicBezTo>
                      <a:pt x="2155" y="823"/>
                      <a:pt x="2090" y="811"/>
                      <a:pt x="2003" y="769"/>
                    </a:cubicBezTo>
                    <a:cubicBezTo>
                      <a:pt x="1995" y="766"/>
                      <a:pt x="2011" y="747"/>
                      <a:pt x="2003" y="744"/>
                    </a:cubicBezTo>
                    <a:cubicBezTo>
                      <a:pt x="1928" y="709"/>
                      <a:pt x="1843" y="701"/>
                      <a:pt x="1781" y="693"/>
                    </a:cubicBezTo>
                    <a:cubicBezTo>
                      <a:pt x="1656" y="684"/>
                      <a:pt x="1497" y="770"/>
                      <a:pt x="1291" y="872"/>
                    </a:cubicBezTo>
                    <a:cubicBezTo>
                      <a:pt x="1229" y="931"/>
                      <a:pt x="1206" y="988"/>
                      <a:pt x="1246" y="1026"/>
                    </a:cubicBezTo>
                    <a:cubicBezTo>
                      <a:pt x="1310" y="1085"/>
                      <a:pt x="1246" y="1190"/>
                      <a:pt x="1113" y="1282"/>
                    </a:cubicBezTo>
                    <a:cubicBezTo>
                      <a:pt x="826" y="1481"/>
                      <a:pt x="595" y="1438"/>
                      <a:pt x="45" y="1154"/>
                    </a:cubicBezTo>
                    <a:cubicBezTo>
                      <a:pt x="17" y="1146"/>
                      <a:pt x="28" y="1164"/>
                      <a:pt x="0" y="1154"/>
                    </a:cubicBezTo>
                    <a:cubicBezTo>
                      <a:pt x="576" y="1460"/>
                      <a:pt x="709" y="1632"/>
                      <a:pt x="534" y="1821"/>
                    </a:cubicBezTo>
                    <a:cubicBezTo>
                      <a:pt x="410" y="1955"/>
                      <a:pt x="339" y="2374"/>
                      <a:pt x="312" y="2821"/>
                    </a:cubicBezTo>
                    <a:cubicBezTo>
                      <a:pt x="336" y="2999"/>
                      <a:pt x="375" y="3027"/>
                      <a:pt x="401" y="3283"/>
                    </a:cubicBezTo>
                    <a:cubicBezTo>
                      <a:pt x="460" y="3867"/>
                      <a:pt x="527" y="4244"/>
                      <a:pt x="623" y="4642"/>
                    </a:cubicBezTo>
                    <a:cubicBezTo>
                      <a:pt x="640" y="4710"/>
                      <a:pt x="649" y="4807"/>
                      <a:pt x="668" y="4873"/>
                    </a:cubicBezTo>
                    <a:cubicBezTo>
                      <a:pt x="686" y="4889"/>
                      <a:pt x="688" y="4908"/>
                      <a:pt x="712" y="4925"/>
                    </a:cubicBezTo>
                    <a:cubicBezTo>
                      <a:pt x="848" y="5019"/>
                      <a:pt x="916" y="5141"/>
                      <a:pt x="846" y="5181"/>
                    </a:cubicBezTo>
                    <a:cubicBezTo>
                      <a:pt x="819" y="5196"/>
                      <a:pt x="816" y="5321"/>
                      <a:pt x="846" y="5438"/>
                    </a:cubicBezTo>
                    <a:cubicBezTo>
                      <a:pt x="991" y="5823"/>
                      <a:pt x="1139" y="6186"/>
                      <a:pt x="1424" y="6746"/>
                    </a:cubicBezTo>
                    <a:cubicBezTo>
                      <a:pt x="1691" y="7268"/>
                      <a:pt x="2108" y="7725"/>
                      <a:pt x="2404" y="7874"/>
                    </a:cubicBezTo>
                    <a:cubicBezTo>
                      <a:pt x="3052" y="8201"/>
                      <a:pt x="3283" y="8660"/>
                      <a:pt x="2938" y="8900"/>
                    </a:cubicBezTo>
                    <a:cubicBezTo>
                      <a:pt x="2729" y="9045"/>
                      <a:pt x="2719" y="9133"/>
                      <a:pt x="2938" y="9285"/>
                    </a:cubicBezTo>
                    <a:cubicBezTo>
                      <a:pt x="3092" y="9392"/>
                      <a:pt x="3190" y="9524"/>
                      <a:pt x="3116" y="9567"/>
                    </a:cubicBezTo>
                    <a:cubicBezTo>
                      <a:pt x="3079" y="9588"/>
                      <a:pt x="3059" y="9641"/>
                      <a:pt x="3116" y="9721"/>
                    </a:cubicBezTo>
                    <a:cubicBezTo>
                      <a:pt x="3126" y="9729"/>
                      <a:pt x="3150" y="9739"/>
                      <a:pt x="3160" y="9747"/>
                    </a:cubicBezTo>
                    <a:cubicBezTo>
                      <a:pt x="3215" y="9789"/>
                      <a:pt x="3281" y="9840"/>
                      <a:pt x="3338" y="9875"/>
                    </a:cubicBezTo>
                    <a:cubicBezTo>
                      <a:pt x="3485" y="9963"/>
                      <a:pt x="3536" y="10020"/>
                      <a:pt x="3606" y="10080"/>
                    </a:cubicBezTo>
                    <a:cubicBezTo>
                      <a:pt x="3809" y="10116"/>
                      <a:pt x="3966" y="10165"/>
                      <a:pt x="4006" y="10234"/>
                    </a:cubicBezTo>
                    <a:cubicBezTo>
                      <a:pt x="4050" y="10310"/>
                      <a:pt x="3943" y="10421"/>
                      <a:pt x="3784" y="10516"/>
                    </a:cubicBezTo>
                    <a:cubicBezTo>
                      <a:pt x="3801" y="10530"/>
                      <a:pt x="3807" y="10553"/>
                      <a:pt x="3828" y="10567"/>
                    </a:cubicBezTo>
                    <a:cubicBezTo>
                      <a:pt x="3924" y="10634"/>
                      <a:pt x="3997" y="10694"/>
                      <a:pt x="4006" y="10747"/>
                    </a:cubicBezTo>
                    <a:cubicBezTo>
                      <a:pt x="4143" y="10776"/>
                      <a:pt x="4131" y="10877"/>
                      <a:pt x="4095" y="11132"/>
                    </a:cubicBezTo>
                    <a:cubicBezTo>
                      <a:pt x="4091" y="11159"/>
                      <a:pt x="4141" y="11158"/>
                      <a:pt x="4140" y="11183"/>
                    </a:cubicBezTo>
                    <a:cubicBezTo>
                      <a:pt x="4459" y="11237"/>
                      <a:pt x="4542" y="11317"/>
                      <a:pt x="4451" y="11516"/>
                    </a:cubicBezTo>
                    <a:cubicBezTo>
                      <a:pt x="4433" y="11556"/>
                      <a:pt x="4407" y="11615"/>
                      <a:pt x="4407" y="11670"/>
                    </a:cubicBezTo>
                    <a:cubicBezTo>
                      <a:pt x="4440" y="11687"/>
                      <a:pt x="4456" y="11731"/>
                      <a:pt x="4496" y="11747"/>
                    </a:cubicBezTo>
                    <a:cubicBezTo>
                      <a:pt x="4744" y="11847"/>
                      <a:pt x="4914" y="11971"/>
                      <a:pt x="4852" y="12029"/>
                    </a:cubicBezTo>
                    <a:cubicBezTo>
                      <a:pt x="4790" y="12087"/>
                      <a:pt x="4890" y="12168"/>
                      <a:pt x="5074" y="12209"/>
                    </a:cubicBezTo>
                    <a:lnTo>
                      <a:pt x="5163" y="12158"/>
                    </a:lnTo>
                    <a:cubicBezTo>
                      <a:pt x="5435" y="11950"/>
                      <a:pt x="5659" y="11895"/>
                      <a:pt x="5920" y="11952"/>
                    </a:cubicBezTo>
                    <a:cubicBezTo>
                      <a:pt x="6228" y="12020"/>
                      <a:pt x="6266" y="12062"/>
                      <a:pt x="6054" y="12209"/>
                    </a:cubicBezTo>
                    <a:cubicBezTo>
                      <a:pt x="5908" y="12310"/>
                      <a:pt x="5837" y="12464"/>
                      <a:pt x="5920" y="12542"/>
                    </a:cubicBezTo>
                    <a:cubicBezTo>
                      <a:pt x="6003" y="12620"/>
                      <a:pt x="5904" y="12796"/>
                      <a:pt x="5698" y="12927"/>
                    </a:cubicBezTo>
                    <a:cubicBezTo>
                      <a:pt x="5609" y="12984"/>
                      <a:pt x="5563" y="13046"/>
                      <a:pt x="5520" y="13107"/>
                    </a:cubicBezTo>
                    <a:cubicBezTo>
                      <a:pt x="5541" y="13154"/>
                      <a:pt x="5553" y="13210"/>
                      <a:pt x="5520" y="13260"/>
                    </a:cubicBezTo>
                    <a:cubicBezTo>
                      <a:pt x="5455" y="13358"/>
                      <a:pt x="5625" y="13491"/>
                      <a:pt x="5876" y="13568"/>
                    </a:cubicBezTo>
                    <a:cubicBezTo>
                      <a:pt x="6125" y="13645"/>
                      <a:pt x="6254" y="13735"/>
                      <a:pt x="6187" y="13773"/>
                    </a:cubicBezTo>
                    <a:cubicBezTo>
                      <a:pt x="6120" y="13812"/>
                      <a:pt x="6159" y="13954"/>
                      <a:pt x="6276" y="14081"/>
                    </a:cubicBezTo>
                    <a:cubicBezTo>
                      <a:pt x="6416" y="14232"/>
                      <a:pt x="6421" y="14337"/>
                      <a:pt x="6276" y="14389"/>
                    </a:cubicBezTo>
                    <a:cubicBezTo>
                      <a:pt x="5987" y="14492"/>
                      <a:pt x="5986" y="15055"/>
                      <a:pt x="6276" y="15158"/>
                    </a:cubicBezTo>
                    <a:cubicBezTo>
                      <a:pt x="6400" y="15203"/>
                      <a:pt x="6440" y="15294"/>
                      <a:pt x="6365" y="15364"/>
                    </a:cubicBezTo>
                    <a:cubicBezTo>
                      <a:pt x="6289" y="15435"/>
                      <a:pt x="6403" y="15463"/>
                      <a:pt x="6632" y="15441"/>
                    </a:cubicBezTo>
                    <a:cubicBezTo>
                      <a:pt x="6917" y="15412"/>
                      <a:pt x="7032" y="15494"/>
                      <a:pt x="7033" y="15671"/>
                    </a:cubicBezTo>
                    <a:cubicBezTo>
                      <a:pt x="7034" y="15812"/>
                      <a:pt x="7187" y="16049"/>
                      <a:pt x="7345" y="16210"/>
                    </a:cubicBezTo>
                    <a:cubicBezTo>
                      <a:pt x="7502" y="16371"/>
                      <a:pt x="7604" y="16619"/>
                      <a:pt x="7567" y="16774"/>
                    </a:cubicBezTo>
                    <a:cubicBezTo>
                      <a:pt x="7514" y="16998"/>
                      <a:pt x="7619" y="17071"/>
                      <a:pt x="8057" y="17082"/>
                    </a:cubicBezTo>
                    <a:cubicBezTo>
                      <a:pt x="8970" y="17105"/>
                      <a:pt x="9046" y="17128"/>
                      <a:pt x="8769" y="17287"/>
                    </a:cubicBezTo>
                    <a:cubicBezTo>
                      <a:pt x="8431" y="17482"/>
                      <a:pt x="8389" y="18171"/>
                      <a:pt x="8724" y="18365"/>
                    </a:cubicBezTo>
                    <a:cubicBezTo>
                      <a:pt x="8911" y="18472"/>
                      <a:pt x="8947" y="18574"/>
                      <a:pt x="8769" y="18698"/>
                    </a:cubicBezTo>
                    <a:cubicBezTo>
                      <a:pt x="8488" y="18893"/>
                      <a:pt x="8666" y="19108"/>
                      <a:pt x="9125" y="19108"/>
                    </a:cubicBezTo>
                    <a:cubicBezTo>
                      <a:pt x="9490" y="19108"/>
                      <a:pt x="9874" y="19770"/>
                      <a:pt x="9570" y="19878"/>
                    </a:cubicBezTo>
                    <a:cubicBezTo>
                      <a:pt x="9284" y="19980"/>
                      <a:pt x="10768" y="20769"/>
                      <a:pt x="11751" y="21032"/>
                    </a:cubicBezTo>
                    <a:cubicBezTo>
                      <a:pt x="12203" y="21153"/>
                      <a:pt x="12745" y="21338"/>
                      <a:pt x="12953" y="21442"/>
                    </a:cubicBezTo>
                    <a:cubicBezTo>
                      <a:pt x="13200" y="21566"/>
                      <a:pt x="13553" y="21600"/>
                      <a:pt x="13932" y="21545"/>
                    </a:cubicBezTo>
                    <a:cubicBezTo>
                      <a:pt x="14382" y="21480"/>
                      <a:pt x="14627" y="21493"/>
                      <a:pt x="14778" y="21596"/>
                    </a:cubicBezTo>
                    <a:cubicBezTo>
                      <a:pt x="14791" y="21535"/>
                      <a:pt x="14845" y="21475"/>
                      <a:pt x="14823" y="21442"/>
                    </a:cubicBezTo>
                    <a:cubicBezTo>
                      <a:pt x="14660" y="21199"/>
                      <a:pt x="17301" y="20350"/>
                      <a:pt x="17538" y="20570"/>
                    </a:cubicBezTo>
                    <a:cubicBezTo>
                      <a:pt x="17704" y="20725"/>
                      <a:pt x="18460" y="20548"/>
                      <a:pt x="19363" y="20134"/>
                    </a:cubicBezTo>
                    <a:cubicBezTo>
                      <a:pt x="19405" y="20115"/>
                      <a:pt x="19452" y="20099"/>
                      <a:pt x="19497" y="20083"/>
                    </a:cubicBezTo>
                    <a:cubicBezTo>
                      <a:pt x="19287" y="19940"/>
                      <a:pt x="19382" y="19845"/>
                      <a:pt x="19897" y="19621"/>
                    </a:cubicBezTo>
                    <a:cubicBezTo>
                      <a:pt x="20544" y="19339"/>
                      <a:pt x="20591" y="19223"/>
                      <a:pt x="20609" y="17826"/>
                    </a:cubicBezTo>
                    <a:cubicBezTo>
                      <a:pt x="20620" y="17006"/>
                      <a:pt x="20724" y="16259"/>
                      <a:pt x="20832" y="16159"/>
                    </a:cubicBezTo>
                    <a:cubicBezTo>
                      <a:pt x="20940" y="16058"/>
                      <a:pt x="20969" y="15808"/>
                      <a:pt x="20876" y="15594"/>
                    </a:cubicBezTo>
                    <a:cubicBezTo>
                      <a:pt x="20783" y="15381"/>
                      <a:pt x="20803" y="15165"/>
                      <a:pt x="20965" y="15107"/>
                    </a:cubicBezTo>
                    <a:cubicBezTo>
                      <a:pt x="21170" y="15034"/>
                      <a:pt x="21150" y="14817"/>
                      <a:pt x="20876" y="14440"/>
                    </a:cubicBezTo>
                    <a:cubicBezTo>
                      <a:pt x="20459" y="13865"/>
                      <a:pt x="20758" y="13564"/>
                      <a:pt x="21411" y="13876"/>
                    </a:cubicBezTo>
                    <a:cubicBezTo>
                      <a:pt x="21445" y="13892"/>
                      <a:pt x="21464" y="13889"/>
                      <a:pt x="21500" y="13902"/>
                    </a:cubicBezTo>
                    <a:cubicBezTo>
                      <a:pt x="21534" y="13795"/>
                      <a:pt x="21546" y="13698"/>
                      <a:pt x="21589" y="13594"/>
                    </a:cubicBezTo>
                    <a:cubicBezTo>
                      <a:pt x="21600" y="13566"/>
                      <a:pt x="21584" y="13544"/>
                      <a:pt x="21589" y="13517"/>
                    </a:cubicBezTo>
                    <a:cubicBezTo>
                      <a:pt x="21578" y="13425"/>
                      <a:pt x="21598" y="13379"/>
                      <a:pt x="21589" y="13312"/>
                    </a:cubicBezTo>
                    <a:cubicBezTo>
                      <a:pt x="21567" y="13276"/>
                      <a:pt x="21539" y="13249"/>
                      <a:pt x="21500" y="13235"/>
                    </a:cubicBezTo>
                    <a:cubicBezTo>
                      <a:pt x="21381" y="13192"/>
                      <a:pt x="21338" y="13059"/>
                      <a:pt x="21411" y="12927"/>
                    </a:cubicBezTo>
                    <a:cubicBezTo>
                      <a:pt x="21435" y="12883"/>
                      <a:pt x="21415" y="12808"/>
                      <a:pt x="21411" y="12747"/>
                    </a:cubicBezTo>
                    <a:cubicBezTo>
                      <a:pt x="21397" y="12711"/>
                      <a:pt x="21424" y="12712"/>
                      <a:pt x="21411" y="12670"/>
                    </a:cubicBezTo>
                    <a:cubicBezTo>
                      <a:pt x="21355" y="12497"/>
                      <a:pt x="21147" y="12293"/>
                      <a:pt x="20965" y="12234"/>
                    </a:cubicBezTo>
                    <a:cubicBezTo>
                      <a:pt x="20784" y="12176"/>
                      <a:pt x="20678" y="12090"/>
                      <a:pt x="20743" y="12029"/>
                    </a:cubicBezTo>
                    <a:cubicBezTo>
                      <a:pt x="20829" y="11948"/>
                      <a:pt x="20716" y="11655"/>
                      <a:pt x="20520" y="11337"/>
                    </a:cubicBezTo>
                    <a:cubicBezTo>
                      <a:pt x="20480" y="11284"/>
                      <a:pt x="20474" y="11261"/>
                      <a:pt x="20431" y="11209"/>
                    </a:cubicBezTo>
                    <a:cubicBezTo>
                      <a:pt x="20162" y="10878"/>
                      <a:pt x="19879" y="10557"/>
                      <a:pt x="19719" y="10465"/>
                    </a:cubicBezTo>
                    <a:cubicBezTo>
                      <a:pt x="19525" y="10353"/>
                      <a:pt x="19388" y="10230"/>
                      <a:pt x="19407" y="10157"/>
                    </a:cubicBezTo>
                    <a:cubicBezTo>
                      <a:pt x="19290" y="10023"/>
                      <a:pt x="19201" y="9889"/>
                      <a:pt x="19185" y="9772"/>
                    </a:cubicBezTo>
                    <a:cubicBezTo>
                      <a:pt x="19173" y="9687"/>
                      <a:pt x="19155" y="9558"/>
                      <a:pt x="19096" y="9439"/>
                    </a:cubicBezTo>
                    <a:cubicBezTo>
                      <a:pt x="19051" y="9376"/>
                      <a:pt x="19014" y="9324"/>
                      <a:pt x="18962" y="9259"/>
                    </a:cubicBezTo>
                    <a:cubicBezTo>
                      <a:pt x="18871" y="9144"/>
                      <a:pt x="18856" y="9103"/>
                      <a:pt x="18784" y="9003"/>
                    </a:cubicBezTo>
                    <a:cubicBezTo>
                      <a:pt x="18780" y="8998"/>
                      <a:pt x="18788" y="8982"/>
                      <a:pt x="18784" y="8977"/>
                    </a:cubicBezTo>
                    <a:cubicBezTo>
                      <a:pt x="18589" y="8757"/>
                      <a:pt x="18436" y="8542"/>
                      <a:pt x="18428" y="8490"/>
                    </a:cubicBezTo>
                    <a:cubicBezTo>
                      <a:pt x="18426" y="8478"/>
                      <a:pt x="18393" y="8454"/>
                      <a:pt x="18384" y="8438"/>
                    </a:cubicBezTo>
                    <a:cubicBezTo>
                      <a:pt x="17795" y="8351"/>
                      <a:pt x="17209" y="8141"/>
                      <a:pt x="17048" y="7900"/>
                    </a:cubicBezTo>
                    <a:cubicBezTo>
                      <a:pt x="16930" y="7722"/>
                      <a:pt x="17223" y="7325"/>
                      <a:pt x="17538" y="7105"/>
                    </a:cubicBezTo>
                    <a:cubicBezTo>
                      <a:pt x="17176" y="6928"/>
                      <a:pt x="16878" y="6747"/>
                      <a:pt x="17004" y="6746"/>
                    </a:cubicBezTo>
                    <a:cubicBezTo>
                      <a:pt x="17144" y="6744"/>
                      <a:pt x="16998" y="6584"/>
                      <a:pt x="16692" y="6387"/>
                    </a:cubicBezTo>
                    <a:cubicBezTo>
                      <a:pt x="15880" y="5863"/>
                      <a:pt x="14903" y="4878"/>
                      <a:pt x="15090" y="4771"/>
                    </a:cubicBezTo>
                    <a:cubicBezTo>
                      <a:pt x="15179" y="4720"/>
                      <a:pt x="15052" y="4474"/>
                      <a:pt x="14778" y="4206"/>
                    </a:cubicBezTo>
                    <a:lnTo>
                      <a:pt x="14645" y="4078"/>
                    </a:lnTo>
                    <a:cubicBezTo>
                      <a:pt x="14464" y="4091"/>
                      <a:pt x="14259" y="3995"/>
                      <a:pt x="14110" y="3770"/>
                    </a:cubicBezTo>
                    <a:cubicBezTo>
                      <a:pt x="13981" y="3574"/>
                      <a:pt x="13933" y="3455"/>
                      <a:pt x="14066" y="3309"/>
                    </a:cubicBezTo>
                    <a:cubicBezTo>
                      <a:pt x="13851" y="3294"/>
                      <a:pt x="13705" y="3237"/>
                      <a:pt x="13754" y="3104"/>
                    </a:cubicBezTo>
                    <a:cubicBezTo>
                      <a:pt x="13771" y="3059"/>
                      <a:pt x="13758" y="3025"/>
                      <a:pt x="13754" y="2975"/>
                    </a:cubicBezTo>
                    <a:cubicBezTo>
                      <a:pt x="13638" y="2848"/>
                      <a:pt x="13522" y="2710"/>
                      <a:pt x="13487" y="2591"/>
                    </a:cubicBezTo>
                    <a:cubicBezTo>
                      <a:pt x="13484" y="2580"/>
                      <a:pt x="13455" y="2553"/>
                      <a:pt x="13443" y="2539"/>
                    </a:cubicBezTo>
                    <a:cubicBezTo>
                      <a:pt x="13411" y="2534"/>
                      <a:pt x="13340" y="2528"/>
                      <a:pt x="13309" y="2539"/>
                    </a:cubicBezTo>
                    <a:cubicBezTo>
                      <a:pt x="13197" y="2579"/>
                      <a:pt x="13000" y="2455"/>
                      <a:pt x="12864" y="2283"/>
                    </a:cubicBezTo>
                    <a:cubicBezTo>
                      <a:pt x="12814" y="2220"/>
                      <a:pt x="12679" y="2150"/>
                      <a:pt x="12553" y="2078"/>
                    </a:cubicBezTo>
                    <a:cubicBezTo>
                      <a:pt x="12291" y="1961"/>
                      <a:pt x="12053" y="1851"/>
                      <a:pt x="11751" y="1744"/>
                    </a:cubicBezTo>
                    <a:cubicBezTo>
                      <a:pt x="11292" y="1618"/>
                      <a:pt x="10651" y="1375"/>
                      <a:pt x="10327" y="1180"/>
                    </a:cubicBezTo>
                    <a:cubicBezTo>
                      <a:pt x="9991" y="978"/>
                      <a:pt x="9516" y="795"/>
                      <a:pt x="9259" y="795"/>
                    </a:cubicBezTo>
                    <a:cubicBezTo>
                      <a:pt x="8983" y="795"/>
                      <a:pt x="8527" y="622"/>
                      <a:pt x="8146" y="410"/>
                    </a:cubicBezTo>
                    <a:cubicBezTo>
                      <a:pt x="7614" y="549"/>
                      <a:pt x="7154" y="343"/>
                      <a:pt x="7078" y="0"/>
                    </a:cubicBezTo>
                    <a:close/>
                  </a:path>
                </a:pathLst>
              </a:custGeom>
              <a:ln>
                <a:noFill/>
              </a:ln>
              <a:effectLst/>
            </p:spPr>
          </p:pic>
          <p:pic>
            <p:nvPicPr>
              <p:cNvPr id="359" name="Image" descr="Image"/>
              <p:cNvPicPr>
                <a:picLocks/>
              </p:cNvPicPr>
              <p:nvPr/>
            </p:nvPicPr>
            <p:blipFill>
              <a:blip r:embed="rId13"/>
              <a:stretch>
                <a:fillRect/>
              </a:stretch>
            </p:blipFill>
            <p:spPr>
              <a:xfrm>
                <a:off x="-1" y="0"/>
                <a:ext cx="264328" cy="434088"/>
              </a:xfrm>
              <a:prstGeom prst="rect">
                <a:avLst/>
              </a:prstGeom>
              <a:effectLst/>
            </p:spPr>
          </p:pic>
        </p:grpSp>
        <p:grpSp>
          <p:nvGrpSpPr>
            <p:cNvPr id="364" name="Image"/>
            <p:cNvGrpSpPr/>
            <p:nvPr/>
          </p:nvGrpSpPr>
          <p:grpSpPr>
            <a:xfrm rot="17311921">
              <a:off x="712944" y="-42176"/>
              <a:ext cx="339734" cy="549578"/>
              <a:chOff x="0" y="0"/>
              <a:chExt cx="339732" cy="549577"/>
            </a:xfrm>
          </p:grpSpPr>
          <p:pic>
            <p:nvPicPr>
              <p:cNvPr id="363" name="Image" descr="Image"/>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a:xfrm>
                <a:off x="35904" y="38938"/>
                <a:ext cx="267958" cy="449661"/>
              </a:xfrm>
              <a:custGeom>
                <a:avLst/>
                <a:gdLst/>
                <a:ahLst/>
                <a:cxnLst>
                  <a:cxn ang="0">
                    <a:pos x="wd2" y="hd2"/>
                  </a:cxn>
                  <a:cxn ang="5400000">
                    <a:pos x="wd2" y="hd2"/>
                  </a:cxn>
                  <a:cxn ang="10800000">
                    <a:pos x="wd2" y="hd2"/>
                  </a:cxn>
                  <a:cxn ang="16200000">
                    <a:pos x="wd2" y="hd2"/>
                  </a:cxn>
                </a:cxnLst>
                <a:rect l="0" t="0" r="r" b="b"/>
                <a:pathLst>
                  <a:path w="21590" h="21600" extrusionOk="0">
                    <a:moveTo>
                      <a:pt x="7548" y="0"/>
                    </a:moveTo>
                    <a:cubicBezTo>
                      <a:pt x="7451" y="29"/>
                      <a:pt x="7340" y="41"/>
                      <a:pt x="7196" y="19"/>
                    </a:cubicBezTo>
                    <a:cubicBezTo>
                      <a:pt x="7096" y="3"/>
                      <a:pt x="6963" y="10"/>
                      <a:pt x="6877" y="19"/>
                    </a:cubicBezTo>
                    <a:cubicBezTo>
                      <a:pt x="6790" y="28"/>
                      <a:pt x="6747" y="47"/>
                      <a:pt x="6717" y="76"/>
                    </a:cubicBezTo>
                    <a:cubicBezTo>
                      <a:pt x="6685" y="107"/>
                      <a:pt x="6525" y="137"/>
                      <a:pt x="6301" y="153"/>
                    </a:cubicBezTo>
                    <a:cubicBezTo>
                      <a:pt x="6091" y="167"/>
                      <a:pt x="5817" y="177"/>
                      <a:pt x="5534" y="172"/>
                    </a:cubicBezTo>
                    <a:cubicBezTo>
                      <a:pt x="4949" y="160"/>
                      <a:pt x="4370" y="198"/>
                      <a:pt x="4255" y="267"/>
                    </a:cubicBezTo>
                    <a:cubicBezTo>
                      <a:pt x="4139" y="336"/>
                      <a:pt x="3938" y="373"/>
                      <a:pt x="3807" y="343"/>
                    </a:cubicBezTo>
                    <a:cubicBezTo>
                      <a:pt x="3675" y="313"/>
                      <a:pt x="3415" y="424"/>
                      <a:pt x="3231" y="591"/>
                    </a:cubicBezTo>
                    <a:cubicBezTo>
                      <a:pt x="3209" y="612"/>
                      <a:pt x="3220" y="612"/>
                      <a:pt x="3199" y="629"/>
                    </a:cubicBezTo>
                    <a:cubicBezTo>
                      <a:pt x="3179" y="657"/>
                      <a:pt x="3152" y="671"/>
                      <a:pt x="3103" y="705"/>
                    </a:cubicBezTo>
                    <a:cubicBezTo>
                      <a:pt x="3042" y="749"/>
                      <a:pt x="2995" y="766"/>
                      <a:pt x="2943" y="782"/>
                    </a:cubicBezTo>
                    <a:cubicBezTo>
                      <a:pt x="2928" y="787"/>
                      <a:pt x="2895" y="798"/>
                      <a:pt x="2880" y="801"/>
                    </a:cubicBezTo>
                    <a:cubicBezTo>
                      <a:pt x="2864" y="803"/>
                      <a:pt x="2863" y="801"/>
                      <a:pt x="2848" y="801"/>
                    </a:cubicBezTo>
                    <a:cubicBezTo>
                      <a:pt x="2780" y="803"/>
                      <a:pt x="2708" y="785"/>
                      <a:pt x="2624" y="744"/>
                    </a:cubicBezTo>
                    <a:cubicBezTo>
                      <a:pt x="2616" y="740"/>
                      <a:pt x="2599" y="747"/>
                      <a:pt x="2592" y="744"/>
                    </a:cubicBezTo>
                    <a:cubicBezTo>
                      <a:pt x="2519" y="709"/>
                      <a:pt x="2461" y="695"/>
                      <a:pt x="2400" y="686"/>
                    </a:cubicBezTo>
                    <a:cubicBezTo>
                      <a:pt x="2280" y="678"/>
                      <a:pt x="2119" y="756"/>
                      <a:pt x="1920" y="858"/>
                    </a:cubicBezTo>
                    <a:cubicBezTo>
                      <a:pt x="1860" y="917"/>
                      <a:pt x="1849" y="972"/>
                      <a:pt x="1888" y="1010"/>
                    </a:cubicBezTo>
                    <a:cubicBezTo>
                      <a:pt x="1950" y="1070"/>
                      <a:pt x="1890" y="1184"/>
                      <a:pt x="1760" y="1277"/>
                    </a:cubicBezTo>
                    <a:cubicBezTo>
                      <a:pt x="1483" y="1476"/>
                      <a:pt x="1302" y="1427"/>
                      <a:pt x="769" y="1144"/>
                    </a:cubicBezTo>
                    <a:cubicBezTo>
                      <a:pt x="743" y="1135"/>
                      <a:pt x="700" y="1134"/>
                      <a:pt x="673" y="1125"/>
                    </a:cubicBezTo>
                    <a:cubicBezTo>
                      <a:pt x="1230" y="1431"/>
                      <a:pt x="1354" y="1622"/>
                      <a:pt x="1185" y="1811"/>
                    </a:cubicBezTo>
                    <a:cubicBezTo>
                      <a:pt x="1064" y="1945"/>
                      <a:pt x="1019" y="2355"/>
                      <a:pt x="993" y="2802"/>
                    </a:cubicBezTo>
                    <a:cubicBezTo>
                      <a:pt x="1016" y="2980"/>
                      <a:pt x="1032" y="3023"/>
                      <a:pt x="1057" y="3279"/>
                    </a:cubicBezTo>
                    <a:cubicBezTo>
                      <a:pt x="1114" y="3863"/>
                      <a:pt x="1187" y="4253"/>
                      <a:pt x="1281" y="4652"/>
                    </a:cubicBezTo>
                    <a:cubicBezTo>
                      <a:pt x="1297" y="4719"/>
                      <a:pt x="1327" y="4814"/>
                      <a:pt x="1345" y="4880"/>
                    </a:cubicBezTo>
                    <a:cubicBezTo>
                      <a:pt x="1363" y="4896"/>
                      <a:pt x="1353" y="4902"/>
                      <a:pt x="1377" y="4919"/>
                    </a:cubicBezTo>
                    <a:cubicBezTo>
                      <a:pt x="1508" y="5013"/>
                      <a:pt x="1572" y="5126"/>
                      <a:pt x="1505" y="5166"/>
                    </a:cubicBezTo>
                    <a:cubicBezTo>
                      <a:pt x="1479" y="5182"/>
                      <a:pt x="1508" y="5298"/>
                      <a:pt x="1536" y="5414"/>
                    </a:cubicBezTo>
                    <a:cubicBezTo>
                      <a:pt x="1677" y="5800"/>
                      <a:pt x="1804" y="6170"/>
                      <a:pt x="2080" y="6730"/>
                    </a:cubicBezTo>
                    <a:cubicBezTo>
                      <a:pt x="2338" y="7253"/>
                      <a:pt x="2721" y="7724"/>
                      <a:pt x="3007" y="7874"/>
                    </a:cubicBezTo>
                    <a:cubicBezTo>
                      <a:pt x="3635" y="8201"/>
                      <a:pt x="3885" y="8663"/>
                      <a:pt x="3551" y="8903"/>
                    </a:cubicBezTo>
                    <a:cubicBezTo>
                      <a:pt x="3349" y="9048"/>
                      <a:pt x="3340" y="9132"/>
                      <a:pt x="3551" y="9284"/>
                    </a:cubicBezTo>
                    <a:cubicBezTo>
                      <a:pt x="3700" y="9391"/>
                      <a:pt x="3751" y="9508"/>
                      <a:pt x="3679" y="9551"/>
                    </a:cubicBezTo>
                    <a:cubicBezTo>
                      <a:pt x="3643" y="9573"/>
                      <a:pt x="3656" y="9643"/>
                      <a:pt x="3711" y="9723"/>
                    </a:cubicBezTo>
                    <a:cubicBezTo>
                      <a:pt x="3720" y="9731"/>
                      <a:pt x="3733" y="9734"/>
                      <a:pt x="3743" y="9742"/>
                    </a:cubicBezTo>
                    <a:cubicBezTo>
                      <a:pt x="3796" y="9784"/>
                      <a:pt x="3847" y="9841"/>
                      <a:pt x="3903" y="9875"/>
                    </a:cubicBezTo>
                    <a:cubicBezTo>
                      <a:pt x="4044" y="9964"/>
                      <a:pt x="4092" y="10025"/>
                      <a:pt x="4159" y="10085"/>
                    </a:cubicBezTo>
                    <a:cubicBezTo>
                      <a:pt x="4355" y="10121"/>
                      <a:pt x="4536" y="10168"/>
                      <a:pt x="4574" y="10238"/>
                    </a:cubicBezTo>
                    <a:cubicBezTo>
                      <a:pt x="4617" y="10314"/>
                      <a:pt x="4505" y="10428"/>
                      <a:pt x="4350" y="10524"/>
                    </a:cubicBezTo>
                    <a:cubicBezTo>
                      <a:pt x="4367" y="10537"/>
                      <a:pt x="4394" y="10547"/>
                      <a:pt x="4414" y="10562"/>
                    </a:cubicBezTo>
                    <a:cubicBezTo>
                      <a:pt x="4507" y="10628"/>
                      <a:pt x="4533" y="10681"/>
                      <a:pt x="4542" y="10733"/>
                    </a:cubicBezTo>
                    <a:cubicBezTo>
                      <a:pt x="4674" y="10763"/>
                      <a:pt x="4705" y="10859"/>
                      <a:pt x="4670" y="11115"/>
                    </a:cubicBezTo>
                    <a:cubicBezTo>
                      <a:pt x="4667" y="11142"/>
                      <a:pt x="4672" y="11166"/>
                      <a:pt x="4670" y="11191"/>
                    </a:cubicBezTo>
                    <a:cubicBezTo>
                      <a:pt x="4979" y="11245"/>
                      <a:pt x="5077" y="11315"/>
                      <a:pt x="4990" y="11515"/>
                    </a:cubicBezTo>
                    <a:cubicBezTo>
                      <a:pt x="4973" y="11555"/>
                      <a:pt x="4958" y="11612"/>
                      <a:pt x="4958" y="11667"/>
                    </a:cubicBezTo>
                    <a:cubicBezTo>
                      <a:pt x="4990" y="11685"/>
                      <a:pt x="5015" y="11708"/>
                      <a:pt x="5054" y="11725"/>
                    </a:cubicBezTo>
                    <a:cubicBezTo>
                      <a:pt x="5294" y="11825"/>
                      <a:pt x="5434" y="11953"/>
                      <a:pt x="5374" y="12011"/>
                    </a:cubicBezTo>
                    <a:cubicBezTo>
                      <a:pt x="5314" y="12069"/>
                      <a:pt x="5419" y="12160"/>
                      <a:pt x="5598" y="12201"/>
                    </a:cubicBezTo>
                    <a:lnTo>
                      <a:pt x="5662" y="12163"/>
                    </a:lnTo>
                    <a:cubicBezTo>
                      <a:pt x="5924" y="11956"/>
                      <a:pt x="6176" y="11876"/>
                      <a:pt x="6429" y="11934"/>
                    </a:cubicBezTo>
                    <a:cubicBezTo>
                      <a:pt x="6726" y="12002"/>
                      <a:pt x="6762" y="12054"/>
                      <a:pt x="6557" y="12201"/>
                    </a:cubicBezTo>
                    <a:cubicBezTo>
                      <a:pt x="6416" y="12303"/>
                      <a:pt x="6349" y="12467"/>
                      <a:pt x="6429" y="12544"/>
                    </a:cubicBezTo>
                    <a:cubicBezTo>
                      <a:pt x="6509" y="12622"/>
                      <a:pt x="6437" y="12794"/>
                      <a:pt x="6237" y="12926"/>
                    </a:cubicBezTo>
                    <a:cubicBezTo>
                      <a:pt x="6151" y="12982"/>
                      <a:pt x="6088" y="13037"/>
                      <a:pt x="6045" y="13097"/>
                    </a:cubicBezTo>
                    <a:cubicBezTo>
                      <a:pt x="6066" y="13145"/>
                      <a:pt x="6046" y="13199"/>
                      <a:pt x="6013" y="13250"/>
                    </a:cubicBezTo>
                    <a:cubicBezTo>
                      <a:pt x="5950" y="13347"/>
                      <a:pt x="6123" y="13496"/>
                      <a:pt x="6365" y="13574"/>
                    </a:cubicBezTo>
                    <a:cubicBezTo>
                      <a:pt x="6606" y="13651"/>
                      <a:pt x="6749" y="13745"/>
                      <a:pt x="6685" y="13784"/>
                    </a:cubicBezTo>
                    <a:cubicBezTo>
                      <a:pt x="6620" y="13822"/>
                      <a:pt x="6635" y="13943"/>
                      <a:pt x="6749" y="14070"/>
                    </a:cubicBezTo>
                    <a:cubicBezTo>
                      <a:pt x="6884" y="14220"/>
                      <a:pt x="6889" y="14323"/>
                      <a:pt x="6749" y="14375"/>
                    </a:cubicBezTo>
                    <a:cubicBezTo>
                      <a:pt x="6469" y="14478"/>
                      <a:pt x="6469" y="15053"/>
                      <a:pt x="6749" y="15156"/>
                    </a:cubicBezTo>
                    <a:cubicBezTo>
                      <a:pt x="6868" y="15200"/>
                      <a:pt x="6917" y="15296"/>
                      <a:pt x="6845" y="15366"/>
                    </a:cubicBezTo>
                    <a:cubicBezTo>
                      <a:pt x="6771" y="15437"/>
                      <a:pt x="6879" y="15465"/>
                      <a:pt x="7100" y="15442"/>
                    </a:cubicBezTo>
                    <a:cubicBezTo>
                      <a:pt x="7376" y="15414"/>
                      <a:pt x="7515" y="15493"/>
                      <a:pt x="7516" y="15671"/>
                    </a:cubicBezTo>
                    <a:cubicBezTo>
                      <a:pt x="7517" y="15811"/>
                      <a:pt x="7619" y="16044"/>
                      <a:pt x="7772" y="16205"/>
                    </a:cubicBezTo>
                    <a:cubicBezTo>
                      <a:pt x="7924" y="16365"/>
                      <a:pt x="8032" y="16622"/>
                      <a:pt x="7996" y="16777"/>
                    </a:cubicBezTo>
                    <a:cubicBezTo>
                      <a:pt x="7944" y="17000"/>
                      <a:pt x="8052" y="17071"/>
                      <a:pt x="8475" y="17082"/>
                    </a:cubicBezTo>
                    <a:cubicBezTo>
                      <a:pt x="9358" y="17105"/>
                      <a:pt x="9415" y="17113"/>
                      <a:pt x="9147" y="17272"/>
                    </a:cubicBezTo>
                    <a:cubicBezTo>
                      <a:pt x="8820" y="17468"/>
                      <a:pt x="8823" y="18185"/>
                      <a:pt x="9147" y="18378"/>
                    </a:cubicBezTo>
                    <a:cubicBezTo>
                      <a:pt x="9328" y="18486"/>
                      <a:pt x="9319" y="18560"/>
                      <a:pt x="9147" y="18683"/>
                    </a:cubicBezTo>
                    <a:cubicBezTo>
                      <a:pt x="8875" y="18879"/>
                      <a:pt x="9086" y="19103"/>
                      <a:pt x="9531" y="19103"/>
                    </a:cubicBezTo>
                    <a:cubicBezTo>
                      <a:pt x="9883" y="19103"/>
                      <a:pt x="10240" y="19776"/>
                      <a:pt x="9946" y="19884"/>
                    </a:cubicBezTo>
                    <a:cubicBezTo>
                      <a:pt x="9670" y="19986"/>
                      <a:pt x="11106" y="20765"/>
                      <a:pt x="12057" y="21028"/>
                    </a:cubicBezTo>
                    <a:cubicBezTo>
                      <a:pt x="12493" y="21149"/>
                      <a:pt x="13007" y="21324"/>
                      <a:pt x="13208" y="21428"/>
                    </a:cubicBezTo>
                    <a:cubicBezTo>
                      <a:pt x="13446" y="21552"/>
                      <a:pt x="13768" y="21598"/>
                      <a:pt x="14135" y="21543"/>
                    </a:cubicBezTo>
                    <a:cubicBezTo>
                      <a:pt x="14570" y="21478"/>
                      <a:pt x="14852" y="21497"/>
                      <a:pt x="14999" y="21600"/>
                    </a:cubicBezTo>
                    <a:cubicBezTo>
                      <a:pt x="15011" y="21539"/>
                      <a:pt x="15052" y="21480"/>
                      <a:pt x="15031" y="21447"/>
                    </a:cubicBezTo>
                    <a:cubicBezTo>
                      <a:pt x="14874" y="21204"/>
                      <a:pt x="17424" y="20350"/>
                      <a:pt x="17653" y="20571"/>
                    </a:cubicBezTo>
                    <a:cubicBezTo>
                      <a:pt x="17813" y="20725"/>
                      <a:pt x="18571" y="20546"/>
                      <a:pt x="19444" y="20132"/>
                    </a:cubicBezTo>
                    <a:cubicBezTo>
                      <a:pt x="19484" y="20113"/>
                      <a:pt x="19529" y="20110"/>
                      <a:pt x="19571" y="20094"/>
                    </a:cubicBezTo>
                    <a:cubicBezTo>
                      <a:pt x="19369" y="19951"/>
                      <a:pt x="19457" y="19842"/>
                      <a:pt x="19955" y="19617"/>
                    </a:cubicBezTo>
                    <a:cubicBezTo>
                      <a:pt x="20581" y="19335"/>
                      <a:pt x="20609" y="19223"/>
                      <a:pt x="20627" y="17825"/>
                    </a:cubicBezTo>
                    <a:cubicBezTo>
                      <a:pt x="20637" y="17005"/>
                      <a:pt x="20714" y="16267"/>
                      <a:pt x="20819" y="16167"/>
                    </a:cubicBezTo>
                    <a:cubicBezTo>
                      <a:pt x="20923" y="16066"/>
                      <a:pt x="20940" y="15808"/>
                      <a:pt x="20851" y="15595"/>
                    </a:cubicBezTo>
                    <a:cubicBezTo>
                      <a:pt x="20761" y="15381"/>
                      <a:pt x="20821" y="15157"/>
                      <a:pt x="20978" y="15099"/>
                    </a:cubicBezTo>
                    <a:cubicBezTo>
                      <a:pt x="21176" y="15026"/>
                      <a:pt x="21147" y="14828"/>
                      <a:pt x="20882" y="14451"/>
                    </a:cubicBezTo>
                    <a:cubicBezTo>
                      <a:pt x="20479" y="13875"/>
                      <a:pt x="20731" y="13567"/>
                      <a:pt x="21362" y="13879"/>
                    </a:cubicBezTo>
                    <a:cubicBezTo>
                      <a:pt x="21395" y="13895"/>
                      <a:pt x="21455" y="13904"/>
                      <a:pt x="21490" y="13917"/>
                    </a:cubicBezTo>
                    <a:cubicBezTo>
                      <a:pt x="21523" y="13810"/>
                      <a:pt x="21545" y="13697"/>
                      <a:pt x="21586" y="13593"/>
                    </a:cubicBezTo>
                    <a:cubicBezTo>
                      <a:pt x="21597" y="13565"/>
                      <a:pt x="21581" y="13544"/>
                      <a:pt x="21586" y="13517"/>
                    </a:cubicBezTo>
                    <a:cubicBezTo>
                      <a:pt x="21576" y="13425"/>
                      <a:pt x="21563" y="13393"/>
                      <a:pt x="21554" y="13326"/>
                    </a:cubicBezTo>
                    <a:cubicBezTo>
                      <a:pt x="21533" y="13290"/>
                      <a:pt x="21528" y="13245"/>
                      <a:pt x="21490" y="13231"/>
                    </a:cubicBezTo>
                    <a:cubicBezTo>
                      <a:pt x="21375" y="13188"/>
                      <a:pt x="21324" y="13038"/>
                      <a:pt x="21394" y="12907"/>
                    </a:cubicBezTo>
                    <a:cubicBezTo>
                      <a:pt x="21417" y="12863"/>
                      <a:pt x="21399" y="12795"/>
                      <a:pt x="21394" y="12735"/>
                    </a:cubicBezTo>
                    <a:cubicBezTo>
                      <a:pt x="21381" y="12699"/>
                      <a:pt x="21407" y="12701"/>
                      <a:pt x="21394" y="12659"/>
                    </a:cubicBezTo>
                    <a:cubicBezTo>
                      <a:pt x="21341" y="12485"/>
                      <a:pt x="21122" y="12298"/>
                      <a:pt x="20946" y="12239"/>
                    </a:cubicBezTo>
                    <a:cubicBezTo>
                      <a:pt x="20771" y="12181"/>
                      <a:pt x="20692" y="12090"/>
                      <a:pt x="20755" y="12030"/>
                    </a:cubicBezTo>
                    <a:cubicBezTo>
                      <a:pt x="20838" y="11949"/>
                      <a:pt x="20720" y="11642"/>
                      <a:pt x="20531" y="11324"/>
                    </a:cubicBezTo>
                    <a:cubicBezTo>
                      <a:pt x="20492" y="11272"/>
                      <a:pt x="20476" y="11243"/>
                      <a:pt x="20435" y="11191"/>
                    </a:cubicBezTo>
                    <a:cubicBezTo>
                      <a:pt x="20174" y="10860"/>
                      <a:pt x="19886" y="10559"/>
                      <a:pt x="19731" y="10466"/>
                    </a:cubicBezTo>
                    <a:cubicBezTo>
                      <a:pt x="19544" y="10354"/>
                      <a:pt x="19457" y="10216"/>
                      <a:pt x="19476" y="10142"/>
                    </a:cubicBezTo>
                    <a:cubicBezTo>
                      <a:pt x="19362" y="10008"/>
                      <a:pt x="19267" y="9877"/>
                      <a:pt x="19252" y="9761"/>
                    </a:cubicBezTo>
                    <a:cubicBezTo>
                      <a:pt x="19240" y="9675"/>
                      <a:pt x="19181" y="9556"/>
                      <a:pt x="19124" y="9437"/>
                    </a:cubicBezTo>
                    <a:cubicBezTo>
                      <a:pt x="19080" y="9374"/>
                      <a:pt x="19077" y="9330"/>
                      <a:pt x="19028" y="9265"/>
                    </a:cubicBezTo>
                    <a:cubicBezTo>
                      <a:pt x="18940" y="9150"/>
                      <a:pt x="18938" y="9099"/>
                      <a:pt x="18868" y="8998"/>
                    </a:cubicBezTo>
                    <a:cubicBezTo>
                      <a:pt x="18864" y="8994"/>
                      <a:pt x="18872" y="8984"/>
                      <a:pt x="18868" y="8979"/>
                    </a:cubicBezTo>
                    <a:cubicBezTo>
                      <a:pt x="18679" y="8760"/>
                      <a:pt x="18492" y="8536"/>
                      <a:pt x="18484" y="8484"/>
                    </a:cubicBezTo>
                    <a:cubicBezTo>
                      <a:pt x="18483" y="8472"/>
                      <a:pt x="18462" y="8442"/>
                      <a:pt x="18452" y="8426"/>
                    </a:cubicBezTo>
                    <a:cubicBezTo>
                      <a:pt x="17883" y="8339"/>
                      <a:pt x="17328" y="8153"/>
                      <a:pt x="17173" y="7912"/>
                    </a:cubicBezTo>
                    <a:cubicBezTo>
                      <a:pt x="17059" y="7734"/>
                      <a:pt x="17348" y="7312"/>
                      <a:pt x="17653" y="7092"/>
                    </a:cubicBezTo>
                    <a:cubicBezTo>
                      <a:pt x="17303" y="6915"/>
                      <a:pt x="16988" y="6731"/>
                      <a:pt x="17109" y="6730"/>
                    </a:cubicBezTo>
                    <a:cubicBezTo>
                      <a:pt x="17245" y="6728"/>
                      <a:pt x="17117" y="6565"/>
                      <a:pt x="16821" y="6368"/>
                    </a:cubicBezTo>
                    <a:cubicBezTo>
                      <a:pt x="16036" y="5844"/>
                      <a:pt x="15106" y="4874"/>
                      <a:pt x="15287" y="4766"/>
                    </a:cubicBezTo>
                    <a:cubicBezTo>
                      <a:pt x="15372" y="4715"/>
                      <a:pt x="15232" y="4462"/>
                      <a:pt x="14967" y="4194"/>
                    </a:cubicBezTo>
                    <a:lnTo>
                      <a:pt x="14839" y="4080"/>
                    </a:lnTo>
                    <a:cubicBezTo>
                      <a:pt x="14665" y="4093"/>
                      <a:pt x="14470" y="3999"/>
                      <a:pt x="14327" y="3775"/>
                    </a:cubicBezTo>
                    <a:cubicBezTo>
                      <a:pt x="14202" y="3579"/>
                      <a:pt x="14167" y="3444"/>
                      <a:pt x="14295" y="3298"/>
                    </a:cubicBezTo>
                    <a:cubicBezTo>
                      <a:pt x="14088" y="3283"/>
                      <a:pt x="13928" y="3241"/>
                      <a:pt x="13975" y="3108"/>
                    </a:cubicBezTo>
                    <a:cubicBezTo>
                      <a:pt x="13992" y="3063"/>
                      <a:pt x="13979" y="3005"/>
                      <a:pt x="13975" y="2955"/>
                    </a:cubicBezTo>
                    <a:cubicBezTo>
                      <a:pt x="13863" y="2828"/>
                      <a:pt x="13753" y="2694"/>
                      <a:pt x="13720" y="2574"/>
                    </a:cubicBezTo>
                    <a:cubicBezTo>
                      <a:pt x="13717" y="2563"/>
                      <a:pt x="13667" y="2549"/>
                      <a:pt x="13656" y="2536"/>
                    </a:cubicBezTo>
                    <a:cubicBezTo>
                      <a:pt x="13625" y="2531"/>
                      <a:pt x="13621" y="2506"/>
                      <a:pt x="13592" y="2517"/>
                    </a:cubicBezTo>
                    <a:cubicBezTo>
                      <a:pt x="13483" y="2557"/>
                      <a:pt x="13276" y="2460"/>
                      <a:pt x="13144" y="2288"/>
                    </a:cubicBezTo>
                    <a:cubicBezTo>
                      <a:pt x="13096" y="2225"/>
                      <a:pt x="12979" y="2150"/>
                      <a:pt x="12856" y="2078"/>
                    </a:cubicBezTo>
                    <a:cubicBezTo>
                      <a:pt x="12603" y="1961"/>
                      <a:pt x="12317" y="1842"/>
                      <a:pt x="12025" y="1735"/>
                    </a:cubicBezTo>
                    <a:cubicBezTo>
                      <a:pt x="11581" y="1609"/>
                      <a:pt x="10995" y="1358"/>
                      <a:pt x="10682" y="1163"/>
                    </a:cubicBezTo>
                    <a:cubicBezTo>
                      <a:pt x="10357" y="961"/>
                      <a:pt x="9876" y="801"/>
                      <a:pt x="9627" y="801"/>
                    </a:cubicBezTo>
                    <a:cubicBezTo>
                      <a:pt x="9360" y="801"/>
                      <a:pt x="8940" y="612"/>
                      <a:pt x="8571" y="400"/>
                    </a:cubicBezTo>
                    <a:cubicBezTo>
                      <a:pt x="8057" y="539"/>
                      <a:pt x="7622" y="343"/>
                      <a:pt x="7548" y="0"/>
                    </a:cubicBezTo>
                    <a:close/>
                    <a:moveTo>
                      <a:pt x="2" y="782"/>
                    </a:moveTo>
                    <a:cubicBezTo>
                      <a:pt x="6" y="784"/>
                      <a:pt x="-3" y="798"/>
                      <a:pt x="2" y="801"/>
                    </a:cubicBezTo>
                    <a:cubicBezTo>
                      <a:pt x="69" y="833"/>
                      <a:pt x="156" y="863"/>
                      <a:pt x="225" y="896"/>
                    </a:cubicBezTo>
                    <a:cubicBezTo>
                      <a:pt x="138" y="850"/>
                      <a:pt x="82" y="822"/>
                      <a:pt x="2" y="782"/>
                    </a:cubicBezTo>
                    <a:close/>
                  </a:path>
                </a:pathLst>
              </a:custGeom>
              <a:ln>
                <a:noFill/>
              </a:ln>
              <a:effectLst/>
            </p:spPr>
          </p:pic>
          <p:pic>
            <p:nvPicPr>
              <p:cNvPr id="362" name="Image" descr="Image"/>
              <p:cNvPicPr>
                <a:picLocks/>
              </p:cNvPicPr>
              <p:nvPr/>
            </p:nvPicPr>
            <p:blipFill>
              <a:blip r:embed="rId15"/>
              <a:stretch>
                <a:fillRect/>
              </a:stretch>
            </p:blipFill>
            <p:spPr>
              <a:xfrm>
                <a:off x="-1" y="-1"/>
                <a:ext cx="339734" cy="549579"/>
              </a:xfrm>
              <a:prstGeom prst="rect">
                <a:avLst/>
              </a:prstGeom>
              <a:effectLst/>
            </p:spPr>
          </p:pic>
        </p:grpSp>
        <p:grpSp>
          <p:nvGrpSpPr>
            <p:cNvPr id="367" name="Image"/>
            <p:cNvGrpSpPr/>
            <p:nvPr/>
          </p:nvGrpSpPr>
          <p:grpSpPr>
            <a:xfrm rot="14062231">
              <a:off x="819677" y="350355"/>
              <a:ext cx="264328" cy="434089"/>
              <a:chOff x="0" y="0"/>
              <a:chExt cx="264326" cy="434087"/>
            </a:xfrm>
          </p:grpSpPr>
          <p:pic>
            <p:nvPicPr>
              <p:cNvPr id="366" name="Image" descr="Image"/>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a:xfrm>
                <a:off x="35921" y="38939"/>
                <a:ext cx="192522" cy="334170"/>
              </a:xfrm>
              <a:custGeom>
                <a:avLst/>
                <a:gdLst/>
                <a:ahLst/>
                <a:cxnLst>
                  <a:cxn ang="0">
                    <a:pos x="wd2" y="hd2"/>
                  </a:cxn>
                  <a:cxn ang="5400000">
                    <a:pos x="wd2" y="hd2"/>
                  </a:cxn>
                  <a:cxn ang="10800000">
                    <a:pos x="wd2" y="hd2"/>
                  </a:cxn>
                  <a:cxn ang="16200000">
                    <a:pos x="wd2" y="hd2"/>
                  </a:cxn>
                </a:cxnLst>
                <a:rect l="0" t="0" r="r" b="b"/>
                <a:pathLst>
                  <a:path w="21593" h="21596" extrusionOk="0">
                    <a:moveTo>
                      <a:pt x="7078" y="0"/>
                    </a:moveTo>
                    <a:cubicBezTo>
                      <a:pt x="6977" y="29"/>
                      <a:pt x="6870" y="48"/>
                      <a:pt x="6721" y="26"/>
                    </a:cubicBezTo>
                    <a:cubicBezTo>
                      <a:pt x="6617" y="10"/>
                      <a:pt x="6499" y="16"/>
                      <a:pt x="6410" y="26"/>
                    </a:cubicBezTo>
                    <a:cubicBezTo>
                      <a:pt x="6320" y="35"/>
                      <a:pt x="6264" y="47"/>
                      <a:pt x="6232" y="77"/>
                    </a:cubicBezTo>
                    <a:cubicBezTo>
                      <a:pt x="6199" y="107"/>
                      <a:pt x="6018" y="138"/>
                      <a:pt x="5787" y="154"/>
                    </a:cubicBezTo>
                    <a:cubicBezTo>
                      <a:pt x="5569" y="169"/>
                      <a:pt x="5279" y="185"/>
                      <a:pt x="4985" y="180"/>
                    </a:cubicBezTo>
                    <a:cubicBezTo>
                      <a:pt x="4380" y="168"/>
                      <a:pt x="3814" y="213"/>
                      <a:pt x="3695" y="282"/>
                    </a:cubicBezTo>
                    <a:cubicBezTo>
                      <a:pt x="3575" y="351"/>
                      <a:pt x="3341" y="389"/>
                      <a:pt x="3205" y="359"/>
                    </a:cubicBezTo>
                    <a:cubicBezTo>
                      <a:pt x="3069" y="329"/>
                      <a:pt x="2816" y="423"/>
                      <a:pt x="2626" y="590"/>
                    </a:cubicBezTo>
                    <a:cubicBezTo>
                      <a:pt x="2603" y="610"/>
                      <a:pt x="2603" y="624"/>
                      <a:pt x="2582" y="641"/>
                    </a:cubicBezTo>
                    <a:cubicBezTo>
                      <a:pt x="2560" y="669"/>
                      <a:pt x="2543" y="683"/>
                      <a:pt x="2493" y="718"/>
                    </a:cubicBezTo>
                    <a:cubicBezTo>
                      <a:pt x="2430" y="762"/>
                      <a:pt x="2368" y="779"/>
                      <a:pt x="2315" y="795"/>
                    </a:cubicBezTo>
                    <a:cubicBezTo>
                      <a:pt x="2299" y="801"/>
                      <a:pt x="2286" y="818"/>
                      <a:pt x="2270" y="821"/>
                    </a:cubicBezTo>
                    <a:cubicBezTo>
                      <a:pt x="2255" y="823"/>
                      <a:pt x="2241" y="821"/>
                      <a:pt x="2226" y="821"/>
                    </a:cubicBezTo>
                    <a:cubicBezTo>
                      <a:pt x="2155" y="823"/>
                      <a:pt x="2090" y="811"/>
                      <a:pt x="2003" y="769"/>
                    </a:cubicBezTo>
                    <a:cubicBezTo>
                      <a:pt x="1995" y="766"/>
                      <a:pt x="2011" y="747"/>
                      <a:pt x="2003" y="744"/>
                    </a:cubicBezTo>
                    <a:cubicBezTo>
                      <a:pt x="1928" y="709"/>
                      <a:pt x="1843" y="701"/>
                      <a:pt x="1781" y="693"/>
                    </a:cubicBezTo>
                    <a:cubicBezTo>
                      <a:pt x="1656" y="684"/>
                      <a:pt x="1497" y="770"/>
                      <a:pt x="1291" y="872"/>
                    </a:cubicBezTo>
                    <a:cubicBezTo>
                      <a:pt x="1229" y="931"/>
                      <a:pt x="1206" y="988"/>
                      <a:pt x="1246" y="1026"/>
                    </a:cubicBezTo>
                    <a:cubicBezTo>
                      <a:pt x="1310" y="1085"/>
                      <a:pt x="1246" y="1190"/>
                      <a:pt x="1113" y="1282"/>
                    </a:cubicBezTo>
                    <a:cubicBezTo>
                      <a:pt x="826" y="1481"/>
                      <a:pt x="595" y="1438"/>
                      <a:pt x="45" y="1154"/>
                    </a:cubicBezTo>
                    <a:cubicBezTo>
                      <a:pt x="17" y="1146"/>
                      <a:pt x="28" y="1164"/>
                      <a:pt x="0" y="1154"/>
                    </a:cubicBezTo>
                    <a:cubicBezTo>
                      <a:pt x="576" y="1460"/>
                      <a:pt x="709" y="1632"/>
                      <a:pt x="534" y="1821"/>
                    </a:cubicBezTo>
                    <a:cubicBezTo>
                      <a:pt x="410" y="1955"/>
                      <a:pt x="339" y="2374"/>
                      <a:pt x="312" y="2821"/>
                    </a:cubicBezTo>
                    <a:cubicBezTo>
                      <a:pt x="336" y="2999"/>
                      <a:pt x="375" y="3027"/>
                      <a:pt x="401" y="3283"/>
                    </a:cubicBezTo>
                    <a:cubicBezTo>
                      <a:pt x="460" y="3867"/>
                      <a:pt x="527" y="4244"/>
                      <a:pt x="623" y="4642"/>
                    </a:cubicBezTo>
                    <a:cubicBezTo>
                      <a:pt x="640" y="4710"/>
                      <a:pt x="649" y="4807"/>
                      <a:pt x="668" y="4873"/>
                    </a:cubicBezTo>
                    <a:cubicBezTo>
                      <a:pt x="686" y="4889"/>
                      <a:pt x="688" y="4908"/>
                      <a:pt x="712" y="4925"/>
                    </a:cubicBezTo>
                    <a:cubicBezTo>
                      <a:pt x="848" y="5019"/>
                      <a:pt x="916" y="5141"/>
                      <a:pt x="846" y="5181"/>
                    </a:cubicBezTo>
                    <a:cubicBezTo>
                      <a:pt x="819" y="5196"/>
                      <a:pt x="816" y="5321"/>
                      <a:pt x="846" y="5438"/>
                    </a:cubicBezTo>
                    <a:cubicBezTo>
                      <a:pt x="991" y="5823"/>
                      <a:pt x="1139" y="6186"/>
                      <a:pt x="1424" y="6746"/>
                    </a:cubicBezTo>
                    <a:cubicBezTo>
                      <a:pt x="1691" y="7268"/>
                      <a:pt x="2108" y="7725"/>
                      <a:pt x="2404" y="7874"/>
                    </a:cubicBezTo>
                    <a:cubicBezTo>
                      <a:pt x="3052" y="8201"/>
                      <a:pt x="3283" y="8660"/>
                      <a:pt x="2938" y="8900"/>
                    </a:cubicBezTo>
                    <a:cubicBezTo>
                      <a:pt x="2729" y="9045"/>
                      <a:pt x="2719" y="9133"/>
                      <a:pt x="2938" y="9285"/>
                    </a:cubicBezTo>
                    <a:cubicBezTo>
                      <a:pt x="3092" y="9392"/>
                      <a:pt x="3190" y="9524"/>
                      <a:pt x="3116" y="9567"/>
                    </a:cubicBezTo>
                    <a:cubicBezTo>
                      <a:pt x="3079" y="9588"/>
                      <a:pt x="3059" y="9641"/>
                      <a:pt x="3116" y="9721"/>
                    </a:cubicBezTo>
                    <a:cubicBezTo>
                      <a:pt x="3126" y="9729"/>
                      <a:pt x="3150" y="9739"/>
                      <a:pt x="3160" y="9747"/>
                    </a:cubicBezTo>
                    <a:cubicBezTo>
                      <a:pt x="3215" y="9789"/>
                      <a:pt x="3281" y="9840"/>
                      <a:pt x="3338" y="9875"/>
                    </a:cubicBezTo>
                    <a:cubicBezTo>
                      <a:pt x="3485" y="9963"/>
                      <a:pt x="3536" y="10020"/>
                      <a:pt x="3606" y="10080"/>
                    </a:cubicBezTo>
                    <a:cubicBezTo>
                      <a:pt x="3809" y="10116"/>
                      <a:pt x="3966" y="10165"/>
                      <a:pt x="4006" y="10234"/>
                    </a:cubicBezTo>
                    <a:cubicBezTo>
                      <a:pt x="4050" y="10310"/>
                      <a:pt x="3943" y="10421"/>
                      <a:pt x="3784" y="10516"/>
                    </a:cubicBezTo>
                    <a:cubicBezTo>
                      <a:pt x="3801" y="10530"/>
                      <a:pt x="3807" y="10553"/>
                      <a:pt x="3828" y="10567"/>
                    </a:cubicBezTo>
                    <a:cubicBezTo>
                      <a:pt x="3924" y="10634"/>
                      <a:pt x="3997" y="10694"/>
                      <a:pt x="4006" y="10747"/>
                    </a:cubicBezTo>
                    <a:cubicBezTo>
                      <a:pt x="4143" y="10776"/>
                      <a:pt x="4131" y="10877"/>
                      <a:pt x="4095" y="11132"/>
                    </a:cubicBezTo>
                    <a:cubicBezTo>
                      <a:pt x="4091" y="11159"/>
                      <a:pt x="4141" y="11158"/>
                      <a:pt x="4140" y="11183"/>
                    </a:cubicBezTo>
                    <a:cubicBezTo>
                      <a:pt x="4459" y="11237"/>
                      <a:pt x="4542" y="11317"/>
                      <a:pt x="4451" y="11516"/>
                    </a:cubicBezTo>
                    <a:cubicBezTo>
                      <a:pt x="4433" y="11556"/>
                      <a:pt x="4407" y="11615"/>
                      <a:pt x="4407" y="11670"/>
                    </a:cubicBezTo>
                    <a:cubicBezTo>
                      <a:pt x="4440" y="11687"/>
                      <a:pt x="4456" y="11731"/>
                      <a:pt x="4496" y="11747"/>
                    </a:cubicBezTo>
                    <a:cubicBezTo>
                      <a:pt x="4744" y="11847"/>
                      <a:pt x="4914" y="11971"/>
                      <a:pt x="4852" y="12029"/>
                    </a:cubicBezTo>
                    <a:cubicBezTo>
                      <a:pt x="4790" y="12087"/>
                      <a:pt x="4890" y="12168"/>
                      <a:pt x="5074" y="12209"/>
                    </a:cubicBezTo>
                    <a:lnTo>
                      <a:pt x="5163" y="12158"/>
                    </a:lnTo>
                    <a:cubicBezTo>
                      <a:pt x="5435" y="11950"/>
                      <a:pt x="5659" y="11895"/>
                      <a:pt x="5920" y="11952"/>
                    </a:cubicBezTo>
                    <a:cubicBezTo>
                      <a:pt x="6228" y="12020"/>
                      <a:pt x="6266" y="12062"/>
                      <a:pt x="6054" y="12209"/>
                    </a:cubicBezTo>
                    <a:cubicBezTo>
                      <a:pt x="5908" y="12310"/>
                      <a:pt x="5837" y="12464"/>
                      <a:pt x="5920" y="12542"/>
                    </a:cubicBezTo>
                    <a:cubicBezTo>
                      <a:pt x="6003" y="12620"/>
                      <a:pt x="5904" y="12796"/>
                      <a:pt x="5698" y="12927"/>
                    </a:cubicBezTo>
                    <a:cubicBezTo>
                      <a:pt x="5609" y="12984"/>
                      <a:pt x="5563" y="13046"/>
                      <a:pt x="5520" y="13107"/>
                    </a:cubicBezTo>
                    <a:cubicBezTo>
                      <a:pt x="5541" y="13154"/>
                      <a:pt x="5553" y="13210"/>
                      <a:pt x="5520" y="13260"/>
                    </a:cubicBezTo>
                    <a:cubicBezTo>
                      <a:pt x="5455" y="13358"/>
                      <a:pt x="5625" y="13491"/>
                      <a:pt x="5876" y="13568"/>
                    </a:cubicBezTo>
                    <a:cubicBezTo>
                      <a:pt x="6125" y="13645"/>
                      <a:pt x="6254" y="13735"/>
                      <a:pt x="6187" y="13773"/>
                    </a:cubicBezTo>
                    <a:cubicBezTo>
                      <a:pt x="6120" y="13812"/>
                      <a:pt x="6159" y="13954"/>
                      <a:pt x="6276" y="14081"/>
                    </a:cubicBezTo>
                    <a:cubicBezTo>
                      <a:pt x="6416" y="14232"/>
                      <a:pt x="6421" y="14337"/>
                      <a:pt x="6276" y="14389"/>
                    </a:cubicBezTo>
                    <a:cubicBezTo>
                      <a:pt x="5987" y="14492"/>
                      <a:pt x="5986" y="15055"/>
                      <a:pt x="6276" y="15158"/>
                    </a:cubicBezTo>
                    <a:cubicBezTo>
                      <a:pt x="6400" y="15203"/>
                      <a:pt x="6440" y="15294"/>
                      <a:pt x="6365" y="15364"/>
                    </a:cubicBezTo>
                    <a:cubicBezTo>
                      <a:pt x="6289" y="15435"/>
                      <a:pt x="6403" y="15463"/>
                      <a:pt x="6632" y="15441"/>
                    </a:cubicBezTo>
                    <a:cubicBezTo>
                      <a:pt x="6917" y="15412"/>
                      <a:pt x="7032" y="15494"/>
                      <a:pt x="7033" y="15671"/>
                    </a:cubicBezTo>
                    <a:cubicBezTo>
                      <a:pt x="7034" y="15812"/>
                      <a:pt x="7187" y="16049"/>
                      <a:pt x="7345" y="16210"/>
                    </a:cubicBezTo>
                    <a:cubicBezTo>
                      <a:pt x="7502" y="16371"/>
                      <a:pt x="7604" y="16619"/>
                      <a:pt x="7567" y="16774"/>
                    </a:cubicBezTo>
                    <a:cubicBezTo>
                      <a:pt x="7514" y="16998"/>
                      <a:pt x="7619" y="17071"/>
                      <a:pt x="8057" y="17082"/>
                    </a:cubicBezTo>
                    <a:cubicBezTo>
                      <a:pt x="8970" y="17105"/>
                      <a:pt x="9046" y="17128"/>
                      <a:pt x="8769" y="17287"/>
                    </a:cubicBezTo>
                    <a:cubicBezTo>
                      <a:pt x="8431" y="17482"/>
                      <a:pt x="8389" y="18171"/>
                      <a:pt x="8724" y="18365"/>
                    </a:cubicBezTo>
                    <a:cubicBezTo>
                      <a:pt x="8911" y="18472"/>
                      <a:pt x="8947" y="18574"/>
                      <a:pt x="8769" y="18698"/>
                    </a:cubicBezTo>
                    <a:cubicBezTo>
                      <a:pt x="8488" y="18893"/>
                      <a:pt x="8666" y="19108"/>
                      <a:pt x="9125" y="19108"/>
                    </a:cubicBezTo>
                    <a:cubicBezTo>
                      <a:pt x="9490" y="19108"/>
                      <a:pt x="9874" y="19770"/>
                      <a:pt x="9570" y="19878"/>
                    </a:cubicBezTo>
                    <a:cubicBezTo>
                      <a:pt x="9284" y="19980"/>
                      <a:pt x="10768" y="20769"/>
                      <a:pt x="11751" y="21032"/>
                    </a:cubicBezTo>
                    <a:cubicBezTo>
                      <a:pt x="12203" y="21153"/>
                      <a:pt x="12745" y="21338"/>
                      <a:pt x="12953" y="21442"/>
                    </a:cubicBezTo>
                    <a:cubicBezTo>
                      <a:pt x="13200" y="21566"/>
                      <a:pt x="13553" y="21600"/>
                      <a:pt x="13932" y="21545"/>
                    </a:cubicBezTo>
                    <a:cubicBezTo>
                      <a:pt x="14382" y="21480"/>
                      <a:pt x="14627" y="21493"/>
                      <a:pt x="14778" y="21596"/>
                    </a:cubicBezTo>
                    <a:cubicBezTo>
                      <a:pt x="14791" y="21535"/>
                      <a:pt x="14845" y="21475"/>
                      <a:pt x="14823" y="21442"/>
                    </a:cubicBezTo>
                    <a:cubicBezTo>
                      <a:pt x="14660" y="21199"/>
                      <a:pt x="17301" y="20350"/>
                      <a:pt x="17538" y="20570"/>
                    </a:cubicBezTo>
                    <a:cubicBezTo>
                      <a:pt x="17704" y="20725"/>
                      <a:pt x="18460" y="20548"/>
                      <a:pt x="19363" y="20134"/>
                    </a:cubicBezTo>
                    <a:cubicBezTo>
                      <a:pt x="19405" y="20115"/>
                      <a:pt x="19452" y="20099"/>
                      <a:pt x="19497" y="20083"/>
                    </a:cubicBezTo>
                    <a:cubicBezTo>
                      <a:pt x="19287" y="19940"/>
                      <a:pt x="19382" y="19845"/>
                      <a:pt x="19897" y="19621"/>
                    </a:cubicBezTo>
                    <a:cubicBezTo>
                      <a:pt x="20544" y="19339"/>
                      <a:pt x="20591" y="19223"/>
                      <a:pt x="20609" y="17826"/>
                    </a:cubicBezTo>
                    <a:cubicBezTo>
                      <a:pt x="20620" y="17006"/>
                      <a:pt x="20724" y="16259"/>
                      <a:pt x="20832" y="16159"/>
                    </a:cubicBezTo>
                    <a:cubicBezTo>
                      <a:pt x="20940" y="16058"/>
                      <a:pt x="20969" y="15808"/>
                      <a:pt x="20876" y="15594"/>
                    </a:cubicBezTo>
                    <a:cubicBezTo>
                      <a:pt x="20783" y="15381"/>
                      <a:pt x="20803" y="15165"/>
                      <a:pt x="20965" y="15107"/>
                    </a:cubicBezTo>
                    <a:cubicBezTo>
                      <a:pt x="21170" y="15034"/>
                      <a:pt x="21150" y="14817"/>
                      <a:pt x="20876" y="14440"/>
                    </a:cubicBezTo>
                    <a:cubicBezTo>
                      <a:pt x="20459" y="13865"/>
                      <a:pt x="20758" y="13564"/>
                      <a:pt x="21411" y="13876"/>
                    </a:cubicBezTo>
                    <a:cubicBezTo>
                      <a:pt x="21445" y="13892"/>
                      <a:pt x="21464" y="13889"/>
                      <a:pt x="21500" y="13902"/>
                    </a:cubicBezTo>
                    <a:cubicBezTo>
                      <a:pt x="21534" y="13795"/>
                      <a:pt x="21546" y="13698"/>
                      <a:pt x="21589" y="13594"/>
                    </a:cubicBezTo>
                    <a:cubicBezTo>
                      <a:pt x="21600" y="13566"/>
                      <a:pt x="21584" y="13544"/>
                      <a:pt x="21589" y="13517"/>
                    </a:cubicBezTo>
                    <a:cubicBezTo>
                      <a:pt x="21578" y="13425"/>
                      <a:pt x="21598" y="13379"/>
                      <a:pt x="21589" y="13312"/>
                    </a:cubicBezTo>
                    <a:cubicBezTo>
                      <a:pt x="21567" y="13276"/>
                      <a:pt x="21539" y="13249"/>
                      <a:pt x="21500" y="13235"/>
                    </a:cubicBezTo>
                    <a:cubicBezTo>
                      <a:pt x="21381" y="13192"/>
                      <a:pt x="21338" y="13059"/>
                      <a:pt x="21411" y="12927"/>
                    </a:cubicBezTo>
                    <a:cubicBezTo>
                      <a:pt x="21435" y="12883"/>
                      <a:pt x="21415" y="12808"/>
                      <a:pt x="21411" y="12747"/>
                    </a:cubicBezTo>
                    <a:cubicBezTo>
                      <a:pt x="21397" y="12711"/>
                      <a:pt x="21424" y="12712"/>
                      <a:pt x="21411" y="12670"/>
                    </a:cubicBezTo>
                    <a:cubicBezTo>
                      <a:pt x="21355" y="12497"/>
                      <a:pt x="21147" y="12293"/>
                      <a:pt x="20965" y="12234"/>
                    </a:cubicBezTo>
                    <a:cubicBezTo>
                      <a:pt x="20784" y="12176"/>
                      <a:pt x="20678" y="12090"/>
                      <a:pt x="20743" y="12029"/>
                    </a:cubicBezTo>
                    <a:cubicBezTo>
                      <a:pt x="20829" y="11948"/>
                      <a:pt x="20716" y="11655"/>
                      <a:pt x="20520" y="11337"/>
                    </a:cubicBezTo>
                    <a:cubicBezTo>
                      <a:pt x="20480" y="11284"/>
                      <a:pt x="20474" y="11261"/>
                      <a:pt x="20431" y="11209"/>
                    </a:cubicBezTo>
                    <a:cubicBezTo>
                      <a:pt x="20162" y="10878"/>
                      <a:pt x="19879" y="10557"/>
                      <a:pt x="19719" y="10465"/>
                    </a:cubicBezTo>
                    <a:cubicBezTo>
                      <a:pt x="19525" y="10353"/>
                      <a:pt x="19388" y="10230"/>
                      <a:pt x="19407" y="10157"/>
                    </a:cubicBezTo>
                    <a:cubicBezTo>
                      <a:pt x="19290" y="10023"/>
                      <a:pt x="19201" y="9889"/>
                      <a:pt x="19185" y="9772"/>
                    </a:cubicBezTo>
                    <a:cubicBezTo>
                      <a:pt x="19173" y="9687"/>
                      <a:pt x="19155" y="9558"/>
                      <a:pt x="19096" y="9439"/>
                    </a:cubicBezTo>
                    <a:cubicBezTo>
                      <a:pt x="19051" y="9376"/>
                      <a:pt x="19014" y="9324"/>
                      <a:pt x="18962" y="9259"/>
                    </a:cubicBezTo>
                    <a:cubicBezTo>
                      <a:pt x="18871" y="9144"/>
                      <a:pt x="18856" y="9103"/>
                      <a:pt x="18784" y="9003"/>
                    </a:cubicBezTo>
                    <a:cubicBezTo>
                      <a:pt x="18780" y="8998"/>
                      <a:pt x="18788" y="8982"/>
                      <a:pt x="18784" y="8977"/>
                    </a:cubicBezTo>
                    <a:cubicBezTo>
                      <a:pt x="18589" y="8757"/>
                      <a:pt x="18436" y="8542"/>
                      <a:pt x="18428" y="8490"/>
                    </a:cubicBezTo>
                    <a:cubicBezTo>
                      <a:pt x="18426" y="8478"/>
                      <a:pt x="18393" y="8454"/>
                      <a:pt x="18384" y="8438"/>
                    </a:cubicBezTo>
                    <a:cubicBezTo>
                      <a:pt x="17795" y="8351"/>
                      <a:pt x="17209" y="8141"/>
                      <a:pt x="17048" y="7900"/>
                    </a:cubicBezTo>
                    <a:cubicBezTo>
                      <a:pt x="16930" y="7722"/>
                      <a:pt x="17223" y="7325"/>
                      <a:pt x="17538" y="7105"/>
                    </a:cubicBezTo>
                    <a:cubicBezTo>
                      <a:pt x="17176" y="6928"/>
                      <a:pt x="16878" y="6747"/>
                      <a:pt x="17004" y="6746"/>
                    </a:cubicBezTo>
                    <a:cubicBezTo>
                      <a:pt x="17144" y="6744"/>
                      <a:pt x="16998" y="6584"/>
                      <a:pt x="16692" y="6387"/>
                    </a:cubicBezTo>
                    <a:cubicBezTo>
                      <a:pt x="15880" y="5863"/>
                      <a:pt x="14903" y="4878"/>
                      <a:pt x="15090" y="4771"/>
                    </a:cubicBezTo>
                    <a:cubicBezTo>
                      <a:pt x="15179" y="4720"/>
                      <a:pt x="15052" y="4474"/>
                      <a:pt x="14778" y="4206"/>
                    </a:cubicBezTo>
                    <a:lnTo>
                      <a:pt x="14645" y="4078"/>
                    </a:lnTo>
                    <a:cubicBezTo>
                      <a:pt x="14464" y="4091"/>
                      <a:pt x="14259" y="3995"/>
                      <a:pt x="14110" y="3770"/>
                    </a:cubicBezTo>
                    <a:cubicBezTo>
                      <a:pt x="13981" y="3574"/>
                      <a:pt x="13933" y="3455"/>
                      <a:pt x="14066" y="3309"/>
                    </a:cubicBezTo>
                    <a:cubicBezTo>
                      <a:pt x="13851" y="3294"/>
                      <a:pt x="13705" y="3237"/>
                      <a:pt x="13754" y="3104"/>
                    </a:cubicBezTo>
                    <a:cubicBezTo>
                      <a:pt x="13771" y="3059"/>
                      <a:pt x="13758" y="3025"/>
                      <a:pt x="13754" y="2975"/>
                    </a:cubicBezTo>
                    <a:cubicBezTo>
                      <a:pt x="13638" y="2848"/>
                      <a:pt x="13522" y="2710"/>
                      <a:pt x="13487" y="2591"/>
                    </a:cubicBezTo>
                    <a:cubicBezTo>
                      <a:pt x="13484" y="2580"/>
                      <a:pt x="13455" y="2553"/>
                      <a:pt x="13443" y="2539"/>
                    </a:cubicBezTo>
                    <a:cubicBezTo>
                      <a:pt x="13411" y="2534"/>
                      <a:pt x="13340" y="2528"/>
                      <a:pt x="13309" y="2539"/>
                    </a:cubicBezTo>
                    <a:cubicBezTo>
                      <a:pt x="13197" y="2579"/>
                      <a:pt x="13000" y="2455"/>
                      <a:pt x="12864" y="2283"/>
                    </a:cubicBezTo>
                    <a:cubicBezTo>
                      <a:pt x="12814" y="2220"/>
                      <a:pt x="12679" y="2150"/>
                      <a:pt x="12553" y="2078"/>
                    </a:cubicBezTo>
                    <a:cubicBezTo>
                      <a:pt x="12291" y="1961"/>
                      <a:pt x="12053" y="1851"/>
                      <a:pt x="11751" y="1744"/>
                    </a:cubicBezTo>
                    <a:cubicBezTo>
                      <a:pt x="11292" y="1618"/>
                      <a:pt x="10651" y="1375"/>
                      <a:pt x="10327" y="1180"/>
                    </a:cubicBezTo>
                    <a:cubicBezTo>
                      <a:pt x="9991" y="978"/>
                      <a:pt x="9516" y="795"/>
                      <a:pt x="9259" y="795"/>
                    </a:cubicBezTo>
                    <a:cubicBezTo>
                      <a:pt x="8983" y="795"/>
                      <a:pt x="8527" y="622"/>
                      <a:pt x="8146" y="410"/>
                    </a:cubicBezTo>
                    <a:cubicBezTo>
                      <a:pt x="7614" y="549"/>
                      <a:pt x="7154" y="343"/>
                      <a:pt x="7078" y="0"/>
                    </a:cubicBezTo>
                    <a:close/>
                  </a:path>
                </a:pathLst>
              </a:custGeom>
              <a:ln>
                <a:noFill/>
              </a:ln>
              <a:effectLst/>
            </p:spPr>
          </p:pic>
          <p:pic>
            <p:nvPicPr>
              <p:cNvPr id="365" name="Image" descr="Image"/>
              <p:cNvPicPr>
                <a:picLocks/>
              </p:cNvPicPr>
              <p:nvPr/>
            </p:nvPicPr>
            <p:blipFill>
              <a:blip r:embed="rId13"/>
              <a:stretch>
                <a:fillRect/>
              </a:stretch>
            </p:blipFill>
            <p:spPr>
              <a:xfrm>
                <a:off x="-1" y="0"/>
                <a:ext cx="264328" cy="434088"/>
              </a:xfrm>
              <a:prstGeom prst="rect">
                <a:avLst/>
              </a:prstGeom>
              <a:effectLst/>
            </p:spPr>
          </p:pic>
        </p:grpSp>
        <p:grpSp>
          <p:nvGrpSpPr>
            <p:cNvPr id="370" name="Image"/>
            <p:cNvGrpSpPr/>
            <p:nvPr/>
          </p:nvGrpSpPr>
          <p:grpSpPr>
            <a:xfrm rot="11634259">
              <a:off x="684572" y="822114"/>
              <a:ext cx="304809" cy="493067"/>
              <a:chOff x="0" y="0"/>
              <a:chExt cx="304807" cy="493065"/>
            </a:xfrm>
          </p:grpSpPr>
          <p:pic>
            <p:nvPicPr>
              <p:cNvPr id="369" name="Image" descr="Image"/>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a:xfrm>
                <a:off x="35921" y="40716"/>
                <a:ext cx="233010" cy="391370"/>
              </a:xfrm>
              <a:custGeom>
                <a:avLst/>
                <a:gdLst/>
                <a:ahLst/>
                <a:cxnLst>
                  <a:cxn ang="0">
                    <a:pos x="wd2" y="hd2"/>
                  </a:cxn>
                  <a:cxn ang="5400000">
                    <a:pos x="wd2" y="hd2"/>
                  </a:cxn>
                  <a:cxn ang="10800000">
                    <a:pos x="wd2" y="hd2"/>
                  </a:cxn>
                  <a:cxn ang="16200000">
                    <a:pos x="wd2" y="hd2"/>
                  </a:cxn>
                </a:cxnLst>
                <a:rect l="0" t="0" r="r" b="b"/>
                <a:pathLst>
                  <a:path w="21593" h="21594" extrusionOk="0">
                    <a:moveTo>
                      <a:pt x="6878" y="3"/>
                    </a:moveTo>
                    <a:cubicBezTo>
                      <a:pt x="6791" y="12"/>
                      <a:pt x="6761" y="39"/>
                      <a:pt x="6730" y="69"/>
                    </a:cubicBezTo>
                    <a:cubicBezTo>
                      <a:pt x="6699" y="99"/>
                      <a:pt x="6513" y="119"/>
                      <a:pt x="6289" y="135"/>
                    </a:cubicBezTo>
                    <a:cubicBezTo>
                      <a:pt x="6079" y="149"/>
                      <a:pt x="5801" y="162"/>
                      <a:pt x="5517" y="156"/>
                    </a:cubicBezTo>
                    <a:cubicBezTo>
                      <a:pt x="4931" y="145"/>
                      <a:pt x="4382" y="197"/>
                      <a:pt x="4266" y="266"/>
                    </a:cubicBezTo>
                    <a:cubicBezTo>
                      <a:pt x="4151" y="335"/>
                      <a:pt x="3957" y="362"/>
                      <a:pt x="3825" y="332"/>
                    </a:cubicBezTo>
                    <a:cubicBezTo>
                      <a:pt x="3693" y="302"/>
                      <a:pt x="3420" y="406"/>
                      <a:pt x="3237" y="572"/>
                    </a:cubicBezTo>
                    <a:cubicBezTo>
                      <a:pt x="3214" y="593"/>
                      <a:pt x="3220" y="599"/>
                      <a:pt x="3200" y="616"/>
                    </a:cubicBezTo>
                    <a:cubicBezTo>
                      <a:pt x="3179" y="644"/>
                      <a:pt x="3138" y="669"/>
                      <a:pt x="3089" y="704"/>
                    </a:cubicBezTo>
                    <a:cubicBezTo>
                      <a:pt x="3028" y="748"/>
                      <a:pt x="2994" y="753"/>
                      <a:pt x="2942" y="770"/>
                    </a:cubicBezTo>
                    <a:cubicBezTo>
                      <a:pt x="2927" y="775"/>
                      <a:pt x="2920" y="788"/>
                      <a:pt x="2906" y="791"/>
                    </a:cubicBezTo>
                    <a:cubicBezTo>
                      <a:pt x="2890" y="794"/>
                      <a:pt x="2847" y="792"/>
                      <a:pt x="2832" y="791"/>
                    </a:cubicBezTo>
                    <a:cubicBezTo>
                      <a:pt x="2764" y="794"/>
                      <a:pt x="2696" y="789"/>
                      <a:pt x="2611" y="748"/>
                    </a:cubicBezTo>
                    <a:cubicBezTo>
                      <a:pt x="2538" y="713"/>
                      <a:pt x="2488" y="690"/>
                      <a:pt x="2427" y="682"/>
                    </a:cubicBezTo>
                    <a:cubicBezTo>
                      <a:pt x="2307" y="674"/>
                      <a:pt x="2148" y="755"/>
                      <a:pt x="1949" y="857"/>
                    </a:cubicBezTo>
                    <a:cubicBezTo>
                      <a:pt x="1889" y="916"/>
                      <a:pt x="1836" y="972"/>
                      <a:pt x="1876" y="1010"/>
                    </a:cubicBezTo>
                    <a:cubicBezTo>
                      <a:pt x="1937" y="1070"/>
                      <a:pt x="1895" y="1180"/>
                      <a:pt x="1765" y="1273"/>
                    </a:cubicBezTo>
                    <a:cubicBezTo>
                      <a:pt x="1488" y="1472"/>
                      <a:pt x="1269" y="1425"/>
                      <a:pt x="736" y="1142"/>
                    </a:cubicBezTo>
                    <a:cubicBezTo>
                      <a:pt x="709" y="1133"/>
                      <a:pt x="689" y="1130"/>
                      <a:pt x="662" y="1120"/>
                    </a:cubicBezTo>
                    <a:cubicBezTo>
                      <a:pt x="1219" y="1426"/>
                      <a:pt x="1383" y="1610"/>
                      <a:pt x="1214" y="1799"/>
                    </a:cubicBezTo>
                    <a:cubicBezTo>
                      <a:pt x="1093" y="1933"/>
                      <a:pt x="1019" y="2359"/>
                      <a:pt x="993" y="2806"/>
                    </a:cubicBezTo>
                    <a:cubicBezTo>
                      <a:pt x="1016" y="2983"/>
                      <a:pt x="1041" y="3010"/>
                      <a:pt x="1067" y="3266"/>
                    </a:cubicBezTo>
                    <a:cubicBezTo>
                      <a:pt x="1124" y="3850"/>
                      <a:pt x="1194" y="4247"/>
                      <a:pt x="1287" y="4645"/>
                    </a:cubicBezTo>
                    <a:cubicBezTo>
                      <a:pt x="1303" y="4713"/>
                      <a:pt x="1306" y="4798"/>
                      <a:pt x="1324" y="4864"/>
                    </a:cubicBezTo>
                    <a:cubicBezTo>
                      <a:pt x="1342" y="4880"/>
                      <a:pt x="1374" y="4891"/>
                      <a:pt x="1398" y="4908"/>
                    </a:cubicBezTo>
                    <a:cubicBezTo>
                      <a:pt x="1529" y="5002"/>
                      <a:pt x="1576" y="5109"/>
                      <a:pt x="1508" y="5149"/>
                    </a:cubicBezTo>
                    <a:cubicBezTo>
                      <a:pt x="1482" y="5164"/>
                      <a:pt x="1479" y="5295"/>
                      <a:pt x="1508" y="5412"/>
                    </a:cubicBezTo>
                    <a:cubicBezTo>
                      <a:pt x="1648" y="5798"/>
                      <a:pt x="1820" y="6166"/>
                      <a:pt x="2096" y="6726"/>
                    </a:cubicBezTo>
                    <a:cubicBezTo>
                      <a:pt x="2354" y="7248"/>
                      <a:pt x="2729" y="7715"/>
                      <a:pt x="3016" y="7864"/>
                    </a:cubicBezTo>
                    <a:cubicBezTo>
                      <a:pt x="3644" y="8192"/>
                      <a:pt x="3865" y="8653"/>
                      <a:pt x="3531" y="8894"/>
                    </a:cubicBezTo>
                    <a:cubicBezTo>
                      <a:pt x="3329" y="9038"/>
                      <a:pt x="3356" y="9114"/>
                      <a:pt x="3568" y="9266"/>
                    </a:cubicBezTo>
                    <a:cubicBezTo>
                      <a:pt x="3716" y="9373"/>
                      <a:pt x="3750" y="9507"/>
                      <a:pt x="3678" y="9550"/>
                    </a:cubicBezTo>
                    <a:cubicBezTo>
                      <a:pt x="3642" y="9572"/>
                      <a:pt x="3659" y="9623"/>
                      <a:pt x="3715" y="9704"/>
                    </a:cubicBezTo>
                    <a:cubicBezTo>
                      <a:pt x="3724" y="9712"/>
                      <a:pt x="3742" y="9718"/>
                      <a:pt x="3751" y="9726"/>
                    </a:cubicBezTo>
                    <a:cubicBezTo>
                      <a:pt x="3804" y="9768"/>
                      <a:pt x="3843" y="9822"/>
                      <a:pt x="3899" y="9857"/>
                    </a:cubicBezTo>
                    <a:cubicBezTo>
                      <a:pt x="4040" y="9945"/>
                      <a:pt x="4126" y="10016"/>
                      <a:pt x="4193" y="10076"/>
                    </a:cubicBezTo>
                    <a:cubicBezTo>
                      <a:pt x="4390" y="10112"/>
                      <a:pt x="4559" y="10160"/>
                      <a:pt x="4597" y="10229"/>
                    </a:cubicBezTo>
                    <a:cubicBezTo>
                      <a:pt x="4640" y="10306"/>
                      <a:pt x="4531" y="10419"/>
                      <a:pt x="4377" y="10514"/>
                    </a:cubicBezTo>
                    <a:cubicBezTo>
                      <a:pt x="4393" y="10528"/>
                      <a:pt x="4393" y="10543"/>
                      <a:pt x="4413" y="10558"/>
                    </a:cubicBezTo>
                    <a:cubicBezTo>
                      <a:pt x="4506" y="10624"/>
                      <a:pt x="4551" y="10680"/>
                      <a:pt x="4561" y="10733"/>
                    </a:cubicBezTo>
                    <a:cubicBezTo>
                      <a:pt x="4693" y="10762"/>
                      <a:pt x="4705" y="10850"/>
                      <a:pt x="4671" y="11105"/>
                    </a:cubicBezTo>
                    <a:cubicBezTo>
                      <a:pt x="4667" y="11133"/>
                      <a:pt x="4672" y="11146"/>
                      <a:pt x="4671" y="11171"/>
                    </a:cubicBezTo>
                    <a:cubicBezTo>
                      <a:pt x="4980" y="11225"/>
                      <a:pt x="5053" y="11322"/>
                      <a:pt x="4965" y="11521"/>
                    </a:cubicBezTo>
                    <a:cubicBezTo>
                      <a:pt x="4948" y="11561"/>
                      <a:pt x="4965" y="11619"/>
                      <a:pt x="4965" y="11674"/>
                    </a:cubicBezTo>
                    <a:cubicBezTo>
                      <a:pt x="4997" y="11692"/>
                      <a:pt x="5000" y="11702"/>
                      <a:pt x="5039" y="11718"/>
                    </a:cubicBezTo>
                    <a:cubicBezTo>
                      <a:pt x="5279" y="11819"/>
                      <a:pt x="5430" y="11945"/>
                      <a:pt x="5370" y="12003"/>
                    </a:cubicBezTo>
                    <a:cubicBezTo>
                      <a:pt x="5310" y="12061"/>
                      <a:pt x="5412" y="12159"/>
                      <a:pt x="5590" y="12200"/>
                    </a:cubicBezTo>
                    <a:cubicBezTo>
                      <a:pt x="5602" y="12203"/>
                      <a:pt x="5616" y="12197"/>
                      <a:pt x="5627" y="12200"/>
                    </a:cubicBezTo>
                    <a:lnTo>
                      <a:pt x="5664" y="12156"/>
                    </a:lnTo>
                    <a:cubicBezTo>
                      <a:pt x="5926" y="11949"/>
                      <a:pt x="6183" y="11879"/>
                      <a:pt x="6436" y="11937"/>
                    </a:cubicBezTo>
                    <a:cubicBezTo>
                      <a:pt x="6734" y="12005"/>
                      <a:pt x="6752" y="12053"/>
                      <a:pt x="6547" y="12200"/>
                    </a:cubicBezTo>
                    <a:cubicBezTo>
                      <a:pt x="6405" y="12301"/>
                      <a:pt x="6356" y="12451"/>
                      <a:pt x="6436" y="12528"/>
                    </a:cubicBezTo>
                    <a:cubicBezTo>
                      <a:pt x="6517" y="12606"/>
                      <a:pt x="6415" y="12769"/>
                      <a:pt x="6216" y="12901"/>
                    </a:cubicBezTo>
                    <a:cubicBezTo>
                      <a:pt x="6130" y="12957"/>
                      <a:pt x="6074" y="13037"/>
                      <a:pt x="6032" y="13098"/>
                    </a:cubicBezTo>
                    <a:cubicBezTo>
                      <a:pt x="6052" y="13145"/>
                      <a:pt x="6064" y="13179"/>
                      <a:pt x="6032" y="13229"/>
                    </a:cubicBezTo>
                    <a:cubicBezTo>
                      <a:pt x="5969" y="13327"/>
                      <a:pt x="6120" y="13480"/>
                      <a:pt x="6363" y="13558"/>
                    </a:cubicBezTo>
                    <a:cubicBezTo>
                      <a:pt x="6604" y="13635"/>
                      <a:pt x="6758" y="13738"/>
                      <a:pt x="6694" y="13777"/>
                    </a:cubicBezTo>
                    <a:cubicBezTo>
                      <a:pt x="6629" y="13815"/>
                      <a:pt x="6653" y="13934"/>
                      <a:pt x="6767" y="14061"/>
                    </a:cubicBezTo>
                    <a:cubicBezTo>
                      <a:pt x="6902" y="14212"/>
                      <a:pt x="6907" y="14316"/>
                      <a:pt x="6767" y="14368"/>
                    </a:cubicBezTo>
                    <a:cubicBezTo>
                      <a:pt x="6488" y="14471"/>
                      <a:pt x="6487" y="15031"/>
                      <a:pt x="6767" y="15134"/>
                    </a:cubicBezTo>
                    <a:cubicBezTo>
                      <a:pt x="6887" y="15178"/>
                      <a:pt x="6913" y="15283"/>
                      <a:pt x="6841" y="15353"/>
                    </a:cubicBezTo>
                    <a:cubicBezTo>
                      <a:pt x="6767" y="15425"/>
                      <a:pt x="6876" y="15463"/>
                      <a:pt x="7098" y="15441"/>
                    </a:cubicBezTo>
                    <a:cubicBezTo>
                      <a:pt x="7374" y="15413"/>
                      <a:pt x="7501" y="15482"/>
                      <a:pt x="7503" y="15660"/>
                    </a:cubicBezTo>
                    <a:cubicBezTo>
                      <a:pt x="7504" y="15800"/>
                      <a:pt x="7644" y="16047"/>
                      <a:pt x="7797" y="16207"/>
                    </a:cubicBezTo>
                    <a:cubicBezTo>
                      <a:pt x="7950" y="16368"/>
                      <a:pt x="8054" y="16621"/>
                      <a:pt x="8018" y="16777"/>
                    </a:cubicBezTo>
                    <a:cubicBezTo>
                      <a:pt x="7966" y="17000"/>
                      <a:pt x="8035" y="17050"/>
                      <a:pt x="8459" y="17061"/>
                    </a:cubicBezTo>
                    <a:cubicBezTo>
                      <a:pt x="9343" y="17084"/>
                      <a:pt x="9426" y="17121"/>
                      <a:pt x="9158" y="17280"/>
                    </a:cubicBezTo>
                    <a:cubicBezTo>
                      <a:pt x="8830" y="17475"/>
                      <a:pt x="8834" y="18182"/>
                      <a:pt x="9158" y="18375"/>
                    </a:cubicBezTo>
                    <a:cubicBezTo>
                      <a:pt x="9339" y="18483"/>
                      <a:pt x="9330" y="18558"/>
                      <a:pt x="9158" y="18682"/>
                    </a:cubicBezTo>
                    <a:cubicBezTo>
                      <a:pt x="8886" y="18877"/>
                      <a:pt x="9081" y="19098"/>
                      <a:pt x="9526" y="19098"/>
                    </a:cubicBezTo>
                    <a:cubicBezTo>
                      <a:pt x="9879" y="19098"/>
                      <a:pt x="10224" y="19756"/>
                      <a:pt x="9930" y="19864"/>
                    </a:cubicBezTo>
                    <a:cubicBezTo>
                      <a:pt x="9653" y="19966"/>
                      <a:pt x="11112" y="20761"/>
                      <a:pt x="12063" y="21025"/>
                    </a:cubicBezTo>
                    <a:cubicBezTo>
                      <a:pt x="12500" y="21146"/>
                      <a:pt x="13039" y="21314"/>
                      <a:pt x="13240" y="21419"/>
                    </a:cubicBezTo>
                    <a:cubicBezTo>
                      <a:pt x="13479" y="21543"/>
                      <a:pt x="13792" y="21583"/>
                      <a:pt x="14160" y="21528"/>
                    </a:cubicBezTo>
                    <a:cubicBezTo>
                      <a:pt x="14595" y="21463"/>
                      <a:pt x="14859" y="21491"/>
                      <a:pt x="15006" y="21594"/>
                    </a:cubicBezTo>
                    <a:cubicBezTo>
                      <a:pt x="15018" y="21533"/>
                      <a:pt x="15064" y="21452"/>
                      <a:pt x="15042" y="21419"/>
                    </a:cubicBezTo>
                    <a:cubicBezTo>
                      <a:pt x="14885" y="21175"/>
                      <a:pt x="17461" y="20344"/>
                      <a:pt x="17690" y="20565"/>
                    </a:cubicBezTo>
                    <a:cubicBezTo>
                      <a:pt x="17851" y="20719"/>
                      <a:pt x="18582" y="20540"/>
                      <a:pt x="19456" y="20127"/>
                    </a:cubicBezTo>
                    <a:cubicBezTo>
                      <a:pt x="19496" y="20108"/>
                      <a:pt x="19523" y="20100"/>
                      <a:pt x="19566" y="20083"/>
                    </a:cubicBezTo>
                    <a:cubicBezTo>
                      <a:pt x="19363" y="19940"/>
                      <a:pt x="19472" y="19847"/>
                      <a:pt x="19971" y="19623"/>
                    </a:cubicBezTo>
                    <a:cubicBezTo>
                      <a:pt x="20597" y="19341"/>
                      <a:pt x="20615" y="19225"/>
                      <a:pt x="20633" y="17828"/>
                    </a:cubicBezTo>
                    <a:cubicBezTo>
                      <a:pt x="20643" y="17008"/>
                      <a:pt x="20749" y="16242"/>
                      <a:pt x="20853" y="16142"/>
                    </a:cubicBezTo>
                    <a:cubicBezTo>
                      <a:pt x="20958" y="16041"/>
                      <a:pt x="20980" y="15786"/>
                      <a:pt x="20890" y="15572"/>
                    </a:cubicBezTo>
                    <a:cubicBezTo>
                      <a:pt x="20800" y="15359"/>
                      <a:pt x="20843" y="15148"/>
                      <a:pt x="21001" y="15090"/>
                    </a:cubicBezTo>
                    <a:cubicBezTo>
                      <a:pt x="21199" y="15018"/>
                      <a:pt x="21155" y="14811"/>
                      <a:pt x="20890" y="14434"/>
                    </a:cubicBezTo>
                    <a:cubicBezTo>
                      <a:pt x="20486" y="13858"/>
                      <a:pt x="20774" y="13552"/>
                      <a:pt x="21405" y="13864"/>
                    </a:cubicBezTo>
                    <a:cubicBezTo>
                      <a:pt x="21438" y="13881"/>
                      <a:pt x="21480" y="13895"/>
                      <a:pt x="21515" y="13908"/>
                    </a:cubicBezTo>
                    <a:cubicBezTo>
                      <a:pt x="21548" y="13801"/>
                      <a:pt x="21548" y="13684"/>
                      <a:pt x="21589" y="13580"/>
                    </a:cubicBezTo>
                    <a:cubicBezTo>
                      <a:pt x="21600" y="13552"/>
                      <a:pt x="21584" y="13519"/>
                      <a:pt x="21589" y="13492"/>
                    </a:cubicBezTo>
                    <a:cubicBezTo>
                      <a:pt x="21579" y="13400"/>
                      <a:pt x="21598" y="13384"/>
                      <a:pt x="21589" y="13317"/>
                    </a:cubicBezTo>
                    <a:cubicBezTo>
                      <a:pt x="21568" y="13281"/>
                      <a:pt x="21554" y="13243"/>
                      <a:pt x="21515" y="13229"/>
                    </a:cubicBezTo>
                    <a:cubicBezTo>
                      <a:pt x="21400" y="13187"/>
                      <a:pt x="21372" y="13033"/>
                      <a:pt x="21442" y="12901"/>
                    </a:cubicBezTo>
                    <a:cubicBezTo>
                      <a:pt x="21465" y="12857"/>
                      <a:pt x="21446" y="12786"/>
                      <a:pt x="21442" y="12726"/>
                    </a:cubicBezTo>
                    <a:cubicBezTo>
                      <a:pt x="21429" y="12689"/>
                      <a:pt x="21418" y="12702"/>
                      <a:pt x="21405" y="12660"/>
                    </a:cubicBezTo>
                    <a:cubicBezTo>
                      <a:pt x="21352" y="12486"/>
                      <a:pt x="21140" y="12302"/>
                      <a:pt x="20964" y="12244"/>
                    </a:cubicBezTo>
                    <a:cubicBezTo>
                      <a:pt x="20788" y="12185"/>
                      <a:pt x="20717" y="12085"/>
                      <a:pt x="20780" y="12025"/>
                    </a:cubicBezTo>
                    <a:cubicBezTo>
                      <a:pt x="20864" y="11944"/>
                      <a:pt x="20749" y="11642"/>
                      <a:pt x="20559" y="11324"/>
                    </a:cubicBezTo>
                    <a:cubicBezTo>
                      <a:pt x="20520" y="11272"/>
                      <a:pt x="20527" y="11245"/>
                      <a:pt x="20486" y="11193"/>
                    </a:cubicBezTo>
                    <a:cubicBezTo>
                      <a:pt x="20225" y="10862"/>
                      <a:pt x="19905" y="10541"/>
                      <a:pt x="19750" y="10448"/>
                    </a:cubicBezTo>
                    <a:cubicBezTo>
                      <a:pt x="19562" y="10336"/>
                      <a:pt x="19474" y="10215"/>
                      <a:pt x="19493" y="10142"/>
                    </a:cubicBezTo>
                    <a:cubicBezTo>
                      <a:pt x="19379" y="10008"/>
                      <a:pt x="19288" y="9864"/>
                      <a:pt x="19272" y="9748"/>
                    </a:cubicBezTo>
                    <a:cubicBezTo>
                      <a:pt x="19261" y="9662"/>
                      <a:pt x="19219" y="9538"/>
                      <a:pt x="19162" y="9419"/>
                    </a:cubicBezTo>
                    <a:cubicBezTo>
                      <a:pt x="19118" y="9356"/>
                      <a:pt x="19101" y="9309"/>
                      <a:pt x="19051" y="9244"/>
                    </a:cubicBezTo>
                    <a:cubicBezTo>
                      <a:pt x="18963" y="9129"/>
                      <a:pt x="18937" y="9082"/>
                      <a:pt x="18867" y="8981"/>
                    </a:cubicBezTo>
                    <a:cubicBezTo>
                      <a:pt x="18678" y="8761"/>
                      <a:pt x="18507" y="8530"/>
                      <a:pt x="18500" y="8477"/>
                    </a:cubicBezTo>
                    <a:cubicBezTo>
                      <a:pt x="18498" y="8466"/>
                      <a:pt x="18472" y="8449"/>
                      <a:pt x="18463" y="8434"/>
                    </a:cubicBezTo>
                    <a:cubicBezTo>
                      <a:pt x="17893" y="8346"/>
                      <a:pt x="17331" y="8149"/>
                      <a:pt x="17176" y="7908"/>
                    </a:cubicBezTo>
                    <a:cubicBezTo>
                      <a:pt x="17061" y="7730"/>
                      <a:pt x="17385" y="7318"/>
                      <a:pt x="17690" y="7098"/>
                    </a:cubicBezTo>
                    <a:cubicBezTo>
                      <a:pt x="17340" y="6921"/>
                      <a:pt x="17017" y="6727"/>
                      <a:pt x="17139" y="6726"/>
                    </a:cubicBezTo>
                    <a:cubicBezTo>
                      <a:pt x="17275" y="6724"/>
                      <a:pt x="17141" y="6550"/>
                      <a:pt x="16845" y="6353"/>
                    </a:cubicBezTo>
                    <a:cubicBezTo>
                      <a:pt x="16058" y="5830"/>
                      <a:pt x="15119" y="4863"/>
                      <a:pt x="15300" y="4755"/>
                    </a:cubicBezTo>
                    <a:cubicBezTo>
                      <a:pt x="15386" y="4704"/>
                      <a:pt x="15234" y="4453"/>
                      <a:pt x="14969" y="4186"/>
                    </a:cubicBezTo>
                    <a:lnTo>
                      <a:pt x="14859" y="4076"/>
                    </a:lnTo>
                    <a:cubicBezTo>
                      <a:pt x="14684" y="4089"/>
                      <a:pt x="14487" y="3994"/>
                      <a:pt x="14344" y="3770"/>
                    </a:cubicBezTo>
                    <a:cubicBezTo>
                      <a:pt x="14218" y="3573"/>
                      <a:pt x="14178" y="3456"/>
                      <a:pt x="14307" y="3310"/>
                    </a:cubicBezTo>
                    <a:cubicBezTo>
                      <a:pt x="14099" y="3295"/>
                      <a:pt x="13928" y="3246"/>
                      <a:pt x="13976" y="3113"/>
                    </a:cubicBezTo>
                    <a:cubicBezTo>
                      <a:pt x="13992" y="3068"/>
                      <a:pt x="14016" y="3009"/>
                      <a:pt x="14013" y="2959"/>
                    </a:cubicBezTo>
                    <a:cubicBezTo>
                      <a:pt x="13900" y="2832"/>
                      <a:pt x="13752" y="2685"/>
                      <a:pt x="13718" y="2565"/>
                    </a:cubicBezTo>
                    <a:cubicBezTo>
                      <a:pt x="13715" y="2554"/>
                      <a:pt x="13693" y="2535"/>
                      <a:pt x="13682" y="2521"/>
                    </a:cubicBezTo>
                    <a:cubicBezTo>
                      <a:pt x="13651" y="2516"/>
                      <a:pt x="13637" y="2511"/>
                      <a:pt x="13608" y="2521"/>
                    </a:cubicBezTo>
                    <a:cubicBezTo>
                      <a:pt x="13499" y="2561"/>
                      <a:pt x="13298" y="2453"/>
                      <a:pt x="13167" y="2280"/>
                    </a:cubicBezTo>
                    <a:cubicBezTo>
                      <a:pt x="13118" y="2217"/>
                      <a:pt x="12995" y="2134"/>
                      <a:pt x="12872" y="2062"/>
                    </a:cubicBezTo>
                    <a:cubicBezTo>
                      <a:pt x="12619" y="1945"/>
                      <a:pt x="12355" y="1840"/>
                      <a:pt x="12063" y="1733"/>
                    </a:cubicBezTo>
                    <a:cubicBezTo>
                      <a:pt x="11619" y="1607"/>
                      <a:pt x="11016" y="1359"/>
                      <a:pt x="10703" y="1164"/>
                    </a:cubicBezTo>
                    <a:cubicBezTo>
                      <a:pt x="10378" y="962"/>
                      <a:pt x="9885" y="791"/>
                      <a:pt x="9636" y="791"/>
                    </a:cubicBezTo>
                    <a:cubicBezTo>
                      <a:pt x="9369" y="791"/>
                      <a:pt x="8938" y="609"/>
                      <a:pt x="8569" y="397"/>
                    </a:cubicBezTo>
                    <a:cubicBezTo>
                      <a:pt x="8055" y="535"/>
                      <a:pt x="7650" y="346"/>
                      <a:pt x="7576" y="3"/>
                    </a:cubicBezTo>
                    <a:cubicBezTo>
                      <a:pt x="7573" y="4"/>
                      <a:pt x="7543" y="2"/>
                      <a:pt x="7540" y="3"/>
                    </a:cubicBezTo>
                    <a:cubicBezTo>
                      <a:pt x="7442" y="33"/>
                      <a:pt x="7315" y="47"/>
                      <a:pt x="7172" y="25"/>
                    </a:cubicBezTo>
                    <a:cubicBezTo>
                      <a:pt x="7071" y="9"/>
                      <a:pt x="6964" y="-6"/>
                      <a:pt x="6878" y="3"/>
                    </a:cubicBezTo>
                    <a:close/>
                    <a:moveTo>
                      <a:pt x="0" y="791"/>
                    </a:moveTo>
                    <a:cubicBezTo>
                      <a:pt x="69" y="825"/>
                      <a:pt x="149" y="866"/>
                      <a:pt x="221" y="901"/>
                    </a:cubicBezTo>
                    <a:cubicBezTo>
                      <a:pt x="215" y="897"/>
                      <a:pt x="226" y="883"/>
                      <a:pt x="221" y="879"/>
                    </a:cubicBezTo>
                    <a:cubicBezTo>
                      <a:pt x="143" y="838"/>
                      <a:pt x="73" y="828"/>
                      <a:pt x="0" y="791"/>
                    </a:cubicBezTo>
                    <a:close/>
                  </a:path>
                </a:pathLst>
              </a:custGeom>
              <a:ln>
                <a:noFill/>
              </a:ln>
              <a:effectLst/>
            </p:spPr>
          </p:pic>
          <p:pic>
            <p:nvPicPr>
              <p:cNvPr id="368" name="Image" descr="Image"/>
              <p:cNvPicPr>
                <a:picLocks/>
              </p:cNvPicPr>
              <p:nvPr/>
            </p:nvPicPr>
            <p:blipFill>
              <a:blip r:embed="rId17"/>
              <a:stretch>
                <a:fillRect/>
              </a:stretch>
            </p:blipFill>
            <p:spPr>
              <a:xfrm>
                <a:off x="-1" y="0"/>
                <a:ext cx="304809" cy="493066"/>
              </a:xfrm>
              <a:prstGeom prst="rect">
                <a:avLst/>
              </a:prstGeom>
              <a:effectLst/>
            </p:spPr>
          </p:pic>
        </p:grpSp>
        <p:grpSp>
          <p:nvGrpSpPr>
            <p:cNvPr id="373" name="Image"/>
            <p:cNvGrpSpPr/>
            <p:nvPr/>
          </p:nvGrpSpPr>
          <p:grpSpPr>
            <a:xfrm rot="14599565">
              <a:off x="339546" y="529703"/>
              <a:ext cx="297268" cy="558869"/>
              <a:chOff x="0" y="0"/>
              <a:chExt cx="297267" cy="558868"/>
            </a:xfrm>
          </p:grpSpPr>
          <p:pic>
            <p:nvPicPr>
              <p:cNvPr id="372" name="Image" descr="Image"/>
              <p:cNvPicPr>
                <a:picLocks noChangeAspect="1"/>
              </p:cNvPicPr>
              <p:nvPr/>
            </p:nvPicPr>
            <p:blipFill>
              <a:blip r:embed="rId18" cstate="print">
                <a:extLst>
                  <a:ext uri="{28A0092B-C50C-407E-A947-70E740481C1C}">
                    <a14:useLocalDpi xmlns:a14="http://schemas.microsoft.com/office/drawing/2010/main"/>
                  </a:ext>
                </a:extLst>
              </a:blip>
              <a:srcRect/>
              <a:stretch>
                <a:fillRect/>
              </a:stretch>
            </p:blipFill>
            <p:spPr>
              <a:xfrm>
                <a:off x="35287" y="35921"/>
                <a:ext cx="226060" cy="461963"/>
              </a:xfrm>
              <a:custGeom>
                <a:avLst/>
                <a:gdLst/>
                <a:ahLst/>
                <a:cxnLst>
                  <a:cxn ang="0">
                    <a:pos x="wd2" y="hd2"/>
                  </a:cxn>
                  <a:cxn ang="5400000">
                    <a:pos x="wd2" y="hd2"/>
                  </a:cxn>
                  <a:cxn ang="10800000">
                    <a:pos x="wd2" y="hd2"/>
                  </a:cxn>
                  <a:cxn ang="16200000">
                    <a:pos x="wd2" y="hd2"/>
                  </a:cxn>
                </a:cxnLst>
                <a:rect l="0" t="0" r="r" b="b"/>
                <a:pathLst>
                  <a:path w="21470" h="21600" extrusionOk="0">
                    <a:moveTo>
                      <a:pt x="3565" y="0"/>
                    </a:moveTo>
                    <a:cubicBezTo>
                      <a:pt x="3409" y="13"/>
                      <a:pt x="3272" y="17"/>
                      <a:pt x="3113" y="37"/>
                    </a:cubicBezTo>
                    <a:cubicBezTo>
                      <a:pt x="2776" y="87"/>
                      <a:pt x="2410" y="144"/>
                      <a:pt x="1982" y="241"/>
                    </a:cubicBezTo>
                    <a:cubicBezTo>
                      <a:pt x="1969" y="244"/>
                      <a:pt x="1957" y="257"/>
                      <a:pt x="1945" y="260"/>
                    </a:cubicBezTo>
                    <a:cubicBezTo>
                      <a:pt x="1310" y="422"/>
                      <a:pt x="799" y="622"/>
                      <a:pt x="588" y="835"/>
                    </a:cubicBezTo>
                    <a:cubicBezTo>
                      <a:pt x="153" y="1274"/>
                      <a:pt x="-130" y="2160"/>
                      <a:pt x="60" y="2487"/>
                    </a:cubicBezTo>
                    <a:cubicBezTo>
                      <a:pt x="96" y="2548"/>
                      <a:pt x="89" y="2589"/>
                      <a:pt x="98" y="2635"/>
                    </a:cubicBezTo>
                    <a:cubicBezTo>
                      <a:pt x="141" y="2710"/>
                      <a:pt x="185" y="2775"/>
                      <a:pt x="248" y="2876"/>
                    </a:cubicBezTo>
                    <a:cubicBezTo>
                      <a:pt x="386" y="3095"/>
                      <a:pt x="479" y="3309"/>
                      <a:pt x="550" y="3489"/>
                    </a:cubicBezTo>
                    <a:cubicBezTo>
                      <a:pt x="663" y="3553"/>
                      <a:pt x="742" y="3634"/>
                      <a:pt x="701" y="3711"/>
                    </a:cubicBezTo>
                    <a:cubicBezTo>
                      <a:pt x="680" y="3750"/>
                      <a:pt x="661" y="3794"/>
                      <a:pt x="663" y="3841"/>
                    </a:cubicBezTo>
                    <a:cubicBezTo>
                      <a:pt x="680" y="3928"/>
                      <a:pt x="698" y="4020"/>
                      <a:pt x="738" y="4045"/>
                    </a:cubicBezTo>
                    <a:cubicBezTo>
                      <a:pt x="741" y="4047"/>
                      <a:pt x="736" y="4063"/>
                      <a:pt x="738" y="4064"/>
                    </a:cubicBezTo>
                    <a:cubicBezTo>
                      <a:pt x="743" y="4066"/>
                      <a:pt x="772" y="4080"/>
                      <a:pt x="776" y="4082"/>
                    </a:cubicBezTo>
                    <a:cubicBezTo>
                      <a:pt x="836" y="4119"/>
                      <a:pt x="884" y="4201"/>
                      <a:pt x="927" y="4361"/>
                    </a:cubicBezTo>
                    <a:cubicBezTo>
                      <a:pt x="966" y="4462"/>
                      <a:pt x="1075" y="4584"/>
                      <a:pt x="1228" y="4639"/>
                    </a:cubicBezTo>
                    <a:cubicBezTo>
                      <a:pt x="1512" y="4742"/>
                      <a:pt x="1547" y="4752"/>
                      <a:pt x="1266" y="4806"/>
                    </a:cubicBezTo>
                    <a:cubicBezTo>
                      <a:pt x="1019" y="4853"/>
                      <a:pt x="984" y="4919"/>
                      <a:pt x="1078" y="5233"/>
                    </a:cubicBezTo>
                    <a:cubicBezTo>
                      <a:pt x="1139" y="5438"/>
                      <a:pt x="1262" y="5685"/>
                      <a:pt x="1342" y="5790"/>
                    </a:cubicBezTo>
                    <a:cubicBezTo>
                      <a:pt x="1440" y="5919"/>
                      <a:pt x="1407" y="6019"/>
                      <a:pt x="1266" y="6105"/>
                    </a:cubicBezTo>
                    <a:cubicBezTo>
                      <a:pt x="1134" y="6185"/>
                      <a:pt x="1108" y="6215"/>
                      <a:pt x="1228" y="6179"/>
                    </a:cubicBezTo>
                    <a:cubicBezTo>
                      <a:pt x="1484" y="6104"/>
                      <a:pt x="2582" y="6726"/>
                      <a:pt x="3189" y="7293"/>
                    </a:cubicBezTo>
                    <a:cubicBezTo>
                      <a:pt x="3455" y="7542"/>
                      <a:pt x="3753" y="7836"/>
                      <a:pt x="3867" y="7942"/>
                    </a:cubicBezTo>
                    <a:cubicBezTo>
                      <a:pt x="3981" y="8049"/>
                      <a:pt x="4392" y="8245"/>
                      <a:pt x="4772" y="8388"/>
                    </a:cubicBezTo>
                    <a:cubicBezTo>
                      <a:pt x="5821" y="8781"/>
                      <a:pt x="6048" y="8942"/>
                      <a:pt x="5865" y="9111"/>
                    </a:cubicBezTo>
                    <a:cubicBezTo>
                      <a:pt x="5773" y="9196"/>
                      <a:pt x="5734" y="9442"/>
                      <a:pt x="5714" y="9724"/>
                    </a:cubicBezTo>
                    <a:cubicBezTo>
                      <a:pt x="5732" y="9836"/>
                      <a:pt x="5770" y="9877"/>
                      <a:pt x="5789" y="10039"/>
                    </a:cubicBezTo>
                    <a:cubicBezTo>
                      <a:pt x="5833" y="10408"/>
                      <a:pt x="5869" y="10641"/>
                      <a:pt x="5940" y="10893"/>
                    </a:cubicBezTo>
                    <a:cubicBezTo>
                      <a:pt x="5952" y="10935"/>
                      <a:pt x="5964" y="10999"/>
                      <a:pt x="5978" y="11041"/>
                    </a:cubicBezTo>
                    <a:cubicBezTo>
                      <a:pt x="5992" y="11051"/>
                      <a:pt x="5998" y="11049"/>
                      <a:pt x="6016" y="11060"/>
                    </a:cubicBezTo>
                    <a:cubicBezTo>
                      <a:pt x="6116" y="11119"/>
                      <a:pt x="6143" y="11201"/>
                      <a:pt x="6091" y="11227"/>
                    </a:cubicBezTo>
                    <a:cubicBezTo>
                      <a:pt x="6072" y="11236"/>
                      <a:pt x="6107" y="11302"/>
                      <a:pt x="6129" y="11375"/>
                    </a:cubicBezTo>
                    <a:cubicBezTo>
                      <a:pt x="6236" y="11619"/>
                      <a:pt x="6333" y="11857"/>
                      <a:pt x="6543" y="12210"/>
                    </a:cubicBezTo>
                    <a:cubicBezTo>
                      <a:pt x="6740" y="12540"/>
                      <a:pt x="7041" y="12840"/>
                      <a:pt x="7259" y="12934"/>
                    </a:cubicBezTo>
                    <a:cubicBezTo>
                      <a:pt x="7739" y="13141"/>
                      <a:pt x="7929" y="13432"/>
                      <a:pt x="7674" y="13584"/>
                    </a:cubicBezTo>
                    <a:cubicBezTo>
                      <a:pt x="7520" y="13675"/>
                      <a:pt x="7512" y="13729"/>
                      <a:pt x="7674" y="13825"/>
                    </a:cubicBezTo>
                    <a:cubicBezTo>
                      <a:pt x="7788" y="13892"/>
                      <a:pt x="7842" y="13965"/>
                      <a:pt x="7787" y="13992"/>
                    </a:cubicBezTo>
                    <a:cubicBezTo>
                      <a:pt x="7760" y="14005"/>
                      <a:pt x="7783" y="14034"/>
                      <a:pt x="7825" y="14085"/>
                    </a:cubicBezTo>
                    <a:cubicBezTo>
                      <a:pt x="7832" y="14090"/>
                      <a:pt x="7817" y="14098"/>
                      <a:pt x="7825" y="14103"/>
                    </a:cubicBezTo>
                    <a:cubicBezTo>
                      <a:pt x="7865" y="14130"/>
                      <a:pt x="7895" y="14174"/>
                      <a:pt x="7938" y="14196"/>
                    </a:cubicBezTo>
                    <a:cubicBezTo>
                      <a:pt x="8046" y="14252"/>
                      <a:pt x="8113" y="14288"/>
                      <a:pt x="8164" y="14326"/>
                    </a:cubicBezTo>
                    <a:cubicBezTo>
                      <a:pt x="8314" y="14349"/>
                      <a:pt x="8436" y="14375"/>
                      <a:pt x="8466" y="14419"/>
                    </a:cubicBezTo>
                    <a:cubicBezTo>
                      <a:pt x="8498" y="14467"/>
                      <a:pt x="8395" y="14544"/>
                      <a:pt x="8277" y="14604"/>
                    </a:cubicBezTo>
                    <a:cubicBezTo>
                      <a:pt x="8290" y="14613"/>
                      <a:pt x="8299" y="14614"/>
                      <a:pt x="8315" y="14623"/>
                    </a:cubicBezTo>
                    <a:cubicBezTo>
                      <a:pt x="8386" y="14665"/>
                      <a:pt x="8421" y="14701"/>
                      <a:pt x="8428" y="14734"/>
                    </a:cubicBezTo>
                    <a:cubicBezTo>
                      <a:pt x="8529" y="14753"/>
                      <a:pt x="8567" y="14814"/>
                      <a:pt x="8541" y="14975"/>
                    </a:cubicBezTo>
                    <a:cubicBezTo>
                      <a:pt x="8538" y="14993"/>
                      <a:pt x="8542" y="14997"/>
                      <a:pt x="8541" y="15012"/>
                    </a:cubicBezTo>
                    <a:cubicBezTo>
                      <a:pt x="8777" y="15047"/>
                      <a:pt x="8834" y="15109"/>
                      <a:pt x="8767" y="15235"/>
                    </a:cubicBezTo>
                    <a:cubicBezTo>
                      <a:pt x="8754" y="15260"/>
                      <a:pt x="8767" y="15293"/>
                      <a:pt x="8767" y="15328"/>
                    </a:cubicBezTo>
                    <a:cubicBezTo>
                      <a:pt x="8792" y="15339"/>
                      <a:pt x="8775" y="15355"/>
                      <a:pt x="8805" y="15365"/>
                    </a:cubicBezTo>
                    <a:cubicBezTo>
                      <a:pt x="8988" y="15428"/>
                      <a:pt x="9115" y="15514"/>
                      <a:pt x="9069" y="15551"/>
                    </a:cubicBezTo>
                    <a:cubicBezTo>
                      <a:pt x="9023" y="15587"/>
                      <a:pt x="9083" y="15636"/>
                      <a:pt x="9220" y="15662"/>
                    </a:cubicBezTo>
                    <a:cubicBezTo>
                      <a:pt x="9228" y="15664"/>
                      <a:pt x="9249" y="15660"/>
                      <a:pt x="9257" y="15662"/>
                    </a:cubicBezTo>
                    <a:lnTo>
                      <a:pt x="9295" y="15643"/>
                    </a:lnTo>
                    <a:cubicBezTo>
                      <a:pt x="9495" y="15512"/>
                      <a:pt x="9667" y="15458"/>
                      <a:pt x="9860" y="15495"/>
                    </a:cubicBezTo>
                    <a:cubicBezTo>
                      <a:pt x="10088" y="15538"/>
                      <a:pt x="10130" y="15569"/>
                      <a:pt x="9973" y="15662"/>
                    </a:cubicBezTo>
                    <a:cubicBezTo>
                      <a:pt x="9866" y="15726"/>
                      <a:pt x="9799" y="15817"/>
                      <a:pt x="9860" y="15866"/>
                    </a:cubicBezTo>
                    <a:cubicBezTo>
                      <a:pt x="9922" y="15915"/>
                      <a:pt x="9862" y="16024"/>
                      <a:pt x="9710" y="16107"/>
                    </a:cubicBezTo>
                    <a:cubicBezTo>
                      <a:pt x="9644" y="16143"/>
                      <a:pt x="9591" y="16180"/>
                      <a:pt x="9559" y="16219"/>
                    </a:cubicBezTo>
                    <a:cubicBezTo>
                      <a:pt x="9575" y="16249"/>
                      <a:pt x="9584" y="16280"/>
                      <a:pt x="9559" y="16311"/>
                    </a:cubicBezTo>
                    <a:cubicBezTo>
                      <a:pt x="9511" y="16373"/>
                      <a:pt x="9637" y="16467"/>
                      <a:pt x="9823" y="16515"/>
                    </a:cubicBezTo>
                    <a:cubicBezTo>
                      <a:pt x="10007" y="16564"/>
                      <a:pt x="10098" y="16621"/>
                      <a:pt x="10049" y="16645"/>
                    </a:cubicBezTo>
                    <a:cubicBezTo>
                      <a:pt x="9999" y="16670"/>
                      <a:pt x="10037" y="16769"/>
                      <a:pt x="10124" y="16849"/>
                    </a:cubicBezTo>
                    <a:cubicBezTo>
                      <a:pt x="10227" y="16945"/>
                      <a:pt x="10231" y="17002"/>
                      <a:pt x="10124" y="17035"/>
                    </a:cubicBezTo>
                    <a:cubicBezTo>
                      <a:pt x="9911" y="17100"/>
                      <a:pt x="9910" y="17452"/>
                      <a:pt x="10124" y="17518"/>
                    </a:cubicBezTo>
                    <a:cubicBezTo>
                      <a:pt x="10216" y="17545"/>
                      <a:pt x="10255" y="17603"/>
                      <a:pt x="10200" y="17647"/>
                    </a:cubicBezTo>
                    <a:cubicBezTo>
                      <a:pt x="10143" y="17692"/>
                      <a:pt x="10219" y="17717"/>
                      <a:pt x="10388" y="17703"/>
                    </a:cubicBezTo>
                    <a:cubicBezTo>
                      <a:pt x="10598" y="17685"/>
                      <a:pt x="10689" y="17740"/>
                      <a:pt x="10690" y="17852"/>
                    </a:cubicBezTo>
                    <a:cubicBezTo>
                      <a:pt x="10690" y="17940"/>
                      <a:pt x="10799" y="18084"/>
                      <a:pt x="10916" y="18186"/>
                    </a:cubicBezTo>
                    <a:cubicBezTo>
                      <a:pt x="11032" y="18287"/>
                      <a:pt x="11094" y="18459"/>
                      <a:pt x="11067" y="18557"/>
                    </a:cubicBezTo>
                    <a:cubicBezTo>
                      <a:pt x="11027" y="18698"/>
                      <a:pt x="11120" y="18735"/>
                      <a:pt x="11443" y="18742"/>
                    </a:cubicBezTo>
                    <a:cubicBezTo>
                      <a:pt x="12118" y="18757"/>
                      <a:pt x="12138" y="18771"/>
                      <a:pt x="11933" y="18872"/>
                    </a:cubicBezTo>
                    <a:cubicBezTo>
                      <a:pt x="11683" y="18995"/>
                      <a:pt x="11686" y="19437"/>
                      <a:pt x="11933" y="19559"/>
                    </a:cubicBezTo>
                    <a:cubicBezTo>
                      <a:pt x="12072" y="19627"/>
                      <a:pt x="12065" y="19685"/>
                      <a:pt x="11933" y="19763"/>
                    </a:cubicBezTo>
                    <a:cubicBezTo>
                      <a:pt x="11726" y="19886"/>
                      <a:pt x="11896" y="20023"/>
                      <a:pt x="12235" y="20023"/>
                    </a:cubicBezTo>
                    <a:cubicBezTo>
                      <a:pt x="12504" y="20023"/>
                      <a:pt x="12761" y="20437"/>
                      <a:pt x="12537" y="20505"/>
                    </a:cubicBezTo>
                    <a:cubicBezTo>
                      <a:pt x="12325" y="20570"/>
                      <a:pt x="13431" y="21063"/>
                      <a:pt x="14157" y="21229"/>
                    </a:cubicBezTo>
                    <a:cubicBezTo>
                      <a:pt x="14491" y="21305"/>
                      <a:pt x="14908" y="21423"/>
                      <a:pt x="15062" y="21489"/>
                    </a:cubicBezTo>
                    <a:cubicBezTo>
                      <a:pt x="15244" y="21567"/>
                      <a:pt x="15498" y="21579"/>
                      <a:pt x="15778" y="21544"/>
                    </a:cubicBezTo>
                    <a:cubicBezTo>
                      <a:pt x="16110" y="21503"/>
                      <a:pt x="16307" y="21535"/>
                      <a:pt x="16419" y="21600"/>
                    </a:cubicBezTo>
                    <a:cubicBezTo>
                      <a:pt x="16428" y="21561"/>
                      <a:pt x="16435" y="21509"/>
                      <a:pt x="16419" y="21489"/>
                    </a:cubicBezTo>
                    <a:cubicBezTo>
                      <a:pt x="16299" y="21335"/>
                      <a:pt x="18280" y="20811"/>
                      <a:pt x="18454" y="20951"/>
                    </a:cubicBezTo>
                    <a:cubicBezTo>
                      <a:pt x="18577" y="21048"/>
                      <a:pt x="19144" y="20933"/>
                      <a:pt x="19811" y="20672"/>
                    </a:cubicBezTo>
                    <a:cubicBezTo>
                      <a:pt x="19842" y="20660"/>
                      <a:pt x="19892" y="20645"/>
                      <a:pt x="19925" y="20635"/>
                    </a:cubicBezTo>
                    <a:cubicBezTo>
                      <a:pt x="19770" y="20545"/>
                      <a:pt x="19808" y="20480"/>
                      <a:pt x="20188" y="20338"/>
                    </a:cubicBezTo>
                    <a:cubicBezTo>
                      <a:pt x="20667" y="20160"/>
                      <a:pt x="20703" y="20088"/>
                      <a:pt x="20716" y="19206"/>
                    </a:cubicBezTo>
                    <a:cubicBezTo>
                      <a:pt x="20724" y="18689"/>
                      <a:pt x="20787" y="18212"/>
                      <a:pt x="20867" y="18148"/>
                    </a:cubicBezTo>
                    <a:cubicBezTo>
                      <a:pt x="20947" y="18085"/>
                      <a:pt x="20973" y="17931"/>
                      <a:pt x="20905" y="17796"/>
                    </a:cubicBezTo>
                    <a:cubicBezTo>
                      <a:pt x="20836" y="17661"/>
                      <a:pt x="20860" y="17517"/>
                      <a:pt x="20980" y="17480"/>
                    </a:cubicBezTo>
                    <a:cubicBezTo>
                      <a:pt x="21131" y="17434"/>
                      <a:pt x="21107" y="17310"/>
                      <a:pt x="20905" y="17072"/>
                    </a:cubicBezTo>
                    <a:cubicBezTo>
                      <a:pt x="20596" y="16709"/>
                      <a:pt x="20800" y="16523"/>
                      <a:pt x="21282" y="16720"/>
                    </a:cubicBezTo>
                    <a:cubicBezTo>
                      <a:pt x="21307" y="16730"/>
                      <a:pt x="21330" y="16730"/>
                      <a:pt x="21357" y="16738"/>
                    </a:cubicBezTo>
                    <a:cubicBezTo>
                      <a:pt x="21382" y="16671"/>
                      <a:pt x="21401" y="16600"/>
                      <a:pt x="21432" y="16534"/>
                    </a:cubicBezTo>
                    <a:cubicBezTo>
                      <a:pt x="21441" y="16517"/>
                      <a:pt x="21466" y="16496"/>
                      <a:pt x="21470" y="16478"/>
                    </a:cubicBezTo>
                    <a:cubicBezTo>
                      <a:pt x="21462" y="16420"/>
                      <a:pt x="21440" y="16410"/>
                      <a:pt x="21432" y="16367"/>
                    </a:cubicBezTo>
                    <a:cubicBezTo>
                      <a:pt x="21416" y="16344"/>
                      <a:pt x="21424" y="16320"/>
                      <a:pt x="21395" y="16311"/>
                    </a:cubicBezTo>
                    <a:cubicBezTo>
                      <a:pt x="21307" y="16285"/>
                      <a:pt x="21266" y="16190"/>
                      <a:pt x="21319" y="16107"/>
                    </a:cubicBezTo>
                    <a:cubicBezTo>
                      <a:pt x="21337" y="16080"/>
                      <a:pt x="21323" y="16034"/>
                      <a:pt x="21319" y="15996"/>
                    </a:cubicBezTo>
                    <a:cubicBezTo>
                      <a:pt x="21309" y="15973"/>
                      <a:pt x="21291" y="15985"/>
                      <a:pt x="21282" y="15959"/>
                    </a:cubicBezTo>
                    <a:cubicBezTo>
                      <a:pt x="21241" y="15849"/>
                      <a:pt x="21114" y="15717"/>
                      <a:pt x="20980" y="15680"/>
                    </a:cubicBezTo>
                    <a:cubicBezTo>
                      <a:pt x="20846" y="15643"/>
                      <a:pt x="20781" y="15589"/>
                      <a:pt x="20829" y="15551"/>
                    </a:cubicBezTo>
                    <a:cubicBezTo>
                      <a:pt x="20893" y="15499"/>
                      <a:pt x="20786" y="15306"/>
                      <a:pt x="20641" y="15105"/>
                    </a:cubicBezTo>
                    <a:cubicBezTo>
                      <a:pt x="20611" y="15072"/>
                      <a:pt x="20635" y="15064"/>
                      <a:pt x="20603" y="15031"/>
                    </a:cubicBezTo>
                    <a:cubicBezTo>
                      <a:pt x="20404" y="14822"/>
                      <a:pt x="20156" y="14625"/>
                      <a:pt x="20038" y="14567"/>
                    </a:cubicBezTo>
                    <a:cubicBezTo>
                      <a:pt x="19894" y="14496"/>
                      <a:pt x="19835" y="14409"/>
                      <a:pt x="19849" y="14363"/>
                    </a:cubicBezTo>
                    <a:cubicBezTo>
                      <a:pt x="19762" y="14278"/>
                      <a:pt x="19673" y="14195"/>
                      <a:pt x="19661" y="14122"/>
                    </a:cubicBezTo>
                    <a:cubicBezTo>
                      <a:pt x="19652" y="14068"/>
                      <a:pt x="19629" y="13993"/>
                      <a:pt x="19585" y="13918"/>
                    </a:cubicBezTo>
                    <a:cubicBezTo>
                      <a:pt x="19552" y="13878"/>
                      <a:pt x="19548" y="13847"/>
                      <a:pt x="19510" y="13806"/>
                    </a:cubicBezTo>
                    <a:cubicBezTo>
                      <a:pt x="19443" y="13733"/>
                      <a:pt x="19412" y="13703"/>
                      <a:pt x="19359" y="13639"/>
                    </a:cubicBezTo>
                    <a:cubicBezTo>
                      <a:pt x="19356" y="13636"/>
                      <a:pt x="19362" y="13624"/>
                      <a:pt x="19359" y="13621"/>
                    </a:cubicBezTo>
                    <a:cubicBezTo>
                      <a:pt x="19215" y="13482"/>
                      <a:pt x="19101" y="13338"/>
                      <a:pt x="19095" y="13305"/>
                    </a:cubicBezTo>
                    <a:cubicBezTo>
                      <a:pt x="19094" y="13298"/>
                      <a:pt x="19065" y="13296"/>
                      <a:pt x="19058" y="13287"/>
                    </a:cubicBezTo>
                    <a:cubicBezTo>
                      <a:pt x="18623" y="13232"/>
                      <a:pt x="18196" y="13105"/>
                      <a:pt x="18078" y="12953"/>
                    </a:cubicBezTo>
                    <a:cubicBezTo>
                      <a:pt x="17990" y="12840"/>
                      <a:pt x="18222" y="12572"/>
                      <a:pt x="18454" y="12433"/>
                    </a:cubicBezTo>
                    <a:cubicBezTo>
                      <a:pt x="18187" y="12321"/>
                      <a:pt x="17947" y="12211"/>
                      <a:pt x="18040" y="12210"/>
                    </a:cubicBezTo>
                    <a:cubicBezTo>
                      <a:pt x="18144" y="12209"/>
                      <a:pt x="18040" y="12093"/>
                      <a:pt x="17814" y="11969"/>
                    </a:cubicBezTo>
                    <a:cubicBezTo>
                      <a:pt x="17214" y="11639"/>
                      <a:pt x="16507" y="11035"/>
                      <a:pt x="16645" y="10967"/>
                    </a:cubicBezTo>
                    <a:cubicBezTo>
                      <a:pt x="16711" y="10935"/>
                      <a:pt x="16584" y="10765"/>
                      <a:pt x="16381" y="10596"/>
                    </a:cubicBezTo>
                    <a:lnTo>
                      <a:pt x="16306" y="10540"/>
                    </a:lnTo>
                    <a:cubicBezTo>
                      <a:pt x="16173" y="10549"/>
                      <a:pt x="16001" y="10478"/>
                      <a:pt x="15891" y="10336"/>
                    </a:cubicBezTo>
                    <a:cubicBezTo>
                      <a:pt x="15796" y="10212"/>
                      <a:pt x="15793" y="10131"/>
                      <a:pt x="15891" y="10039"/>
                    </a:cubicBezTo>
                    <a:cubicBezTo>
                      <a:pt x="15733" y="10030"/>
                      <a:pt x="15591" y="10012"/>
                      <a:pt x="15627" y="9928"/>
                    </a:cubicBezTo>
                    <a:cubicBezTo>
                      <a:pt x="15640" y="9900"/>
                      <a:pt x="15668" y="9866"/>
                      <a:pt x="15665" y="9835"/>
                    </a:cubicBezTo>
                    <a:cubicBezTo>
                      <a:pt x="15579" y="9755"/>
                      <a:pt x="15465" y="9669"/>
                      <a:pt x="15439" y="9594"/>
                    </a:cubicBezTo>
                    <a:cubicBezTo>
                      <a:pt x="15437" y="9587"/>
                      <a:pt x="15410" y="9565"/>
                      <a:pt x="15401" y="9557"/>
                    </a:cubicBezTo>
                    <a:cubicBezTo>
                      <a:pt x="15378" y="9554"/>
                      <a:pt x="15348" y="9550"/>
                      <a:pt x="15326" y="9557"/>
                    </a:cubicBezTo>
                    <a:cubicBezTo>
                      <a:pt x="15243" y="9582"/>
                      <a:pt x="15125" y="9517"/>
                      <a:pt x="15024" y="9408"/>
                    </a:cubicBezTo>
                    <a:cubicBezTo>
                      <a:pt x="14988" y="9368"/>
                      <a:pt x="14854" y="9305"/>
                      <a:pt x="14761" y="9260"/>
                    </a:cubicBezTo>
                    <a:cubicBezTo>
                      <a:pt x="14567" y="9186"/>
                      <a:pt x="14380" y="9123"/>
                      <a:pt x="14157" y="9056"/>
                    </a:cubicBezTo>
                    <a:cubicBezTo>
                      <a:pt x="13818" y="8976"/>
                      <a:pt x="13379" y="8808"/>
                      <a:pt x="13140" y="8685"/>
                    </a:cubicBezTo>
                    <a:cubicBezTo>
                      <a:pt x="12892" y="8557"/>
                      <a:pt x="12501" y="8462"/>
                      <a:pt x="12310" y="8462"/>
                    </a:cubicBezTo>
                    <a:cubicBezTo>
                      <a:pt x="12087" y="8462"/>
                      <a:pt x="11740" y="8333"/>
                      <a:pt x="11443" y="8184"/>
                    </a:cubicBezTo>
                    <a:cubicBezTo>
                      <a:pt x="11423" y="8174"/>
                      <a:pt x="11387" y="8156"/>
                      <a:pt x="11368" y="8146"/>
                    </a:cubicBezTo>
                    <a:cubicBezTo>
                      <a:pt x="11262" y="8092"/>
                      <a:pt x="11236" y="8058"/>
                      <a:pt x="11180" y="8016"/>
                    </a:cubicBezTo>
                    <a:cubicBezTo>
                      <a:pt x="11153" y="7998"/>
                      <a:pt x="11086" y="7978"/>
                      <a:pt x="11067" y="7961"/>
                    </a:cubicBezTo>
                    <a:cubicBezTo>
                      <a:pt x="11050" y="7944"/>
                      <a:pt x="11037" y="7922"/>
                      <a:pt x="11029" y="7905"/>
                    </a:cubicBezTo>
                    <a:cubicBezTo>
                      <a:pt x="11014" y="7884"/>
                      <a:pt x="11027" y="7866"/>
                      <a:pt x="11029" y="7849"/>
                    </a:cubicBezTo>
                    <a:cubicBezTo>
                      <a:pt x="11029" y="7838"/>
                      <a:pt x="11026" y="7824"/>
                      <a:pt x="11029" y="7812"/>
                    </a:cubicBezTo>
                    <a:cubicBezTo>
                      <a:pt x="11078" y="7773"/>
                      <a:pt x="11093" y="7641"/>
                      <a:pt x="11104" y="7478"/>
                    </a:cubicBezTo>
                    <a:cubicBezTo>
                      <a:pt x="11106" y="7467"/>
                      <a:pt x="11102" y="7453"/>
                      <a:pt x="11104" y="7441"/>
                    </a:cubicBezTo>
                    <a:cubicBezTo>
                      <a:pt x="11130" y="6879"/>
                      <a:pt x="10988" y="5900"/>
                      <a:pt x="10803" y="5790"/>
                    </a:cubicBezTo>
                    <a:cubicBezTo>
                      <a:pt x="10697" y="5727"/>
                      <a:pt x="10672" y="5650"/>
                      <a:pt x="10727" y="5623"/>
                    </a:cubicBezTo>
                    <a:cubicBezTo>
                      <a:pt x="10793" y="5590"/>
                      <a:pt x="10720" y="5383"/>
                      <a:pt x="10614" y="5177"/>
                    </a:cubicBezTo>
                    <a:cubicBezTo>
                      <a:pt x="10589" y="5129"/>
                      <a:pt x="10568" y="5095"/>
                      <a:pt x="10539" y="5047"/>
                    </a:cubicBezTo>
                    <a:cubicBezTo>
                      <a:pt x="10506" y="4995"/>
                      <a:pt x="10462" y="4932"/>
                      <a:pt x="10426" y="4880"/>
                    </a:cubicBezTo>
                    <a:cubicBezTo>
                      <a:pt x="10362" y="4796"/>
                      <a:pt x="10294" y="4729"/>
                      <a:pt x="10237" y="4695"/>
                    </a:cubicBezTo>
                    <a:cubicBezTo>
                      <a:pt x="10070" y="4596"/>
                      <a:pt x="9843" y="4280"/>
                      <a:pt x="9069" y="3173"/>
                    </a:cubicBezTo>
                    <a:cubicBezTo>
                      <a:pt x="8948" y="3013"/>
                      <a:pt x="8838" y="2918"/>
                      <a:pt x="8730" y="2765"/>
                    </a:cubicBezTo>
                    <a:cubicBezTo>
                      <a:pt x="8143" y="1937"/>
                      <a:pt x="7861" y="1514"/>
                      <a:pt x="7599" y="1206"/>
                    </a:cubicBezTo>
                    <a:cubicBezTo>
                      <a:pt x="7555" y="1145"/>
                      <a:pt x="7483" y="1075"/>
                      <a:pt x="7448" y="1021"/>
                    </a:cubicBezTo>
                    <a:cubicBezTo>
                      <a:pt x="7417" y="987"/>
                      <a:pt x="7364" y="975"/>
                      <a:pt x="7335" y="946"/>
                    </a:cubicBezTo>
                    <a:cubicBezTo>
                      <a:pt x="7211" y="838"/>
                      <a:pt x="7094" y="739"/>
                      <a:pt x="6958" y="649"/>
                    </a:cubicBezTo>
                    <a:cubicBezTo>
                      <a:pt x="6881" y="608"/>
                      <a:pt x="6824" y="557"/>
                      <a:pt x="6732" y="520"/>
                    </a:cubicBezTo>
                    <a:cubicBezTo>
                      <a:pt x="6330" y="356"/>
                      <a:pt x="6114" y="322"/>
                      <a:pt x="5978" y="390"/>
                    </a:cubicBezTo>
                    <a:cubicBezTo>
                      <a:pt x="5841" y="457"/>
                      <a:pt x="5703" y="416"/>
                      <a:pt x="5375" y="223"/>
                    </a:cubicBezTo>
                    <a:cubicBezTo>
                      <a:pt x="5029" y="19"/>
                      <a:pt x="4757" y="6"/>
                      <a:pt x="4206" y="0"/>
                    </a:cubicBezTo>
                    <a:lnTo>
                      <a:pt x="3565" y="0"/>
                    </a:lnTo>
                    <a:close/>
                  </a:path>
                </a:pathLst>
              </a:custGeom>
              <a:ln>
                <a:noFill/>
              </a:ln>
              <a:effectLst/>
            </p:spPr>
          </p:pic>
          <p:pic>
            <p:nvPicPr>
              <p:cNvPr id="371" name="Image" descr="Image"/>
              <p:cNvPicPr>
                <a:picLocks/>
              </p:cNvPicPr>
              <p:nvPr/>
            </p:nvPicPr>
            <p:blipFill>
              <a:blip r:embed="rId19"/>
              <a:stretch>
                <a:fillRect/>
              </a:stretch>
            </p:blipFill>
            <p:spPr>
              <a:xfrm>
                <a:off x="-1" y="-1"/>
                <a:ext cx="297269" cy="558870"/>
              </a:xfrm>
              <a:prstGeom prst="rect">
                <a:avLst/>
              </a:prstGeom>
              <a:effectLst/>
            </p:spPr>
          </p:pic>
        </p:grpSp>
        <p:grpSp>
          <p:nvGrpSpPr>
            <p:cNvPr id="376" name="Image"/>
            <p:cNvGrpSpPr/>
            <p:nvPr/>
          </p:nvGrpSpPr>
          <p:grpSpPr>
            <a:xfrm rot="10379877">
              <a:off x="51363" y="275330"/>
              <a:ext cx="482212" cy="790743"/>
              <a:chOff x="0" y="0"/>
              <a:chExt cx="482210" cy="790741"/>
            </a:xfrm>
          </p:grpSpPr>
          <p:pic>
            <p:nvPicPr>
              <p:cNvPr id="375" name="Image" descr="Image"/>
              <p:cNvPicPr>
                <a:picLocks noChangeAspect="1"/>
              </p:cNvPicPr>
              <p:nvPr/>
            </p:nvPicPr>
            <p:blipFill>
              <a:blip r:embed="rId20" cstate="print">
                <a:extLst>
                  <a:ext uri="{28A0092B-C50C-407E-A947-70E740481C1C}">
                    <a14:useLocalDpi xmlns:a14="http://schemas.microsoft.com/office/drawing/2010/main"/>
                  </a:ext>
                </a:extLst>
              </a:blip>
              <a:srcRect/>
              <a:stretch>
                <a:fillRect/>
              </a:stretch>
            </p:blipFill>
            <p:spPr>
              <a:xfrm>
                <a:off x="35921" y="40775"/>
                <a:ext cx="410446" cy="688985"/>
              </a:xfrm>
              <a:custGeom>
                <a:avLst/>
                <a:gdLst/>
                <a:ahLst/>
                <a:cxnLst>
                  <a:cxn ang="0">
                    <a:pos x="wd2" y="hd2"/>
                  </a:cxn>
                  <a:cxn ang="5400000">
                    <a:pos x="wd2" y="hd2"/>
                  </a:cxn>
                  <a:cxn ang="10800000">
                    <a:pos x="wd2" y="hd2"/>
                  </a:cxn>
                  <a:cxn ang="16200000">
                    <a:pos x="wd2" y="hd2"/>
                  </a:cxn>
                </a:cxnLst>
                <a:rect l="0" t="0" r="r" b="b"/>
                <a:pathLst>
                  <a:path w="21593" h="21599" extrusionOk="0">
                    <a:moveTo>
                      <a:pt x="7537" y="0"/>
                    </a:moveTo>
                    <a:cubicBezTo>
                      <a:pt x="7440" y="29"/>
                      <a:pt x="7326" y="47"/>
                      <a:pt x="7182" y="25"/>
                    </a:cubicBezTo>
                    <a:cubicBezTo>
                      <a:pt x="7082" y="9"/>
                      <a:pt x="6977" y="3"/>
                      <a:pt x="6890" y="12"/>
                    </a:cubicBezTo>
                    <a:cubicBezTo>
                      <a:pt x="6803" y="22"/>
                      <a:pt x="6733" y="45"/>
                      <a:pt x="6702" y="75"/>
                    </a:cubicBezTo>
                    <a:cubicBezTo>
                      <a:pt x="6671" y="105"/>
                      <a:pt x="6508" y="121"/>
                      <a:pt x="6285" y="137"/>
                    </a:cubicBezTo>
                    <a:cubicBezTo>
                      <a:pt x="6074" y="152"/>
                      <a:pt x="5817" y="167"/>
                      <a:pt x="5533" y="162"/>
                    </a:cubicBezTo>
                    <a:cubicBezTo>
                      <a:pt x="4948" y="150"/>
                      <a:pt x="4375" y="193"/>
                      <a:pt x="4259" y="261"/>
                    </a:cubicBezTo>
                    <a:cubicBezTo>
                      <a:pt x="4144" y="330"/>
                      <a:pt x="3932" y="366"/>
                      <a:pt x="3800" y="336"/>
                    </a:cubicBezTo>
                    <a:cubicBezTo>
                      <a:pt x="3668" y="306"/>
                      <a:pt x="3420" y="418"/>
                      <a:pt x="3236" y="585"/>
                    </a:cubicBezTo>
                    <a:cubicBezTo>
                      <a:pt x="3214" y="605"/>
                      <a:pt x="3194" y="604"/>
                      <a:pt x="3174" y="622"/>
                    </a:cubicBezTo>
                    <a:cubicBezTo>
                      <a:pt x="3153" y="650"/>
                      <a:pt x="3159" y="675"/>
                      <a:pt x="3111" y="709"/>
                    </a:cubicBezTo>
                    <a:cubicBezTo>
                      <a:pt x="3050" y="753"/>
                      <a:pt x="2996" y="755"/>
                      <a:pt x="2944" y="771"/>
                    </a:cubicBezTo>
                    <a:cubicBezTo>
                      <a:pt x="2929" y="777"/>
                      <a:pt x="2896" y="793"/>
                      <a:pt x="2881" y="796"/>
                    </a:cubicBezTo>
                    <a:cubicBezTo>
                      <a:pt x="2866" y="799"/>
                      <a:pt x="2855" y="796"/>
                      <a:pt x="2840" y="796"/>
                    </a:cubicBezTo>
                    <a:cubicBezTo>
                      <a:pt x="2772" y="799"/>
                      <a:pt x="2715" y="788"/>
                      <a:pt x="2631" y="747"/>
                    </a:cubicBezTo>
                    <a:cubicBezTo>
                      <a:pt x="2623" y="743"/>
                      <a:pt x="2617" y="738"/>
                      <a:pt x="2610" y="734"/>
                    </a:cubicBezTo>
                    <a:cubicBezTo>
                      <a:pt x="2537" y="700"/>
                      <a:pt x="2462" y="693"/>
                      <a:pt x="2401" y="684"/>
                    </a:cubicBezTo>
                    <a:cubicBezTo>
                      <a:pt x="2281" y="676"/>
                      <a:pt x="2141" y="744"/>
                      <a:pt x="1942" y="846"/>
                    </a:cubicBezTo>
                    <a:cubicBezTo>
                      <a:pt x="1881" y="905"/>
                      <a:pt x="1840" y="970"/>
                      <a:pt x="1879" y="1008"/>
                    </a:cubicBezTo>
                    <a:cubicBezTo>
                      <a:pt x="1941" y="1067"/>
                      <a:pt x="1883" y="1189"/>
                      <a:pt x="1754" y="1282"/>
                    </a:cubicBezTo>
                    <a:cubicBezTo>
                      <a:pt x="1477" y="1480"/>
                      <a:pt x="1284" y="1428"/>
                      <a:pt x="752" y="1145"/>
                    </a:cubicBezTo>
                    <a:cubicBezTo>
                      <a:pt x="725" y="1136"/>
                      <a:pt x="716" y="1142"/>
                      <a:pt x="689" y="1132"/>
                    </a:cubicBezTo>
                    <a:cubicBezTo>
                      <a:pt x="1246" y="1438"/>
                      <a:pt x="1360" y="1615"/>
                      <a:pt x="1190" y="1804"/>
                    </a:cubicBezTo>
                    <a:cubicBezTo>
                      <a:pt x="1070" y="1938"/>
                      <a:pt x="1007" y="2352"/>
                      <a:pt x="981" y="2799"/>
                    </a:cubicBezTo>
                    <a:cubicBezTo>
                      <a:pt x="1004" y="2977"/>
                      <a:pt x="1040" y="3016"/>
                      <a:pt x="1065" y="3272"/>
                    </a:cubicBezTo>
                    <a:cubicBezTo>
                      <a:pt x="1122" y="3856"/>
                      <a:pt x="1201" y="4242"/>
                      <a:pt x="1295" y="4641"/>
                    </a:cubicBezTo>
                    <a:cubicBezTo>
                      <a:pt x="1310" y="4708"/>
                      <a:pt x="1318" y="4811"/>
                      <a:pt x="1336" y="4877"/>
                    </a:cubicBezTo>
                    <a:cubicBezTo>
                      <a:pt x="1354" y="4893"/>
                      <a:pt x="1354" y="4898"/>
                      <a:pt x="1378" y="4915"/>
                    </a:cubicBezTo>
                    <a:cubicBezTo>
                      <a:pt x="1509" y="5009"/>
                      <a:pt x="1571" y="5123"/>
                      <a:pt x="1503" y="5163"/>
                    </a:cubicBezTo>
                    <a:cubicBezTo>
                      <a:pt x="1478" y="5179"/>
                      <a:pt x="1496" y="5296"/>
                      <a:pt x="1524" y="5412"/>
                    </a:cubicBezTo>
                    <a:cubicBezTo>
                      <a:pt x="1664" y="5798"/>
                      <a:pt x="1791" y="6159"/>
                      <a:pt x="2067" y="6719"/>
                    </a:cubicBezTo>
                    <a:cubicBezTo>
                      <a:pt x="2325" y="7241"/>
                      <a:pt x="2720" y="7726"/>
                      <a:pt x="3007" y="7876"/>
                    </a:cubicBezTo>
                    <a:cubicBezTo>
                      <a:pt x="3634" y="8203"/>
                      <a:pt x="3863" y="8656"/>
                      <a:pt x="3529" y="8896"/>
                    </a:cubicBezTo>
                    <a:cubicBezTo>
                      <a:pt x="3327" y="9041"/>
                      <a:pt x="3338" y="9129"/>
                      <a:pt x="3549" y="9282"/>
                    </a:cubicBezTo>
                    <a:cubicBezTo>
                      <a:pt x="3698" y="9389"/>
                      <a:pt x="3768" y="9500"/>
                      <a:pt x="3696" y="9543"/>
                    </a:cubicBezTo>
                    <a:cubicBezTo>
                      <a:pt x="3660" y="9564"/>
                      <a:pt x="3661" y="9637"/>
                      <a:pt x="3716" y="9717"/>
                    </a:cubicBezTo>
                    <a:cubicBezTo>
                      <a:pt x="3726" y="9725"/>
                      <a:pt x="3749" y="9734"/>
                      <a:pt x="3758" y="9742"/>
                    </a:cubicBezTo>
                    <a:cubicBezTo>
                      <a:pt x="3811" y="9784"/>
                      <a:pt x="3849" y="9832"/>
                      <a:pt x="3904" y="9866"/>
                    </a:cubicBezTo>
                    <a:cubicBezTo>
                      <a:pt x="4046" y="9955"/>
                      <a:pt x="4109" y="10017"/>
                      <a:pt x="4176" y="10078"/>
                    </a:cubicBezTo>
                    <a:cubicBezTo>
                      <a:pt x="4373" y="10114"/>
                      <a:pt x="4534" y="10158"/>
                      <a:pt x="4573" y="10227"/>
                    </a:cubicBezTo>
                    <a:cubicBezTo>
                      <a:pt x="4615" y="10304"/>
                      <a:pt x="4518" y="10418"/>
                      <a:pt x="4364" y="10513"/>
                    </a:cubicBezTo>
                    <a:cubicBezTo>
                      <a:pt x="4380" y="10527"/>
                      <a:pt x="4385" y="10536"/>
                      <a:pt x="4405" y="10551"/>
                    </a:cubicBezTo>
                    <a:cubicBezTo>
                      <a:pt x="4498" y="10617"/>
                      <a:pt x="4542" y="10672"/>
                      <a:pt x="4552" y="10725"/>
                    </a:cubicBezTo>
                    <a:cubicBezTo>
                      <a:pt x="4684" y="10754"/>
                      <a:pt x="4690" y="10855"/>
                      <a:pt x="4656" y="11111"/>
                    </a:cubicBezTo>
                    <a:cubicBezTo>
                      <a:pt x="4652" y="11138"/>
                      <a:pt x="4678" y="11148"/>
                      <a:pt x="4677" y="11173"/>
                    </a:cubicBezTo>
                    <a:cubicBezTo>
                      <a:pt x="4986" y="11227"/>
                      <a:pt x="5057" y="11309"/>
                      <a:pt x="4969" y="11509"/>
                    </a:cubicBezTo>
                    <a:cubicBezTo>
                      <a:pt x="4952" y="11549"/>
                      <a:pt x="4969" y="11615"/>
                      <a:pt x="4969" y="11670"/>
                    </a:cubicBezTo>
                    <a:cubicBezTo>
                      <a:pt x="5002" y="11688"/>
                      <a:pt x="5014" y="11704"/>
                      <a:pt x="5053" y="11720"/>
                    </a:cubicBezTo>
                    <a:cubicBezTo>
                      <a:pt x="5293" y="11820"/>
                      <a:pt x="5426" y="11948"/>
                      <a:pt x="5366" y="12006"/>
                    </a:cubicBezTo>
                    <a:cubicBezTo>
                      <a:pt x="5306" y="12064"/>
                      <a:pt x="5396" y="12152"/>
                      <a:pt x="5575" y="12193"/>
                    </a:cubicBezTo>
                    <a:cubicBezTo>
                      <a:pt x="5586" y="12196"/>
                      <a:pt x="5606" y="12202"/>
                      <a:pt x="5616" y="12205"/>
                    </a:cubicBezTo>
                    <a:lnTo>
                      <a:pt x="5679" y="12156"/>
                    </a:lnTo>
                    <a:cubicBezTo>
                      <a:pt x="5941" y="11948"/>
                      <a:pt x="6178" y="11874"/>
                      <a:pt x="6431" y="11932"/>
                    </a:cubicBezTo>
                    <a:cubicBezTo>
                      <a:pt x="6728" y="12000"/>
                      <a:pt x="6740" y="12058"/>
                      <a:pt x="6535" y="12205"/>
                    </a:cubicBezTo>
                    <a:cubicBezTo>
                      <a:pt x="6394" y="12307"/>
                      <a:pt x="6350" y="12451"/>
                      <a:pt x="6431" y="12529"/>
                    </a:cubicBezTo>
                    <a:cubicBezTo>
                      <a:pt x="6511" y="12607"/>
                      <a:pt x="6422" y="12783"/>
                      <a:pt x="6222" y="12915"/>
                    </a:cubicBezTo>
                    <a:cubicBezTo>
                      <a:pt x="6136" y="12971"/>
                      <a:pt x="6077" y="13028"/>
                      <a:pt x="6034" y="13089"/>
                    </a:cubicBezTo>
                    <a:cubicBezTo>
                      <a:pt x="6055" y="13136"/>
                      <a:pt x="6067" y="13188"/>
                      <a:pt x="6034" y="13238"/>
                    </a:cubicBezTo>
                    <a:cubicBezTo>
                      <a:pt x="5971" y="13336"/>
                      <a:pt x="6105" y="13484"/>
                      <a:pt x="6347" y="13562"/>
                    </a:cubicBezTo>
                    <a:cubicBezTo>
                      <a:pt x="6588" y="13639"/>
                      <a:pt x="6746" y="13734"/>
                      <a:pt x="6681" y="13773"/>
                    </a:cubicBezTo>
                    <a:cubicBezTo>
                      <a:pt x="6617" y="13812"/>
                      <a:pt x="6651" y="13945"/>
                      <a:pt x="6765" y="14072"/>
                    </a:cubicBezTo>
                    <a:cubicBezTo>
                      <a:pt x="6900" y="14222"/>
                      <a:pt x="6905" y="14319"/>
                      <a:pt x="6765" y="14370"/>
                    </a:cubicBezTo>
                    <a:cubicBezTo>
                      <a:pt x="6485" y="14473"/>
                      <a:pt x="6485" y="15038"/>
                      <a:pt x="6765" y="15142"/>
                    </a:cubicBezTo>
                    <a:cubicBezTo>
                      <a:pt x="6884" y="15186"/>
                      <a:pt x="6921" y="15283"/>
                      <a:pt x="6848" y="15353"/>
                    </a:cubicBezTo>
                    <a:cubicBezTo>
                      <a:pt x="6774" y="15425"/>
                      <a:pt x="6898" y="15463"/>
                      <a:pt x="7120" y="15440"/>
                    </a:cubicBezTo>
                    <a:cubicBezTo>
                      <a:pt x="7395" y="15412"/>
                      <a:pt x="7494" y="15474"/>
                      <a:pt x="7496" y="15652"/>
                    </a:cubicBezTo>
                    <a:cubicBezTo>
                      <a:pt x="7497" y="15792"/>
                      <a:pt x="7635" y="16039"/>
                      <a:pt x="7788" y="16199"/>
                    </a:cubicBezTo>
                    <a:cubicBezTo>
                      <a:pt x="7940" y="16360"/>
                      <a:pt x="8033" y="16616"/>
                      <a:pt x="7997" y="16772"/>
                    </a:cubicBezTo>
                    <a:cubicBezTo>
                      <a:pt x="7945" y="16995"/>
                      <a:pt x="8032" y="17059"/>
                      <a:pt x="8456" y="17070"/>
                    </a:cubicBezTo>
                    <a:cubicBezTo>
                      <a:pt x="9339" y="17093"/>
                      <a:pt x="9413" y="17110"/>
                      <a:pt x="9145" y="17269"/>
                    </a:cubicBezTo>
                    <a:cubicBezTo>
                      <a:pt x="8818" y="17465"/>
                      <a:pt x="8821" y="18171"/>
                      <a:pt x="9145" y="18364"/>
                    </a:cubicBezTo>
                    <a:cubicBezTo>
                      <a:pt x="9326" y="18472"/>
                      <a:pt x="9317" y="18564"/>
                      <a:pt x="9145" y="18688"/>
                    </a:cubicBezTo>
                    <a:cubicBezTo>
                      <a:pt x="8873" y="18883"/>
                      <a:pt x="9076" y="19098"/>
                      <a:pt x="9521" y="19098"/>
                    </a:cubicBezTo>
                    <a:cubicBezTo>
                      <a:pt x="9874" y="19098"/>
                      <a:pt x="10232" y="19761"/>
                      <a:pt x="9938" y="19870"/>
                    </a:cubicBezTo>
                    <a:cubicBezTo>
                      <a:pt x="9662" y="19972"/>
                      <a:pt x="11096" y="20751"/>
                      <a:pt x="12047" y="21014"/>
                    </a:cubicBezTo>
                    <a:cubicBezTo>
                      <a:pt x="12484" y="21135"/>
                      <a:pt x="13015" y="21320"/>
                      <a:pt x="13216" y="21425"/>
                    </a:cubicBezTo>
                    <a:cubicBezTo>
                      <a:pt x="13455" y="21549"/>
                      <a:pt x="13789" y="21592"/>
                      <a:pt x="14156" y="21537"/>
                    </a:cubicBezTo>
                    <a:cubicBezTo>
                      <a:pt x="14591" y="21472"/>
                      <a:pt x="14866" y="21496"/>
                      <a:pt x="15012" y="21599"/>
                    </a:cubicBezTo>
                    <a:cubicBezTo>
                      <a:pt x="15024" y="21538"/>
                      <a:pt x="15033" y="21470"/>
                      <a:pt x="15012" y="21437"/>
                    </a:cubicBezTo>
                    <a:cubicBezTo>
                      <a:pt x="14855" y="21193"/>
                      <a:pt x="17435" y="20346"/>
                      <a:pt x="17664" y="20566"/>
                    </a:cubicBezTo>
                    <a:cubicBezTo>
                      <a:pt x="17824" y="20721"/>
                      <a:pt x="18565" y="20545"/>
                      <a:pt x="19438" y="20131"/>
                    </a:cubicBezTo>
                    <a:cubicBezTo>
                      <a:pt x="19479" y="20112"/>
                      <a:pt x="19521" y="20098"/>
                      <a:pt x="19564" y="20081"/>
                    </a:cubicBezTo>
                    <a:cubicBezTo>
                      <a:pt x="19361" y="19938"/>
                      <a:pt x="19441" y="19845"/>
                      <a:pt x="19940" y="19621"/>
                    </a:cubicBezTo>
                    <a:cubicBezTo>
                      <a:pt x="20566" y="19339"/>
                      <a:pt x="20611" y="19226"/>
                      <a:pt x="20629" y="17829"/>
                    </a:cubicBezTo>
                    <a:cubicBezTo>
                      <a:pt x="20639" y="17009"/>
                      <a:pt x="20733" y="16250"/>
                      <a:pt x="20837" y="16149"/>
                    </a:cubicBezTo>
                    <a:cubicBezTo>
                      <a:pt x="20942" y="16049"/>
                      <a:pt x="20948" y="15791"/>
                      <a:pt x="20858" y="15577"/>
                    </a:cubicBezTo>
                    <a:cubicBezTo>
                      <a:pt x="20768" y="15364"/>
                      <a:pt x="20826" y="15150"/>
                      <a:pt x="20983" y="15092"/>
                    </a:cubicBezTo>
                    <a:cubicBezTo>
                      <a:pt x="21182" y="15019"/>
                      <a:pt x="21164" y="14810"/>
                      <a:pt x="20900" y="14433"/>
                    </a:cubicBezTo>
                    <a:cubicBezTo>
                      <a:pt x="20497" y="13857"/>
                      <a:pt x="20749" y="13561"/>
                      <a:pt x="21380" y="13873"/>
                    </a:cubicBezTo>
                    <a:cubicBezTo>
                      <a:pt x="21414" y="13889"/>
                      <a:pt x="21450" y="13885"/>
                      <a:pt x="21485" y="13898"/>
                    </a:cubicBezTo>
                    <a:cubicBezTo>
                      <a:pt x="21518" y="13791"/>
                      <a:pt x="21548" y="13691"/>
                      <a:pt x="21589" y="13586"/>
                    </a:cubicBezTo>
                    <a:cubicBezTo>
                      <a:pt x="21600" y="13559"/>
                      <a:pt x="21584" y="13527"/>
                      <a:pt x="21589" y="13499"/>
                    </a:cubicBezTo>
                    <a:cubicBezTo>
                      <a:pt x="21579" y="13407"/>
                      <a:pt x="21578" y="13380"/>
                      <a:pt x="21568" y="13313"/>
                    </a:cubicBezTo>
                    <a:cubicBezTo>
                      <a:pt x="21547" y="13277"/>
                      <a:pt x="21523" y="13240"/>
                      <a:pt x="21485" y="13226"/>
                    </a:cubicBezTo>
                    <a:cubicBezTo>
                      <a:pt x="21369" y="13183"/>
                      <a:pt x="21331" y="13034"/>
                      <a:pt x="21401" y="12902"/>
                    </a:cubicBezTo>
                    <a:cubicBezTo>
                      <a:pt x="21424" y="12859"/>
                      <a:pt x="21427" y="12801"/>
                      <a:pt x="21422" y="12740"/>
                    </a:cubicBezTo>
                    <a:cubicBezTo>
                      <a:pt x="21409" y="12704"/>
                      <a:pt x="21393" y="12708"/>
                      <a:pt x="21380" y="12666"/>
                    </a:cubicBezTo>
                    <a:cubicBezTo>
                      <a:pt x="21327" y="12492"/>
                      <a:pt x="21138" y="12289"/>
                      <a:pt x="20963" y="12230"/>
                    </a:cubicBezTo>
                    <a:cubicBezTo>
                      <a:pt x="20787" y="12172"/>
                      <a:pt x="20712" y="12079"/>
                      <a:pt x="20775" y="12019"/>
                    </a:cubicBezTo>
                    <a:cubicBezTo>
                      <a:pt x="20858" y="11938"/>
                      <a:pt x="20735" y="11640"/>
                      <a:pt x="20545" y="11322"/>
                    </a:cubicBezTo>
                    <a:cubicBezTo>
                      <a:pt x="20506" y="11270"/>
                      <a:pt x="20503" y="11250"/>
                      <a:pt x="20462" y="11198"/>
                    </a:cubicBezTo>
                    <a:cubicBezTo>
                      <a:pt x="20201" y="10867"/>
                      <a:pt x="19906" y="10543"/>
                      <a:pt x="19752" y="10451"/>
                    </a:cubicBezTo>
                    <a:cubicBezTo>
                      <a:pt x="19564" y="10339"/>
                      <a:pt x="19462" y="10214"/>
                      <a:pt x="19480" y="10140"/>
                    </a:cubicBezTo>
                    <a:cubicBezTo>
                      <a:pt x="19366" y="10006"/>
                      <a:pt x="19287" y="9871"/>
                      <a:pt x="19271" y="9754"/>
                    </a:cubicBezTo>
                    <a:cubicBezTo>
                      <a:pt x="19260" y="9669"/>
                      <a:pt x="19204" y="9550"/>
                      <a:pt x="19146" y="9431"/>
                    </a:cubicBezTo>
                    <a:cubicBezTo>
                      <a:pt x="19103" y="9368"/>
                      <a:pt x="19070" y="9322"/>
                      <a:pt x="19021" y="9257"/>
                    </a:cubicBezTo>
                    <a:cubicBezTo>
                      <a:pt x="18933" y="9141"/>
                      <a:pt x="18923" y="9084"/>
                      <a:pt x="18854" y="8983"/>
                    </a:cubicBezTo>
                    <a:cubicBezTo>
                      <a:pt x="18850" y="8978"/>
                      <a:pt x="18858" y="8975"/>
                      <a:pt x="18854" y="8971"/>
                    </a:cubicBezTo>
                    <a:cubicBezTo>
                      <a:pt x="18665" y="8751"/>
                      <a:pt x="18506" y="8525"/>
                      <a:pt x="18499" y="8473"/>
                    </a:cubicBezTo>
                    <a:cubicBezTo>
                      <a:pt x="18497" y="8461"/>
                      <a:pt x="18466" y="8439"/>
                      <a:pt x="18457" y="8423"/>
                    </a:cubicBezTo>
                    <a:cubicBezTo>
                      <a:pt x="17888" y="8336"/>
                      <a:pt x="17318" y="8141"/>
                      <a:pt x="17163" y="7901"/>
                    </a:cubicBezTo>
                    <a:cubicBezTo>
                      <a:pt x="17048" y="7723"/>
                      <a:pt x="17359" y="7312"/>
                      <a:pt x="17664" y="7092"/>
                    </a:cubicBezTo>
                    <a:cubicBezTo>
                      <a:pt x="17314" y="6915"/>
                      <a:pt x="17000" y="6720"/>
                      <a:pt x="17121" y="6719"/>
                    </a:cubicBezTo>
                    <a:cubicBezTo>
                      <a:pt x="17257" y="6717"/>
                      <a:pt x="17124" y="6555"/>
                      <a:pt x="16829" y="6358"/>
                    </a:cubicBezTo>
                    <a:cubicBezTo>
                      <a:pt x="16043" y="5834"/>
                      <a:pt x="15124" y="4873"/>
                      <a:pt x="15304" y="4765"/>
                    </a:cubicBezTo>
                    <a:cubicBezTo>
                      <a:pt x="15390" y="4714"/>
                      <a:pt x="15236" y="4448"/>
                      <a:pt x="14970" y="4180"/>
                    </a:cubicBezTo>
                    <a:lnTo>
                      <a:pt x="14866" y="4068"/>
                    </a:lnTo>
                    <a:cubicBezTo>
                      <a:pt x="14692" y="4082"/>
                      <a:pt x="14466" y="3994"/>
                      <a:pt x="14323" y="3770"/>
                    </a:cubicBezTo>
                    <a:cubicBezTo>
                      <a:pt x="14198" y="3574"/>
                      <a:pt x="14174" y="3443"/>
                      <a:pt x="14302" y="3297"/>
                    </a:cubicBezTo>
                    <a:cubicBezTo>
                      <a:pt x="14095" y="3282"/>
                      <a:pt x="13941" y="3231"/>
                      <a:pt x="13989" y="3098"/>
                    </a:cubicBezTo>
                    <a:cubicBezTo>
                      <a:pt x="14005" y="3053"/>
                      <a:pt x="13992" y="3011"/>
                      <a:pt x="13989" y="2961"/>
                    </a:cubicBezTo>
                    <a:cubicBezTo>
                      <a:pt x="13876" y="2834"/>
                      <a:pt x="13751" y="2695"/>
                      <a:pt x="13718" y="2575"/>
                    </a:cubicBezTo>
                    <a:cubicBezTo>
                      <a:pt x="13715" y="2565"/>
                      <a:pt x="13687" y="2539"/>
                      <a:pt x="13676" y="2526"/>
                    </a:cubicBezTo>
                    <a:cubicBezTo>
                      <a:pt x="13645" y="2521"/>
                      <a:pt x="13622" y="2502"/>
                      <a:pt x="13592" y="2513"/>
                    </a:cubicBezTo>
                    <a:cubicBezTo>
                      <a:pt x="13484" y="2553"/>
                      <a:pt x="13285" y="2449"/>
                      <a:pt x="13154" y="2277"/>
                    </a:cubicBezTo>
                    <a:cubicBezTo>
                      <a:pt x="13106" y="2214"/>
                      <a:pt x="12984" y="2137"/>
                      <a:pt x="12862" y="2065"/>
                    </a:cubicBezTo>
                    <a:cubicBezTo>
                      <a:pt x="12608" y="1949"/>
                      <a:pt x="12339" y="1837"/>
                      <a:pt x="12047" y="1729"/>
                    </a:cubicBezTo>
                    <a:cubicBezTo>
                      <a:pt x="11603" y="1603"/>
                      <a:pt x="11003" y="1352"/>
                      <a:pt x="10690" y="1157"/>
                    </a:cubicBezTo>
                    <a:cubicBezTo>
                      <a:pt x="10365" y="955"/>
                      <a:pt x="9895" y="784"/>
                      <a:pt x="9646" y="784"/>
                    </a:cubicBezTo>
                    <a:cubicBezTo>
                      <a:pt x="9379" y="784"/>
                      <a:pt x="8950" y="597"/>
                      <a:pt x="8581" y="386"/>
                    </a:cubicBezTo>
                    <a:cubicBezTo>
                      <a:pt x="8067" y="524"/>
                      <a:pt x="7632" y="343"/>
                      <a:pt x="7558" y="0"/>
                    </a:cubicBezTo>
                    <a:cubicBezTo>
                      <a:pt x="7555" y="1"/>
                      <a:pt x="7540" y="-1"/>
                      <a:pt x="7537" y="0"/>
                    </a:cubicBezTo>
                    <a:close/>
                    <a:moveTo>
                      <a:pt x="0" y="796"/>
                    </a:moveTo>
                    <a:cubicBezTo>
                      <a:pt x="65" y="828"/>
                      <a:pt x="141" y="863"/>
                      <a:pt x="209" y="896"/>
                    </a:cubicBezTo>
                    <a:cubicBezTo>
                      <a:pt x="203" y="892"/>
                      <a:pt x="214" y="887"/>
                      <a:pt x="209" y="883"/>
                    </a:cubicBezTo>
                    <a:cubicBezTo>
                      <a:pt x="131" y="843"/>
                      <a:pt x="72" y="833"/>
                      <a:pt x="0" y="796"/>
                    </a:cubicBezTo>
                    <a:close/>
                  </a:path>
                </a:pathLst>
              </a:custGeom>
              <a:ln>
                <a:noFill/>
              </a:ln>
              <a:effectLst/>
            </p:spPr>
          </p:pic>
          <p:pic>
            <p:nvPicPr>
              <p:cNvPr id="374" name="Image" descr="Image"/>
              <p:cNvPicPr>
                <a:picLocks/>
              </p:cNvPicPr>
              <p:nvPr/>
            </p:nvPicPr>
            <p:blipFill>
              <a:blip r:embed="rId21"/>
              <a:stretch>
                <a:fillRect/>
              </a:stretch>
            </p:blipFill>
            <p:spPr>
              <a:xfrm>
                <a:off x="0" y="-1"/>
                <a:ext cx="482211" cy="790743"/>
              </a:xfrm>
              <a:prstGeom prst="rect">
                <a:avLst/>
              </a:prstGeom>
              <a:effectLst/>
            </p:spPr>
          </p:pic>
        </p:grpSp>
        <p:grpSp>
          <p:nvGrpSpPr>
            <p:cNvPr id="379" name="Image"/>
            <p:cNvGrpSpPr/>
            <p:nvPr/>
          </p:nvGrpSpPr>
          <p:grpSpPr>
            <a:xfrm rot="15553597">
              <a:off x="251980" y="850682"/>
              <a:ext cx="482212" cy="790743"/>
              <a:chOff x="0" y="0"/>
              <a:chExt cx="482210" cy="790741"/>
            </a:xfrm>
          </p:grpSpPr>
          <p:pic>
            <p:nvPicPr>
              <p:cNvPr id="378" name="Image" descr="Image"/>
              <p:cNvPicPr>
                <a:picLocks noChangeAspect="1"/>
              </p:cNvPicPr>
              <p:nvPr/>
            </p:nvPicPr>
            <p:blipFill>
              <a:blip r:embed="rId20" cstate="print">
                <a:extLst>
                  <a:ext uri="{28A0092B-C50C-407E-A947-70E740481C1C}">
                    <a14:useLocalDpi xmlns:a14="http://schemas.microsoft.com/office/drawing/2010/main"/>
                  </a:ext>
                </a:extLst>
              </a:blip>
              <a:srcRect/>
              <a:stretch>
                <a:fillRect/>
              </a:stretch>
            </p:blipFill>
            <p:spPr>
              <a:xfrm>
                <a:off x="35921" y="40774"/>
                <a:ext cx="410446" cy="688986"/>
              </a:xfrm>
              <a:custGeom>
                <a:avLst/>
                <a:gdLst/>
                <a:ahLst/>
                <a:cxnLst>
                  <a:cxn ang="0">
                    <a:pos x="wd2" y="hd2"/>
                  </a:cxn>
                  <a:cxn ang="5400000">
                    <a:pos x="wd2" y="hd2"/>
                  </a:cxn>
                  <a:cxn ang="10800000">
                    <a:pos x="wd2" y="hd2"/>
                  </a:cxn>
                  <a:cxn ang="16200000">
                    <a:pos x="wd2" y="hd2"/>
                  </a:cxn>
                </a:cxnLst>
                <a:rect l="0" t="0" r="r" b="b"/>
                <a:pathLst>
                  <a:path w="21593" h="21599" extrusionOk="0">
                    <a:moveTo>
                      <a:pt x="7537" y="0"/>
                    </a:moveTo>
                    <a:cubicBezTo>
                      <a:pt x="7440" y="29"/>
                      <a:pt x="7326" y="47"/>
                      <a:pt x="7182" y="25"/>
                    </a:cubicBezTo>
                    <a:cubicBezTo>
                      <a:pt x="7082" y="9"/>
                      <a:pt x="6977" y="3"/>
                      <a:pt x="6890" y="12"/>
                    </a:cubicBezTo>
                    <a:cubicBezTo>
                      <a:pt x="6803" y="22"/>
                      <a:pt x="6733" y="45"/>
                      <a:pt x="6702" y="75"/>
                    </a:cubicBezTo>
                    <a:cubicBezTo>
                      <a:pt x="6671" y="105"/>
                      <a:pt x="6508" y="121"/>
                      <a:pt x="6285" y="137"/>
                    </a:cubicBezTo>
                    <a:cubicBezTo>
                      <a:pt x="6074" y="152"/>
                      <a:pt x="5817" y="167"/>
                      <a:pt x="5533" y="162"/>
                    </a:cubicBezTo>
                    <a:cubicBezTo>
                      <a:pt x="4948" y="150"/>
                      <a:pt x="4375" y="193"/>
                      <a:pt x="4259" y="261"/>
                    </a:cubicBezTo>
                    <a:cubicBezTo>
                      <a:pt x="4144" y="330"/>
                      <a:pt x="3932" y="366"/>
                      <a:pt x="3800" y="336"/>
                    </a:cubicBezTo>
                    <a:cubicBezTo>
                      <a:pt x="3668" y="306"/>
                      <a:pt x="3420" y="418"/>
                      <a:pt x="3236" y="585"/>
                    </a:cubicBezTo>
                    <a:cubicBezTo>
                      <a:pt x="3214" y="605"/>
                      <a:pt x="3194" y="604"/>
                      <a:pt x="3174" y="622"/>
                    </a:cubicBezTo>
                    <a:cubicBezTo>
                      <a:pt x="3153" y="650"/>
                      <a:pt x="3159" y="675"/>
                      <a:pt x="3111" y="709"/>
                    </a:cubicBezTo>
                    <a:cubicBezTo>
                      <a:pt x="3050" y="753"/>
                      <a:pt x="2996" y="755"/>
                      <a:pt x="2944" y="771"/>
                    </a:cubicBezTo>
                    <a:cubicBezTo>
                      <a:pt x="2929" y="777"/>
                      <a:pt x="2896" y="793"/>
                      <a:pt x="2881" y="796"/>
                    </a:cubicBezTo>
                    <a:cubicBezTo>
                      <a:pt x="2866" y="799"/>
                      <a:pt x="2855" y="796"/>
                      <a:pt x="2840" y="796"/>
                    </a:cubicBezTo>
                    <a:cubicBezTo>
                      <a:pt x="2772" y="799"/>
                      <a:pt x="2715" y="788"/>
                      <a:pt x="2631" y="747"/>
                    </a:cubicBezTo>
                    <a:cubicBezTo>
                      <a:pt x="2623" y="743"/>
                      <a:pt x="2617" y="738"/>
                      <a:pt x="2610" y="734"/>
                    </a:cubicBezTo>
                    <a:cubicBezTo>
                      <a:pt x="2537" y="700"/>
                      <a:pt x="2462" y="693"/>
                      <a:pt x="2401" y="684"/>
                    </a:cubicBezTo>
                    <a:cubicBezTo>
                      <a:pt x="2281" y="676"/>
                      <a:pt x="2141" y="744"/>
                      <a:pt x="1942" y="846"/>
                    </a:cubicBezTo>
                    <a:cubicBezTo>
                      <a:pt x="1881" y="905"/>
                      <a:pt x="1840" y="970"/>
                      <a:pt x="1879" y="1008"/>
                    </a:cubicBezTo>
                    <a:cubicBezTo>
                      <a:pt x="1941" y="1067"/>
                      <a:pt x="1883" y="1189"/>
                      <a:pt x="1754" y="1282"/>
                    </a:cubicBezTo>
                    <a:cubicBezTo>
                      <a:pt x="1477" y="1480"/>
                      <a:pt x="1284" y="1428"/>
                      <a:pt x="752" y="1145"/>
                    </a:cubicBezTo>
                    <a:cubicBezTo>
                      <a:pt x="725" y="1136"/>
                      <a:pt x="716" y="1142"/>
                      <a:pt x="689" y="1132"/>
                    </a:cubicBezTo>
                    <a:cubicBezTo>
                      <a:pt x="1246" y="1438"/>
                      <a:pt x="1360" y="1615"/>
                      <a:pt x="1190" y="1804"/>
                    </a:cubicBezTo>
                    <a:cubicBezTo>
                      <a:pt x="1070" y="1938"/>
                      <a:pt x="1007" y="2352"/>
                      <a:pt x="981" y="2799"/>
                    </a:cubicBezTo>
                    <a:cubicBezTo>
                      <a:pt x="1004" y="2977"/>
                      <a:pt x="1040" y="3016"/>
                      <a:pt x="1065" y="3272"/>
                    </a:cubicBezTo>
                    <a:cubicBezTo>
                      <a:pt x="1122" y="3856"/>
                      <a:pt x="1201" y="4242"/>
                      <a:pt x="1295" y="4641"/>
                    </a:cubicBezTo>
                    <a:cubicBezTo>
                      <a:pt x="1310" y="4708"/>
                      <a:pt x="1318" y="4811"/>
                      <a:pt x="1336" y="4877"/>
                    </a:cubicBezTo>
                    <a:cubicBezTo>
                      <a:pt x="1354" y="4893"/>
                      <a:pt x="1354" y="4898"/>
                      <a:pt x="1378" y="4915"/>
                    </a:cubicBezTo>
                    <a:cubicBezTo>
                      <a:pt x="1509" y="5009"/>
                      <a:pt x="1571" y="5123"/>
                      <a:pt x="1503" y="5163"/>
                    </a:cubicBezTo>
                    <a:cubicBezTo>
                      <a:pt x="1478" y="5179"/>
                      <a:pt x="1496" y="5296"/>
                      <a:pt x="1524" y="5412"/>
                    </a:cubicBezTo>
                    <a:cubicBezTo>
                      <a:pt x="1664" y="5798"/>
                      <a:pt x="1791" y="6159"/>
                      <a:pt x="2067" y="6719"/>
                    </a:cubicBezTo>
                    <a:cubicBezTo>
                      <a:pt x="2325" y="7241"/>
                      <a:pt x="2720" y="7726"/>
                      <a:pt x="3007" y="7876"/>
                    </a:cubicBezTo>
                    <a:cubicBezTo>
                      <a:pt x="3634" y="8203"/>
                      <a:pt x="3863" y="8656"/>
                      <a:pt x="3529" y="8896"/>
                    </a:cubicBezTo>
                    <a:cubicBezTo>
                      <a:pt x="3327" y="9041"/>
                      <a:pt x="3338" y="9129"/>
                      <a:pt x="3549" y="9282"/>
                    </a:cubicBezTo>
                    <a:cubicBezTo>
                      <a:pt x="3698" y="9389"/>
                      <a:pt x="3768" y="9500"/>
                      <a:pt x="3696" y="9543"/>
                    </a:cubicBezTo>
                    <a:cubicBezTo>
                      <a:pt x="3660" y="9564"/>
                      <a:pt x="3661" y="9637"/>
                      <a:pt x="3716" y="9717"/>
                    </a:cubicBezTo>
                    <a:cubicBezTo>
                      <a:pt x="3726" y="9725"/>
                      <a:pt x="3749" y="9734"/>
                      <a:pt x="3758" y="9742"/>
                    </a:cubicBezTo>
                    <a:cubicBezTo>
                      <a:pt x="3811" y="9784"/>
                      <a:pt x="3849" y="9832"/>
                      <a:pt x="3904" y="9866"/>
                    </a:cubicBezTo>
                    <a:cubicBezTo>
                      <a:pt x="4046" y="9955"/>
                      <a:pt x="4109" y="10017"/>
                      <a:pt x="4176" y="10078"/>
                    </a:cubicBezTo>
                    <a:cubicBezTo>
                      <a:pt x="4373" y="10114"/>
                      <a:pt x="4534" y="10158"/>
                      <a:pt x="4573" y="10227"/>
                    </a:cubicBezTo>
                    <a:cubicBezTo>
                      <a:pt x="4615" y="10304"/>
                      <a:pt x="4518" y="10418"/>
                      <a:pt x="4364" y="10513"/>
                    </a:cubicBezTo>
                    <a:cubicBezTo>
                      <a:pt x="4380" y="10527"/>
                      <a:pt x="4385" y="10536"/>
                      <a:pt x="4405" y="10551"/>
                    </a:cubicBezTo>
                    <a:cubicBezTo>
                      <a:pt x="4498" y="10617"/>
                      <a:pt x="4542" y="10672"/>
                      <a:pt x="4552" y="10725"/>
                    </a:cubicBezTo>
                    <a:cubicBezTo>
                      <a:pt x="4684" y="10754"/>
                      <a:pt x="4690" y="10855"/>
                      <a:pt x="4656" y="11111"/>
                    </a:cubicBezTo>
                    <a:cubicBezTo>
                      <a:pt x="4652" y="11138"/>
                      <a:pt x="4678" y="11148"/>
                      <a:pt x="4677" y="11173"/>
                    </a:cubicBezTo>
                    <a:cubicBezTo>
                      <a:pt x="4986" y="11227"/>
                      <a:pt x="5057" y="11309"/>
                      <a:pt x="4969" y="11509"/>
                    </a:cubicBezTo>
                    <a:cubicBezTo>
                      <a:pt x="4952" y="11549"/>
                      <a:pt x="4969" y="11615"/>
                      <a:pt x="4969" y="11670"/>
                    </a:cubicBezTo>
                    <a:cubicBezTo>
                      <a:pt x="5002" y="11688"/>
                      <a:pt x="5014" y="11704"/>
                      <a:pt x="5053" y="11720"/>
                    </a:cubicBezTo>
                    <a:cubicBezTo>
                      <a:pt x="5293" y="11820"/>
                      <a:pt x="5426" y="11948"/>
                      <a:pt x="5366" y="12006"/>
                    </a:cubicBezTo>
                    <a:cubicBezTo>
                      <a:pt x="5306" y="12064"/>
                      <a:pt x="5396" y="12152"/>
                      <a:pt x="5575" y="12193"/>
                    </a:cubicBezTo>
                    <a:cubicBezTo>
                      <a:pt x="5586" y="12196"/>
                      <a:pt x="5606" y="12202"/>
                      <a:pt x="5616" y="12205"/>
                    </a:cubicBezTo>
                    <a:lnTo>
                      <a:pt x="5679" y="12156"/>
                    </a:lnTo>
                    <a:cubicBezTo>
                      <a:pt x="5941" y="11948"/>
                      <a:pt x="6178" y="11874"/>
                      <a:pt x="6431" y="11932"/>
                    </a:cubicBezTo>
                    <a:cubicBezTo>
                      <a:pt x="6728" y="12000"/>
                      <a:pt x="6740" y="12058"/>
                      <a:pt x="6535" y="12205"/>
                    </a:cubicBezTo>
                    <a:cubicBezTo>
                      <a:pt x="6394" y="12307"/>
                      <a:pt x="6350" y="12451"/>
                      <a:pt x="6431" y="12529"/>
                    </a:cubicBezTo>
                    <a:cubicBezTo>
                      <a:pt x="6511" y="12607"/>
                      <a:pt x="6422" y="12783"/>
                      <a:pt x="6222" y="12915"/>
                    </a:cubicBezTo>
                    <a:cubicBezTo>
                      <a:pt x="6136" y="12971"/>
                      <a:pt x="6077" y="13028"/>
                      <a:pt x="6034" y="13089"/>
                    </a:cubicBezTo>
                    <a:cubicBezTo>
                      <a:pt x="6055" y="13136"/>
                      <a:pt x="6067" y="13188"/>
                      <a:pt x="6034" y="13238"/>
                    </a:cubicBezTo>
                    <a:cubicBezTo>
                      <a:pt x="5971" y="13336"/>
                      <a:pt x="6105" y="13484"/>
                      <a:pt x="6347" y="13562"/>
                    </a:cubicBezTo>
                    <a:cubicBezTo>
                      <a:pt x="6588" y="13639"/>
                      <a:pt x="6746" y="13734"/>
                      <a:pt x="6681" y="13773"/>
                    </a:cubicBezTo>
                    <a:cubicBezTo>
                      <a:pt x="6617" y="13812"/>
                      <a:pt x="6651" y="13945"/>
                      <a:pt x="6765" y="14072"/>
                    </a:cubicBezTo>
                    <a:cubicBezTo>
                      <a:pt x="6900" y="14222"/>
                      <a:pt x="6905" y="14319"/>
                      <a:pt x="6765" y="14370"/>
                    </a:cubicBezTo>
                    <a:cubicBezTo>
                      <a:pt x="6485" y="14473"/>
                      <a:pt x="6485" y="15038"/>
                      <a:pt x="6765" y="15142"/>
                    </a:cubicBezTo>
                    <a:cubicBezTo>
                      <a:pt x="6884" y="15186"/>
                      <a:pt x="6921" y="15283"/>
                      <a:pt x="6848" y="15353"/>
                    </a:cubicBezTo>
                    <a:cubicBezTo>
                      <a:pt x="6774" y="15425"/>
                      <a:pt x="6898" y="15463"/>
                      <a:pt x="7120" y="15440"/>
                    </a:cubicBezTo>
                    <a:cubicBezTo>
                      <a:pt x="7395" y="15412"/>
                      <a:pt x="7494" y="15474"/>
                      <a:pt x="7496" y="15652"/>
                    </a:cubicBezTo>
                    <a:cubicBezTo>
                      <a:pt x="7497" y="15792"/>
                      <a:pt x="7635" y="16039"/>
                      <a:pt x="7788" y="16199"/>
                    </a:cubicBezTo>
                    <a:cubicBezTo>
                      <a:pt x="7940" y="16360"/>
                      <a:pt x="8033" y="16616"/>
                      <a:pt x="7997" y="16772"/>
                    </a:cubicBezTo>
                    <a:cubicBezTo>
                      <a:pt x="7945" y="16995"/>
                      <a:pt x="8032" y="17059"/>
                      <a:pt x="8456" y="17070"/>
                    </a:cubicBezTo>
                    <a:cubicBezTo>
                      <a:pt x="9339" y="17093"/>
                      <a:pt x="9413" y="17110"/>
                      <a:pt x="9145" y="17269"/>
                    </a:cubicBezTo>
                    <a:cubicBezTo>
                      <a:pt x="8818" y="17465"/>
                      <a:pt x="8821" y="18171"/>
                      <a:pt x="9145" y="18364"/>
                    </a:cubicBezTo>
                    <a:cubicBezTo>
                      <a:pt x="9326" y="18472"/>
                      <a:pt x="9317" y="18564"/>
                      <a:pt x="9145" y="18688"/>
                    </a:cubicBezTo>
                    <a:cubicBezTo>
                      <a:pt x="8873" y="18883"/>
                      <a:pt x="9076" y="19098"/>
                      <a:pt x="9521" y="19098"/>
                    </a:cubicBezTo>
                    <a:cubicBezTo>
                      <a:pt x="9874" y="19098"/>
                      <a:pt x="10232" y="19761"/>
                      <a:pt x="9938" y="19870"/>
                    </a:cubicBezTo>
                    <a:cubicBezTo>
                      <a:pt x="9662" y="19972"/>
                      <a:pt x="11096" y="20751"/>
                      <a:pt x="12047" y="21014"/>
                    </a:cubicBezTo>
                    <a:cubicBezTo>
                      <a:pt x="12484" y="21135"/>
                      <a:pt x="13015" y="21320"/>
                      <a:pt x="13216" y="21425"/>
                    </a:cubicBezTo>
                    <a:cubicBezTo>
                      <a:pt x="13455" y="21549"/>
                      <a:pt x="13789" y="21592"/>
                      <a:pt x="14156" y="21537"/>
                    </a:cubicBezTo>
                    <a:cubicBezTo>
                      <a:pt x="14591" y="21472"/>
                      <a:pt x="14866" y="21496"/>
                      <a:pt x="15012" y="21599"/>
                    </a:cubicBezTo>
                    <a:cubicBezTo>
                      <a:pt x="15024" y="21538"/>
                      <a:pt x="15033" y="21470"/>
                      <a:pt x="15012" y="21437"/>
                    </a:cubicBezTo>
                    <a:cubicBezTo>
                      <a:pt x="14855" y="21193"/>
                      <a:pt x="17435" y="20346"/>
                      <a:pt x="17664" y="20566"/>
                    </a:cubicBezTo>
                    <a:cubicBezTo>
                      <a:pt x="17824" y="20721"/>
                      <a:pt x="18565" y="20545"/>
                      <a:pt x="19438" y="20131"/>
                    </a:cubicBezTo>
                    <a:cubicBezTo>
                      <a:pt x="19479" y="20112"/>
                      <a:pt x="19521" y="20098"/>
                      <a:pt x="19564" y="20081"/>
                    </a:cubicBezTo>
                    <a:cubicBezTo>
                      <a:pt x="19361" y="19938"/>
                      <a:pt x="19441" y="19845"/>
                      <a:pt x="19940" y="19621"/>
                    </a:cubicBezTo>
                    <a:cubicBezTo>
                      <a:pt x="20566" y="19339"/>
                      <a:pt x="20611" y="19226"/>
                      <a:pt x="20629" y="17829"/>
                    </a:cubicBezTo>
                    <a:cubicBezTo>
                      <a:pt x="20639" y="17009"/>
                      <a:pt x="20733" y="16250"/>
                      <a:pt x="20837" y="16149"/>
                    </a:cubicBezTo>
                    <a:cubicBezTo>
                      <a:pt x="20942" y="16049"/>
                      <a:pt x="20948" y="15791"/>
                      <a:pt x="20858" y="15577"/>
                    </a:cubicBezTo>
                    <a:cubicBezTo>
                      <a:pt x="20768" y="15364"/>
                      <a:pt x="20826" y="15150"/>
                      <a:pt x="20983" y="15092"/>
                    </a:cubicBezTo>
                    <a:cubicBezTo>
                      <a:pt x="21182" y="15019"/>
                      <a:pt x="21164" y="14810"/>
                      <a:pt x="20900" y="14433"/>
                    </a:cubicBezTo>
                    <a:cubicBezTo>
                      <a:pt x="20497" y="13857"/>
                      <a:pt x="20749" y="13561"/>
                      <a:pt x="21380" y="13873"/>
                    </a:cubicBezTo>
                    <a:cubicBezTo>
                      <a:pt x="21414" y="13889"/>
                      <a:pt x="21450" y="13885"/>
                      <a:pt x="21485" y="13898"/>
                    </a:cubicBezTo>
                    <a:cubicBezTo>
                      <a:pt x="21518" y="13791"/>
                      <a:pt x="21548" y="13691"/>
                      <a:pt x="21589" y="13586"/>
                    </a:cubicBezTo>
                    <a:cubicBezTo>
                      <a:pt x="21600" y="13559"/>
                      <a:pt x="21584" y="13527"/>
                      <a:pt x="21589" y="13499"/>
                    </a:cubicBezTo>
                    <a:cubicBezTo>
                      <a:pt x="21579" y="13407"/>
                      <a:pt x="21578" y="13380"/>
                      <a:pt x="21568" y="13313"/>
                    </a:cubicBezTo>
                    <a:cubicBezTo>
                      <a:pt x="21547" y="13277"/>
                      <a:pt x="21523" y="13240"/>
                      <a:pt x="21485" y="13226"/>
                    </a:cubicBezTo>
                    <a:cubicBezTo>
                      <a:pt x="21369" y="13183"/>
                      <a:pt x="21331" y="13034"/>
                      <a:pt x="21401" y="12902"/>
                    </a:cubicBezTo>
                    <a:cubicBezTo>
                      <a:pt x="21424" y="12859"/>
                      <a:pt x="21427" y="12801"/>
                      <a:pt x="21422" y="12740"/>
                    </a:cubicBezTo>
                    <a:cubicBezTo>
                      <a:pt x="21409" y="12704"/>
                      <a:pt x="21393" y="12708"/>
                      <a:pt x="21380" y="12666"/>
                    </a:cubicBezTo>
                    <a:cubicBezTo>
                      <a:pt x="21327" y="12492"/>
                      <a:pt x="21138" y="12289"/>
                      <a:pt x="20963" y="12230"/>
                    </a:cubicBezTo>
                    <a:cubicBezTo>
                      <a:pt x="20787" y="12172"/>
                      <a:pt x="20712" y="12079"/>
                      <a:pt x="20775" y="12019"/>
                    </a:cubicBezTo>
                    <a:cubicBezTo>
                      <a:pt x="20858" y="11938"/>
                      <a:pt x="20735" y="11640"/>
                      <a:pt x="20545" y="11322"/>
                    </a:cubicBezTo>
                    <a:cubicBezTo>
                      <a:pt x="20506" y="11270"/>
                      <a:pt x="20503" y="11250"/>
                      <a:pt x="20462" y="11198"/>
                    </a:cubicBezTo>
                    <a:cubicBezTo>
                      <a:pt x="20201" y="10867"/>
                      <a:pt x="19906" y="10543"/>
                      <a:pt x="19752" y="10451"/>
                    </a:cubicBezTo>
                    <a:cubicBezTo>
                      <a:pt x="19564" y="10339"/>
                      <a:pt x="19462" y="10214"/>
                      <a:pt x="19480" y="10140"/>
                    </a:cubicBezTo>
                    <a:cubicBezTo>
                      <a:pt x="19366" y="10006"/>
                      <a:pt x="19287" y="9871"/>
                      <a:pt x="19271" y="9754"/>
                    </a:cubicBezTo>
                    <a:cubicBezTo>
                      <a:pt x="19260" y="9669"/>
                      <a:pt x="19204" y="9550"/>
                      <a:pt x="19146" y="9431"/>
                    </a:cubicBezTo>
                    <a:cubicBezTo>
                      <a:pt x="19103" y="9368"/>
                      <a:pt x="19070" y="9322"/>
                      <a:pt x="19021" y="9257"/>
                    </a:cubicBezTo>
                    <a:cubicBezTo>
                      <a:pt x="18933" y="9141"/>
                      <a:pt x="18923" y="9084"/>
                      <a:pt x="18854" y="8983"/>
                    </a:cubicBezTo>
                    <a:cubicBezTo>
                      <a:pt x="18850" y="8978"/>
                      <a:pt x="18858" y="8975"/>
                      <a:pt x="18854" y="8971"/>
                    </a:cubicBezTo>
                    <a:cubicBezTo>
                      <a:pt x="18665" y="8751"/>
                      <a:pt x="18506" y="8525"/>
                      <a:pt x="18499" y="8473"/>
                    </a:cubicBezTo>
                    <a:cubicBezTo>
                      <a:pt x="18497" y="8461"/>
                      <a:pt x="18466" y="8439"/>
                      <a:pt x="18457" y="8423"/>
                    </a:cubicBezTo>
                    <a:cubicBezTo>
                      <a:pt x="17888" y="8336"/>
                      <a:pt x="17318" y="8141"/>
                      <a:pt x="17163" y="7901"/>
                    </a:cubicBezTo>
                    <a:cubicBezTo>
                      <a:pt x="17048" y="7723"/>
                      <a:pt x="17359" y="7312"/>
                      <a:pt x="17664" y="7092"/>
                    </a:cubicBezTo>
                    <a:cubicBezTo>
                      <a:pt x="17314" y="6915"/>
                      <a:pt x="17000" y="6720"/>
                      <a:pt x="17121" y="6719"/>
                    </a:cubicBezTo>
                    <a:cubicBezTo>
                      <a:pt x="17257" y="6717"/>
                      <a:pt x="17124" y="6555"/>
                      <a:pt x="16829" y="6358"/>
                    </a:cubicBezTo>
                    <a:cubicBezTo>
                      <a:pt x="16043" y="5834"/>
                      <a:pt x="15124" y="4873"/>
                      <a:pt x="15304" y="4765"/>
                    </a:cubicBezTo>
                    <a:cubicBezTo>
                      <a:pt x="15390" y="4714"/>
                      <a:pt x="15236" y="4448"/>
                      <a:pt x="14970" y="4180"/>
                    </a:cubicBezTo>
                    <a:lnTo>
                      <a:pt x="14866" y="4068"/>
                    </a:lnTo>
                    <a:cubicBezTo>
                      <a:pt x="14692" y="4082"/>
                      <a:pt x="14466" y="3994"/>
                      <a:pt x="14323" y="3770"/>
                    </a:cubicBezTo>
                    <a:cubicBezTo>
                      <a:pt x="14198" y="3574"/>
                      <a:pt x="14174" y="3443"/>
                      <a:pt x="14302" y="3297"/>
                    </a:cubicBezTo>
                    <a:cubicBezTo>
                      <a:pt x="14095" y="3282"/>
                      <a:pt x="13941" y="3231"/>
                      <a:pt x="13989" y="3098"/>
                    </a:cubicBezTo>
                    <a:cubicBezTo>
                      <a:pt x="14005" y="3053"/>
                      <a:pt x="13992" y="3011"/>
                      <a:pt x="13989" y="2961"/>
                    </a:cubicBezTo>
                    <a:cubicBezTo>
                      <a:pt x="13876" y="2834"/>
                      <a:pt x="13751" y="2695"/>
                      <a:pt x="13718" y="2575"/>
                    </a:cubicBezTo>
                    <a:cubicBezTo>
                      <a:pt x="13715" y="2565"/>
                      <a:pt x="13687" y="2539"/>
                      <a:pt x="13676" y="2526"/>
                    </a:cubicBezTo>
                    <a:cubicBezTo>
                      <a:pt x="13645" y="2521"/>
                      <a:pt x="13622" y="2502"/>
                      <a:pt x="13592" y="2513"/>
                    </a:cubicBezTo>
                    <a:cubicBezTo>
                      <a:pt x="13484" y="2553"/>
                      <a:pt x="13285" y="2449"/>
                      <a:pt x="13154" y="2277"/>
                    </a:cubicBezTo>
                    <a:cubicBezTo>
                      <a:pt x="13106" y="2214"/>
                      <a:pt x="12984" y="2137"/>
                      <a:pt x="12862" y="2065"/>
                    </a:cubicBezTo>
                    <a:cubicBezTo>
                      <a:pt x="12608" y="1949"/>
                      <a:pt x="12339" y="1837"/>
                      <a:pt x="12047" y="1729"/>
                    </a:cubicBezTo>
                    <a:cubicBezTo>
                      <a:pt x="11603" y="1603"/>
                      <a:pt x="11003" y="1352"/>
                      <a:pt x="10690" y="1157"/>
                    </a:cubicBezTo>
                    <a:cubicBezTo>
                      <a:pt x="10365" y="955"/>
                      <a:pt x="9895" y="784"/>
                      <a:pt x="9646" y="784"/>
                    </a:cubicBezTo>
                    <a:cubicBezTo>
                      <a:pt x="9379" y="784"/>
                      <a:pt x="8950" y="597"/>
                      <a:pt x="8581" y="386"/>
                    </a:cubicBezTo>
                    <a:cubicBezTo>
                      <a:pt x="8067" y="524"/>
                      <a:pt x="7632" y="343"/>
                      <a:pt x="7558" y="0"/>
                    </a:cubicBezTo>
                    <a:cubicBezTo>
                      <a:pt x="7555" y="1"/>
                      <a:pt x="7540" y="-1"/>
                      <a:pt x="7537" y="0"/>
                    </a:cubicBezTo>
                    <a:close/>
                    <a:moveTo>
                      <a:pt x="0" y="796"/>
                    </a:moveTo>
                    <a:cubicBezTo>
                      <a:pt x="65" y="828"/>
                      <a:pt x="141" y="863"/>
                      <a:pt x="209" y="896"/>
                    </a:cubicBezTo>
                    <a:cubicBezTo>
                      <a:pt x="203" y="892"/>
                      <a:pt x="214" y="887"/>
                      <a:pt x="209" y="883"/>
                    </a:cubicBezTo>
                    <a:cubicBezTo>
                      <a:pt x="131" y="843"/>
                      <a:pt x="72" y="833"/>
                      <a:pt x="0" y="796"/>
                    </a:cubicBezTo>
                    <a:close/>
                  </a:path>
                </a:pathLst>
              </a:custGeom>
              <a:ln>
                <a:noFill/>
              </a:ln>
              <a:effectLst/>
            </p:spPr>
          </p:pic>
          <p:pic>
            <p:nvPicPr>
              <p:cNvPr id="377" name="Image" descr="Image"/>
              <p:cNvPicPr>
                <a:picLocks/>
              </p:cNvPicPr>
              <p:nvPr/>
            </p:nvPicPr>
            <p:blipFill>
              <a:blip r:embed="rId21"/>
              <a:stretch>
                <a:fillRect/>
              </a:stretch>
            </p:blipFill>
            <p:spPr>
              <a:xfrm>
                <a:off x="0" y="-1"/>
                <a:ext cx="482211" cy="790743"/>
              </a:xfrm>
              <a:prstGeom prst="rect">
                <a:avLst/>
              </a:prstGeom>
              <a:effectLst/>
            </p:spPr>
          </p:pic>
        </p:grpSp>
        <p:grpSp>
          <p:nvGrpSpPr>
            <p:cNvPr id="382" name="Image"/>
            <p:cNvGrpSpPr/>
            <p:nvPr/>
          </p:nvGrpSpPr>
          <p:grpSpPr>
            <a:xfrm rot="6511922" flipH="1">
              <a:off x="983052" y="655136"/>
              <a:ext cx="361562" cy="604203"/>
              <a:chOff x="0" y="0"/>
              <a:chExt cx="361560" cy="604201"/>
            </a:xfrm>
          </p:grpSpPr>
          <p:pic>
            <p:nvPicPr>
              <p:cNvPr id="381" name="Image" descr="Image"/>
              <p:cNvPicPr>
                <a:picLocks noChangeAspect="1"/>
              </p:cNvPicPr>
              <p:nvPr/>
            </p:nvPicPr>
            <p:blipFill>
              <a:blip r:embed="rId22" cstate="print">
                <a:extLst>
                  <a:ext uri="{28A0092B-C50C-407E-A947-70E740481C1C}">
                    <a14:useLocalDpi xmlns:a14="http://schemas.microsoft.com/office/drawing/2010/main"/>
                  </a:ext>
                </a:extLst>
              </a:blip>
              <a:srcRect/>
              <a:stretch>
                <a:fillRect/>
              </a:stretch>
            </p:blipFill>
            <p:spPr>
              <a:xfrm>
                <a:off x="35921" y="40768"/>
                <a:ext cx="289775" cy="502452"/>
              </a:xfrm>
              <a:custGeom>
                <a:avLst/>
                <a:gdLst/>
                <a:ahLst/>
                <a:cxnLst>
                  <a:cxn ang="0">
                    <a:pos x="wd2" y="hd2"/>
                  </a:cxn>
                  <a:cxn ang="5400000">
                    <a:pos x="wd2" y="hd2"/>
                  </a:cxn>
                  <a:cxn ang="10800000">
                    <a:pos x="wd2" y="hd2"/>
                  </a:cxn>
                  <a:cxn ang="16200000">
                    <a:pos x="wd2" y="hd2"/>
                  </a:cxn>
                </a:cxnLst>
                <a:rect l="0" t="0" r="r" b="b"/>
                <a:pathLst>
                  <a:path w="21593" h="21599" extrusionOk="0">
                    <a:moveTo>
                      <a:pt x="7068" y="0"/>
                    </a:moveTo>
                    <a:cubicBezTo>
                      <a:pt x="6968" y="29"/>
                      <a:pt x="6861" y="56"/>
                      <a:pt x="6713" y="34"/>
                    </a:cubicBezTo>
                    <a:cubicBezTo>
                      <a:pt x="6609" y="18"/>
                      <a:pt x="6507" y="8"/>
                      <a:pt x="6417" y="17"/>
                    </a:cubicBezTo>
                    <a:cubicBezTo>
                      <a:pt x="6328" y="26"/>
                      <a:pt x="6242" y="56"/>
                      <a:pt x="6210" y="85"/>
                    </a:cubicBezTo>
                    <a:cubicBezTo>
                      <a:pt x="6178" y="116"/>
                      <a:pt x="6027" y="138"/>
                      <a:pt x="5796" y="154"/>
                    </a:cubicBezTo>
                    <a:cubicBezTo>
                      <a:pt x="5579" y="168"/>
                      <a:pt x="5291" y="176"/>
                      <a:pt x="4998" y="171"/>
                    </a:cubicBezTo>
                    <a:cubicBezTo>
                      <a:pt x="4394" y="159"/>
                      <a:pt x="3816" y="204"/>
                      <a:pt x="3697" y="273"/>
                    </a:cubicBezTo>
                    <a:cubicBezTo>
                      <a:pt x="3578" y="342"/>
                      <a:pt x="3359" y="371"/>
                      <a:pt x="3224" y="341"/>
                    </a:cubicBezTo>
                    <a:cubicBezTo>
                      <a:pt x="3088" y="311"/>
                      <a:pt x="2821" y="413"/>
                      <a:pt x="2632" y="580"/>
                    </a:cubicBezTo>
                    <a:cubicBezTo>
                      <a:pt x="2609" y="601"/>
                      <a:pt x="2594" y="614"/>
                      <a:pt x="2573" y="631"/>
                    </a:cubicBezTo>
                    <a:cubicBezTo>
                      <a:pt x="2551" y="659"/>
                      <a:pt x="2534" y="682"/>
                      <a:pt x="2484" y="717"/>
                    </a:cubicBezTo>
                    <a:cubicBezTo>
                      <a:pt x="2421" y="760"/>
                      <a:pt x="2390" y="769"/>
                      <a:pt x="2336" y="785"/>
                    </a:cubicBezTo>
                    <a:cubicBezTo>
                      <a:pt x="2320" y="790"/>
                      <a:pt x="2293" y="799"/>
                      <a:pt x="2277" y="802"/>
                    </a:cubicBezTo>
                    <a:cubicBezTo>
                      <a:pt x="2262" y="804"/>
                      <a:pt x="2234" y="802"/>
                      <a:pt x="2218" y="802"/>
                    </a:cubicBezTo>
                    <a:cubicBezTo>
                      <a:pt x="2148" y="804"/>
                      <a:pt x="2098" y="792"/>
                      <a:pt x="2011" y="751"/>
                    </a:cubicBezTo>
                    <a:cubicBezTo>
                      <a:pt x="2003" y="747"/>
                      <a:pt x="1989" y="754"/>
                      <a:pt x="1981" y="751"/>
                    </a:cubicBezTo>
                    <a:cubicBezTo>
                      <a:pt x="1906" y="716"/>
                      <a:pt x="1837" y="691"/>
                      <a:pt x="1774" y="682"/>
                    </a:cubicBezTo>
                    <a:cubicBezTo>
                      <a:pt x="1650" y="674"/>
                      <a:pt x="1477" y="751"/>
                      <a:pt x="1272" y="853"/>
                    </a:cubicBezTo>
                    <a:cubicBezTo>
                      <a:pt x="1209" y="912"/>
                      <a:pt x="1201" y="969"/>
                      <a:pt x="1242" y="1007"/>
                    </a:cubicBezTo>
                    <a:cubicBezTo>
                      <a:pt x="1306" y="1066"/>
                      <a:pt x="1228" y="1187"/>
                      <a:pt x="1094" y="1280"/>
                    </a:cubicBezTo>
                    <a:cubicBezTo>
                      <a:pt x="808" y="1478"/>
                      <a:pt x="609" y="1444"/>
                      <a:pt x="59" y="1160"/>
                    </a:cubicBezTo>
                    <a:cubicBezTo>
                      <a:pt x="32" y="1152"/>
                      <a:pt x="28" y="1153"/>
                      <a:pt x="0" y="1143"/>
                    </a:cubicBezTo>
                    <a:cubicBezTo>
                      <a:pt x="575" y="1449"/>
                      <a:pt x="707" y="1620"/>
                      <a:pt x="532" y="1808"/>
                    </a:cubicBezTo>
                    <a:cubicBezTo>
                      <a:pt x="408" y="1943"/>
                      <a:pt x="352" y="2351"/>
                      <a:pt x="325" y="2798"/>
                    </a:cubicBezTo>
                    <a:cubicBezTo>
                      <a:pt x="349" y="2975"/>
                      <a:pt x="358" y="3020"/>
                      <a:pt x="384" y="3276"/>
                    </a:cubicBezTo>
                    <a:cubicBezTo>
                      <a:pt x="444" y="3860"/>
                      <a:pt x="525" y="4242"/>
                      <a:pt x="621" y="4641"/>
                    </a:cubicBezTo>
                    <a:cubicBezTo>
                      <a:pt x="637" y="4708"/>
                      <a:pt x="632" y="4813"/>
                      <a:pt x="651" y="4879"/>
                    </a:cubicBezTo>
                    <a:cubicBezTo>
                      <a:pt x="669" y="4895"/>
                      <a:pt x="685" y="4897"/>
                      <a:pt x="710" y="4914"/>
                    </a:cubicBezTo>
                    <a:cubicBezTo>
                      <a:pt x="845" y="5008"/>
                      <a:pt x="898" y="5129"/>
                      <a:pt x="828" y="5169"/>
                    </a:cubicBezTo>
                    <a:cubicBezTo>
                      <a:pt x="802" y="5185"/>
                      <a:pt x="828" y="5309"/>
                      <a:pt x="858" y="5425"/>
                    </a:cubicBezTo>
                    <a:cubicBezTo>
                      <a:pt x="1002" y="5811"/>
                      <a:pt x="1164" y="6162"/>
                      <a:pt x="1449" y="6722"/>
                    </a:cubicBezTo>
                    <a:cubicBezTo>
                      <a:pt x="1715" y="7245"/>
                      <a:pt x="2100" y="7733"/>
                      <a:pt x="2395" y="7882"/>
                    </a:cubicBezTo>
                    <a:cubicBezTo>
                      <a:pt x="3043" y="8209"/>
                      <a:pt x="3273" y="8666"/>
                      <a:pt x="2928" y="8906"/>
                    </a:cubicBezTo>
                    <a:cubicBezTo>
                      <a:pt x="2720" y="9051"/>
                      <a:pt x="2739" y="9129"/>
                      <a:pt x="2957" y="9281"/>
                    </a:cubicBezTo>
                    <a:cubicBezTo>
                      <a:pt x="3111" y="9388"/>
                      <a:pt x="3180" y="9511"/>
                      <a:pt x="3105" y="9554"/>
                    </a:cubicBezTo>
                    <a:cubicBezTo>
                      <a:pt x="3068" y="9576"/>
                      <a:pt x="3078" y="9627"/>
                      <a:pt x="3135" y="9708"/>
                    </a:cubicBezTo>
                    <a:cubicBezTo>
                      <a:pt x="3145" y="9716"/>
                      <a:pt x="3154" y="9734"/>
                      <a:pt x="3164" y="9742"/>
                    </a:cubicBezTo>
                    <a:cubicBezTo>
                      <a:pt x="3219" y="9784"/>
                      <a:pt x="3255" y="9844"/>
                      <a:pt x="3312" y="9878"/>
                    </a:cubicBezTo>
                    <a:cubicBezTo>
                      <a:pt x="3459" y="9966"/>
                      <a:pt x="3539" y="10023"/>
                      <a:pt x="3608" y="10083"/>
                    </a:cubicBezTo>
                    <a:cubicBezTo>
                      <a:pt x="3811" y="10119"/>
                      <a:pt x="3982" y="10167"/>
                      <a:pt x="4022" y="10236"/>
                    </a:cubicBezTo>
                    <a:cubicBezTo>
                      <a:pt x="4066" y="10313"/>
                      <a:pt x="3945" y="10414"/>
                      <a:pt x="3785" y="10509"/>
                    </a:cubicBezTo>
                    <a:cubicBezTo>
                      <a:pt x="3803" y="10523"/>
                      <a:pt x="3824" y="10546"/>
                      <a:pt x="3845" y="10561"/>
                    </a:cubicBezTo>
                    <a:cubicBezTo>
                      <a:pt x="3940" y="10627"/>
                      <a:pt x="3983" y="10679"/>
                      <a:pt x="3992" y="10731"/>
                    </a:cubicBezTo>
                    <a:cubicBezTo>
                      <a:pt x="4129" y="10761"/>
                      <a:pt x="4146" y="10852"/>
                      <a:pt x="4111" y="11107"/>
                    </a:cubicBezTo>
                    <a:cubicBezTo>
                      <a:pt x="4107" y="11134"/>
                      <a:pt x="4112" y="11150"/>
                      <a:pt x="4111" y="11175"/>
                    </a:cubicBezTo>
                    <a:cubicBezTo>
                      <a:pt x="4429" y="11229"/>
                      <a:pt x="4526" y="11317"/>
                      <a:pt x="4436" y="11516"/>
                    </a:cubicBezTo>
                    <a:cubicBezTo>
                      <a:pt x="4418" y="11556"/>
                      <a:pt x="4407" y="11614"/>
                      <a:pt x="4406" y="11670"/>
                    </a:cubicBezTo>
                    <a:cubicBezTo>
                      <a:pt x="4440" y="11687"/>
                      <a:pt x="4455" y="11705"/>
                      <a:pt x="4495" y="11721"/>
                    </a:cubicBezTo>
                    <a:cubicBezTo>
                      <a:pt x="4743" y="11821"/>
                      <a:pt x="4912" y="11953"/>
                      <a:pt x="4850" y="12011"/>
                    </a:cubicBezTo>
                    <a:cubicBezTo>
                      <a:pt x="4788" y="12069"/>
                      <a:pt x="4873" y="12158"/>
                      <a:pt x="5057" y="12198"/>
                    </a:cubicBezTo>
                    <a:cubicBezTo>
                      <a:pt x="5069" y="12201"/>
                      <a:pt x="5076" y="12212"/>
                      <a:pt x="5087" y="12216"/>
                    </a:cubicBezTo>
                    <a:lnTo>
                      <a:pt x="5146" y="12164"/>
                    </a:lnTo>
                    <a:cubicBezTo>
                      <a:pt x="5417" y="11957"/>
                      <a:pt x="5654" y="11885"/>
                      <a:pt x="5915" y="11943"/>
                    </a:cubicBezTo>
                    <a:cubicBezTo>
                      <a:pt x="6222" y="12011"/>
                      <a:pt x="6245" y="12051"/>
                      <a:pt x="6033" y="12198"/>
                    </a:cubicBezTo>
                    <a:cubicBezTo>
                      <a:pt x="5887" y="12300"/>
                      <a:pt x="5861" y="12445"/>
                      <a:pt x="5944" y="12523"/>
                    </a:cubicBezTo>
                    <a:cubicBezTo>
                      <a:pt x="6027" y="12600"/>
                      <a:pt x="5914" y="12784"/>
                      <a:pt x="5708" y="12915"/>
                    </a:cubicBezTo>
                    <a:cubicBezTo>
                      <a:pt x="5619" y="12972"/>
                      <a:pt x="5574" y="13025"/>
                      <a:pt x="5530" y="13086"/>
                    </a:cubicBezTo>
                    <a:cubicBezTo>
                      <a:pt x="5552" y="13133"/>
                      <a:pt x="5534" y="13189"/>
                      <a:pt x="5501" y="13239"/>
                    </a:cubicBezTo>
                    <a:cubicBezTo>
                      <a:pt x="5436" y="13337"/>
                      <a:pt x="5605" y="13486"/>
                      <a:pt x="5856" y="13563"/>
                    </a:cubicBezTo>
                    <a:cubicBezTo>
                      <a:pt x="6104" y="13640"/>
                      <a:pt x="6248" y="13730"/>
                      <a:pt x="6181" y="13768"/>
                    </a:cubicBezTo>
                    <a:cubicBezTo>
                      <a:pt x="6114" y="13807"/>
                      <a:pt x="6152" y="13948"/>
                      <a:pt x="6270" y="14075"/>
                    </a:cubicBezTo>
                    <a:cubicBezTo>
                      <a:pt x="6409" y="14226"/>
                      <a:pt x="6414" y="14331"/>
                      <a:pt x="6270" y="14382"/>
                    </a:cubicBezTo>
                    <a:cubicBezTo>
                      <a:pt x="5981" y="14485"/>
                      <a:pt x="5980" y="15047"/>
                      <a:pt x="6270" y="15150"/>
                    </a:cubicBezTo>
                    <a:cubicBezTo>
                      <a:pt x="6393" y="15194"/>
                      <a:pt x="6433" y="15285"/>
                      <a:pt x="6358" y="15355"/>
                    </a:cubicBezTo>
                    <a:cubicBezTo>
                      <a:pt x="6282" y="15426"/>
                      <a:pt x="6396" y="15463"/>
                      <a:pt x="6624" y="15440"/>
                    </a:cubicBezTo>
                    <a:cubicBezTo>
                      <a:pt x="6909" y="15412"/>
                      <a:pt x="7037" y="15484"/>
                      <a:pt x="7038" y="15662"/>
                    </a:cubicBezTo>
                    <a:cubicBezTo>
                      <a:pt x="7040" y="15802"/>
                      <a:pt x="7177" y="16047"/>
                      <a:pt x="7334" y="16208"/>
                    </a:cubicBezTo>
                    <a:cubicBezTo>
                      <a:pt x="7492" y="16368"/>
                      <a:pt x="7578" y="16616"/>
                      <a:pt x="7541" y="16771"/>
                    </a:cubicBezTo>
                    <a:cubicBezTo>
                      <a:pt x="7488" y="16994"/>
                      <a:pt x="7607" y="17067"/>
                      <a:pt x="8044" y="17078"/>
                    </a:cubicBezTo>
                    <a:cubicBezTo>
                      <a:pt x="8956" y="17101"/>
                      <a:pt x="9001" y="17106"/>
                      <a:pt x="8724" y="17266"/>
                    </a:cubicBezTo>
                    <a:cubicBezTo>
                      <a:pt x="8386" y="17461"/>
                      <a:pt x="8390" y="18164"/>
                      <a:pt x="8724" y="18357"/>
                    </a:cubicBezTo>
                    <a:cubicBezTo>
                      <a:pt x="8911" y="18465"/>
                      <a:pt x="8902" y="18558"/>
                      <a:pt x="8724" y="18682"/>
                    </a:cubicBezTo>
                    <a:cubicBezTo>
                      <a:pt x="8443" y="18877"/>
                      <a:pt x="8650" y="19091"/>
                      <a:pt x="9109" y="19091"/>
                    </a:cubicBezTo>
                    <a:cubicBezTo>
                      <a:pt x="9473" y="19091"/>
                      <a:pt x="9855" y="19768"/>
                      <a:pt x="9552" y="19876"/>
                    </a:cubicBezTo>
                    <a:cubicBezTo>
                      <a:pt x="9267" y="19978"/>
                      <a:pt x="10759" y="20756"/>
                      <a:pt x="11741" y="21019"/>
                    </a:cubicBezTo>
                    <a:cubicBezTo>
                      <a:pt x="12191" y="21140"/>
                      <a:pt x="12716" y="21324"/>
                      <a:pt x="12924" y="21428"/>
                    </a:cubicBezTo>
                    <a:cubicBezTo>
                      <a:pt x="13170" y="21552"/>
                      <a:pt x="13520" y="21586"/>
                      <a:pt x="13900" y="21531"/>
                    </a:cubicBezTo>
                    <a:cubicBezTo>
                      <a:pt x="14348" y="21466"/>
                      <a:pt x="14636" y="21496"/>
                      <a:pt x="14787" y="21599"/>
                    </a:cubicBezTo>
                    <a:cubicBezTo>
                      <a:pt x="14799" y="21538"/>
                      <a:pt x="14809" y="21461"/>
                      <a:pt x="14787" y="21428"/>
                    </a:cubicBezTo>
                    <a:cubicBezTo>
                      <a:pt x="14625" y="21185"/>
                      <a:pt x="17301" y="20338"/>
                      <a:pt x="17537" y="20558"/>
                    </a:cubicBezTo>
                    <a:cubicBezTo>
                      <a:pt x="17703" y="20713"/>
                      <a:pt x="18469" y="20545"/>
                      <a:pt x="19371" y="20132"/>
                    </a:cubicBezTo>
                    <a:cubicBezTo>
                      <a:pt x="19412" y="20113"/>
                      <a:pt x="19445" y="20097"/>
                      <a:pt x="19489" y="20081"/>
                    </a:cubicBezTo>
                    <a:cubicBezTo>
                      <a:pt x="19279" y="19938"/>
                      <a:pt x="19359" y="19844"/>
                      <a:pt x="19873" y="19620"/>
                    </a:cubicBezTo>
                    <a:cubicBezTo>
                      <a:pt x="20520" y="19338"/>
                      <a:pt x="20565" y="19225"/>
                      <a:pt x="20583" y="17829"/>
                    </a:cubicBezTo>
                    <a:cubicBezTo>
                      <a:pt x="20594" y="17009"/>
                      <a:pt x="20712" y="16257"/>
                      <a:pt x="20820" y="16157"/>
                    </a:cubicBezTo>
                    <a:cubicBezTo>
                      <a:pt x="20928" y="16056"/>
                      <a:pt x="20913" y="15790"/>
                      <a:pt x="20820" y="15577"/>
                    </a:cubicBezTo>
                    <a:cubicBezTo>
                      <a:pt x="20727" y="15363"/>
                      <a:pt x="20805" y="15140"/>
                      <a:pt x="20968" y="15082"/>
                    </a:cubicBezTo>
                    <a:cubicBezTo>
                      <a:pt x="21172" y="15009"/>
                      <a:pt x="21122" y="14810"/>
                      <a:pt x="20849" y="14433"/>
                    </a:cubicBezTo>
                    <a:cubicBezTo>
                      <a:pt x="20433" y="13858"/>
                      <a:pt x="20701" y="13559"/>
                      <a:pt x="21352" y="13870"/>
                    </a:cubicBezTo>
                    <a:cubicBezTo>
                      <a:pt x="21386" y="13887"/>
                      <a:pt x="21434" y="13892"/>
                      <a:pt x="21470" y="13905"/>
                    </a:cubicBezTo>
                    <a:cubicBezTo>
                      <a:pt x="21504" y="13798"/>
                      <a:pt x="21546" y="13685"/>
                      <a:pt x="21589" y="13580"/>
                    </a:cubicBezTo>
                    <a:cubicBezTo>
                      <a:pt x="21600" y="13553"/>
                      <a:pt x="21584" y="13540"/>
                      <a:pt x="21589" y="13512"/>
                    </a:cubicBezTo>
                    <a:cubicBezTo>
                      <a:pt x="21578" y="13420"/>
                      <a:pt x="21569" y="13375"/>
                      <a:pt x="21559" y="13307"/>
                    </a:cubicBezTo>
                    <a:cubicBezTo>
                      <a:pt x="21537" y="13272"/>
                      <a:pt x="21510" y="13236"/>
                      <a:pt x="21470" y="13222"/>
                    </a:cubicBezTo>
                    <a:cubicBezTo>
                      <a:pt x="21351" y="13180"/>
                      <a:pt x="21309" y="13047"/>
                      <a:pt x="21382" y="12915"/>
                    </a:cubicBezTo>
                    <a:cubicBezTo>
                      <a:pt x="21406" y="12871"/>
                      <a:pt x="21416" y="12805"/>
                      <a:pt x="21411" y="12744"/>
                    </a:cubicBezTo>
                    <a:cubicBezTo>
                      <a:pt x="21398" y="12708"/>
                      <a:pt x="21395" y="12701"/>
                      <a:pt x="21382" y="12659"/>
                    </a:cubicBezTo>
                    <a:cubicBezTo>
                      <a:pt x="21326" y="12485"/>
                      <a:pt x="21119" y="12291"/>
                      <a:pt x="20938" y="12233"/>
                    </a:cubicBezTo>
                    <a:cubicBezTo>
                      <a:pt x="20757" y="12174"/>
                      <a:pt x="20666" y="12088"/>
                      <a:pt x="20731" y="12028"/>
                    </a:cubicBezTo>
                    <a:cubicBezTo>
                      <a:pt x="20817" y="11947"/>
                      <a:pt x="20690" y="11646"/>
                      <a:pt x="20494" y="11328"/>
                    </a:cubicBezTo>
                    <a:cubicBezTo>
                      <a:pt x="20454" y="11276"/>
                      <a:pt x="20448" y="11244"/>
                      <a:pt x="20406" y="11192"/>
                    </a:cubicBezTo>
                    <a:cubicBezTo>
                      <a:pt x="20136" y="10861"/>
                      <a:pt x="19826" y="10551"/>
                      <a:pt x="19666" y="10458"/>
                    </a:cubicBezTo>
                    <a:cubicBezTo>
                      <a:pt x="19473" y="10346"/>
                      <a:pt x="19381" y="10225"/>
                      <a:pt x="19400" y="10151"/>
                    </a:cubicBezTo>
                    <a:cubicBezTo>
                      <a:pt x="19283" y="10017"/>
                      <a:pt x="19209" y="9875"/>
                      <a:pt x="19193" y="9759"/>
                    </a:cubicBezTo>
                    <a:cubicBezTo>
                      <a:pt x="19182" y="9673"/>
                      <a:pt x="19105" y="9554"/>
                      <a:pt x="19045" y="9435"/>
                    </a:cubicBezTo>
                    <a:cubicBezTo>
                      <a:pt x="19001" y="9372"/>
                      <a:pt x="18978" y="9312"/>
                      <a:pt x="18927" y="9247"/>
                    </a:cubicBezTo>
                    <a:cubicBezTo>
                      <a:pt x="18836" y="9132"/>
                      <a:pt x="18851" y="9092"/>
                      <a:pt x="18779" y="8991"/>
                    </a:cubicBezTo>
                    <a:cubicBezTo>
                      <a:pt x="18775" y="8986"/>
                      <a:pt x="18754" y="8979"/>
                      <a:pt x="18750" y="8974"/>
                    </a:cubicBezTo>
                    <a:cubicBezTo>
                      <a:pt x="18554" y="8754"/>
                      <a:pt x="18402" y="8531"/>
                      <a:pt x="18395" y="8479"/>
                    </a:cubicBezTo>
                    <a:cubicBezTo>
                      <a:pt x="18393" y="8467"/>
                      <a:pt x="18345" y="8444"/>
                      <a:pt x="18336" y="8428"/>
                    </a:cubicBezTo>
                    <a:cubicBezTo>
                      <a:pt x="17748" y="8341"/>
                      <a:pt x="17165" y="8140"/>
                      <a:pt x="17005" y="7899"/>
                    </a:cubicBezTo>
                    <a:cubicBezTo>
                      <a:pt x="16886" y="7721"/>
                      <a:pt x="17222" y="7318"/>
                      <a:pt x="17537" y="7097"/>
                    </a:cubicBezTo>
                    <a:cubicBezTo>
                      <a:pt x="17175" y="6920"/>
                      <a:pt x="16850" y="6724"/>
                      <a:pt x="16975" y="6722"/>
                    </a:cubicBezTo>
                    <a:cubicBezTo>
                      <a:pt x="17115" y="6720"/>
                      <a:pt x="16955" y="6561"/>
                      <a:pt x="16650" y="6364"/>
                    </a:cubicBezTo>
                    <a:cubicBezTo>
                      <a:pt x="15839" y="5841"/>
                      <a:pt x="14896" y="4885"/>
                      <a:pt x="15082" y="4777"/>
                    </a:cubicBezTo>
                    <a:cubicBezTo>
                      <a:pt x="15171" y="4726"/>
                      <a:pt x="15031" y="4465"/>
                      <a:pt x="14757" y="4197"/>
                    </a:cubicBezTo>
                    <a:lnTo>
                      <a:pt x="14639" y="4078"/>
                    </a:lnTo>
                    <a:cubicBezTo>
                      <a:pt x="14459" y="4091"/>
                      <a:pt x="14225" y="3995"/>
                      <a:pt x="14077" y="3770"/>
                    </a:cubicBezTo>
                    <a:cubicBezTo>
                      <a:pt x="13948" y="3574"/>
                      <a:pt x="13915" y="3456"/>
                      <a:pt x="14047" y="3310"/>
                    </a:cubicBezTo>
                    <a:cubicBezTo>
                      <a:pt x="13833" y="3295"/>
                      <a:pt x="13673" y="3238"/>
                      <a:pt x="13722" y="3105"/>
                    </a:cubicBezTo>
                    <a:cubicBezTo>
                      <a:pt x="13739" y="3060"/>
                      <a:pt x="13725" y="3018"/>
                      <a:pt x="13722" y="2969"/>
                    </a:cubicBezTo>
                    <a:cubicBezTo>
                      <a:pt x="13606" y="2841"/>
                      <a:pt x="13491" y="2696"/>
                      <a:pt x="13456" y="2576"/>
                    </a:cubicBezTo>
                    <a:cubicBezTo>
                      <a:pt x="13453" y="2565"/>
                      <a:pt x="13409" y="2539"/>
                      <a:pt x="13397" y="2525"/>
                    </a:cubicBezTo>
                    <a:cubicBezTo>
                      <a:pt x="13365" y="2520"/>
                      <a:pt x="13338" y="2514"/>
                      <a:pt x="13308" y="2525"/>
                    </a:cubicBezTo>
                    <a:cubicBezTo>
                      <a:pt x="13196" y="2565"/>
                      <a:pt x="13000" y="2458"/>
                      <a:pt x="12864" y="2286"/>
                    </a:cubicBezTo>
                    <a:cubicBezTo>
                      <a:pt x="12815" y="2223"/>
                      <a:pt x="12695" y="2136"/>
                      <a:pt x="12569" y="2064"/>
                    </a:cubicBezTo>
                    <a:cubicBezTo>
                      <a:pt x="12307" y="1948"/>
                      <a:pt x="12012" y="1848"/>
                      <a:pt x="11711" y="1740"/>
                    </a:cubicBezTo>
                    <a:cubicBezTo>
                      <a:pt x="11252" y="1614"/>
                      <a:pt x="10644" y="1355"/>
                      <a:pt x="10321" y="1160"/>
                    </a:cubicBezTo>
                    <a:cubicBezTo>
                      <a:pt x="9986" y="958"/>
                      <a:pt x="9514" y="802"/>
                      <a:pt x="9256" y="802"/>
                    </a:cubicBezTo>
                    <a:cubicBezTo>
                      <a:pt x="8981" y="802"/>
                      <a:pt x="8543" y="604"/>
                      <a:pt x="8162" y="392"/>
                    </a:cubicBezTo>
                    <a:cubicBezTo>
                      <a:pt x="7631" y="531"/>
                      <a:pt x="7174" y="342"/>
                      <a:pt x="7098" y="0"/>
                    </a:cubicBezTo>
                    <a:cubicBezTo>
                      <a:pt x="7094" y="1"/>
                      <a:pt x="7071" y="-1"/>
                      <a:pt x="7068" y="0"/>
                    </a:cubicBezTo>
                    <a:close/>
                  </a:path>
                </a:pathLst>
              </a:custGeom>
              <a:ln>
                <a:noFill/>
              </a:ln>
              <a:effectLst/>
            </p:spPr>
          </p:pic>
          <p:pic>
            <p:nvPicPr>
              <p:cNvPr id="380" name="Image" descr="Image"/>
              <p:cNvPicPr>
                <a:picLocks/>
              </p:cNvPicPr>
              <p:nvPr/>
            </p:nvPicPr>
            <p:blipFill>
              <a:blip r:embed="rId23"/>
              <a:stretch>
                <a:fillRect/>
              </a:stretch>
            </p:blipFill>
            <p:spPr>
              <a:xfrm>
                <a:off x="-1" y="0"/>
                <a:ext cx="361562" cy="604202"/>
              </a:xfrm>
              <a:prstGeom prst="rect">
                <a:avLst/>
              </a:prstGeom>
              <a:effectLst/>
            </p:spPr>
          </p:pic>
        </p:grpSp>
        <p:grpSp>
          <p:nvGrpSpPr>
            <p:cNvPr id="385" name="Image"/>
            <p:cNvGrpSpPr/>
            <p:nvPr/>
          </p:nvGrpSpPr>
          <p:grpSpPr>
            <a:xfrm rot="17311921">
              <a:off x="750814" y="522927"/>
              <a:ext cx="264327" cy="434088"/>
              <a:chOff x="0" y="0"/>
              <a:chExt cx="264326" cy="434087"/>
            </a:xfrm>
          </p:grpSpPr>
          <p:pic>
            <p:nvPicPr>
              <p:cNvPr id="384" name="Image" descr="Image"/>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a:xfrm>
                <a:off x="35921" y="38939"/>
                <a:ext cx="192522" cy="334170"/>
              </a:xfrm>
              <a:custGeom>
                <a:avLst/>
                <a:gdLst/>
                <a:ahLst/>
                <a:cxnLst>
                  <a:cxn ang="0">
                    <a:pos x="wd2" y="hd2"/>
                  </a:cxn>
                  <a:cxn ang="5400000">
                    <a:pos x="wd2" y="hd2"/>
                  </a:cxn>
                  <a:cxn ang="10800000">
                    <a:pos x="wd2" y="hd2"/>
                  </a:cxn>
                  <a:cxn ang="16200000">
                    <a:pos x="wd2" y="hd2"/>
                  </a:cxn>
                </a:cxnLst>
                <a:rect l="0" t="0" r="r" b="b"/>
                <a:pathLst>
                  <a:path w="21593" h="21596" extrusionOk="0">
                    <a:moveTo>
                      <a:pt x="7078" y="0"/>
                    </a:moveTo>
                    <a:cubicBezTo>
                      <a:pt x="6977" y="29"/>
                      <a:pt x="6870" y="48"/>
                      <a:pt x="6721" y="26"/>
                    </a:cubicBezTo>
                    <a:cubicBezTo>
                      <a:pt x="6617" y="10"/>
                      <a:pt x="6499" y="16"/>
                      <a:pt x="6410" y="26"/>
                    </a:cubicBezTo>
                    <a:cubicBezTo>
                      <a:pt x="6320" y="35"/>
                      <a:pt x="6264" y="47"/>
                      <a:pt x="6232" y="77"/>
                    </a:cubicBezTo>
                    <a:cubicBezTo>
                      <a:pt x="6199" y="107"/>
                      <a:pt x="6018" y="138"/>
                      <a:pt x="5787" y="154"/>
                    </a:cubicBezTo>
                    <a:cubicBezTo>
                      <a:pt x="5569" y="169"/>
                      <a:pt x="5279" y="185"/>
                      <a:pt x="4985" y="180"/>
                    </a:cubicBezTo>
                    <a:cubicBezTo>
                      <a:pt x="4380" y="168"/>
                      <a:pt x="3814" y="213"/>
                      <a:pt x="3695" y="282"/>
                    </a:cubicBezTo>
                    <a:cubicBezTo>
                      <a:pt x="3575" y="351"/>
                      <a:pt x="3341" y="389"/>
                      <a:pt x="3205" y="359"/>
                    </a:cubicBezTo>
                    <a:cubicBezTo>
                      <a:pt x="3069" y="329"/>
                      <a:pt x="2816" y="423"/>
                      <a:pt x="2626" y="590"/>
                    </a:cubicBezTo>
                    <a:cubicBezTo>
                      <a:pt x="2603" y="610"/>
                      <a:pt x="2603" y="624"/>
                      <a:pt x="2582" y="641"/>
                    </a:cubicBezTo>
                    <a:cubicBezTo>
                      <a:pt x="2560" y="669"/>
                      <a:pt x="2543" y="683"/>
                      <a:pt x="2493" y="718"/>
                    </a:cubicBezTo>
                    <a:cubicBezTo>
                      <a:pt x="2430" y="762"/>
                      <a:pt x="2368" y="779"/>
                      <a:pt x="2315" y="795"/>
                    </a:cubicBezTo>
                    <a:cubicBezTo>
                      <a:pt x="2299" y="801"/>
                      <a:pt x="2286" y="818"/>
                      <a:pt x="2270" y="821"/>
                    </a:cubicBezTo>
                    <a:cubicBezTo>
                      <a:pt x="2255" y="823"/>
                      <a:pt x="2241" y="821"/>
                      <a:pt x="2226" y="821"/>
                    </a:cubicBezTo>
                    <a:cubicBezTo>
                      <a:pt x="2155" y="823"/>
                      <a:pt x="2090" y="811"/>
                      <a:pt x="2003" y="769"/>
                    </a:cubicBezTo>
                    <a:cubicBezTo>
                      <a:pt x="1995" y="766"/>
                      <a:pt x="2011" y="747"/>
                      <a:pt x="2003" y="744"/>
                    </a:cubicBezTo>
                    <a:cubicBezTo>
                      <a:pt x="1928" y="709"/>
                      <a:pt x="1843" y="701"/>
                      <a:pt x="1781" y="693"/>
                    </a:cubicBezTo>
                    <a:cubicBezTo>
                      <a:pt x="1656" y="684"/>
                      <a:pt x="1497" y="770"/>
                      <a:pt x="1291" y="872"/>
                    </a:cubicBezTo>
                    <a:cubicBezTo>
                      <a:pt x="1229" y="931"/>
                      <a:pt x="1206" y="988"/>
                      <a:pt x="1246" y="1026"/>
                    </a:cubicBezTo>
                    <a:cubicBezTo>
                      <a:pt x="1310" y="1085"/>
                      <a:pt x="1246" y="1190"/>
                      <a:pt x="1113" y="1282"/>
                    </a:cubicBezTo>
                    <a:cubicBezTo>
                      <a:pt x="826" y="1481"/>
                      <a:pt x="595" y="1438"/>
                      <a:pt x="45" y="1154"/>
                    </a:cubicBezTo>
                    <a:cubicBezTo>
                      <a:pt x="17" y="1146"/>
                      <a:pt x="28" y="1164"/>
                      <a:pt x="0" y="1154"/>
                    </a:cubicBezTo>
                    <a:cubicBezTo>
                      <a:pt x="576" y="1460"/>
                      <a:pt x="709" y="1632"/>
                      <a:pt x="534" y="1821"/>
                    </a:cubicBezTo>
                    <a:cubicBezTo>
                      <a:pt x="410" y="1955"/>
                      <a:pt x="339" y="2374"/>
                      <a:pt x="312" y="2821"/>
                    </a:cubicBezTo>
                    <a:cubicBezTo>
                      <a:pt x="336" y="2999"/>
                      <a:pt x="375" y="3027"/>
                      <a:pt x="401" y="3283"/>
                    </a:cubicBezTo>
                    <a:cubicBezTo>
                      <a:pt x="460" y="3867"/>
                      <a:pt x="527" y="4244"/>
                      <a:pt x="623" y="4642"/>
                    </a:cubicBezTo>
                    <a:cubicBezTo>
                      <a:pt x="640" y="4710"/>
                      <a:pt x="649" y="4807"/>
                      <a:pt x="668" y="4873"/>
                    </a:cubicBezTo>
                    <a:cubicBezTo>
                      <a:pt x="686" y="4889"/>
                      <a:pt x="688" y="4908"/>
                      <a:pt x="712" y="4925"/>
                    </a:cubicBezTo>
                    <a:cubicBezTo>
                      <a:pt x="848" y="5019"/>
                      <a:pt x="916" y="5141"/>
                      <a:pt x="846" y="5181"/>
                    </a:cubicBezTo>
                    <a:cubicBezTo>
                      <a:pt x="819" y="5196"/>
                      <a:pt x="816" y="5321"/>
                      <a:pt x="846" y="5438"/>
                    </a:cubicBezTo>
                    <a:cubicBezTo>
                      <a:pt x="991" y="5823"/>
                      <a:pt x="1139" y="6186"/>
                      <a:pt x="1424" y="6746"/>
                    </a:cubicBezTo>
                    <a:cubicBezTo>
                      <a:pt x="1691" y="7268"/>
                      <a:pt x="2108" y="7725"/>
                      <a:pt x="2404" y="7874"/>
                    </a:cubicBezTo>
                    <a:cubicBezTo>
                      <a:pt x="3052" y="8201"/>
                      <a:pt x="3283" y="8660"/>
                      <a:pt x="2938" y="8900"/>
                    </a:cubicBezTo>
                    <a:cubicBezTo>
                      <a:pt x="2729" y="9045"/>
                      <a:pt x="2719" y="9133"/>
                      <a:pt x="2938" y="9285"/>
                    </a:cubicBezTo>
                    <a:cubicBezTo>
                      <a:pt x="3092" y="9392"/>
                      <a:pt x="3190" y="9524"/>
                      <a:pt x="3116" y="9567"/>
                    </a:cubicBezTo>
                    <a:cubicBezTo>
                      <a:pt x="3079" y="9588"/>
                      <a:pt x="3059" y="9641"/>
                      <a:pt x="3116" y="9721"/>
                    </a:cubicBezTo>
                    <a:cubicBezTo>
                      <a:pt x="3126" y="9729"/>
                      <a:pt x="3150" y="9739"/>
                      <a:pt x="3160" y="9747"/>
                    </a:cubicBezTo>
                    <a:cubicBezTo>
                      <a:pt x="3215" y="9789"/>
                      <a:pt x="3281" y="9840"/>
                      <a:pt x="3338" y="9875"/>
                    </a:cubicBezTo>
                    <a:cubicBezTo>
                      <a:pt x="3485" y="9963"/>
                      <a:pt x="3536" y="10020"/>
                      <a:pt x="3606" y="10080"/>
                    </a:cubicBezTo>
                    <a:cubicBezTo>
                      <a:pt x="3809" y="10116"/>
                      <a:pt x="3966" y="10165"/>
                      <a:pt x="4006" y="10234"/>
                    </a:cubicBezTo>
                    <a:cubicBezTo>
                      <a:pt x="4050" y="10310"/>
                      <a:pt x="3943" y="10421"/>
                      <a:pt x="3784" y="10516"/>
                    </a:cubicBezTo>
                    <a:cubicBezTo>
                      <a:pt x="3801" y="10530"/>
                      <a:pt x="3807" y="10553"/>
                      <a:pt x="3828" y="10567"/>
                    </a:cubicBezTo>
                    <a:cubicBezTo>
                      <a:pt x="3924" y="10634"/>
                      <a:pt x="3997" y="10694"/>
                      <a:pt x="4006" y="10747"/>
                    </a:cubicBezTo>
                    <a:cubicBezTo>
                      <a:pt x="4143" y="10776"/>
                      <a:pt x="4131" y="10877"/>
                      <a:pt x="4095" y="11132"/>
                    </a:cubicBezTo>
                    <a:cubicBezTo>
                      <a:pt x="4091" y="11159"/>
                      <a:pt x="4141" y="11158"/>
                      <a:pt x="4140" y="11183"/>
                    </a:cubicBezTo>
                    <a:cubicBezTo>
                      <a:pt x="4459" y="11237"/>
                      <a:pt x="4542" y="11317"/>
                      <a:pt x="4451" y="11516"/>
                    </a:cubicBezTo>
                    <a:cubicBezTo>
                      <a:pt x="4433" y="11556"/>
                      <a:pt x="4407" y="11615"/>
                      <a:pt x="4407" y="11670"/>
                    </a:cubicBezTo>
                    <a:cubicBezTo>
                      <a:pt x="4440" y="11687"/>
                      <a:pt x="4456" y="11731"/>
                      <a:pt x="4496" y="11747"/>
                    </a:cubicBezTo>
                    <a:cubicBezTo>
                      <a:pt x="4744" y="11847"/>
                      <a:pt x="4914" y="11971"/>
                      <a:pt x="4852" y="12029"/>
                    </a:cubicBezTo>
                    <a:cubicBezTo>
                      <a:pt x="4790" y="12087"/>
                      <a:pt x="4890" y="12168"/>
                      <a:pt x="5074" y="12209"/>
                    </a:cubicBezTo>
                    <a:lnTo>
                      <a:pt x="5163" y="12158"/>
                    </a:lnTo>
                    <a:cubicBezTo>
                      <a:pt x="5435" y="11950"/>
                      <a:pt x="5659" y="11895"/>
                      <a:pt x="5920" y="11952"/>
                    </a:cubicBezTo>
                    <a:cubicBezTo>
                      <a:pt x="6228" y="12020"/>
                      <a:pt x="6266" y="12062"/>
                      <a:pt x="6054" y="12209"/>
                    </a:cubicBezTo>
                    <a:cubicBezTo>
                      <a:pt x="5908" y="12310"/>
                      <a:pt x="5837" y="12464"/>
                      <a:pt x="5920" y="12542"/>
                    </a:cubicBezTo>
                    <a:cubicBezTo>
                      <a:pt x="6003" y="12620"/>
                      <a:pt x="5904" y="12796"/>
                      <a:pt x="5698" y="12927"/>
                    </a:cubicBezTo>
                    <a:cubicBezTo>
                      <a:pt x="5609" y="12984"/>
                      <a:pt x="5563" y="13046"/>
                      <a:pt x="5520" y="13107"/>
                    </a:cubicBezTo>
                    <a:cubicBezTo>
                      <a:pt x="5541" y="13154"/>
                      <a:pt x="5553" y="13210"/>
                      <a:pt x="5520" y="13260"/>
                    </a:cubicBezTo>
                    <a:cubicBezTo>
                      <a:pt x="5455" y="13358"/>
                      <a:pt x="5625" y="13491"/>
                      <a:pt x="5876" y="13568"/>
                    </a:cubicBezTo>
                    <a:cubicBezTo>
                      <a:pt x="6125" y="13645"/>
                      <a:pt x="6254" y="13735"/>
                      <a:pt x="6187" y="13773"/>
                    </a:cubicBezTo>
                    <a:cubicBezTo>
                      <a:pt x="6120" y="13812"/>
                      <a:pt x="6159" y="13954"/>
                      <a:pt x="6276" y="14081"/>
                    </a:cubicBezTo>
                    <a:cubicBezTo>
                      <a:pt x="6416" y="14232"/>
                      <a:pt x="6421" y="14337"/>
                      <a:pt x="6276" y="14389"/>
                    </a:cubicBezTo>
                    <a:cubicBezTo>
                      <a:pt x="5987" y="14492"/>
                      <a:pt x="5986" y="15055"/>
                      <a:pt x="6276" y="15158"/>
                    </a:cubicBezTo>
                    <a:cubicBezTo>
                      <a:pt x="6400" y="15203"/>
                      <a:pt x="6440" y="15294"/>
                      <a:pt x="6365" y="15364"/>
                    </a:cubicBezTo>
                    <a:cubicBezTo>
                      <a:pt x="6289" y="15435"/>
                      <a:pt x="6403" y="15463"/>
                      <a:pt x="6632" y="15441"/>
                    </a:cubicBezTo>
                    <a:cubicBezTo>
                      <a:pt x="6917" y="15412"/>
                      <a:pt x="7032" y="15494"/>
                      <a:pt x="7033" y="15671"/>
                    </a:cubicBezTo>
                    <a:cubicBezTo>
                      <a:pt x="7034" y="15812"/>
                      <a:pt x="7187" y="16049"/>
                      <a:pt x="7345" y="16210"/>
                    </a:cubicBezTo>
                    <a:cubicBezTo>
                      <a:pt x="7502" y="16371"/>
                      <a:pt x="7604" y="16619"/>
                      <a:pt x="7567" y="16774"/>
                    </a:cubicBezTo>
                    <a:cubicBezTo>
                      <a:pt x="7514" y="16998"/>
                      <a:pt x="7619" y="17071"/>
                      <a:pt x="8057" y="17082"/>
                    </a:cubicBezTo>
                    <a:cubicBezTo>
                      <a:pt x="8970" y="17105"/>
                      <a:pt x="9046" y="17128"/>
                      <a:pt x="8769" y="17287"/>
                    </a:cubicBezTo>
                    <a:cubicBezTo>
                      <a:pt x="8431" y="17482"/>
                      <a:pt x="8389" y="18171"/>
                      <a:pt x="8724" y="18365"/>
                    </a:cubicBezTo>
                    <a:cubicBezTo>
                      <a:pt x="8911" y="18472"/>
                      <a:pt x="8947" y="18574"/>
                      <a:pt x="8769" y="18698"/>
                    </a:cubicBezTo>
                    <a:cubicBezTo>
                      <a:pt x="8488" y="18893"/>
                      <a:pt x="8666" y="19108"/>
                      <a:pt x="9125" y="19108"/>
                    </a:cubicBezTo>
                    <a:cubicBezTo>
                      <a:pt x="9490" y="19108"/>
                      <a:pt x="9874" y="19770"/>
                      <a:pt x="9570" y="19878"/>
                    </a:cubicBezTo>
                    <a:cubicBezTo>
                      <a:pt x="9284" y="19980"/>
                      <a:pt x="10768" y="20769"/>
                      <a:pt x="11751" y="21032"/>
                    </a:cubicBezTo>
                    <a:cubicBezTo>
                      <a:pt x="12203" y="21153"/>
                      <a:pt x="12745" y="21338"/>
                      <a:pt x="12953" y="21442"/>
                    </a:cubicBezTo>
                    <a:cubicBezTo>
                      <a:pt x="13200" y="21566"/>
                      <a:pt x="13553" y="21600"/>
                      <a:pt x="13932" y="21545"/>
                    </a:cubicBezTo>
                    <a:cubicBezTo>
                      <a:pt x="14382" y="21480"/>
                      <a:pt x="14627" y="21493"/>
                      <a:pt x="14778" y="21596"/>
                    </a:cubicBezTo>
                    <a:cubicBezTo>
                      <a:pt x="14791" y="21535"/>
                      <a:pt x="14845" y="21475"/>
                      <a:pt x="14823" y="21442"/>
                    </a:cubicBezTo>
                    <a:cubicBezTo>
                      <a:pt x="14660" y="21199"/>
                      <a:pt x="17301" y="20350"/>
                      <a:pt x="17538" y="20570"/>
                    </a:cubicBezTo>
                    <a:cubicBezTo>
                      <a:pt x="17704" y="20725"/>
                      <a:pt x="18460" y="20548"/>
                      <a:pt x="19363" y="20134"/>
                    </a:cubicBezTo>
                    <a:cubicBezTo>
                      <a:pt x="19405" y="20115"/>
                      <a:pt x="19452" y="20099"/>
                      <a:pt x="19497" y="20083"/>
                    </a:cubicBezTo>
                    <a:cubicBezTo>
                      <a:pt x="19287" y="19940"/>
                      <a:pt x="19382" y="19845"/>
                      <a:pt x="19897" y="19621"/>
                    </a:cubicBezTo>
                    <a:cubicBezTo>
                      <a:pt x="20544" y="19339"/>
                      <a:pt x="20591" y="19223"/>
                      <a:pt x="20609" y="17826"/>
                    </a:cubicBezTo>
                    <a:cubicBezTo>
                      <a:pt x="20620" y="17006"/>
                      <a:pt x="20724" y="16259"/>
                      <a:pt x="20832" y="16159"/>
                    </a:cubicBezTo>
                    <a:cubicBezTo>
                      <a:pt x="20940" y="16058"/>
                      <a:pt x="20969" y="15808"/>
                      <a:pt x="20876" y="15594"/>
                    </a:cubicBezTo>
                    <a:cubicBezTo>
                      <a:pt x="20783" y="15381"/>
                      <a:pt x="20803" y="15165"/>
                      <a:pt x="20965" y="15107"/>
                    </a:cubicBezTo>
                    <a:cubicBezTo>
                      <a:pt x="21170" y="15034"/>
                      <a:pt x="21150" y="14817"/>
                      <a:pt x="20876" y="14440"/>
                    </a:cubicBezTo>
                    <a:cubicBezTo>
                      <a:pt x="20459" y="13865"/>
                      <a:pt x="20758" y="13564"/>
                      <a:pt x="21411" y="13876"/>
                    </a:cubicBezTo>
                    <a:cubicBezTo>
                      <a:pt x="21445" y="13892"/>
                      <a:pt x="21464" y="13889"/>
                      <a:pt x="21500" y="13902"/>
                    </a:cubicBezTo>
                    <a:cubicBezTo>
                      <a:pt x="21534" y="13795"/>
                      <a:pt x="21546" y="13698"/>
                      <a:pt x="21589" y="13594"/>
                    </a:cubicBezTo>
                    <a:cubicBezTo>
                      <a:pt x="21600" y="13566"/>
                      <a:pt x="21584" y="13544"/>
                      <a:pt x="21589" y="13517"/>
                    </a:cubicBezTo>
                    <a:cubicBezTo>
                      <a:pt x="21578" y="13425"/>
                      <a:pt x="21598" y="13379"/>
                      <a:pt x="21589" y="13312"/>
                    </a:cubicBezTo>
                    <a:cubicBezTo>
                      <a:pt x="21567" y="13276"/>
                      <a:pt x="21539" y="13249"/>
                      <a:pt x="21500" y="13235"/>
                    </a:cubicBezTo>
                    <a:cubicBezTo>
                      <a:pt x="21381" y="13192"/>
                      <a:pt x="21338" y="13059"/>
                      <a:pt x="21411" y="12927"/>
                    </a:cubicBezTo>
                    <a:cubicBezTo>
                      <a:pt x="21435" y="12883"/>
                      <a:pt x="21415" y="12808"/>
                      <a:pt x="21411" y="12747"/>
                    </a:cubicBezTo>
                    <a:cubicBezTo>
                      <a:pt x="21397" y="12711"/>
                      <a:pt x="21424" y="12712"/>
                      <a:pt x="21411" y="12670"/>
                    </a:cubicBezTo>
                    <a:cubicBezTo>
                      <a:pt x="21355" y="12497"/>
                      <a:pt x="21147" y="12293"/>
                      <a:pt x="20965" y="12234"/>
                    </a:cubicBezTo>
                    <a:cubicBezTo>
                      <a:pt x="20784" y="12176"/>
                      <a:pt x="20678" y="12090"/>
                      <a:pt x="20743" y="12029"/>
                    </a:cubicBezTo>
                    <a:cubicBezTo>
                      <a:pt x="20829" y="11948"/>
                      <a:pt x="20716" y="11655"/>
                      <a:pt x="20520" y="11337"/>
                    </a:cubicBezTo>
                    <a:cubicBezTo>
                      <a:pt x="20480" y="11284"/>
                      <a:pt x="20474" y="11261"/>
                      <a:pt x="20431" y="11209"/>
                    </a:cubicBezTo>
                    <a:cubicBezTo>
                      <a:pt x="20162" y="10878"/>
                      <a:pt x="19879" y="10557"/>
                      <a:pt x="19719" y="10465"/>
                    </a:cubicBezTo>
                    <a:cubicBezTo>
                      <a:pt x="19525" y="10353"/>
                      <a:pt x="19388" y="10230"/>
                      <a:pt x="19407" y="10157"/>
                    </a:cubicBezTo>
                    <a:cubicBezTo>
                      <a:pt x="19290" y="10023"/>
                      <a:pt x="19201" y="9889"/>
                      <a:pt x="19185" y="9772"/>
                    </a:cubicBezTo>
                    <a:cubicBezTo>
                      <a:pt x="19173" y="9687"/>
                      <a:pt x="19155" y="9558"/>
                      <a:pt x="19096" y="9439"/>
                    </a:cubicBezTo>
                    <a:cubicBezTo>
                      <a:pt x="19051" y="9376"/>
                      <a:pt x="19014" y="9324"/>
                      <a:pt x="18962" y="9259"/>
                    </a:cubicBezTo>
                    <a:cubicBezTo>
                      <a:pt x="18871" y="9144"/>
                      <a:pt x="18856" y="9103"/>
                      <a:pt x="18784" y="9003"/>
                    </a:cubicBezTo>
                    <a:cubicBezTo>
                      <a:pt x="18780" y="8998"/>
                      <a:pt x="18788" y="8982"/>
                      <a:pt x="18784" y="8977"/>
                    </a:cubicBezTo>
                    <a:cubicBezTo>
                      <a:pt x="18589" y="8757"/>
                      <a:pt x="18436" y="8542"/>
                      <a:pt x="18428" y="8490"/>
                    </a:cubicBezTo>
                    <a:cubicBezTo>
                      <a:pt x="18426" y="8478"/>
                      <a:pt x="18393" y="8454"/>
                      <a:pt x="18384" y="8438"/>
                    </a:cubicBezTo>
                    <a:cubicBezTo>
                      <a:pt x="17795" y="8351"/>
                      <a:pt x="17209" y="8141"/>
                      <a:pt x="17048" y="7900"/>
                    </a:cubicBezTo>
                    <a:cubicBezTo>
                      <a:pt x="16930" y="7722"/>
                      <a:pt x="17223" y="7325"/>
                      <a:pt x="17538" y="7105"/>
                    </a:cubicBezTo>
                    <a:cubicBezTo>
                      <a:pt x="17176" y="6928"/>
                      <a:pt x="16878" y="6747"/>
                      <a:pt x="17004" y="6746"/>
                    </a:cubicBezTo>
                    <a:cubicBezTo>
                      <a:pt x="17144" y="6744"/>
                      <a:pt x="16998" y="6584"/>
                      <a:pt x="16692" y="6387"/>
                    </a:cubicBezTo>
                    <a:cubicBezTo>
                      <a:pt x="15880" y="5863"/>
                      <a:pt x="14903" y="4878"/>
                      <a:pt x="15090" y="4771"/>
                    </a:cubicBezTo>
                    <a:cubicBezTo>
                      <a:pt x="15179" y="4720"/>
                      <a:pt x="15052" y="4474"/>
                      <a:pt x="14778" y="4206"/>
                    </a:cubicBezTo>
                    <a:lnTo>
                      <a:pt x="14645" y="4078"/>
                    </a:lnTo>
                    <a:cubicBezTo>
                      <a:pt x="14464" y="4091"/>
                      <a:pt x="14259" y="3995"/>
                      <a:pt x="14110" y="3770"/>
                    </a:cubicBezTo>
                    <a:cubicBezTo>
                      <a:pt x="13981" y="3574"/>
                      <a:pt x="13933" y="3455"/>
                      <a:pt x="14066" y="3309"/>
                    </a:cubicBezTo>
                    <a:cubicBezTo>
                      <a:pt x="13851" y="3294"/>
                      <a:pt x="13705" y="3237"/>
                      <a:pt x="13754" y="3104"/>
                    </a:cubicBezTo>
                    <a:cubicBezTo>
                      <a:pt x="13771" y="3059"/>
                      <a:pt x="13758" y="3025"/>
                      <a:pt x="13754" y="2975"/>
                    </a:cubicBezTo>
                    <a:cubicBezTo>
                      <a:pt x="13638" y="2848"/>
                      <a:pt x="13522" y="2710"/>
                      <a:pt x="13487" y="2591"/>
                    </a:cubicBezTo>
                    <a:cubicBezTo>
                      <a:pt x="13484" y="2580"/>
                      <a:pt x="13455" y="2553"/>
                      <a:pt x="13443" y="2539"/>
                    </a:cubicBezTo>
                    <a:cubicBezTo>
                      <a:pt x="13411" y="2534"/>
                      <a:pt x="13340" y="2528"/>
                      <a:pt x="13309" y="2539"/>
                    </a:cubicBezTo>
                    <a:cubicBezTo>
                      <a:pt x="13197" y="2579"/>
                      <a:pt x="13000" y="2455"/>
                      <a:pt x="12864" y="2283"/>
                    </a:cubicBezTo>
                    <a:cubicBezTo>
                      <a:pt x="12814" y="2220"/>
                      <a:pt x="12679" y="2150"/>
                      <a:pt x="12553" y="2078"/>
                    </a:cubicBezTo>
                    <a:cubicBezTo>
                      <a:pt x="12291" y="1961"/>
                      <a:pt x="12053" y="1851"/>
                      <a:pt x="11751" y="1744"/>
                    </a:cubicBezTo>
                    <a:cubicBezTo>
                      <a:pt x="11292" y="1618"/>
                      <a:pt x="10651" y="1375"/>
                      <a:pt x="10327" y="1180"/>
                    </a:cubicBezTo>
                    <a:cubicBezTo>
                      <a:pt x="9991" y="978"/>
                      <a:pt x="9516" y="795"/>
                      <a:pt x="9259" y="795"/>
                    </a:cubicBezTo>
                    <a:cubicBezTo>
                      <a:pt x="8983" y="795"/>
                      <a:pt x="8527" y="622"/>
                      <a:pt x="8146" y="410"/>
                    </a:cubicBezTo>
                    <a:cubicBezTo>
                      <a:pt x="7614" y="549"/>
                      <a:pt x="7154" y="343"/>
                      <a:pt x="7078" y="0"/>
                    </a:cubicBezTo>
                    <a:close/>
                  </a:path>
                </a:pathLst>
              </a:custGeom>
              <a:ln>
                <a:noFill/>
              </a:ln>
              <a:effectLst/>
            </p:spPr>
          </p:pic>
          <p:pic>
            <p:nvPicPr>
              <p:cNvPr id="383" name="Image" descr="Image"/>
              <p:cNvPicPr>
                <a:picLocks/>
              </p:cNvPicPr>
              <p:nvPr/>
            </p:nvPicPr>
            <p:blipFill>
              <a:blip r:embed="rId13"/>
              <a:stretch>
                <a:fillRect/>
              </a:stretch>
            </p:blipFill>
            <p:spPr>
              <a:xfrm>
                <a:off x="-1" y="0"/>
                <a:ext cx="264328" cy="434088"/>
              </a:xfrm>
              <a:prstGeom prst="rect">
                <a:avLst/>
              </a:prstGeom>
              <a:effectLst/>
            </p:spPr>
          </p:pic>
        </p:grpSp>
        <p:grpSp>
          <p:nvGrpSpPr>
            <p:cNvPr id="388" name="Image"/>
            <p:cNvGrpSpPr/>
            <p:nvPr/>
          </p:nvGrpSpPr>
          <p:grpSpPr>
            <a:xfrm rot="8455173">
              <a:off x="399531" y="126236"/>
              <a:ext cx="361562" cy="604203"/>
              <a:chOff x="0" y="0"/>
              <a:chExt cx="361560" cy="604201"/>
            </a:xfrm>
          </p:grpSpPr>
          <p:pic>
            <p:nvPicPr>
              <p:cNvPr id="387" name="Image" descr="Image"/>
              <p:cNvPicPr>
                <a:picLocks noChangeAspect="1"/>
              </p:cNvPicPr>
              <p:nvPr/>
            </p:nvPicPr>
            <p:blipFill>
              <a:blip r:embed="rId22" cstate="print">
                <a:extLst>
                  <a:ext uri="{28A0092B-C50C-407E-A947-70E740481C1C}">
                    <a14:useLocalDpi xmlns:a14="http://schemas.microsoft.com/office/drawing/2010/main"/>
                  </a:ext>
                </a:extLst>
              </a:blip>
              <a:srcRect/>
              <a:stretch>
                <a:fillRect/>
              </a:stretch>
            </p:blipFill>
            <p:spPr>
              <a:xfrm>
                <a:off x="35921" y="40768"/>
                <a:ext cx="289775" cy="502452"/>
              </a:xfrm>
              <a:custGeom>
                <a:avLst/>
                <a:gdLst/>
                <a:ahLst/>
                <a:cxnLst>
                  <a:cxn ang="0">
                    <a:pos x="wd2" y="hd2"/>
                  </a:cxn>
                  <a:cxn ang="5400000">
                    <a:pos x="wd2" y="hd2"/>
                  </a:cxn>
                  <a:cxn ang="10800000">
                    <a:pos x="wd2" y="hd2"/>
                  </a:cxn>
                  <a:cxn ang="16200000">
                    <a:pos x="wd2" y="hd2"/>
                  </a:cxn>
                </a:cxnLst>
                <a:rect l="0" t="0" r="r" b="b"/>
                <a:pathLst>
                  <a:path w="21593" h="21599" extrusionOk="0">
                    <a:moveTo>
                      <a:pt x="7068" y="0"/>
                    </a:moveTo>
                    <a:cubicBezTo>
                      <a:pt x="6968" y="29"/>
                      <a:pt x="6861" y="56"/>
                      <a:pt x="6713" y="34"/>
                    </a:cubicBezTo>
                    <a:cubicBezTo>
                      <a:pt x="6609" y="18"/>
                      <a:pt x="6507" y="8"/>
                      <a:pt x="6417" y="17"/>
                    </a:cubicBezTo>
                    <a:cubicBezTo>
                      <a:pt x="6328" y="26"/>
                      <a:pt x="6242" y="56"/>
                      <a:pt x="6210" y="85"/>
                    </a:cubicBezTo>
                    <a:cubicBezTo>
                      <a:pt x="6178" y="116"/>
                      <a:pt x="6027" y="138"/>
                      <a:pt x="5796" y="154"/>
                    </a:cubicBezTo>
                    <a:cubicBezTo>
                      <a:pt x="5579" y="168"/>
                      <a:pt x="5291" y="176"/>
                      <a:pt x="4998" y="171"/>
                    </a:cubicBezTo>
                    <a:cubicBezTo>
                      <a:pt x="4394" y="159"/>
                      <a:pt x="3816" y="204"/>
                      <a:pt x="3697" y="273"/>
                    </a:cubicBezTo>
                    <a:cubicBezTo>
                      <a:pt x="3578" y="342"/>
                      <a:pt x="3359" y="371"/>
                      <a:pt x="3224" y="341"/>
                    </a:cubicBezTo>
                    <a:cubicBezTo>
                      <a:pt x="3088" y="311"/>
                      <a:pt x="2821" y="413"/>
                      <a:pt x="2632" y="580"/>
                    </a:cubicBezTo>
                    <a:cubicBezTo>
                      <a:pt x="2609" y="601"/>
                      <a:pt x="2594" y="614"/>
                      <a:pt x="2573" y="631"/>
                    </a:cubicBezTo>
                    <a:cubicBezTo>
                      <a:pt x="2551" y="659"/>
                      <a:pt x="2534" y="682"/>
                      <a:pt x="2484" y="717"/>
                    </a:cubicBezTo>
                    <a:cubicBezTo>
                      <a:pt x="2421" y="760"/>
                      <a:pt x="2390" y="769"/>
                      <a:pt x="2336" y="785"/>
                    </a:cubicBezTo>
                    <a:cubicBezTo>
                      <a:pt x="2320" y="790"/>
                      <a:pt x="2293" y="799"/>
                      <a:pt x="2277" y="802"/>
                    </a:cubicBezTo>
                    <a:cubicBezTo>
                      <a:pt x="2262" y="804"/>
                      <a:pt x="2234" y="802"/>
                      <a:pt x="2218" y="802"/>
                    </a:cubicBezTo>
                    <a:cubicBezTo>
                      <a:pt x="2148" y="804"/>
                      <a:pt x="2098" y="792"/>
                      <a:pt x="2011" y="751"/>
                    </a:cubicBezTo>
                    <a:cubicBezTo>
                      <a:pt x="2003" y="747"/>
                      <a:pt x="1989" y="754"/>
                      <a:pt x="1981" y="751"/>
                    </a:cubicBezTo>
                    <a:cubicBezTo>
                      <a:pt x="1906" y="716"/>
                      <a:pt x="1837" y="691"/>
                      <a:pt x="1774" y="682"/>
                    </a:cubicBezTo>
                    <a:cubicBezTo>
                      <a:pt x="1650" y="674"/>
                      <a:pt x="1477" y="751"/>
                      <a:pt x="1272" y="853"/>
                    </a:cubicBezTo>
                    <a:cubicBezTo>
                      <a:pt x="1209" y="912"/>
                      <a:pt x="1201" y="969"/>
                      <a:pt x="1242" y="1007"/>
                    </a:cubicBezTo>
                    <a:cubicBezTo>
                      <a:pt x="1306" y="1066"/>
                      <a:pt x="1228" y="1187"/>
                      <a:pt x="1094" y="1280"/>
                    </a:cubicBezTo>
                    <a:cubicBezTo>
                      <a:pt x="808" y="1478"/>
                      <a:pt x="609" y="1444"/>
                      <a:pt x="59" y="1160"/>
                    </a:cubicBezTo>
                    <a:cubicBezTo>
                      <a:pt x="32" y="1152"/>
                      <a:pt x="28" y="1153"/>
                      <a:pt x="0" y="1143"/>
                    </a:cubicBezTo>
                    <a:cubicBezTo>
                      <a:pt x="575" y="1449"/>
                      <a:pt x="707" y="1620"/>
                      <a:pt x="532" y="1808"/>
                    </a:cubicBezTo>
                    <a:cubicBezTo>
                      <a:pt x="408" y="1943"/>
                      <a:pt x="352" y="2351"/>
                      <a:pt x="325" y="2798"/>
                    </a:cubicBezTo>
                    <a:cubicBezTo>
                      <a:pt x="349" y="2975"/>
                      <a:pt x="358" y="3020"/>
                      <a:pt x="384" y="3276"/>
                    </a:cubicBezTo>
                    <a:cubicBezTo>
                      <a:pt x="444" y="3860"/>
                      <a:pt x="525" y="4242"/>
                      <a:pt x="621" y="4641"/>
                    </a:cubicBezTo>
                    <a:cubicBezTo>
                      <a:pt x="637" y="4708"/>
                      <a:pt x="632" y="4813"/>
                      <a:pt x="651" y="4879"/>
                    </a:cubicBezTo>
                    <a:cubicBezTo>
                      <a:pt x="669" y="4895"/>
                      <a:pt x="685" y="4897"/>
                      <a:pt x="710" y="4914"/>
                    </a:cubicBezTo>
                    <a:cubicBezTo>
                      <a:pt x="845" y="5008"/>
                      <a:pt x="898" y="5129"/>
                      <a:pt x="828" y="5169"/>
                    </a:cubicBezTo>
                    <a:cubicBezTo>
                      <a:pt x="802" y="5185"/>
                      <a:pt x="828" y="5309"/>
                      <a:pt x="858" y="5425"/>
                    </a:cubicBezTo>
                    <a:cubicBezTo>
                      <a:pt x="1002" y="5811"/>
                      <a:pt x="1164" y="6162"/>
                      <a:pt x="1449" y="6722"/>
                    </a:cubicBezTo>
                    <a:cubicBezTo>
                      <a:pt x="1715" y="7245"/>
                      <a:pt x="2100" y="7733"/>
                      <a:pt x="2395" y="7882"/>
                    </a:cubicBezTo>
                    <a:cubicBezTo>
                      <a:pt x="3043" y="8209"/>
                      <a:pt x="3273" y="8666"/>
                      <a:pt x="2928" y="8906"/>
                    </a:cubicBezTo>
                    <a:cubicBezTo>
                      <a:pt x="2720" y="9051"/>
                      <a:pt x="2739" y="9129"/>
                      <a:pt x="2957" y="9281"/>
                    </a:cubicBezTo>
                    <a:cubicBezTo>
                      <a:pt x="3111" y="9388"/>
                      <a:pt x="3180" y="9511"/>
                      <a:pt x="3105" y="9554"/>
                    </a:cubicBezTo>
                    <a:cubicBezTo>
                      <a:pt x="3068" y="9576"/>
                      <a:pt x="3078" y="9627"/>
                      <a:pt x="3135" y="9708"/>
                    </a:cubicBezTo>
                    <a:cubicBezTo>
                      <a:pt x="3145" y="9716"/>
                      <a:pt x="3154" y="9734"/>
                      <a:pt x="3164" y="9742"/>
                    </a:cubicBezTo>
                    <a:cubicBezTo>
                      <a:pt x="3219" y="9784"/>
                      <a:pt x="3255" y="9844"/>
                      <a:pt x="3312" y="9878"/>
                    </a:cubicBezTo>
                    <a:cubicBezTo>
                      <a:pt x="3459" y="9966"/>
                      <a:pt x="3539" y="10023"/>
                      <a:pt x="3608" y="10083"/>
                    </a:cubicBezTo>
                    <a:cubicBezTo>
                      <a:pt x="3811" y="10119"/>
                      <a:pt x="3982" y="10167"/>
                      <a:pt x="4022" y="10236"/>
                    </a:cubicBezTo>
                    <a:cubicBezTo>
                      <a:pt x="4066" y="10313"/>
                      <a:pt x="3945" y="10414"/>
                      <a:pt x="3785" y="10509"/>
                    </a:cubicBezTo>
                    <a:cubicBezTo>
                      <a:pt x="3803" y="10523"/>
                      <a:pt x="3824" y="10546"/>
                      <a:pt x="3845" y="10561"/>
                    </a:cubicBezTo>
                    <a:cubicBezTo>
                      <a:pt x="3940" y="10627"/>
                      <a:pt x="3983" y="10679"/>
                      <a:pt x="3992" y="10731"/>
                    </a:cubicBezTo>
                    <a:cubicBezTo>
                      <a:pt x="4129" y="10761"/>
                      <a:pt x="4146" y="10852"/>
                      <a:pt x="4111" y="11107"/>
                    </a:cubicBezTo>
                    <a:cubicBezTo>
                      <a:pt x="4107" y="11134"/>
                      <a:pt x="4112" y="11150"/>
                      <a:pt x="4111" y="11175"/>
                    </a:cubicBezTo>
                    <a:cubicBezTo>
                      <a:pt x="4429" y="11229"/>
                      <a:pt x="4526" y="11317"/>
                      <a:pt x="4436" y="11516"/>
                    </a:cubicBezTo>
                    <a:cubicBezTo>
                      <a:pt x="4418" y="11556"/>
                      <a:pt x="4407" y="11614"/>
                      <a:pt x="4406" y="11670"/>
                    </a:cubicBezTo>
                    <a:cubicBezTo>
                      <a:pt x="4440" y="11687"/>
                      <a:pt x="4455" y="11705"/>
                      <a:pt x="4495" y="11721"/>
                    </a:cubicBezTo>
                    <a:cubicBezTo>
                      <a:pt x="4743" y="11821"/>
                      <a:pt x="4912" y="11953"/>
                      <a:pt x="4850" y="12011"/>
                    </a:cubicBezTo>
                    <a:cubicBezTo>
                      <a:pt x="4788" y="12069"/>
                      <a:pt x="4873" y="12158"/>
                      <a:pt x="5057" y="12198"/>
                    </a:cubicBezTo>
                    <a:cubicBezTo>
                      <a:pt x="5069" y="12201"/>
                      <a:pt x="5076" y="12212"/>
                      <a:pt x="5087" y="12216"/>
                    </a:cubicBezTo>
                    <a:lnTo>
                      <a:pt x="5146" y="12164"/>
                    </a:lnTo>
                    <a:cubicBezTo>
                      <a:pt x="5417" y="11957"/>
                      <a:pt x="5654" y="11885"/>
                      <a:pt x="5915" y="11943"/>
                    </a:cubicBezTo>
                    <a:cubicBezTo>
                      <a:pt x="6222" y="12011"/>
                      <a:pt x="6245" y="12051"/>
                      <a:pt x="6033" y="12198"/>
                    </a:cubicBezTo>
                    <a:cubicBezTo>
                      <a:pt x="5887" y="12300"/>
                      <a:pt x="5861" y="12445"/>
                      <a:pt x="5944" y="12523"/>
                    </a:cubicBezTo>
                    <a:cubicBezTo>
                      <a:pt x="6027" y="12600"/>
                      <a:pt x="5914" y="12784"/>
                      <a:pt x="5708" y="12915"/>
                    </a:cubicBezTo>
                    <a:cubicBezTo>
                      <a:pt x="5619" y="12972"/>
                      <a:pt x="5574" y="13025"/>
                      <a:pt x="5530" y="13086"/>
                    </a:cubicBezTo>
                    <a:cubicBezTo>
                      <a:pt x="5552" y="13133"/>
                      <a:pt x="5534" y="13189"/>
                      <a:pt x="5501" y="13239"/>
                    </a:cubicBezTo>
                    <a:cubicBezTo>
                      <a:pt x="5436" y="13337"/>
                      <a:pt x="5605" y="13486"/>
                      <a:pt x="5856" y="13563"/>
                    </a:cubicBezTo>
                    <a:cubicBezTo>
                      <a:pt x="6104" y="13640"/>
                      <a:pt x="6248" y="13730"/>
                      <a:pt x="6181" y="13768"/>
                    </a:cubicBezTo>
                    <a:cubicBezTo>
                      <a:pt x="6114" y="13807"/>
                      <a:pt x="6152" y="13948"/>
                      <a:pt x="6270" y="14075"/>
                    </a:cubicBezTo>
                    <a:cubicBezTo>
                      <a:pt x="6409" y="14226"/>
                      <a:pt x="6414" y="14331"/>
                      <a:pt x="6270" y="14382"/>
                    </a:cubicBezTo>
                    <a:cubicBezTo>
                      <a:pt x="5981" y="14485"/>
                      <a:pt x="5980" y="15047"/>
                      <a:pt x="6270" y="15150"/>
                    </a:cubicBezTo>
                    <a:cubicBezTo>
                      <a:pt x="6393" y="15194"/>
                      <a:pt x="6433" y="15285"/>
                      <a:pt x="6358" y="15355"/>
                    </a:cubicBezTo>
                    <a:cubicBezTo>
                      <a:pt x="6282" y="15426"/>
                      <a:pt x="6396" y="15463"/>
                      <a:pt x="6624" y="15440"/>
                    </a:cubicBezTo>
                    <a:cubicBezTo>
                      <a:pt x="6909" y="15412"/>
                      <a:pt x="7037" y="15484"/>
                      <a:pt x="7038" y="15662"/>
                    </a:cubicBezTo>
                    <a:cubicBezTo>
                      <a:pt x="7040" y="15802"/>
                      <a:pt x="7177" y="16047"/>
                      <a:pt x="7334" y="16208"/>
                    </a:cubicBezTo>
                    <a:cubicBezTo>
                      <a:pt x="7492" y="16368"/>
                      <a:pt x="7578" y="16616"/>
                      <a:pt x="7541" y="16771"/>
                    </a:cubicBezTo>
                    <a:cubicBezTo>
                      <a:pt x="7488" y="16994"/>
                      <a:pt x="7607" y="17067"/>
                      <a:pt x="8044" y="17078"/>
                    </a:cubicBezTo>
                    <a:cubicBezTo>
                      <a:pt x="8956" y="17101"/>
                      <a:pt x="9001" y="17106"/>
                      <a:pt x="8724" y="17266"/>
                    </a:cubicBezTo>
                    <a:cubicBezTo>
                      <a:pt x="8386" y="17461"/>
                      <a:pt x="8390" y="18164"/>
                      <a:pt x="8724" y="18357"/>
                    </a:cubicBezTo>
                    <a:cubicBezTo>
                      <a:pt x="8911" y="18465"/>
                      <a:pt x="8902" y="18558"/>
                      <a:pt x="8724" y="18682"/>
                    </a:cubicBezTo>
                    <a:cubicBezTo>
                      <a:pt x="8443" y="18877"/>
                      <a:pt x="8650" y="19091"/>
                      <a:pt x="9109" y="19091"/>
                    </a:cubicBezTo>
                    <a:cubicBezTo>
                      <a:pt x="9473" y="19091"/>
                      <a:pt x="9855" y="19768"/>
                      <a:pt x="9552" y="19876"/>
                    </a:cubicBezTo>
                    <a:cubicBezTo>
                      <a:pt x="9267" y="19978"/>
                      <a:pt x="10759" y="20756"/>
                      <a:pt x="11741" y="21019"/>
                    </a:cubicBezTo>
                    <a:cubicBezTo>
                      <a:pt x="12191" y="21140"/>
                      <a:pt x="12716" y="21324"/>
                      <a:pt x="12924" y="21428"/>
                    </a:cubicBezTo>
                    <a:cubicBezTo>
                      <a:pt x="13170" y="21552"/>
                      <a:pt x="13520" y="21586"/>
                      <a:pt x="13900" y="21531"/>
                    </a:cubicBezTo>
                    <a:cubicBezTo>
                      <a:pt x="14348" y="21466"/>
                      <a:pt x="14636" y="21496"/>
                      <a:pt x="14787" y="21599"/>
                    </a:cubicBezTo>
                    <a:cubicBezTo>
                      <a:pt x="14799" y="21538"/>
                      <a:pt x="14809" y="21461"/>
                      <a:pt x="14787" y="21428"/>
                    </a:cubicBezTo>
                    <a:cubicBezTo>
                      <a:pt x="14625" y="21185"/>
                      <a:pt x="17301" y="20338"/>
                      <a:pt x="17537" y="20558"/>
                    </a:cubicBezTo>
                    <a:cubicBezTo>
                      <a:pt x="17703" y="20713"/>
                      <a:pt x="18469" y="20545"/>
                      <a:pt x="19371" y="20132"/>
                    </a:cubicBezTo>
                    <a:cubicBezTo>
                      <a:pt x="19412" y="20113"/>
                      <a:pt x="19445" y="20097"/>
                      <a:pt x="19489" y="20081"/>
                    </a:cubicBezTo>
                    <a:cubicBezTo>
                      <a:pt x="19279" y="19938"/>
                      <a:pt x="19359" y="19844"/>
                      <a:pt x="19873" y="19620"/>
                    </a:cubicBezTo>
                    <a:cubicBezTo>
                      <a:pt x="20520" y="19338"/>
                      <a:pt x="20565" y="19225"/>
                      <a:pt x="20583" y="17829"/>
                    </a:cubicBezTo>
                    <a:cubicBezTo>
                      <a:pt x="20594" y="17009"/>
                      <a:pt x="20712" y="16257"/>
                      <a:pt x="20820" y="16157"/>
                    </a:cubicBezTo>
                    <a:cubicBezTo>
                      <a:pt x="20928" y="16056"/>
                      <a:pt x="20913" y="15790"/>
                      <a:pt x="20820" y="15577"/>
                    </a:cubicBezTo>
                    <a:cubicBezTo>
                      <a:pt x="20727" y="15363"/>
                      <a:pt x="20805" y="15140"/>
                      <a:pt x="20968" y="15082"/>
                    </a:cubicBezTo>
                    <a:cubicBezTo>
                      <a:pt x="21172" y="15009"/>
                      <a:pt x="21122" y="14810"/>
                      <a:pt x="20849" y="14433"/>
                    </a:cubicBezTo>
                    <a:cubicBezTo>
                      <a:pt x="20433" y="13858"/>
                      <a:pt x="20701" y="13559"/>
                      <a:pt x="21352" y="13870"/>
                    </a:cubicBezTo>
                    <a:cubicBezTo>
                      <a:pt x="21386" y="13887"/>
                      <a:pt x="21434" y="13892"/>
                      <a:pt x="21470" y="13905"/>
                    </a:cubicBezTo>
                    <a:cubicBezTo>
                      <a:pt x="21504" y="13798"/>
                      <a:pt x="21546" y="13685"/>
                      <a:pt x="21589" y="13580"/>
                    </a:cubicBezTo>
                    <a:cubicBezTo>
                      <a:pt x="21600" y="13553"/>
                      <a:pt x="21584" y="13540"/>
                      <a:pt x="21589" y="13512"/>
                    </a:cubicBezTo>
                    <a:cubicBezTo>
                      <a:pt x="21578" y="13420"/>
                      <a:pt x="21569" y="13375"/>
                      <a:pt x="21559" y="13307"/>
                    </a:cubicBezTo>
                    <a:cubicBezTo>
                      <a:pt x="21537" y="13272"/>
                      <a:pt x="21510" y="13236"/>
                      <a:pt x="21470" y="13222"/>
                    </a:cubicBezTo>
                    <a:cubicBezTo>
                      <a:pt x="21351" y="13180"/>
                      <a:pt x="21309" y="13047"/>
                      <a:pt x="21382" y="12915"/>
                    </a:cubicBezTo>
                    <a:cubicBezTo>
                      <a:pt x="21406" y="12871"/>
                      <a:pt x="21416" y="12805"/>
                      <a:pt x="21411" y="12744"/>
                    </a:cubicBezTo>
                    <a:cubicBezTo>
                      <a:pt x="21398" y="12708"/>
                      <a:pt x="21395" y="12701"/>
                      <a:pt x="21382" y="12659"/>
                    </a:cubicBezTo>
                    <a:cubicBezTo>
                      <a:pt x="21326" y="12485"/>
                      <a:pt x="21119" y="12291"/>
                      <a:pt x="20938" y="12233"/>
                    </a:cubicBezTo>
                    <a:cubicBezTo>
                      <a:pt x="20757" y="12174"/>
                      <a:pt x="20666" y="12088"/>
                      <a:pt x="20731" y="12028"/>
                    </a:cubicBezTo>
                    <a:cubicBezTo>
                      <a:pt x="20817" y="11947"/>
                      <a:pt x="20690" y="11646"/>
                      <a:pt x="20494" y="11328"/>
                    </a:cubicBezTo>
                    <a:cubicBezTo>
                      <a:pt x="20454" y="11276"/>
                      <a:pt x="20448" y="11244"/>
                      <a:pt x="20406" y="11192"/>
                    </a:cubicBezTo>
                    <a:cubicBezTo>
                      <a:pt x="20136" y="10861"/>
                      <a:pt x="19826" y="10551"/>
                      <a:pt x="19666" y="10458"/>
                    </a:cubicBezTo>
                    <a:cubicBezTo>
                      <a:pt x="19473" y="10346"/>
                      <a:pt x="19381" y="10225"/>
                      <a:pt x="19400" y="10151"/>
                    </a:cubicBezTo>
                    <a:cubicBezTo>
                      <a:pt x="19283" y="10017"/>
                      <a:pt x="19209" y="9875"/>
                      <a:pt x="19193" y="9759"/>
                    </a:cubicBezTo>
                    <a:cubicBezTo>
                      <a:pt x="19182" y="9673"/>
                      <a:pt x="19105" y="9554"/>
                      <a:pt x="19045" y="9435"/>
                    </a:cubicBezTo>
                    <a:cubicBezTo>
                      <a:pt x="19001" y="9372"/>
                      <a:pt x="18978" y="9312"/>
                      <a:pt x="18927" y="9247"/>
                    </a:cubicBezTo>
                    <a:cubicBezTo>
                      <a:pt x="18836" y="9132"/>
                      <a:pt x="18851" y="9092"/>
                      <a:pt x="18779" y="8991"/>
                    </a:cubicBezTo>
                    <a:cubicBezTo>
                      <a:pt x="18775" y="8986"/>
                      <a:pt x="18754" y="8979"/>
                      <a:pt x="18750" y="8974"/>
                    </a:cubicBezTo>
                    <a:cubicBezTo>
                      <a:pt x="18554" y="8754"/>
                      <a:pt x="18402" y="8531"/>
                      <a:pt x="18395" y="8479"/>
                    </a:cubicBezTo>
                    <a:cubicBezTo>
                      <a:pt x="18393" y="8467"/>
                      <a:pt x="18345" y="8444"/>
                      <a:pt x="18336" y="8428"/>
                    </a:cubicBezTo>
                    <a:cubicBezTo>
                      <a:pt x="17748" y="8341"/>
                      <a:pt x="17165" y="8140"/>
                      <a:pt x="17005" y="7899"/>
                    </a:cubicBezTo>
                    <a:cubicBezTo>
                      <a:pt x="16886" y="7721"/>
                      <a:pt x="17222" y="7318"/>
                      <a:pt x="17537" y="7097"/>
                    </a:cubicBezTo>
                    <a:cubicBezTo>
                      <a:pt x="17175" y="6920"/>
                      <a:pt x="16850" y="6724"/>
                      <a:pt x="16975" y="6722"/>
                    </a:cubicBezTo>
                    <a:cubicBezTo>
                      <a:pt x="17115" y="6720"/>
                      <a:pt x="16955" y="6561"/>
                      <a:pt x="16650" y="6364"/>
                    </a:cubicBezTo>
                    <a:cubicBezTo>
                      <a:pt x="15839" y="5841"/>
                      <a:pt x="14896" y="4885"/>
                      <a:pt x="15082" y="4777"/>
                    </a:cubicBezTo>
                    <a:cubicBezTo>
                      <a:pt x="15171" y="4726"/>
                      <a:pt x="15031" y="4465"/>
                      <a:pt x="14757" y="4197"/>
                    </a:cubicBezTo>
                    <a:lnTo>
                      <a:pt x="14639" y="4078"/>
                    </a:lnTo>
                    <a:cubicBezTo>
                      <a:pt x="14459" y="4091"/>
                      <a:pt x="14225" y="3995"/>
                      <a:pt x="14077" y="3770"/>
                    </a:cubicBezTo>
                    <a:cubicBezTo>
                      <a:pt x="13948" y="3574"/>
                      <a:pt x="13915" y="3456"/>
                      <a:pt x="14047" y="3310"/>
                    </a:cubicBezTo>
                    <a:cubicBezTo>
                      <a:pt x="13833" y="3295"/>
                      <a:pt x="13673" y="3238"/>
                      <a:pt x="13722" y="3105"/>
                    </a:cubicBezTo>
                    <a:cubicBezTo>
                      <a:pt x="13739" y="3060"/>
                      <a:pt x="13725" y="3018"/>
                      <a:pt x="13722" y="2969"/>
                    </a:cubicBezTo>
                    <a:cubicBezTo>
                      <a:pt x="13606" y="2841"/>
                      <a:pt x="13491" y="2696"/>
                      <a:pt x="13456" y="2576"/>
                    </a:cubicBezTo>
                    <a:cubicBezTo>
                      <a:pt x="13453" y="2565"/>
                      <a:pt x="13409" y="2539"/>
                      <a:pt x="13397" y="2525"/>
                    </a:cubicBezTo>
                    <a:cubicBezTo>
                      <a:pt x="13365" y="2520"/>
                      <a:pt x="13338" y="2514"/>
                      <a:pt x="13308" y="2525"/>
                    </a:cubicBezTo>
                    <a:cubicBezTo>
                      <a:pt x="13196" y="2565"/>
                      <a:pt x="13000" y="2458"/>
                      <a:pt x="12864" y="2286"/>
                    </a:cubicBezTo>
                    <a:cubicBezTo>
                      <a:pt x="12815" y="2223"/>
                      <a:pt x="12695" y="2136"/>
                      <a:pt x="12569" y="2064"/>
                    </a:cubicBezTo>
                    <a:cubicBezTo>
                      <a:pt x="12307" y="1948"/>
                      <a:pt x="12012" y="1848"/>
                      <a:pt x="11711" y="1740"/>
                    </a:cubicBezTo>
                    <a:cubicBezTo>
                      <a:pt x="11252" y="1614"/>
                      <a:pt x="10644" y="1355"/>
                      <a:pt x="10321" y="1160"/>
                    </a:cubicBezTo>
                    <a:cubicBezTo>
                      <a:pt x="9986" y="958"/>
                      <a:pt x="9514" y="802"/>
                      <a:pt x="9256" y="802"/>
                    </a:cubicBezTo>
                    <a:cubicBezTo>
                      <a:pt x="8981" y="802"/>
                      <a:pt x="8543" y="604"/>
                      <a:pt x="8162" y="392"/>
                    </a:cubicBezTo>
                    <a:cubicBezTo>
                      <a:pt x="7631" y="531"/>
                      <a:pt x="7174" y="342"/>
                      <a:pt x="7098" y="0"/>
                    </a:cubicBezTo>
                    <a:cubicBezTo>
                      <a:pt x="7094" y="1"/>
                      <a:pt x="7071" y="-1"/>
                      <a:pt x="7068" y="0"/>
                    </a:cubicBezTo>
                    <a:close/>
                  </a:path>
                </a:pathLst>
              </a:custGeom>
              <a:ln>
                <a:noFill/>
              </a:ln>
              <a:effectLst/>
            </p:spPr>
          </p:pic>
          <p:pic>
            <p:nvPicPr>
              <p:cNvPr id="386" name="Image" descr="Image"/>
              <p:cNvPicPr>
                <a:picLocks/>
              </p:cNvPicPr>
              <p:nvPr/>
            </p:nvPicPr>
            <p:blipFill>
              <a:blip r:embed="rId23"/>
              <a:stretch>
                <a:fillRect/>
              </a:stretch>
            </p:blipFill>
            <p:spPr>
              <a:xfrm>
                <a:off x="-1" y="0"/>
                <a:ext cx="361562" cy="604202"/>
              </a:xfrm>
              <a:prstGeom prst="rect">
                <a:avLst/>
              </a:prstGeom>
              <a:effectLst/>
            </p:spPr>
          </p:pic>
        </p:grpSp>
        <p:grpSp>
          <p:nvGrpSpPr>
            <p:cNvPr id="391" name="Image"/>
            <p:cNvGrpSpPr/>
            <p:nvPr/>
          </p:nvGrpSpPr>
          <p:grpSpPr>
            <a:xfrm rot="8800546">
              <a:off x="861660" y="5715"/>
              <a:ext cx="403631" cy="659372"/>
              <a:chOff x="0" y="0"/>
              <a:chExt cx="403629" cy="659370"/>
            </a:xfrm>
          </p:grpSpPr>
          <p:pic>
            <p:nvPicPr>
              <p:cNvPr id="390" name="Image" descr="Image"/>
              <p:cNvPicPr>
                <a:picLocks noChangeAspect="1"/>
              </p:cNvPicPr>
              <p:nvPr/>
            </p:nvPicPr>
            <p:blipFill>
              <a:blip r:embed="rId24" cstate="print">
                <a:extLst>
                  <a:ext uri="{28A0092B-C50C-407E-A947-70E740481C1C}">
                    <a14:useLocalDpi xmlns:a14="http://schemas.microsoft.com/office/drawing/2010/main"/>
                  </a:ext>
                </a:extLst>
              </a:blip>
              <a:srcRect/>
              <a:stretch>
                <a:fillRect/>
              </a:stretch>
            </p:blipFill>
            <p:spPr>
              <a:xfrm>
                <a:off x="35921" y="40771"/>
                <a:ext cx="331850" cy="557618"/>
              </a:xfrm>
              <a:custGeom>
                <a:avLst/>
                <a:gdLst/>
                <a:ahLst/>
                <a:cxnLst>
                  <a:cxn ang="0">
                    <a:pos x="wd2" y="hd2"/>
                  </a:cxn>
                  <a:cxn ang="5400000">
                    <a:pos x="wd2" y="hd2"/>
                  </a:cxn>
                  <a:cxn ang="10800000">
                    <a:pos x="wd2" y="hd2"/>
                  </a:cxn>
                  <a:cxn ang="16200000">
                    <a:pos x="wd2" y="hd2"/>
                  </a:cxn>
                </a:cxnLst>
                <a:rect l="0" t="0" r="r" b="b"/>
                <a:pathLst>
                  <a:path w="21593" h="21599" extrusionOk="0">
                    <a:moveTo>
                      <a:pt x="7541" y="0"/>
                    </a:moveTo>
                    <a:cubicBezTo>
                      <a:pt x="7443" y="29"/>
                      <a:pt x="7323" y="53"/>
                      <a:pt x="7179" y="31"/>
                    </a:cubicBezTo>
                    <a:cubicBezTo>
                      <a:pt x="7078" y="15"/>
                      <a:pt x="6982" y="6"/>
                      <a:pt x="6895" y="15"/>
                    </a:cubicBezTo>
                    <a:cubicBezTo>
                      <a:pt x="6808" y="25"/>
                      <a:pt x="6745" y="47"/>
                      <a:pt x="6714" y="77"/>
                    </a:cubicBezTo>
                    <a:cubicBezTo>
                      <a:pt x="6683" y="107"/>
                      <a:pt x="6525" y="138"/>
                      <a:pt x="6301" y="154"/>
                    </a:cubicBezTo>
                    <a:cubicBezTo>
                      <a:pt x="6091" y="168"/>
                      <a:pt x="5810" y="175"/>
                      <a:pt x="5526" y="169"/>
                    </a:cubicBezTo>
                    <a:cubicBezTo>
                      <a:pt x="4941" y="158"/>
                      <a:pt x="4376" y="208"/>
                      <a:pt x="4261" y="277"/>
                    </a:cubicBezTo>
                    <a:cubicBezTo>
                      <a:pt x="4146" y="345"/>
                      <a:pt x="3954" y="368"/>
                      <a:pt x="3822" y="338"/>
                    </a:cubicBezTo>
                    <a:cubicBezTo>
                      <a:pt x="3690" y="308"/>
                      <a:pt x="3411" y="417"/>
                      <a:pt x="3228" y="584"/>
                    </a:cubicBezTo>
                    <a:cubicBezTo>
                      <a:pt x="3205" y="605"/>
                      <a:pt x="3197" y="613"/>
                      <a:pt x="3176" y="630"/>
                    </a:cubicBezTo>
                    <a:cubicBezTo>
                      <a:pt x="3156" y="658"/>
                      <a:pt x="3147" y="672"/>
                      <a:pt x="3099" y="707"/>
                    </a:cubicBezTo>
                    <a:cubicBezTo>
                      <a:pt x="3038" y="751"/>
                      <a:pt x="2996" y="768"/>
                      <a:pt x="2944" y="784"/>
                    </a:cubicBezTo>
                    <a:cubicBezTo>
                      <a:pt x="2929" y="790"/>
                      <a:pt x="2907" y="796"/>
                      <a:pt x="2892" y="799"/>
                    </a:cubicBezTo>
                    <a:cubicBezTo>
                      <a:pt x="2877" y="802"/>
                      <a:pt x="2856" y="815"/>
                      <a:pt x="2841" y="815"/>
                    </a:cubicBezTo>
                    <a:cubicBezTo>
                      <a:pt x="2773" y="817"/>
                      <a:pt x="2718" y="795"/>
                      <a:pt x="2634" y="753"/>
                    </a:cubicBezTo>
                    <a:cubicBezTo>
                      <a:pt x="2627" y="750"/>
                      <a:pt x="2616" y="757"/>
                      <a:pt x="2608" y="753"/>
                    </a:cubicBezTo>
                    <a:cubicBezTo>
                      <a:pt x="2535" y="719"/>
                      <a:pt x="2463" y="700"/>
                      <a:pt x="2402" y="692"/>
                    </a:cubicBezTo>
                    <a:cubicBezTo>
                      <a:pt x="2281" y="683"/>
                      <a:pt x="2136" y="759"/>
                      <a:pt x="1937" y="861"/>
                    </a:cubicBezTo>
                    <a:cubicBezTo>
                      <a:pt x="1876" y="920"/>
                      <a:pt x="1846" y="977"/>
                      <a:pt x="1885" y="1015"/>
                    </a:cubicBezTo>
                    <a:cubicBezTo>
                      <a:pt x="1947" y="1074"/>
                      <a:pt x="1885" y="1199"/>
                      <a:pt x="1756" y="1291"/>
                    </a:cubicBezTo>
                    <a:cubicBezTo>
                      <a:pt x="1479" y="1490"/>
                      <a:pt x="1282" y="1436"/>
                      <a:pt x="749" y="1153"/>
                    </a:cubicBezTo>
                    <a:cubicBezTo>
                      <a:pt x="722" y="1145"/>
                      <a:pt x="698" y="1147"/>
                      <a:pt x="671" y="1138"/>
                    </a:cubicBezTo>
                    <a:cubicBezTo>
                      <a:pt x="1229" y="1444"/>
                      <a:pt x="1357" y="1625"/>
                      <a:pt x="1188" y="1814"/>
                    </a:cubicBezTo>
                    <a:cubicBezTo>
                      <a:pt x="1068" y="1948"/>
                      <a:pt x="1007" y="2366"/>
                      <a:pt x="981" y="2813"/>
                    </a:cubicBezTo>
                    <a:cubicBezTo>
                      <a:pt x="1004" y="2990"/>
                      <a:pt x="1034" y="3034"/>
                      <a:pt x="1059" y="3290"/>
                    </a:cubicBezTo>
                    <a:cubicBezTo>
                      <a:pt x="1116" y="3874"/>
                      <a:pt x="1198" y="4244"/>
                      <a:pt x="1291" y="4643"/>
                    </a:cubicBezTo>
                    <a:cubicBezTo>
                      <a:pt x="1307" y="4710"/>
                      <a:pt x="1325" y="4807"/>
                      <a:pt x="1343" y="4873"/>
                    </a:cubicBezTo>
                    <a:cubicBezTo>
                      <a:pt x="1361" y="4889"/>
                      <a:pt x="1345" y="4902"/>
                      <a:pt x="1369" y="4919"/>
                    </a:cubicBezTo>
                    <a:cubicBezTo>
                      <a:pt x="1500" y="5013"/>
                      <a:pt x="1565" y="5125"/>
                      <a:pt x="1498" y="5165"/>
                    </a:cubicBezTo>
                    <a:cubicBezTo>
                      <a:pt x="1472" y="5180"/>
                      <a:pt x="1495" y="5295"/>
                      <a:pt x="1524" y="5411"/>
                    </a:cubicBezTo>
                    <a:cubicBezTo>
                      <a:pt x="1664" y="5797"/>
                      <a:pt x="1790" y="6174"/>
                      <a:pt x="2066" y="6733"/>
                    </a:cubicBezTo>
                    <a:cubicBezTo>
                      <a:pt x="2324" y="7256"/>
                      <a:pt x="2709" y="7722"/>
                      <a:pt x="2996" y="7871"/>
                    </a:cubicBezTo>
                    <a:cubicBezTo>
                      <a:pt x="3623" y="8198"/>
                      <a:pt x="3872" y="8661"/>
                      <a:pt x="3538" y="8901"/>
                    </a:cubicBezTo>
                    <a:cubicBezTo>
                      <a:pt x="3336" y="9046"/>
                      <a:pt x="3326" y="9133"/>
                      <a:pt x="3538" y="9285"/>
                    </a:cubicBezTo>
                    <a:cubicBezTo>
                      <a:pt x="3687" y="9392"/>
                      <a:pt x="3765" y="9504"/>
                      <a:pt x="3693" y="9547"/>
                    </a:cubicBezTo>
                    <a:cubicBezTo>
                      <a:pt x="3657" y="9568"/>
                      <a:pt x="3663" y="9635"/>
                      <a:pt x="3719" y="9716"/>
                    </a:cubicBezTo>
                    <a:cubicBezTo>
                      <a:pt x="3728" y="9724"/>
                      <a:pt x="3735" y="9739"/>
                      <a:pt x="3744" y="9746"/>
                    </a:cubicBezTo>
                    <a:cubicBezTo>
                      <a:pt x="3797" y="9789"/>
                      <a:pt x="3844" y="9835"/>
                      <a:pt x="3899" y="9869"/>
                    </a:cubicBezTo>
                    <a:cubicBezTo>
                      <a:pt x="4041" y="9958"/>
                      <a:pt x="4117" y="10009"/>
                      <a:pt x="4184" y="10069"/>
                    </a:cubicBezTo>
                    <a:cubicBezTo>
                      <a:pt x="4380" y="10105"/>
                      <a:pt x="4532" y="10169"/>
                      <a:pt x="4571" y="10238"/>
                    </a:cubicBezTo>
                    <a:cubicBezTo>
                      <a:pt x="4614" y="10315"/>
                      <a:pt x="4518" y="10420"/>
                      <a:pt x="4364" y="10515"/>
                    </a:cubicBezTo>
                    <a:cubicBezTo>
                      <a:pt x="4381" y="10529"/>
                      <a:pt x="4396" y="10547"/>
                      <a:pt x="4416" y="10561"/>
                    </a:cubicBezTo>
                    <a:cubicBezTo>
                      <a:pt x="4509" y="10628"/>
                      <a:pt x="4536" y="10678"/>
                      <a:pt x="4545" y="10730"/>
                    </a:cubicBezTo>
                    <a:cubicBezTo>
                      <a:pt x="4677" y="10760"/>
                      <a:pt x="4709" y="10860"/>
                      <a:pt x="4674" y="11115"/>
                    </a:cubicBezTo>
                    <a:cubicBezTo>
                      <a:pt x="4670" y="11142"/>
                      <a:pt x="4676" y="11151"/>
                      <a:pt x="4674" y="11176"/>
                    </a:cubicBezTo>
                    <a:cubicBezTo>
                      <a:pt x="4983" y="11231"/>
                      <a:pt x="5071" y="11315"/>
                      <a:pt x="4984" y="11514"/>
                    </a:cubicBezTo>
                    <a:cubicBezTo>
                      <a:pt x="4967" y="11554"/>
                      <a:pt x="4958" y="11613"/>
                      <a:pt x="4958" y="11668"/>
                    </a:cubicBezTo>
                    <a:cubicBezTo>
                      <a:pt x="4991" y="11685"/>
                      <a:pt x="4997" y="11713"/>
                      <a:pt x="5036" y="11730"/>
                    </a:cubicBezTo>
                    <a:cubicBezTo>
                      <a:pt x="5276" y="11830"/>
                      <a:pt x="5432" y="11948"/>
                      <a:pt x="5371" y="12006"/>
                    </a:cubicBezTo>
                    <a:cubicBezTo>
                      <a:pt x="5311" y="12064"/>
                      <a:pt x="5399" y="12150"/>
                      <a:pt x="5578" y="12191"/>
                    </a:cubicBezTo>
                    <a:cubicBezTo>
                      <a:pt x="5589" y="12193"/>
                      <a:pt x="5593" y="12203"/>
                      <a:pt x="5604" y="12206"/>
                    </a:cubicBezTo>
                    <a:lnTo>
                      <a:pt x="5681" y="12160"/>
                    </a:lnTo>
                    <a:cubicBezTo>
                      <a:pt x="5944" y="11953"/>
                      <a:pt x="6177" y="11872"/>
                      <a:pt x="6430" y="11929"/>
                    </a:cubicBezTo>
                    <a:cubicBezTo>
                      <a:pt x="6728" y="11998"/>
                      <a:pt x="6739" y="12059"/>
                      <a:pt x="6534" y="12206"/>
                    </a:cubicBezTo>
                    <a:cubicBezTo>
                      <a:pt x="6392" y="12307"/>
                      <a:pt x="6350" y="12451"/>
                      <a:pt x="6430" y="12529"/>
                    </a:cubicBezTo>
                    <a:cubicBezTo>
                      <a:pt x="6511" y="12607"/>
                      <a:pt x="6423" y="12782"/>
                      <a:pt x="6224" y="12913"/>
                    </a:cubicBezTo>
                    <a:cubicBezTo>
                      <a:pt x="6138" y="12970"/>
                      <a:pt x="6085" y="13037"/>
                      <a:pt x="6043" y="13098"/>
                    </a:cubicBezTo>
                    <a:cubicBezTo>
                      <a:pt x="6064" y="13145"/>
                      <a:pt x="6050" y="13186"/>
                      <a:pt x="6017" y="13236"/>
                    </a:cubicBezTo>
                    <a:cubicBezTo>
                      <a:pt x="5954" y="13334"/>
                      <a:pt x="6110" y="13482"/>
                      <a:pt x="6353" y="13559"/>
                    </a:cubicBezTo>
                    <a:cubicBezTo>
                      <a:pt x="6594" y="13636"/>
                      <a:pt x="6727" y="13736"/>
                      <a:pt x="6663" y="13774"/>
                    </a:cubicBezTo>
                    <a:cubicBezTo>
                      <a:pt x="6598" y="13813"/>
                      <a:pt x="6652" y="13939"/>
                      <a:pt x="6766" y="14066"/>
                    </a:cubicBezTo>
                    <a:cubicBezTo>
                      <a:pt x="6901" y="14217"/>
                      <a:pt x="6906" y="14322"/>
                      <a:pt x="6766" y="14374"/>
                    </a:cubicBezTo>
                    <a:cubicBezTo>
                      <a:pt x="6486" y="14477"/>
                      <a:pt x="6486" y="15039"/>
                      <a:pt x="6766" y="15142"/>
                    </a:cubicBezTo>
                    <a:cubicBezTo>
                      <a:pt x="6886" y="15186"/>
                      <a:pt x="6916" y="15288"/>
                      <a:pt x="6843" y="15358"/>
                    </a:cubicBezTo>
                    <a:cubicBezTo>
                      <a:pt x="6769" y="15429"/>
                      <a:pt x="6880" y="15457"/>
                      <a:pt x="7102" y="15434"/>
                    </a:cubicBezTo>
                    <a:cubicBezTo>
                      <a:pt x="7377" y="15406"/>
                      <a:pt x="7513" y="15472"/>
                      <a:pt x="7515" y="15650"/>
                    </a:cubicBezTo>
                    <a:cubicBezTo>
                      <a:pt x="7516" y="15790"/>
                      <a:pt x="7646" y="16043"/>
                      <a:pt x="7799" y="16203"/>
                    </a:cubicBezTo>
                    <a:cubicBezTo>
                      <a:pt x="7951" y="16364"/>
                      <a:pt x="8041" y="16617"/>
                      <a:pt x="8005" y="16772"/>
                    </a:cubicBezTo>
                    <a:cubicBezTo>
                      <a:pt x="7954" y="16995"/>
                      <a:pt x="8047" y="17053"/>
                      <a:pt x="8470" y="17064"/>
                    </a:cubicBezTo>
                    <a:cubicBezTo>
                      <a:pt x="9354" y="17087"/>
                      <a:pt x="9410" y="17104"/>
                      <a:pt x="9142" y="17264"/>
                    </a:cubicBezTo>
                    <a:cubicBezTo>
                      <a:pt x="8814" y="17459"/>
                      <a:pt x="8818" y="18177"/>
                      <a:pt x="9142" y="18371"/>
                    </a:cubicBezTo>
                    <a:cubicBezTo>
                      <a:pt x="9323" y="18478"/>
                      <a:pt x="9314" y="18555"/>
                      <a:pt x="9142" y="18678"/>
                    </a:cubicBezTo>
                    <a:cubicBezTo>
                      <a:pt x="8870" y="18874"/>
                      <a:pt x="9085" y="19093"/>
                      <a:pt x="9529" y="19093"/>
                    </a:cubicBezTo>
                    <a:cubicBezTo>
                      <a:pt x="9882" y="19093"/>
                      <a:pt x="10236" y="19754"/>
                      <a:pt x="9942" y="19862"/>
                    </a:cubicBezTo>
                    <a:cubicBezTo>
                      <a:pt x="9666" y="19964"/>
                      <a:pt x="11109" y="20752"/>
                      <a:pt x="12060" y="21015"/>
                    </a:cubicBezTo>
                    <a:cubicBezTo>
                      <a:pt x="12497" y="21136"/>
                      <a:pt x="13021" y="21310"/>
                      <a:pt x="13222" y="21415"/>
                    </a:cubicBezTo>
                    <a:cubicBezTo>
                      <a:pt x="13460" y="21538"/>
                      <a:pt x="13784" y="21577"/>
                      <a:pt x="14152" y="21522"/>
                    </a:cubicBezTo>
                    <a:cubicBezTo>
                      <a:pt x="14587" y="21457"/>
                      <a:pt x="14857" y="21496"/>
                      <a:pt x="15004" y="21599"/>
                    </a:cubicBezTo>
                    <a:cubicBezTo>
                      <a:pt x="15016" y="21538"/>
                      <a:pt x="15051" y="21463"/>
                      <a:pt x="15030" y="21430"/>
                    </a:cubicBezTo>
                    <a:cubicBezTo>
                      <a:pt x="14873" y="21186"/>
                      <a:pt x="17461" y="20349"/>
                      <a:pt x="17690" y="20569"/>
                    </a:cubicBezTo>
                    <a:cubicBezTo>
                      <a:pt x="17850" y="20724"/>
                      <a:pt x="18572" y="20537"/>
                      <a:pt x="19446" y="20123"/>
                    </a:cubicBezTo>
                    <a:cubicBezTo>
                      <a:pt x="19486" y="20104"/>
                      <a:pt x="19532" y="20094"/>
                      <a:pt x="19575" y="20077"/>
                    </a:cubicBezTo>
                    <a:cubicBezTo>
                      <a:pt x="19372" y="19934"/>
                      <a:pt x="19464" y="19840"/>
                      <a:pt x="19962" y="19616"/>
                    </a:cubicBezTo>
                    <a:cubicBezTo>
                      <a:pt x="20588" y="19334"/>
                      <a:pt x="20616" y="19214"/>
                      <a:pt x="20633" y="17817"/>
                    </a:cubicBezTo>
                    <a:cubicBezTo>
                      <a:pt x="20644" y="16998"/>
                      <a:pt x="20736" y="16242"/>
                      <a:pt x="20840" y="16142"/>
                    </a:cubicBezTo>
                    <a:cubicBezTo>
                      <a:pt x="20945" y="16041"/>
                      <a:pt x="20956" y="15786"/>
                      <a:pt x="20866" y="15573"/>
                    </a:cubicBezTo>
                    <a:cubicBezTo>
                      <a:pt x="20776" y="15360"/>
                      <a:pt x="20837" y="15139"/>
                      <a:pt x="20995" y="15081"/>
                    </a:cubicBezTo>
                    <a:cubicBezTo>
                      <a:pt x="21193" y="15008"/>
                      <a:pt x="21156" y="14812"/>
                      <a:pt x="20892" y="14435"/>
                    </a:cubicBezTo>
                    <a:cubicBezTo>
                      <a:pt x="20488" y="13860"/>
                      <a:pt x="20751" y="13555"/>
                      <a:pt x="21382" y="13866"/>
                    </a:cubicBezTo>
                    <a:cubicBezTo>
                      <a:pt x="21416" y="13883"/>
                      <a:pt x="21451" y="13885"/>
                      <a:pt x="21486" y="13897"/>
                    </a:cubicBezTo>
                    <a:cubicBezTo>
                      <a:pt x="21519" y="13790"/>
                      <a:pt x="21548" y="13694"/>
                      <a:pt x="21589" y="13590"/>
                    </a:cubicBezTo>
                    <a:cubicBezTo>
                      <a:pt x="21600" y="13562"/>
                      <a:pt x="21584" y="13525"/>
                      <a:pt x="21589" y="13497"/>
                    </a:cubicBezTo>
                    <a:cubicBezTo>
                      <a:pt x="21579" y="13406"/>
                      <a:pt x="21573" y="13380"/>
                      <a:pt x="21563" y="13313"/>
                    </a:cubicBezTo>
                    <a:cubicBezTo>
                      <a:pt x="21542" y="13277"/>
                      <a:pt x="21524" y="13235"/>
                      <a:pt x="21486" y="13221"/>
                    </a:cubicBezTo>
                    <a:cubicBezTo>
                      <a:pt x="21370" y="13178"/>
                      <a:pt x="21338" y="13045"/>
                      <a:pt x="21408" y="12913"/>
                    </a:cubicBezTo>
                    <a:cubicBezTo>
                      <a:pt x="21431" y="12870"/>
                      <a:pt x="21439" y="12789"/>
                      <a:pt x="21434" y="12729"/>
                    </a:cubicBezTo>
                    <a:cubicBezTo>
                      <a:pt x="21421" y="12692"/>
                      <a:pt x="21395" y="12709"/>
                      <a:pt x="21382" y="12667"/>
                    </a:cubicBezTo>
                    <a:cubicBezTo>
                      <a:pt x="21329" y="12494"/>
                      <a:pt x="21145" y="12296"/>
                      <a:pt x="20969" y="12237"/>
                    </a:cubicBezTo>
                    <a:cubicBezTo>
                      <a:pt x="20794" y="12178"/>
                      <a:pt x="20700" y="12082"/>
                      <a:pt x="20763" y="12022"/>
                    </a:cubicBezTo>
                    <a:cubicBezTo>
                      <a:pt x="20846" y="11941"/>
                      <a:pt x="20746" y="11648"/>
                      <a:pt x="20556" y="11330"/>
                    </a:cubicBezTo>
                    <a:cubicBezTo>
                      <a:pt x="20517" y="11278"/>
                      <a:pt x="20494" y="11244"/>
                      <a:pt x="20453" y="11192"/>
                    </a:cubicBezTo>
                    <a:cubicBezTo>
                      <a:pt x="20192" y="10861"/>
                      <a:pt x="19910" y="10546"/>
                      <a:pt x="19755" y="10454"/>
                    </a:cubicBezTo>
                    <a:cubicBezTo>
                      <a:pt x="19568" y="10342"/>
                      <a:pt x="19479" y="10220"/>
                      <a:pt x="19497" y="10146"/>
                    </a:cubicBezTo>
                    <a:cubicBezTo>
                      <a:pt x="19383" y="10012"/>
                      <a:pt x="19280" y="9878"/>
                      <a:pt x="19265" y="9762"/>
                    </a:cubicBezTo>
                    <a:cubicBezTo>
                      <a:pt x="19254" y="9676"/>
                      <a:pt x="19193" y="9558"/>
                      <a:pt x="19136" y="9439"/>
                    </a:cubicBezTo>
                    <a:cubicBezTo>
                      <a:pt x="19092" y="9376"/>
                      <a:pt x="19082" y="9319"/>
                      <a:pt x="19032" y="9255"/>
                    </a:cubicBezTo>
                    <a:cubicBezTo>
                      <a:pt x="18944" y="9139"/>
                      <a:pt x="18947" y="9094"/>
                      <a:pt x="18877" y="8993"/>
                    </a:cubicBezTo>
                    <a:cubicBezTo>
                      <a:pt x="18873" y="8989"/>
                      <a:pt x="18856" y="8982"/>
                      <a:pt x="18852" y="8978"/>
                    </a:cubicBezTo>
                    <a:cubicBezTo>
                      <a:pt x="18662" y="8758"/>
                      <a:pt x="18523" y="8538"/>
                      <a:pt x="18516" y="8486"/>
                    </a:cubicBezTo>
                    <a:cubicBezTo>
                      <a:pt x="18514" y="8474"/>
                      <a:pt x="18474" y="8440"/>
                      <a:pt x="18464" y="8424"/>
                    </a:cubicBezTo>
                    <a:cubicBezTo>
                      <a:pt x="17895" y="8337"/>
                      <a:pt x="17328" y="8142"/>
                      <a:pt x="17173" y="7902"/>
                    </a:cubicBezTo>
                    <a:cubicBezTo>
                      <a:pt x="17058" y="7724"/>
                      <a:pt x="17359" y="7307"/>
                      <a:pt x="17664" y="7087"/>
                    </a:cubicBezTo>
                    <a:cubicBezTo>
                      <a:pt x="17313" y="6910"/>
                      <a:pt x="17000" y="6735"/>
                      <a:pt x="17121" y="6733"/>
                    </a:cubicBezTo>
                    <a:cubicBezTo>
                      <a:pt x="17257" y="6731"/>
                      <a:pt x="17133" y="6561"/>
                      <a:pt x="16837" y="6364"/>
                    </a:cubicBezTo>
                    <a:cubicBezTo>
                      <a:pt x="16052" y="5841"/>
                      <a:pt x="15107" y="4873"/>
                      <a:pt x="15288" y="4766"/>
                    </a:cubicBezTo>
                    <a:cubicBezTo>
                      <a:pt x="15374" y="4715"/>
                      <a:pt x="15243" y="4464"/>
                      <a:pt x="14978" y="4197"/>
                    </a:cubicBezTo>
                    <a:lnTo>
                      <a:pt x="14875" y="4074"/>
                    </a:lnTo>
                    <a:cubicBezTo>
                      <a:pt x="14700" y="4087"/>
                      <a:pt x="14476" y="3991"/>
                      <a:pt x="14332" y="3766"/>
                    </a:cubicBezTo>
                    <a:cubicBezTo>
                      <a:pt x="14207" y="3570"/>
                      <a:pt x="14178" y="3451"/>
                      <a:pt x="14307" y="3305"/>
                    </a:cubicBezTo>
                    <a:cubicBezTo>
                      <a:pt x="14099" y="3290"/>
                      <a:pt x="13949" y="3238"/>
                      <a:pt x="13997" y="3105"/>
                    </a:cubicBezTo>
                    <a:cubicBezTo>
                      <a:pt x="14013" y="3060"/>
                      <a:pt x="14000" y="3017"/>
                      <a:pt x="13997" y="2967"/>
                    </a:cubicBezTo>
                    <a:cubicBezTo>
                      <a:pt x="13884" y="2840"/>
                      <a:pt x="13772" y="2702"/>
                      <a:pt x="13738" y="2583"/>
                    </a:cubicBezTo>
                    <a:cubicBezTo>
                      <a:pt x="13735" y="2572"/>
                      <a:pt x="13698" y="2550"/>
                      <a:pt x="13687" y="2537"/>
                    </a:cubicBezTo>
                    <a:cubicBezTo>
                      <a:pt x="13656" y="2532"/>
                      <a:pt x="13613" y="2510"/>
                      <a:pt x="13583" y="2521"/>
                    </a:cubicBezTo>
                    <a:cubicBezTo>
                      <a:pt x="13475" y="2561"/>
                      <a:pt x="13276" y="2463"/>
                      <a:pt x="13144" y="2291"/>
                    </a:cubicBezTo>
                    <a:cubicBezTo>
                      <a:pt x="13096" y="2227"/>
                      <a:pt x="12983" y="2147"/>
                      <a:pt x="12860" y="2075"/>
                    </a:cubicBezTo>
                    <a:cubicBezTo>
                      <a:pt x="12607" y="1959"/>
                      <a:pt x="12326" y="1844"/>
                      <a:pt x="12034" y="1737"/>
                    </a:cubicBezTo>
                    <a:cubicBezTo>
                      <a:pt x="11590" y="1611"/>
                      <a:pt x="11004" y="1363"/>
                      <a:pt x="10691" y="1168"/>
                    </a:cubicBezTo>
                    <a:cubicBezTo>
                      <a:pt x="10366" y="966"/>
                      <a:pt x="9907" y="799"/>
                      <a:pt x="9658" y="799"/>
                    </a:cubicBezTo>
                    <a:cubicBezTo>
                      <a:pt x="9391" y="799"/>
                      <a:pt x="8942" y="611"/>
                      <a:pt x="8574" y="400"/>
                    </a:cubicBezTo>
                    <a:cubicBezTo>
                      <a:pt x="8059" y="538"/>
                      <a:pt x="7640" y="342"/>
                      <a:pt x="7566" y="0"/>
                    </a:cubicBezTo>
                    <a:cubicBezTo>
                      <a:pt x="7563" y="1"/>
                      <a:pt x="7544" y="-1"/>
                      <a:pt x="7541" y="0"/>
                    </a:cubicBezTo>
                    <a:close/>
                    <a:moveTo>
                      <a:pt x="0" y="799"/>
                    </a:moveTo>
                    <a:cubicBezTo>
                      <a:pt x="68" y="832"/>
                      <a:pt x="136" y="873"/>
                      <a:pt x="207" y="907"/>
                    </a:cubicBezTo>
                    <a:cubicBezTo>
                      <a:pt x="201" y="903"/>
                      <a:pt x="212" y="896"/>
                      <a:pt x="207" y="892"/>
                    </a:cubicBezTo>
                    <a:cubicBezTo>
                      <a:pt x="128" y="851"/>
                      <a:pt x="73" y="836"/>
                      <a:pt x="0" y="799"/>
                    </a:cubicBezTo>
                    <a:close/>
                  </a:path>
                </a:pathLst>
              </a:custGeom>
              <a:ln>
                <a:noFill/>
              </a:ln>
              <a:effectLst/>
            </p:spPr>
          </p:pic>
          <p:pic>
            <p:nvPicPr>
              <p:cNvPr id="389" name="Image" descr="Image"/>
              <p:cNvPicPr>
                <a:picLocks/>
              </p:cNvPicPr>
              <p:nvPr/>
            </p:nvPicPr>
            <p:blipFill>
              <a:blip r:embed="rId25"/>
              <a:stretch>
                <a:fillRect/>
              </a:stretch>
            </p:blipFill>
            <p:spPr>
              <a:xfrm>
                <a:off x="-1" y="0"/>
                <a:ext cx="403631" cy="659371"/>
              </a:xfrm>
              <a:prstGeom prst="rect">
                <a:avLst/>
              </a:prstGeom>
              <a:effectLst/>
            </p:spPr>
          </p:pic>
        </p:grpSp>
        <p:grpSp>
          <p:nvGrpSpPr>
            <p:cNvPr id="394" name="Image"/>
            <p:cNvGrpSpPr/>
            <p:nvPr/>
          </p:nvGrpSpPr>
          <p:grpSpPr>
            <a:xfrm rot="10810615" flipH="1">
              <a:off x="1203198" y="320123"/>
              <a:ext cx="418711" cy="680820"/>
              <a:chOff x="0" y="0"/>
              <a:chExt cx="418710" cy="680818"/>
            </a:xfrm>
          </p:grpSpPr>
          <p:pic>
            <p:nvPicPr>
              <p:cNvPr id="393" name="Image" descr="Image"/>
              <p:cNvPicPr>
                <a:picLocks noChangeAspect="1"/>
              </p:cNvPicPr>
              <p:nvPr/>
            </p:nvPicPr>
            <p:blipFill>
              <a:blip r:embed="rId26" cstate="print">
                <a:extLst>
                  <a:ext uri="{28A0092B-C50C-407E-A947-70E740481C1C}">
                    <a14:useLocalDpi xmlns:a14="http://schemas.microsoft.com/office/drawing/2010/main"/>
                  </a:ext>
                </a:extLst>
              </a:blip>
              <a:srcRect/>
              <a:stretch>
                <a:fillRect/>
              </a:stretch>
            </p:blipFill>
            <p:spPr>
              <a:xfrm>
                <a:off x="35903" y="40656"/>
                <a:ext cx="346952" cy="579447"/>
              </a:xfrm>
              <a:custGeom>
                <a:avLst/>
                <a:gdLst/>
                <a:ahLst/>
                <a:cxnLst>
                  <a:cxn ang="0">
                    <a:pos x="wd2" y="hd2"/>
                  </a:cxn>
                  <a:cxn ang="5400000">
                    <a:pos x="wd2" y="hd2"/>
                  </a:cxn>
                  <a:cxn ang="10800000">
                    <a:pos x="wd2" y="hd2"/>
                  </a:cxn>
                  <a:cxn ang="16200000">
                    <a:pos x="wd2" y="hd2"/>
                  </a:cxn>
                </a:cxnLst>
                <a:rect l="0" t="0" r="r" b="b"/>
                <a:pathLst>
                  <a:path w="21590" h="21599" extrusionOk="0">
                    <a:moveTo>
                      <a:pt x="7533" y="0"/>
                    </a:moveTo>
                    <a:cubicBezTo>
                      <a:pt x="7436" y="29"/>
                      <a:pt x="7331" y="52"/>
                      <a:pt x="7188" y="30"/>
                    </a:cubicBezTo>
                    <a:cubicBezTo>
                      <a:pt x="7087" y="14"/>
                      <a:pt x="6978" y="6"/>
                      <a:pt x="6891" y="15"/>
                    </a:cubicBezTo>
                    <a:cubicBezTo>
                      <a:pt x="6804" y="24"/>
                      <a:pt x="6749" y="44"/>
                      <a:pt x="6718" y="74"/>
                    </a:cubicBezTo>
                    <a:cubicBezTo>
                      <a:pt x="6687" y="104"/>
                      <a:pt x="6522" y="132"/>
                      <a:pt x="6298" y="148"/>
                    </a:cubicBezTo>
                    <a:cubicBezTo>
                      <a:pt x="6088" y="163"/>
                      <a:pt x="5816" y="168"/>
                      <a:pt x="5533" y="163"/>
                    </a:cubicBezTo>
                    <a:cubicBezTo>
                      <a:pt x="4948" y="151"/>
                      <a:pt x="4364" y="198"/>
                      <a:pt x="4249" y="266"/>
                    </a:cubicBezTo>
                    <a:cubicBezTo>
                      <a:pt x="4133" y="335"/>
                      <a:pt x="3936" y="370"/>
                      <a:pt x="3804" y="340"/>
                    </a:cubicBezTo>
                    <a:cubicBezTo>
                      <a:pt x="3672" y="310"/>
                      <a:pt x="3419" y="425"/>
                      <a:pt x="3236" y="592"/>
                    </a:cubicBezTo>
                    <a:cubicBezTo>
                      <a:pt x="3213" y="612"/>
                      <a:pt x="3207" y="604"/>
                      <a:pt x="3187" y="621"/>
                    </a:cubicBezTo>
                    <a:cubicBezTo>
                      <a:pt x="3166" y="649"/>
                      <a:pt x="3161" y="675"/>
                      <a:pt x="3113" y="710"/>
                    </a:cubicBezTo>
                    <a:cubicBezTo>
                      <a:pt x="3052" y="754"/>
                      <a:pt x="2992" y="768"/>
                      <a:pt x="2940" y="784"/>
                    </a:cubicBezTo>
                    <a:cubicBezTo>
                      <a:pt x="2924" y="790"/>
                      <a:pt x="2905" y="796"/>
                      <a:pt x="2890" y="799"/>
                    </a:cubicBezTo>
                    <a:cubicBezTo>
                      <a:pt x="2875" y="801"/>
                      <a:pt x="2856" y="814"/>
                      <a:pt x="2841" y="814"/>
                    </a:cubicBezTo>
                    <a:cubicBezTo>
                      <a:pt x="2773" y="816"/>
                      <a:pt x="2703" y="796"/>
                      <a:pt x="2619" y="754"/>
                    </a:cubicBezTo>
                    <a:cubicBezTo>
                      <a:pt x="2611" y="751"/>
                      <a:pt x="2626" y="743"/>
                      <a:pt x="2619" y="740"/>
                    </a:cubicBezTo>
                    <a:cubicBezTo>
                      <a:pt x="2546" y="705"/>
                      <a:pt x="2482" y="704"/>
                      <a:pt x="2421" y="695"/>
                    </a:cubicBezTo>
                    <a:cubicBezTo>
                      <a:pt x="2301" y="687"/>
                      <a:pt x="2126" y="756"/>
                      <a:pt x="1927" y="858"/>
                    </a:cubicBezTo>
                    <a:cubicBezTo>
                      <a:pt x="1867" y="917"/>
                      <a:pt x="1838" y="968"/>
                      <a:pt x="1878" y="1006"/>
                    </a:cubicBezTo>
                    <a:cubicBezTo>
                      <a:pt x="1939" y="1065"/>
                      <a:pt x="1883" y="1194"/>
                      <a:pt x="1754" y="1287"/>
                    </a:cubicBezTo>
                    <a:cubicBezTo>
                      <a:pt x="1477" y="1486"/>
                      <a:pt x="1274" y="1437"/>
                      <a:pt x="742" y="1154"/>
                    </a:cubicBezTo>
                    <a:cubicBezTo>
                      <a:pt x="715" y="1145"/>
                      <a:pt x="719" y="1149"/>
                      <a:pt x="692" y="1139"/>
                    </a:cubicBezTo>
                    <a:cubicBezTo>
                      <a:pt x="1249" y="1445"/>
                      <a:pt x="1356" y="1631"/>
                      <a:pt x="1186" y="1820"/>
                    </a:cubicBezTo>
                    <a:cubicBezTo>
                      <a:pt x="1066" y="1954"/>
                      <a:pt x="1015" y="2364"/>
                      <a:pt x="989" y="2811"/>
                    </a:cubicBezTo>
                    <a:cubicBezTo>
                      <a:pt x="1012" y="2988"/>
                      <a:pt x="1037" y="3028"/>
                      <a:pt x="1063" y="3284"/>
                    </a:cubicBezTo>
                    <a:cubicBezTo>
                      <a:pt x="1120" y="3868"/>
                      <a:pt x="1192" y="4247"/>
                      <a:pt x="1285" y="4645"/>
                    </a:cubicBezTo>
                    <a:cubicBezTo>
                      <a:pt x="1301" y="4713"/>
                      <a:pt x="1316" y="4816"/>
                      <a:pt x="1334" y="4882"/>
                    </a:cubicBezTo>
                    <a:cubicBezTo>
                      <a:pt x="1352" y="4897"/>
                      <a:pt x="1360" y="4909"/>
                      <a:pt x="1384" y="4926"/>
                    </a:cubicBezTo>
                    <a:cubicBezTo>
                      <a:pt x="1515" y="5020"/>
                      <a:pt x="1550" y="5123"/>
                      <a:pt x="1483" y="5163"/>
                    </a:cubicBezTo>
                    <a:cubicBezTo>
                      <a:pt x="1457" y="5178"/>
                      <a:pt x="1503" y="5298"/>
                      <a:pt x="1532" y="5415"/>
                    </a:cubicBezTo>
                    <a:cubicBezTo>
                      <a:pt x="1672" y="5800"/>
                      <a:pt x="1799" y="6172"/>
                      <a:pt x="2075" y="6731"/>
                    </a:cubicBezTo>
                    <a:cubicBezTo>
                      <a:pt x="2333" y="7254"/>
                      <a:pt x="2727" y="7721"/>
                      <a:pt x="3014" y="7870"/>
                    </a:cubicBezTo>
                    <a:cubicBezTo>
                      <a:pt x="3641" y="8197"/>
                      <a:pt x="3867" y="8666"/>
                      <a:pt x="3532" y="8906"/>
                    </a:cubicBezTo>
                    <a:cubicBezTo>
                      <a:pt x="3331" y="9051"/>
                      <a:pt x="3346" y="9124"/>
                      <a:pt x="3557" y="9276"/>
                    </a:cubicBezTo>
                    <a:cubicBezTo>
                      <a:pt x="3706" y="9383"/>
                      <a:pt x="3753" y="9514"/>
                      <a:pt x="3681" y="9557"/>
                    </a:cubicBezTo>
                    <a:cubicBezTo>
                      <a:pt x="3645" y="9578"/>
                      <a:pt x="3675" y="9639"/>
                      <a:pt x="3730" y="9720"/>
                    </a:cubicBezTo>
                    <a:cubicBezTo>
                      <a:pt x="3740" y="9728"/>
                      <a:pt x="3745" y="9727"/>
                      <a:pt x="3755" y="9734"/>
                    </a:cubicBezTo>
                    <a:cubicBezTo>
                      <a:pt x="3808" y="9777"/>
                      <a:pt x="3847" y="9833"/>
                      <a:pt x="3903" y="9867"/>
                    </a:cubicBezTo>
                    <a:cubicBezTo>
                      <a:pt x="4045" y="9956"/>
                      <a:pt x="4108" y="10014"/>
                      <a:pt x="4175" y="10075"/>
                    </a:cubicBezTo>
                    <a:cubicBezTo>
                      <a:pt x="4371" y="10111"/>
                      <a:pt x="4556" y="10168"/>
                      <a:pt x="4594" y="10237"/>
                    </a:cubicBezTo>
                    <a:cubicBezTo>
                      <a:pt x="4637" y="10314"/>
                      <a:pt x="4526" y="10423"/>
                      <a:pt x="4372" y="10518"/>
                    </a:cubicBezTo>
                    <a:cubicBezTo>
                      <a:pt x="4389" y="10532"/>
                      <a:pt x="4376" y="10533"/>
                      <a:pt x="4397" y="10548"/>
                    </a:cubicBezTo>
                    <a:cubicBezTo>
                      <a:pt x="4489" y="10615"/>
                      <a:pt x="4536" y="10673"/>
                      <a:pt x="4545" y="10726"/>
                    </a:cubicBezTo>
                    <a:cubicBezTo>
                      <a:pt x="4677" y="10755"/>
                      <a:pt x="4703" y="10855"/>
                      <a:pt x="4668" y="11110"/>
                    </a:cubicBezTo>
                    <a:cubicBezTo>
                      <a:pt x="4665" y="11138"/>
                      <a:pt x="4670" y="11159"/>
                      <a:pt x="4668" y="11184"/>
                    </a:cubicBezTo>
                    <a:cubicBezTo>
                      <a:pt x="4977" y="11239"/>
                      <a:pt x="5077" y="11310"/>
                      <a:pt x="4990" y="11510"/>
                    </a:cubicBezTo>
                    <a:cubicBezTo>
                      <a:pt x="4972" y="11549"/>
                      <a:pt x="4965" y="11617"/>
                      <a:pt x="4965" y="11672"/>
                    </a:cubicBezTo>
                    <a:cubicBezTo>
                      <a:pt x="4997" y="11690"/>
                      <a:pt x="5000" y="11715"/>
                      <a:pt x="5039" y="11732"/>
                    </a:cubicBezTo>
                    <a:cubicBezTo>
                      <a:pt x="5279" y="11832"/>
                      <a:pt x="5445" y="11955"/>
                      <a:pt x="5385" y="12013"/>
                    </a:cubicBezTo>
                    <a:cubicBezTo>
                      <a:pt x="5325" y="12071"/>
                      <a:pt x="5404" y="12149"/>
                      <a:pt x="5582" y="12190"/>
                    </a:cubicBezTo>
                    <a:cubicBezTo>
                      <a:pt x="5594" y="12193"/>
                      <a:pt x="5596" y="12202"/>
                      <a:pt x="5607" y="12205"/>
                    </a:cubicBezTo>
                    <a:lnTo>
                      <a:pt x="5681" y="12161"/>
                    </a:lnTo>
                    <a:cubicBezTo>
                      <a:pt x="5943" y="11953"/>
                      <a:pt x="6169" y="11881"/>
                      <a:pt x="6422" y="11939"/>
                    </a:cubicBezTo>
                    <a:cubicBezTo>
                      <a:pt x="6720" y="12007"/>
                      <a:pt x="6750" y="12058"/>
                      <a:pt x="6545" y="12205"/>
                    </a:cubicBezTo>
                    <a:cubicBezTo>
                      <a:pt x="6404" y="12306"/>
                      <a:pt x="6366" y="12453"/>
                      <a:pt x="6447" y="12530"/>
                    </a:cubicBezTo>
                    <a:cubicBezTo>
                      <a:pt x="6527" y="12608"/>
                      <a:pt x="6424" y="12784"/>
                      <a:pt x="6224" y="12915"/>
                    </a:cubicBezTo>
                    <a:cubicBezTo>
                      <a:pt x="6139" y="12972"/>
                      <a:pt x="6094" y="13032"/>
                      <a:pt x="6052" y="13093"/>
                    </a:cubicBezTo>
                    <a:cubicBezTo>
                      <a:pt x="6072" y="13140"/>
                      <a:pt x="6059" y="13190"/>
                      <a:pt x="6027" y="13240"/>
                    </a:cubicBezTo>
                    <a:cubicBezTo>
                      <a:pt x="5964" y="13338"/>
                      <a:pt x="6105" y="13489"/>
                      <a:pt x="6348" y="13566"/>
                    </a:cubicBezTo>
                    <a:cubicBezTo>
                      <a:pt x="6589" y="13643"/>
                      <a:pt x="6734" y="13734"/>
                      <a:pt x="6669" y="13773"/>
                    </a:cubicBezTo>
                    <a:cubicBezTo>
                      <a:pt x="6604" y="13812"/>
                      <a:pt x="6654" y="13942"/>
                      <a:pt x="6768" y="14069"/>
                    </a:cubicBezTo>
                    <a:cubicBezTo>
                      <a:pt x="6903" y="14219"/>
                      <a:pt x="6908" y="14328"/>
                      <a:pt x="6768" y="14380"/>
                    </a:cubicBezTo>
                    <a:cubicBezTo>
                      <a:pt x="6488" y="14483"/>
                      <a:pt x="6487" y="15046"/>
                      <a:pt x="6768" y="15149"/>
                    </a:cubicBezTo>
                    <a:cubicBezTo>
                      <a:pt x="6887" y="15193"/>
                      <a:pt x="6914" y="15286"/>
                      <a:pt x="6842" y="15356"/>
                    </a:cubicBezTo>
                    <a:cubicBezTo>
                      <a:pt x="6768" y="15427"/>
                      <a:pt x="6892" y="15467"/>
                      <a:pt x="7113" y="15445"/>
                    </a:cubicBezTo>
                    <a:cubicBezTo>
                      <a:pt x="7389" y="15417"/>
                      <a:pt x="7507" y="15474"/>
                      <a:pt x="7509" y="15652"/>
                    </a:cubicBezTo>
                    <a:cubicBezTo>
                      <a:pt x="7510" y="15792"/>
                      <a:pt x="7628" y="16039"/>
                      <a:pt x="7780" y="16199"/>
                    </a:cubicBezTo>
                    <a:cubicBezTo>
                      <a:pt x="7933" y="16360"/>
                      <a:pt x="8039" y="16621"/>
                      <a:pt x="8003" y="16776"/>
                    </a:cubicBezTo>
                    <a:cubicBezTo>
                      <a:pt x="7951" y="17000"/>
                      <a:pt x="8048" y="17061"/>
                      <a:pt x="8472" y="17072"/>
                    </a:cubicBezTo>
                    <a:cubicBezTo>
                      <a:pt x="9355" y="17095"/>
                      <a:pt x="9431" y="17120"/>
                      <a:pt x="9163" y="17279"/>
                    </a:cubicBezTo>
                    <a:cubicBezTo>
                      <a:pt x="8836" y="17474"/>
                      <a:pt x="8814" y="18181"/>
                      <a:pt x="9139" y="18374"/>
                    </a:cubicBezTo>
                    <a:cubicBezTo>
                      <a:pt x="9319" y="18482"/>
                      <a:pt x="9335" y="18561"/>
                      <a:pt x="9163" y="18685"/>
                    </a:cubicBezTo>
                    <a:cubicBezTo>
                      <a:pt x="8891" y="18880"/>
                      <a:pt x="9089" y="19099"/>
                      <a:pt x="9534" y="19099"/>
                    </a:cubicBezTo>
                    <a:cubicBezTo>
                      <a:pt x="9887" y="19099"/>
                      <a:pt x="10247" y="19760"/>
                      <a:pt x="9954" y="19868"/>
                    </a:cubicBezTo>
                    <a:cubicBezTo>
                      <a:pt x="9677" y="19970"/>
                      <a:pt x="11102" y="20759"/>
                      <a:pt x="12053" y="21022"/>
                    </a:cubicBezTo>
                    <a:cubicBezTo>
                      <a:pt x="12490" y="21143"/>
                      <a:pt x="13012" y="21317"/>
                      <a:pt x="13214" y="21421"/>
                    </a:cubicBezTo>
                    <a:cubicBezTo>
                      <a:pt x="13452" y="21545"/>
                      <a:pt x="13785" y="21580"/>
                      <a:pt x="14152" y="21525"/>
                    </a:cubicBezTo>
                    <a:cubicBezTo>
                      <a:pt x="14587" y="21460"/>
                      <a:pt x="14870" y="21496"/>
                      <a:pt x="15017" y="21599"/>
                    </a:cubicBezTo>
                    <a:cubicBezTo>
                      <a:pt x="15029" y="21538"/>
                      <a:pt x="15038" y="21469"/>
                      <a:pt x="15017" y="21436"/>
                    </a:cubicBezTo>
                    <a:cubicBezTo>
                      <a:pt x="14859" y="21192"/>
                      <a:pt x="17455" y="20343"/>
                      <a:pt x="17684" y="20563"/>
                    </a:cubicBezTo>
                    <a:cubicBezTo>
                      <a:pt x="17844" y="20718"/>
                      <a:pt x="18564" y="20533"/>
                      <a:pt x="19437" y="20120"/>
                    </a:cubicBezTo>
                    <a:cubicBezTo>
                      <a:pt x="19478" y="20101"/>
                      <a:pt x="19518" y="20106"/>
                      <a:pt x="19561" y="20090"/>
                    </a:cubicBezTo>
                    <a:cubicBezTo>
                      <a:pt x="19358" y="19947"/>
                      <a:pt x="19458" y="19841"/>
                      <a:pt x="19956" y="19617"/>
                    </a:cubicBezTo>
                    <a:cubicBezTo>
                      <a:pt x="20582" y="19335"/>
                      <a:pt x="20630" y="19223"/>
                      <a:pt x="20647" y="17827"/>
                    </a:cubicBezTo>
                    <a:cubicBezTo>
                      <a:pt x="20658" y="17007"/>
                      <a:pt x="20741" y="16256"/>
                      <a:pt x="20845" y="16155"/>
                    </a:cubicBezTo>
                    <a:cubicBezTo>
                      <a:pt x="20950" y="16054"/>
                      <a:pt x="20960" y="15791"/>
                      <a:pt x="20870" y="15578"/>
                    </a:cubicBezTo>
                    <a:cubicBezTo>
                      <a:pt x="20780" y="15365"/>
                      <a:pt x="20836" y="15148"/>
                      <a:pt x="20993" y="15090"/>
                    </a:cubicBezTo>
                    <a:cubicBezTo>
                      <a:pt x="21191" y="15017"/>
                      <a:pt x="21159" y="14816"/>
                      <a:pt x="20894" y="14439"/>
                    </a:cubicBezTo>
                    <a:cubicBezTo>
                      <a:pt x="20491" y="13864"/>
                      <a:pt x="20757" y="13565"/>
                      <a:pt x="21388" y="13877"/>
                    </a:cubicBezTo>
                    <a:cubicBezTo>
                      <a:pt x="21422" y="13893"/>
                      <a:pt x="21452" y="13894"/>
                      <a:pt x="21487" y="13906"/>
                    </a:cubicBezTo>
                    <a:cubicBezTo>
                      <a:pt x="21520" y="13799"/>
                      <a:pt x="21545" y="13685"/>
                      <a:pt x="21586" y="13581"/>
                    </a:cubicBezTo>
                    <a:cubicBezTo>
                      <a:pt x="21597" y="13553"/>
                      <a:pt x="21581" y="13534"/>
                      <a:pt x="21586" y="13507"/>
                    </a:cubicBezTo>
                    <a:cubicBezTo>
                      <a:pt x="21576" y="13415"/>
                      <a:pt x="21571" y="13382"/>
                      <a:pt x="21561" y="13314"/>
                    </a:cubicBezTo>
                    <a:cubicBezTo>
                      <a:pt x="21540" y="13279"/>
                      <a:pt x="21525" y="13240"/>
                      <a:pt x="21487" y="13226"/>
                    </a:cubicBezTo>
                    <a:cubicBezTo>
                      <a:pt x="21372" y="13183"/>
                      <a:pt x="21343" y="13047"/>
                      <a:pt x="21413" y="12915"/>
                    </a:cubicBezTo>
                    <a:cubicBezTo>
                      <a:pt x="21436" y="12871"/>
                      <a:pt x="21418" y="12798"/>
                      <a:pt x="21413" y="12737"/>
                    </a:cubicBezTo>
                    <a:cubicBezTo>
                      <a:pt x="21400" y="12701"/>
                      <a:pt x="21401" y="12705"/>
                      <a:pt x="21388" y="12664"/>
                    </a:cubicBezTo>
                    <a:cubicBezTo>
                      <a:pt x="21335" y="12490"/>
                      <a:pt x="21144" y="12293"/>
                      <a:pt x="20969" y="12235"/>
                    </a:cubicBezTo>
                    <a:cubicBezTo>
                      <a:pt x="20793" y="12176"/>
                      <a:pt x="20708" y="12088"/>
                      <a:pt x="20771" y="12027"/>
                    </a:cubicBezTo>
                    <a:cubicBezTo>
                      <a:pt x="20855" y="11947"/>
                      <a:pt x="20738" y="11650"/>
                      <a:pt x="20549" y="11332"/>
                    </a:cubicBezTo>
                    <a:cubicBezTo>
                      <a:pt x="20510" y="11280"/>
                      <a:pt x="20491" y="11251"/>
                      <a:pt x="20450" y="11199"/>
                    </a:cubicBezTo>
                    <a:cubicBezTo>
                      <a:pt x="20189" y="10868"/>
                      <a:pt x="19913" y="10552"/>
                      <a:pt x="19758" y="10459"/>
                    </a:cubicBezTo>
                    <a:cubicBezTo>
                      <a:pt x="19571" y="10347"/>
                      <a:pt x="19468" y="10222"/>
                      <a:pt x="19487" y="10149"/>
                    </a:cubicBezTo>
                    <a:cubicBezTo>
                      <a:pt x="19373" y="10015"/>
                      <a:pt x="19280" y="9865"/>
                      <a:pt x="19264" y="9749"/>
                    </a:cubicBezTo>
                    <a:cubicBezTo>
                      <a:pt x="19253" y="9664"/>
                      <a:pt x="19199" y="9557"/>
                      <a:pt x="19141" y="9438"/>
                    </a:cubicBezTo>
                    <a:cubicBezTo>
                      <a:pt x="19098" y="9376"/>
                      <a:pt x="19092" y="9326"/>
                      <a:pt x="19042" y="9261"/>
                    </a:cubicBezTo>
                    <a:cubicBezTo>
                      <a:pt x="18954" y="9146"/>
                      <a:pt x="18939" y="9095"/>
                      <a:pt x="18869" y="8995"/>
                    </a:cubicBezTo>
                    <a:cubicBezTo>
                      <a:pt x="18865" y="8990"/>
                      <a:pt x="18873" y="8984"/>
                      <a:pt x="18869" y="8980"/>
                    </a:cubicBezTo>
                    <a:cubicBezTo>
                      <a:pt x="18680" y="8760"/>
                      <a:pt x="18506" y="8529"/>
                      <a:pt x="18499" y="8477"/>
                    </a:cubicBezTo>
                    <a:cubicBezTo>
                      <a:pt x="18497" y="8465"/>
                      <a:pt x="18459" y="8448"/>
                      <a:pt x="18449" y="8432"/>
                    </a:cubicBezTo>
                    <a:cubicBezTo>
                      <a:pt x="17880" y="8345"/>
                      <a:pt x="17320" y="8141"/>
                      <a:pt x="17165" y="7900"/>
                    </a:cubicBezTo>
                    <a:cubicBezTo>
                      <a:pt x="17051" y="7722"/>
                      <a:pt x="17354" y="7321"/>
                      <a:pt x="17659" y="7101"/>
                    </a:cubicBezTo>
                    <a:cubicBezTo>
                      <a:pt x="17309" y="6924"/>
                      <a:pt x="16994" y="6733"/>
                      <a:pt x="17116" y="6731"/>
                    </a:cubicBezTo>
                    <a:cubicBezTo>
                      <a:pt x="17252" y="6729"/>
                      <a:pt x="17115" y="6558"/>
                      <a:pt x="16819" y="6361"/>
                    </a:cubicBezTo>
                    <a:cubicBezTo>
                      <a:pt x="16034" y="5838"/>
                      <a:pt x="15107" y="4871"/>
                      <a:pt x="15288" y="4764"/>
                    </a:cubicBezTo>
                    <a:cubicBezTo>
                      <a:pt x="15374" y="4712"/>
                      <a:pt x="15233" y="4454"/>
                      <a:pt x="14967" y="4187"/>
                    </a:cubicBezTo>
                    <a:lnTo>
                      <a:pt x="14868" y="4083"/>
                    </a:lnTo>
                    <a:cubicBezTo>
                      <a:pt x="14694" y="4096"/>
                      <a:pt x="14468" y="3997"/>
                      <a:pt x="14325" y="3772"/>
                    </a:cubicBezTo>
                    <a:cubicBezTo>
                      <a:pt x="14200" y="3576"/>
                      <a:pt x="14172" y="3460"/>
                      <a:pt x="14300" y="3314"/>
                    </a:cubicBezTo>
                    <a:cubicBezTo>
                      <a:pt x="14093" y="3299"/>
                      <a:pt x="13931" y="3240"/>
                      <a:pt x="13979" y="3107"/>
                    </a:cubicBezTo>
                    <a:cubicBezTo>
                      <a:pt x="13995" y="3062"/>
                      <a:pt x="14007" y="3009"/>
                      <a:pt x="14004" y="2959"/>
                    </a:cubicBezTo>
                    <a:cubicBezTo>
                      <a:pt x="13891" y="2832"/>
                      <a:pt x="13766" y="2694"/>
                      <a:pt x="13732" y="2574"/>
                    </a:cubicBezTo>
                    <a:cubicBezTo>
                      <a:pt x="13729" y="2563"/>
                      <a:pt x="13694" y="2543"/>
                      <a:pt x="13683" y="2530"/>
                    </a:cubicBezTo>
                    <a:cubicBezTo>
                      <a:pt x="13653" y="2525"/>
                      <a:pt x="13613" y="2519"/>
                      <a:pt x="13584" y="2530"/>
                    </a:cubicBezTo>
                    <a:cubicBezTo>
                      <a:pt x="13475" y="2570"/>
                      <a:pt x="13296" y="2451"/>
                      <a:pt x="13164" y="2278"/>
                    </a:cubicBezTo>
                    <a:cubicBezTo>
                      <a:pt x="13116" y="2215"/>
                      <a:pt x="12966" y="2143"/>
                      <a:pt x="12843" y="2071"/>
                    </a:cubicBezTo>
                    <a:cubicBezTo>
                      <a:pt x="12590" y="1955"/>
                      <a:pt x="12345" y="1838"/>
                      <a:pt x="12053" y="1731"/>
                    </a:cubicBezTo>
                    <a:cubicBezTo>
                      <a:pt x="11609" y="1605"/>
                      <a:pt x="11008" y="1364"/>
                      <a:pt x="10695" y="1169"/>
                    </a:cubicBezTo>
                    <a:cubicBezTo>
                      <a:pt x="10370" y="967"/>
                      <a:pt x="9906" y="799"/>
                      <a:pt x="9657" y="799"/>
                    </a:cubicBezTo>
                    <a:cubicBezTo>
                      <a:pt x="9391" y="799"/>
                      <a:pt x="8939" y="611"/>
                      <a:pt x="8571" y="399"/>
                    </a:cubicBezTo>
                    <a:cubicBezTo>
                      <a:pt x="8056" y="538"/>
                      <a:pt x="7632" y="342"/>
                      <a:pt x="7558" y="0"/>
                    </a:cubicBezTo>
                    <a:cubicBezTo>
                      <a:pt x="7555" y="1"/>
                      <a:pt x="7536" y="-1"/>
                      <a:pt x="7533" y="0"/>
                    </a:cubicBezTo>
                    <a:close/>
                    <a:moveTo>
                      <a:pt x="1" y="784"/>
                    </a:moveTo>
                    <a:cubicBezTo>
                      <a:pt x="4" y="786"/>
                      <a:pt x="-3" y="797"/>
                      <a:pt x="1" y="799"/>
                    </a:cubicBezTo>
                    <a:cubicBezTo>
                      <a:pt x="69" y="832"/>
                      <a:pt x="152" y="868"/>
                      <a:pt x="223" y="902"/>
                    </a:cubicBezTo>
                    <a:cubicBezTo>
                      <a:pt x="217" y="898"/>
                      <a:pt x="228" y="892"/>
                      <a:pt x="223" y="888"/>
                    </a:cubicBezTo>
                    <a:cubicBezTo>
                      <a:pt x="139" y="844"/>
                      <a:pt x="78" y="823"/>
                      <a:pt x="1" y="784"/>
                    </a:cubicBezTo>
                    <a:close/>
                  </a:path>
                </a:pathLst>
              </a:custGeom>
              <a:ln>
                <a:noFill/>
              </a:ln>
              <a:effectLst/>
            </p:spPr>
          </p:pic>
          <p:pic>
            <p:nvPicPr>
              <p:cNvPr id="392" name="Image" descr="Image"/>
              <p:cNvPicPr>
                <a:picLocks/>
              </p:cNvPicPr>
              <p:nvPr/>
            </p:nvPicPr>
            <p:blipFill>
              <a:blip r:embed="rId27"/>
              <a:stretch>
                <a:fillRect/>
              </a:stretch>
            </p:blipFill>
            <p:spPr>
              <a:xfrm>
                <a:off x="0" y="0"/>
                <a:ext cx="418711" cy="680819"/>
              </a:xfrm>
              <a:prstGeom prst="rect">
                <a:avLst/>
              </a:prstGeom>
              <a:effectLst/>
            </p:spPr>
          </p:pic>
        </p:grpSp>
      </p:grpSp>
      <p:sp>
        <p:nvSpPr>
          <p:cNvPr id="396" name="Performed string test on each isolate to assess for hypermucoviscosity"/>
          <p:cNvSpPr/>
          <p:nvPr/>
        </p:nvSpPr>
        <p:spPr>
          <a:xfrm>
            <a:off x="946888" y="9579126"/>
            <a:ext cx="12240435" cy="2323847"/>
          </a:xfrm>
          <a:prstGeom prst="rect">
            <a:avLst/>
          </a:prstGeom>
          <a:solidFill>
            <a:srgbClr val="B7BED1"/>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970445" indent="-843445" algn="l">
              <a:buSzPct val="100000"/>
              <a:buAutoNum type="arabicPeriod" startAt="3"/>
              <a:defRPr sz="4700">
                <a:solidFill>
                  <a:srgbClr val="000000"/>
                </a:solidFill>
              </a:defRPr>
            </a:lvl1pPr>
          </a:lstStyle>
          <a:p>
            <a:r>
              <a:t>Performed string test on each isolate to assess for hypermucoviscosity</a:t>
            </a:r>
          </a:p>
        </p:txBody>
      </p:sp>
      <p:sp>
        <p:nvSpPr>
          <p:cNvPr id="397" name="Collected K. pneumoniae isolates from 37 patients at The Marine Mammal Center (TMMC), Sausalito, CA during 2020-2023"/>
          <p:cNvSpPr/>
          <p:nvPr/>
        </p:nvSpPr>
        <p:spPr>
          <a:xfrm>
            <a:off x="946888" y="4364136"/>
            <a:ext cx="12240435" cy="2323848"/>
          </a:xfrm>
          <a:prstGeom prst="rect">
            <a:avLst/>
          </a:prstGeom>
          <a:solidFill>
            <a:srgbClr val="B7BED1"/>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marL="970445" indent="-843445" algn="l">
              <a:buSzPct val="100000"/>
              <a:buAutoNum type="arabicPeriod"/>
              <a:defRPr sz="4700">
                <a:solidFill>
                  <a:srgbClr val="000000"/>
                </a:solidFill>
              </a:defRPr>
            </a:pPr>
            <a:r>
              <a:t>Collected </a:t>
            </a:r>
            <a:r>
              <a:rPr i="1"/>
              <a:t>K. pneumoniae</a:t>
            </a:r>
            <a:r>
              <a:t> isolates from 37 patients at The Marine Mammal Center (TMMC), Sausalito, CA during 2020-2023</a:t>
            </a:r>
          </a:p>
        </p:txBody>
      </p:sp>
      <p:sp>
        <p:nvSpPr>
          <p:cNvPr id="398" name="Grew isolates on sheep blood agar and documented colony color/turbidity and size"/>
          <p:cNvSpPr/>
          <p:nvPr/>
        </p:nvSpPr>
        <p:spPr>
          <a:xfrm>
            <a:off x="946888" y="6971631"/>
            <a:ext cx="12240435" cy="2323847"/>
          </a:xfrm>
          <a:prstGeom prst="rect">
            <a:avLst/>
          </a:prstGeom>
          <a:solidFill>
            <a:srgbClr val="B7BED1"/>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970445" indent="-843445" algn="l">
              <a:buSzPct val="100000"/>
              <a:buAutoNum type="arabicPeriod" startAt="2"/>
              <a:defRPr sz="4700">
                <a:solidFill>
                  <a:srgbClr val="000000"/>
                </a:solidFill>
              </a:defRPr>
            </a:lvl1pPr>
          </a:lstStyle>
          <a:p>
            <a:r>
              <a:t>Grew isolates on sheep blood agar and documented colony color/turbidity and size</a:t>
            </a:r>
          </a:p>
        </p:txBody>
      </p:sp>
      <p:pic>
        <p:nvPicPr>
          <p:cNvPr id="399" name="Image" descr="Image"/>
          <p:cNvPicPr>
            <a:picLocks noChangeAspect="1"/>
          </p:cNvPicPr>
          <p:nvPr/>
        </p:nvPicPr>
        <p:blipFill>
          <a:blip r:embed="rId28" cstate="print">
            <a:extLst>
              <a:ext uri="{28A0092B-C50C-407E-A947-70E740481C1C}">
                <a14:useLocalDpi xmlns:a14="http://schemas.microsoft.com/office/drawing/2010/main"/>
              </a:ext>
            </a:extLst>
          </a:blip>
          <a:srcRect/>
          <a:stretch>
            <a:fillRect/>
          </a:stretch>
        </p:blipFill>
        <p:spPr>
          <a:xfrm>
            <a:off x="10038237" y="10135912"/>
            <a:ext cx="3093499" cy="2806239"/>
          </a:xfrm>
          <a:custGeom>
            <a:avLst/>
            <a:gdLst/>
            <a:ahLst/>
            <a:cxnLst>
              <a:cxn ang="0">
                <a:pos x="wd2" y="hd2"/>
              </a:cxn>
              <a:cxn ang="5400000">
                <a:pos x="wd2" y="hd2"/>
              </a:cxn>
              <a:cxn ang="10800000">
                <a:pos x="wd2" y="hd2"/>
              </a:cxn>
              <a:cxn ang="16200000">
                <a:pos x="wd2" y="hd2"/>
              </a:cxn>
            </a:cxnLst>
            <a:rect l="0" t="0" r="r" b="b"/>
            <a:pathLst>
              <a:path w="21130" h="21231" extrusionOk="0">
                <a:moveTo>
                  <a:pt x="20776" y="8"/>
                </a:moveTo>
                <a:cubicBezTo>
                  <a:pt x="20292" y="87"/>
                  <a:pt x="19063" y="716"/>
                  <a:pt x="19063" y="927"/>
                </a:cubicBezTo>
                <a:cubicBezTo>
                  <a:pt x="19063" y="1022"/>
                  <a:pt x="18610" y="1357"/>
                  <a:pt x="18057" y="1672"/>
                </a:cubicBezTo>
                <a:cubicBezTo>
                  <a:pt x="17504" y="1986"/>
                  <a:pt x="17106" y="2247"/>
                  <a:pt x="17171" y="2251"/>
                </a:cubicBezTo>
                <a:cubicBezTo>
                  <a:pt x="17235" y="2256"/>
                  <a:pt x="17628" y="2065"/>
                  <a:pt x="18046" y="1831"/>
                </a:cubicBezTo>
                <a:cubicBezTo>
                  <a:pt x="18464" y="1596"/>
                  <a:pt x="19048" y="1386"/>
                  <a:pt x="19345" y="1362"/>
                </a:cubicBezTo>
                <a:cubicBezTo>
                  <a:pt x="20448" y="1274"/>
                  <a:pt x="21600" y="295"/>
                  <a:pt x="20933" y="11"/>
                </a:cubicBezTo>
                <a:cubicBezTo>
                  <a:pt x="20900" y="-3"/>
                  <a:pt x="20845" y="-3"/>
                  <a:pt x="20776" y="8"/>
                </a:cubicBezTo>
                <a:close/>
                <a:moveTo>
                  <a:pt x="16978" y="2320"/>
                </a:moveTo>
                <a:cubicBezTo>
                  <a:pt x="16978" y="2229"/>
                  <a:pt x="16159" y="2618"/>
                  <a:pt x="15265" y="3134"/>
                </a:cubicBezTo>
                <a:cubicBezTo>
                  <a:pt x="14855" y="3370"/>
                  <a:pt x="14564" y="3568"/>
                  <a:pt x="14617" y="3572"/>
                </a:cubicBezTo>
                <a:cubicBezTo>
                  <a:pt x="14751" y="3583"/>
                  <a:pt x="16978" y="2402"/>
                  <a:pt x="16978" y="2320"/>
                </a:cubicBezTo>
                <a:close/>
                <a:moveTo>
                  <a:pt x="14370" y="3593"/>
                </a:moveTo>
                <a:cubicBezTo>
                  <a:pt x="14288" y="3593"/>
                  <a:pt x="13853" y="3810"/>
                  <a:pt x="13402" y="4074"/>
                </a:cubicBezTo>
                <a:cubicBezTo>
                  <a:pt x="12952" y="4338"/>
                  <a:pt x="12651" y="4554"/>
                  <a:pt x="12733" y="4554"/>
                </a:cubicBezTo>
                <a:cubicBezTo>
                  <a:pt x="12815" y="4554"/>
                  <a:pt x="13250" y="4338"/>
                  <a:pt x="13701" y="4074"/>
                </a:cubicBezTo>
                <a:cubicBezTo>
                  <a:pt x="14151" y="3810"/>
                  <a:pt x="14452" y="3593"/>
                  <a:pt x="14370" y="3593"/>
                </a:cubicBezTo>
                <a:close/>
                <a:moveTo>
                  <a:pt x="12459" y="4623"/>
                </a:moveTo>
                <a:cubicBezTo>
                  <a:pt x="12430" y="4591"/>
                  <a:pt x="11045" y="5273"/>
                  <a:pt x="9382" y="6137"/>
                </a:cubicBezTo>
                <a:cubicBezTo>
                  <a:pt x="7424" y="7154"/>
                  <a:pt x="6180" y="7704"/>
                  <a:pt x="5853" y="7704"/>
                </a:cubicBezTo>
                <a:cubicBezTo>
                  <a:pt x="5259" y="7704"/>
                  <a:pt x="5058" y="8068"/>
                  <a:pt x="5362" y="8593"/>
                </a:cubicBezTo>
                <a:cubicBezTo>
                  <a:pt x="5656" y="9100"/>
                  <a:pt x="5760" y="12137"/>
                  <a:pt x="5487" y="12220"/>
                </a:cubicBezTo>
                <a:cubicBezTo>
                  <a:pt x="5375" y="12254"/>
                  <a:pt x="4679" y="12410"/>
                  <a:pt x="3942" y="12565"/>
                </a:cubicBezTo>
                <a:cubicBezTo>
                  <a:pt x="2271" y="12918"/>
                  <a:pt x="998" y="13634"/>
                  <a:pt x="469" y="14520"/>
                </a:cubicBezTo>
                <a:cubicBezTo>
                  <a:pt x="157" y="15043"/>
                  <a:pt x="75" y="15409"/>
                  <a:pt x="22" y="16538"/>
                </a:cubicBezTo>
                <a:cubicBezTo>
                  <a:pt x="8" y="16833"/>
                  <a:pt x="0" y="17075"/>
                  <a:pt x="0" y="17280"/>
                </a:cubicBezTo>
                <a:cubicBezTo>
                  <a:pt x="1" y="17895"/>
                  <a:pt x="75" y="18187"/>
                  <a:pt x="287" y="18673"/>
                </a:cubicBezTo>
                <a:cubicBezTo>
                  <a:pt x="781" y="19803"/>
                  <a:pt x="2101" y="20684"/>
                  <a:pt x="3866" y="21060"/>
                </a:cubicBezTo>
                <a:cubicBezTo>
                  <a:pt x="6384" y="21597"/>
                  <a:pt x="9369" y="20832"/>
                  <a:pt x="10545" y="19348"/>
                </a:cubicBezTo>
                <a:cubicBezTo>
                  <a:pt x="11145" y="18591"/>
                  <a:pt x="11207" y="18287"/>
                  <a:pt x="11144" y="16388"/>
                </a:cubicBezTo>
                <a:cubicBezTo>
                  <a:pt x="11094" y="14855"/>
                  <a:pt x="11081" y="14807"/>
                  <a:pt x="10572" y="14226"/>
                </a:cubicBezTo>
                <a:cubicBezTo>
                  <a:pt x="9858" y="13410"/>
                  <a:pt x="8765" y="12855"/>
                  <a:pt x="7200" y="12514"/>
                </a:cubicBezTo>
                <a:lnTo>
                  <a:pt x="5877" y="12226"/>
                </a:lnTo>
                <a:lnTo>
                  <a:pt x="5837" y="10602"/>
                </a:lnTo>
                <a:cubicBezTo>
                  <a:pt x="5770" y="8093"/>
                  <a:pt x="5657" y="8230"/>
                  <a:pt x="9377" y="6305"/>
                </a:cubicBezTo>
                <a:cubicBezTo>
                  <a:pt x="11101" y="5413"/>
                  <a:pt x="12488" y="4655"/>
                  <a:pt x="12459" y="4623"/>
                </a:cubicBezTo>
                <a:close/>
              </a:path>
            </a:pathLst>
          </a:cu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hueOff val="-266614"/>
            <a:satOff val="17837"/>
            <a:lumOff val="17247"/>
          </a:schemeClr>
        </a:solidFill>
        <a:effectLst/>
      </p:bgPr>
    </p:bg>
    <p:spTree>
      <p:nvGrpSpPr>
        <p:cNvPr id="1" name=""/>
        <p:cNvGrpSpPr/>
        <p:nvPr/>
      </p:nvGrpSpPr>
      <p:grpSpPr>
        <a:xfrm>
          <a:off x="0" y="0"/>
          <a:ext cx="0" cy="0"/>
          <a:chOff x="0" y="0"/>
          <a:chExt cx="0" cy="0"/>
        </a:xfrm>
      </p:grpSpPr>
      <p:sp>
        <p:nvSpPr>
          <p:cNvPr id="403" name="DNA Extraction"/>
          <p:cNvSpPr txBox="1">
            <a:spLocks noGrp="1"/>
          </p:cNvSpPr>
          <p:nvPr>
            <p:ph type="title"/>
          </p:nvPr>
        </p:nvSpPr>
        <p:spPr>
          <a:prstGeom prst="rect">
            <a:avLst/>
          </a:prstGeom>
        </p:spPr>
        <p:txBody>
          <a:bodyPr/>
          <a:lstStyle>
            <a:lvl1pPr>
              <a:defRPr>
                <a:solidFill>
                  <a:srgbClr val="000000"/>
                </a:solidFill>
              </a:defRPr>
            </a:lvl1pPr>
          </a:lstStyle>
          <a:p>
            <a:r>
              <a:t>DNA Extraction</a:t>
            </a:r>
          </a:p>
        </p:txBody>
      </p:sp>
      <p:pic>
        <p:nvPicPr>
          <p:cNvPr id="404" name="Line Line" descr="Line Line"/>
          <p:cNvPicPr>
            <a:picLocks/>
          </p:cNvPicPr>
          <p:nvPr/>
        </p:nvPicPr>
        <p:blipFill>
          <a:blip r:embed="rId3"/>
          <a:stretch>
            <a:fillRect/>
          </a:stretch>
        </p:blipFill>
        <p:spPr>
          <a:xfrm>
            <a:off x="17117733" y="4563362"/>
            <a:ext cx="3555477" cy="621523"/>
          </a:xfrm>
          <a:prstGeom prst="rect">
            <a:avLst/>
          </a:prstGeom>
        </p:spPr>
      </p:pic>
      <p:sp>
        <p:nvSpPr>
          <p:cNvPr id="406" name="Photo by Bill Hunnewell © TMMC"/>
          <p:cNvSpPr txBox="1"/>
          <p:nvPr/>
        </p:nvSpPr>
        <p:spPr>
          <a:xfrm>
            <a:off x="20194599" y="3683000"/>
            <a:ext cx="3265030"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chemeClr val="accent1">
                    <a:hueOff val="832536"/>
                    <a:satOff val="-1337"/>
                    <a:lumOff val="-21555"/>
                  </a:schemeClr>
                </a:solidFill>
              </a:defRPr>
            </a:lvl1pPr>
          </a:lstStyle>
          <a:p>
            <a:r>
              <a:t>Photo by Bill Hunnewell © TMMC</a:t>
            </a:r>
          </a:p>
        </p:txBody>
      </p:sp>
      <p:grpSp>
        <p:nvGrpSpPr>
          <p:cNvPr id="409" name="Image"/>
          <p:cNvGrpSpPr/>
          <p:nvPr/>
        </p:nvGrpSpPr>
        <p:grpSpPr>
          <a:xfrm>
            <a:off x="20057498" y="577659"/>
            <a:ext cx="3457024" cy="3200782"/>
            <a:chOff x="0" y="0"/>
            <a:chExt cx="3457023" cy="3200781"/>
          </a:xfrm>
        </p:grpSpPr>
        <p:pic>
          <p:nvPicPr>
            <p:cNvPr id="408" name="Image" descr="Image"/>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7000" y="127000"/>
              <a:ext cx="3203023" cy="2946782"/>
            </a:xfrm>
            <a:prstGeom prst="rect">
              <a:avLst/>
            </a:prstGeom>
            <a:ln>
              <a:noFill/>
            </a:ln>
            <a:effectLst/>
          </p:spPr>
        </p:pic>
        <p:pic>
          <p:nvPicPr>
            <p:cNvPr id="407" name="Image" descr="Image"/>
            <p:cNvPicPr>
              <a:picLocks/>
            </p:cNvPicPr>
            <p:nvPr/>
          </p:nvPicPr>
          <p:blipFill>
            <a:blip r:embed="rId5"/>
            <a:stretch>
              <a:fillRect/>
            </a:stretch>
          </p:blipFill>
          <p:spPr>
            <a:xfrm>
              <a:off x="-1" y="0"/>
              <a:ext cx="3457024" cy="3200782"/>
            </a:xfrm>
            <a:prstGeom prst="rect">
              <a:avLst/>
            </a:prstGeom>
            <a:effectLst/>
          </p:spPr>
        </p:pic>
      </p:grpSp>
      <p:sp>
        <p:nvSpPr>
          <p:cNvPr id="410" name="Centrifuged expanded bacterial suspension to collect a concentrated pellet"/>
          <p:cNvSpPr/>
          <p:nvPr/>
        </p:nvSpPr>
        <p:spPr>
          <a:xfrm>
            <a:off x="1352678" y="6245133"/>
            <a:ext cx="12240435" cy="1878981"/>
          </a:xfrm>
          <a:prstGeom prst="rect">
            <a:avLst/>
          </a:prstGeom>
          <a:solidFill>
            <a:srgbClr val="BACCC8"/>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970445" indent="-843445" algn="l">
              <a:buSzPct val="100000"/>
              <a:buAutoNum type="arabicPeriod" startAt="2"/>
              <a:defRPr sz="4700">
                <a:solidFill>
                  <a:srgbClr val="000000"/>
                </a:solidFill>
              </a:defRPr>
            </a:lvl1pPr>
          </a:lstStyle>
          <a:p>
            <a:r>
              <a:t>Centrifuged expanded bacterial suspension to collect a concentrated pellet</a:t>
            </a:r>
          </a:p>
        </p:txBody>
      </p:sp>
      <p:pic>
        <p:nvPicPr>
          <p:cNvPr id="411" name="Line Line" descr="Line Line"/>
          <p:cNvPicPr>
            <a:picLocks/>
          </p:cNvPicPr>
          <p:nvPr/>
        </p:nvPicPr>
        <p:blipFill>
          <a:blip r:embed="rId6"/>
          <a:stretch>
            <a:fillRect/>
          </a:stretch>
        </p:blipFill>
        <p:spPr>
          <a:xfrm>
            <a:off x="17117734" y="7065561"/>
            <a:ext cx="3555475" cy="621523"/>
          </a:xfrm>
          <a:prstGeom prst="rect">
            <a:avLst/>
          </a:prstGeom>
        </p:spPr>
      </p:pic>
      <p:sp>
        <p:nvSpPr>
          <p:cNvPr id="413" name="Isolated genomic DNA (gDNA) from pellet using DNeasy® Blood and Tissue kit (Qiagen)"/>
          <p:cNvSpPr/>
          <p:nvPr/>
        </p:nvSpPr>
        <p:spPr>
          <a:xfrm>
            <a:off x="1352678" y="8676629"/>
            <a:ext cx="12240435" cy="1878981"/>
          </a:xfrm>
          <a:prstGeom prst="rect">
            <a:avLst/>
          </a:prstGeom>
          <a:solidFill>
            <a:srgbClr val="BACCC8"/>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970445" indent="-843445" algn="l">
              <a:buSzPct val="100000"/>
              <a:buAutoNum type="arabicPeriod" startAt="3"/>
              <a:defRPr sz="4700">
                <a:solidFill>
                  <a:srgbClr val="000000"/>
                </a:solidFill>
              </a:defRPr>
            </a:lvl1pPr>
          </a:lstStyle>
          <a:p>
            <a:r>
              <a:t>Isolated genomic DNA (gDNA) from pellet using DNeasy® Blood and Tissue kit (Qiagen)</a:t>
            </a:r>
          </a:p>
        </p:txBody>
      </p:sp>
      <p:sp>
        <p:nvSpPr>
          <p:cNvPr id="414" name="Assessed quality and quantity of recovered gDNA using a Spectrophotometer"/>
          <p:cNvSpPr/>
          <p:nvPr/>
        </p:nvSpPr>
        <p:spPr>
          <a:xfrm>
            <a:off x="1352678" y="10927521"/>
            <a:ext cx="12240435" cy="1878981"/>
          </a:xfrm>
          <a:prstGeom prst="rect">
            <a:avLst/>
          </a:prstGeom>
          <a:solidFill>
            <a:srgbClr val="BACCC8"/>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970445" indent="-843445" algn="l">
              <a:buSzPct val="100000"/>
              <a:buAutoNum type="arabicPeriod" startAt="4"/>
              <a:defRPr sz="4700">
                <a:solidFill>
                  <a:srgbClr val="000000"/>
                </a:solidFill>
              </a:defRPr>
            </a:lvl1pPr>
          </a:lstStyle>
          <a:p>
            <a:r>
              <a:t>Assessed quality and quantity of recovered gDNA using a Spectrophotometer</a:t>
            </a:r>
          </a:p>
        </p:txBody>
      </p:sp>
      <p:pic>
        <p:nvPicPr>
          <p:cNvPr id="415" name="Line Line" descr="Line Line"/>
          <p:cNvPicPr>
            <a:picLocks/>
          </p:cNvPicPr>
          <p:nvPr/>
        </p:nvPicPr>
        <p:blipFill>
          <a:blip r:embed="rId3"/>
          <a:stretch>
            <a:fillRect/>
          </a:stretch>
        </p:blipFill>
        <p:spPr>
          <a:xfrm>
            <a:off x="17117733" y="9381558"/>
            <a:ext cx="3555477" cy="621523"/>
          </a:xfrm>
          <a:prstGeom prst="rect">
            <a:avLst/>
          </a:prstGeom>
        </p:spPr>
      </p:pic>
      <p:pic>
        <p:nvPicPr>
          <p:cNvPr id="417" name="Line Line" descr="Line Line"/>
          <p:cNvPicPr>
            <a:picLocks/>
          </p:cNvPicPr>
          <p:nvPr/>
        </p:nvPicPr>
        <p:blipFill>
          <a:blip r:embed="rId6"/>
          <a:stretch>
            <a:fillRect/>
          </a:stretch>
        </p:blipFill>
        <p:spPr>
          <a:xfrm>
            <a:off x="17117734" y="11632450"/>
            <a:ext cx="3555476" cy="621523"/>
          </a:xfrm>
          <a:prstGeom prst="rect">
            <a:avLst/>
          </a:prstGeom>
        </p:spPr>
      </p:pic>
      <p:sp>
        <p:nvSpPr>
          <p:cNvPr id="419" name="Grew colonies on blood agar then expanded in Brain Heart Infusion broth"/>
          <p:cNvSpPr/>
          <p:nvPr/>
        </p:nvSpPr>
        <p:spPr>
          <a:xfrm>
            <a:off x="1352678" y="3934633"/>
            <a:ext cx="12240435" cy="1878981"/>
          </a:xfrm>
          <a:prstGeom prst="rect">
            <a:avLst/>
          </a:prstGeom>
          <a:solidFill>
            <a:srgbClr val="BACCC8"/>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970445" indent="-843445" algn="l">
              <a:buSzPct val="100000"/>
              <a:buAutoNum type="arabicPeriod"/>
              <a:defRPr sz="4700">
                <a:solidFill>
                  <a:srgbClr val="000000"/>
                </a:solidFill>
              </a:defRPr>
            </a:lvl1pPr>
          </a:lstStyle>
          <a:p>
            <a:r>
              <a:t>Grew colonies on blood agar then expanded in Brain Heart Infusion broth</a:t>
            </a:r>
          </a:p>
        </p:txBody>
      </p:sp>
      <p:pic>
        <p:nvPicPr>
          <p:cNvPr id="420" name="Image" descr="Image"/>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20904859" y="10898003"/>
            <a:ext cx="1762301" cy="2090417"/>
          </a:xfrm>
          <a:custGeom>
            <a:avLst/>
            <a:gdLst/>
            <a:ahLst/>
            <a:cxnLst>
              <a:cxn ang="0">
                <a:pos x="wd2" y="hd2"/>
              </a:cxn>
              <a:cxn ang="5400000">
                <a:pos x="wd2" y="hd2"/>
              </a:cxn>
              <a:cxn ang="10800000">
                <a:pos x="wd2" y="hd2"/>
              </a:cxn>
              <a:cxn ang="16200000">
                <a:pos x="wd2" y="hd2"/>
              </a:cxn>
            </a:cxnLst>
            <a:rect l="0" t="0" r="r" b="b"/>
            <a:pathLst>
              <a:path w="21406" h="21451" extrusionOk="0">
                <a:moveTo>
                  <a:pt x="12090" y="0"/>
                </a:moveTo>
                <a:cubicBezTo>
                  <a:pt x="11820" y="-2"/>
                  <a:pt x="11654" y="40"/>
                  <a:pt x="11579" y="126"/>
                </a:cubicBezTo>
                <a:cubicBezTo>
                  <a:pt x="11461" y="263"/>
                  <a:pt x="11247" y="1337"/>
                  <a:pt x="10986" y="3095"/>
                </a:cubicBezTo>
                <a:lnTo>
                  <a:pt x="10827" y="4166"/>
                </a:lnTo>
                <a:lnTo>
                  <a:pt x="10509" y="4345"/>
                </a:lnTo>
                <a:cubicBezTo>
                  <a:pt x="10081" y="4590"/>
                  <a:pt x="10061" y="4703"/>
                  <a:pt x="10427" y="4785"/>
                </a:cubicBezTo>
                <a:cubicBezTo>
                  <a:pt x="10709" y="4848"/>
                  <a:pt x="10735" y="4874"/>
                  <a:pt x="10707" y="5119"/>
                </a:cubicBezTo>
                <a:cubicBezTo>
                  <a:pt x="10690" y="5266"/>
                  <a:pt x="10615" y="5442"/>
                  <a:pt x="10543" y="5510"/>
                </a:cubicBezTo>
                <a:cubicBezTo>
                  <a:pt x="10403" y="5642"/>
                  <a:pt x="10373" y="5959"/>
                  <a:pt x="10485" y="6100"/>
                </a:cubicBezTo>
                <a:cubicBezTo>
                  <a:pt x="10522" y="6148"/>
                  <a:pt x="10647" y="6227"/>
                  <a:pt x="10765" y="6280"/>
                </a:cubicBezTo>
                <a:cubicBezTo>
                  <a:pt x="10922" y="6350"/>
                  <a:pt x="10956" y="6403"/>
                  <a:pt x="10885" y="6475"/>
                </a:cubicBezTo>
                <a:cubicBezTo>
                  <a:pt x="10820" y="6541"/>
                  <a:pt x="10815" y="6661"/>
                  <a:pt x="10876" y="6838"/>
                </a:cubicBezTo>
                <a:cubicBezTo>
                  <a:pt x="10950" y="7058"/>
                  <a:pt x="10933" y="7127"/>
                  <a:pt x="10779" y="7265"/>
                </a:cubicBezTo>
                <a:cubicBezTo>
                  <a:pt x="10561" y="7462"/>
                  <a:pt x="10543" y="7716"/>
                  <a:pt x="10736" y="7852"/>
                </a:cubicBezTo>
                <a:cubicBezTo>
                  <a:pt x="10815" y="7907"/>
                  <a:pt x="10876" y="8078"/>
                  <a:pt x="10876" y="8251"/>
                </a:cubicBezTo>
                <a:cubicBezTo>
                  <a:pt x="10876" y="8512"/>
                  <a:pt x="10833" y="8566"/>
                  <a:pt x="10572" y="8678"/>
                </a:cubicBezTo>
                <a:cubicBezTo>
                  <a:pt x="10102" y="8880"/>
                  <a:pt x="9112" y="9525"/>
                  <a:pt x="8653" y="9924"/>
                </a:cubicBezTo>
                <a:lnTo>
                  <a:pt x="8239" y="10287"/>
                </a:lnTo>
                <a:lnTo>
                  <a:pt x="7540" y="10263"/>
                </a:lnTo>
                <a:cubicBezTo>
                  <a:pt x="7157" y="10251"/>
                  <a:pt x="6805" y="10264"/>
                  <a:pt x="6754" y="10291"/>
                </a:cubicBezTo>
                <a:cubicBezTo>
                  <a:pt x="6702" y="10318"/>
                  <a:pt x="6414" y="10348"/>
                  <a:pt x="6113" y="10360"/>
                </a:cubicBezTo>
                <a:lnTo>
                  <a:pt x="5563" y="10385"/>
                </a:lnTo>
                <a:lnTo>
                  <a:pt x="4801" y="8776"/>
                </a:lnTo>
                <a:lnTo>
                  <a:pt x="4045" y="7172"/>
                </a:lnTo>
                <a:lnTo>
                  <a:pt x="4165" y="6630"/>
                </a:lnTo>
                <a:cubicBezTo>
                  <a:pt x="4266" y="6177"/>
                  <a:pt x="4264" y="6058"/>
                  <a:pt x="4155" y="5881"/>
                </a:cubicBezTo>
                <a:cubicBezTo>
                  <a:pt x="4085" y="5764"/>
                  <a:pt x="4025" y="5578"/>
                  <a:pt x="4025" y="5465"/>
                </a:cubicBezTo>
                <a:cubicBezTo>
                  <a:pt x="4025" y="5205"/>
                  <a:pt x="2960" y="2938"/>
                  <a:pt x="2738" y="2728"/>
                </a:cubicBezTo>
                <a:cubicBezTo>
                  <a:pt x="2509" y="2512"/>
                  <a:pt x="2449" y="2334"/>
                  <a:pt x="2569" y="2232"/>
                </a:cubicBezTo>
                <a:cubicBezTo>
                  <a:pt x="2765" y="2067"/>
                  <a:pt x="2543" y="2038"/>
                  <a:pt x="2015" y="2162"/>
                </a:cubicBezTo>
                <a:cubicBezTo>
                  <a:pt x="1702" y="2236"/>
                  <a:pt x="1441" y="2260"/>
                  <a:pt x="1384" y="2219"/>
                </a:cubicBezTo>
                <a:cubicBezTo>
                  <a:pt x="1323" y="2177"/>
                  <a:pt x="1246" y="2204"/>
                  <a:pt x="1181" y="2293"/>
                </a:cubicBezTo>
                <a:cubicBezTo>
                  <a:pt x="1123" y="2371"/>
                  <a:pt x="860" y="2502"/>
                  <a:pt x="598" y="2582"/>
                </a:cubicBezTo>
                <a:cubicBezTo>
                  <a:pt x="335" y="2662"/>
                  <a:pt x="82" y="2787"/>
                  <a:pt x="34" y="2863"/>
                </a:cubicBezTo>
                <a:cubicBezTo>
                  <a:pt x="-44" y="2986"/>
                  <a:pt x="-6" y="3001"/>
                  <a:pt x="357" y="3001"/>
                </a:cubicBezTo>
                <a:cubicBezTo>
                  <a:pt x="612" y="3001"/>
                  <a:pt x="839" y="3055"/>
                  <a:pt x="959" y="3140"/>
                </a:cubicBezTo>
                <a:cubicBezTo>
                  <a:pt x="1066" y="3215"/>
                  <a:pt x="1525" y="3909"/>
                  <a:pt x="1981" y="4683"/>
                </a:cubicBezTo>
                <a:cubicBezTo>
                  <a:pt x="2437" y="5457"/>
                  <a:pt x="2998" y="6303"/>
                  <a:pt x="3230" y="6561"/>
                </a:cubicBezTo>
                <a:cubicBezTo>
                  <a:pt x="3462" y="6819"/>
                  <a:pt x="3654" y="7055"/>
                  <a:pt x="3654" y="7086"/>
                </a:cubicBezTo>
                <a:cubicBezTo>
                  <a:pt x="3655" y="7117"/>
                  <a:pt x="3781" y="7371"/>
                  <a:pt x="3934" y="7652"/>
                </a:cubicBezTo>
                <a:cubicBezTo>
                  <a:pt x="4086" y="7933"/>
                  <a:pt x="4340" y="8400"/>
                  <a:pt x="4498" y="8691"/>
                </a:cubicBezTo>
                <a:cubicBezTo>
                  <a:pt x="4656" y="8981"/>
                  <a:pt x="4906" y="9440"/>
                  <a:pt x="5057" y="9713"/>
                </a:cubicBezTo>
                <a:cubicBezTo>
                  <a:pt x="5371" y="10280"/>
                  <a:pt x="5368" y="10461"/>
                  <a:pt x="5042" y="10495"/>
                </a:cubicBezTo>
                <a:cubicBezTo>
                  <a:pt x="4559" y="10544"/>
                  <a:pt x="3401" y="10821"/>
                  <a:pt x="2902" y="11008"/>
                </a:cubicBezTo>
                <a:cubicBezTo>
                  <a:pt x="2205" y="11268"/>
                  <a:pt x="1952" y="11541"/>
                  <a:pt x="2030" y="11953"/>
                </a:cubicBezTo>
                <a:cubicBezTo>
                  <a:pt x="2102" y="12337"/>
                  <a:pt x="2255" y="12488"/>
                  <a:pt x="2806" y="12702"/>
                </a:cubicBezTo>
                <a:cubicBezTo>
                  <a:pt x="3393" y="12931"/>
                  <a:pt x="3471" y="13036"/>
                  <a:pt x="3471" y="13639"/>
                </a:cubicBezTo>
                <a:lnTo>
                  <a:pt x="3471" y="14156"/>
                </a:lnTo>
                <a:lnTo>
                  <a:pt x="2372" y="15406"/>
                </a:lnTo>
                <a:cubicBezTo>
                  <a:pt x="219" y="17864"/>
                  <a:pt x="162" y="17970"/>
                  <a:pt x="670" y="18464"/>
                </a:cubicBezTo>
                <a:cubicBezTo>
                  <a:pt x="934" y="18721"/>
                  <a:pt x="802" y="18677"/>
                  <a:pt x="6571" y="20440"/>
                </a:cubicBezTo>
                <a:cubicBezTo>
                  <a:pt x="7385" y="20689"/>
                  <a:pt x="8449" y="21016"/>
                  <a:pt x="8933" y="21169"/>
                </a:cubicBezTo>
                <a:cubicBezTo>
                  <a:pt x="10296" y="21598"/>
                  <a:pt x="10588" y="21562"/>
                  <a:pt x="11102" y="20884"/>
                </a:cubicBezTo>
                <a:cubicBezTo>
                  <a:pt x="11493" y="20367"/>
                  <a:pt x="11519" y="20349"/>
                  <a:pt x="12355" y="20102"/>
                </a:cubicBezTo>
                <a:cubicBezTo>
                  <a:pt x="12737" y="19989"/>
                  <a:pt x="14154" y="19563"/>
                  <a:pt x="15503" y="19157"/>
                </a:cubicBezTo>
                <a:lnTo>
                  <a:pt x="17957" y="18420"/>
                </a:lnTo>
                <a:lnTo>
                  <a:pt x="17981" y="15202"/>
                </a:lnTo>
                <a:lnTo>
                  <a:pt x="18005" y="11985"/>
                </a:lnTo>
                <a:lnTo>
                  <a:pt x="18497" y="11346"/>
                </a:lnTo>
                <a:cubicBezTo>
                  <a:pt x="20330" y="8958"/>
                  <a:pt x="20242" y="9100"/>
                  <a:pt x="19982" y="8858"/>
                </a:cubicBezTo>
                <a:cubicBezTo>
                  <a:pt x="19843" y="8728"/>
                  <a:pt x="19852" y="8691"/>
                  <a:pt x="20122" y="8320"/>
                </a:cubicBezTo>
                <a:cubicBezTo>
                  <a:pt x="20282" y="8100"/>
                  <a:pt x="20403" y="7878"/>
                  <a:pt x="20392" y="7827"/>
                </a:cubicBezTo>
                <a:cubicBezTo>
                  <a:pt x="20380" y="7776"/>
                  <a:pt x="20442" y="7623"/>
                  <a:pt x="20527" y="7489"/>
                </a:cubicBezTo>
                <a:cubicBezTo>
                  <a:pt x="20611" y="7355"/>
                  <a:pt x="20784" y="6724"/>
                  <a:pt x="20912" y="6084"/>
                </a:cubicBezTo>
                <a:cubicBezTo>
                  <a:pt x="21407" y="3613"/>
                  <a:pt x="21556" y="1411"/>
                  <a:pt x="21240" y="1279"/>
                </a:cubicBezTo>
                <a:cubicBezTo>
                  <a:pt x="21025" y="1188"/>
                  <a:pt x="12544" y="3"/>
                  <a:pt x="12090" y="0"/>
                </a:cubicBezTo>
                <a:close/>
                <a:moveTo>
                  <a:pt x="1152" y="1311"/>
                </a:moveTo>
                <a:cubicBezTo>
                  <a:pt x="1063" y="1306"/>
                  <a:pt x="957" y="1319"/>
                  <a:pt x="844" y="1356"/>
                </a:cubicBezTo>
                <a:cubicBezTo>
                  <a:pt x="500" y="1466"/>
                  <a:pt x="493" y="1828"/>
                  <a:pt x="834" y="1828"/>
                </a:cubicBezTo>
                <a:cubicBezTo>
                  <a:pt x="963" y="1828"/>
                  <a:pt x="1094" y="1882"/>
                  <a:pt x="1123" y="1947"/>
                </a:cubicBezTo>
                <a:cubicBezTo>
                  <a:pt x="1200" y="2115"/>
                  <a:pt x="1270" y="2091"/>
                  <a:pt x="1205" y="1918"/>
                </a:cubicBezTo>
                <a:cubicBezTo>
                  <a:pt x="1174" y="1834"/>
                  <a:pt x="1211" y="1731"/>
                  <a:pt x="1292" y="1674"/>
                </a:cubicBezTo>
                <a:cubicBezTo>
                  <a:pt x="1541" y="1499"/>
                  <a:pt x="1420" y="1326"/>
                  <a:pt x="1152" y="1311"/>
                </a:cubicBezTo>
                <a:close/>
                <a:moveTo>
                  <a:pt x="13691" y="7098"/>
                </a:moveTo>
                <a:cubicBezTo>
                  <a:pt x="13769" y="7073"/>
                  <a:pt x="14575" y="7202"/>
                  <a:pt x="15479" y="7383"/>
                </a:cubicBezTo>
                <a:cubicBezTo>
                  <a:pt x="16383" y="7564"/>
                  <a:pt x="17562" y="7799"/>
                  <a:pt x="18097" y="7905"/>
                </a:cubicBezTo>
                <a:cubicBezTo>
                  <a:pt x="19225" y="8127"/>
                  <a:pt x="19590" y="8334"/>
                  <a:pt x="19418" y="8654"/>
                </a:cubicBezTo>
                <a:cubicBezTo>
                  <a:pt x="19363" y="8755"/>
                  <a:pt x="18746" y="9574"/>
                  <a:pt x="18044" y="10474"/>
                </a:cubicBezTo>
                <a:cubicBezTo>
                  <a:pt x="17223" y="11528"/>
                  <a:pt x="16546" y="12301"/>
                  <a:pt x="16149" y="12641"/>
                </a:cubicBezTo>
                <a:cubicBezTo>
                  <a:pt x="15810" y="12931"/>
                  <a:pt x="15486" y="13170"/>
                  <a:pt x="15431" y="13170"/>
                </a:cubicBezTo>
                <a:cubicBezTo>
                  <a:pt x="15286" y="13170"/>
                  <a:pt x="14949" y="12782"/>
                  <a:pt x="14949" y="12616"/>
                </a:cubicBezTo>
                <a:cubicBezTo>
                  <a:pt x="14949" y="12539"/>
                  <a:pt x="14986" y="12451"/>
                  <a:pt x="15036" y="12425"/>
                </a:cubicBezTo>
                <a:cubicBezTo>
                  <a:pt x="15168" y="12356"/>
                  <a:pt x="15486" y="11725"/>
                  <a:pt x="15643" y="11211"/>
                </a:cubicBezTo>
                <a:cubicBezTo>
                  <a:pt x="16069" y="9825"/>
                  <a:pt x="15495" y="8657"/>
                  <a:pt x="14163" y="8206"/>
                </a:cubicBezTo>
                <a:lnTo>
                  <a:pt x="13604" y="8015"/>
                </a:lnTo>
                <a:lnTo>
                  <a:pt x="13580" y="7583"/>
                </a:lnTo>
                <a:cubicBezTo>
                  <a:pt x="13558" y="7247"/>
                  <a:pt x="13581" y="7134"/>
                  <a:pt x="13691" y="7098"/>
                </a:cubicBezTo>
                <a:close/>
              </a:path>
            </a:pathLst>
          </a:custGeom>
          <a:ln w="12700">
            <a:miter lim="400000"/>
          </a:ln>
        </p:spPr>
      </p:pic>
      <p:pic>
        <p:nvPicPr>
          <p:cNvPr id="421" name="Image" descr="Image"/>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15311267" y="10974379"/>
            <a:ext cx="821184" cy="1937665"/>
          </a:xfrm>
          <a:custGeom>
            <a:avLst/>
            <a:gdLst/>
            <a:ahLst/>
            <a:cxnLst>
              <a:cxn ang="0">
                <a:pos x="wd2" y="hd2"/>
              </a:cxn>
              <a:cxn ang="5400000">
                <a:pos x="wd2" y="hd2"/>
              </a:cxn>
              <a:cxn ang="10800000">
                <a:pos x="wd2" y="hd2"/>
              </a:cxn>
              <a:cxn ang="16200000">
                <a:pos x="wd2" y="hd2"/>
              </a:cxn>
            </a:cxnLst>
            <a:rect l="0" t="0" r="r" b="b"/>
            <a:pathLst>
              <a:path w="21594" h="21582" extrusionOk="0">
                <a:moveTo>
                  <a:pt x="3684" y="10"/>
                </a:moveTo>
                <a:cubicBezTo>
                  <a:pt x="2463" y="26"/>
                  <a:pt x="2387" y="67"/>
                  <a:pt x="2296" y="138"/>
                </a:cubicBezTo>
                <a:cubicBezTo>
                  <a:pt x="2161" y="245"/>
                  <a:pt x="1936" y="280"/>
                  <a:pt x="1451" y="280"/>
                </a:cubicBezTo>
                <a:cubicBezTo>
                  <a:pt x="535" y="280"/>
                  <a:pt x="0" y="481"/>
                  <a:pt x="0" y="819"/>
                </a:cubicBezTo>
                <a:cubicBezTo>
                  <a:pt x="0" y="1231"/>
                  <a:pt x="362" y="1327"/>
                  <a:pt x="1993" y="1358"/>
                </a:cubicBezTo>
                <a:cubicBezTo>
                  <a:pt x="3166" y="1381"/>
                  <a:pt x="3485" y="1414"/>
                  <a:pt x="3955" y="1566"/>
                </a:cubicBezTo>
                <a:lnTo>
                  <a:pt x="4519" y="1747"/>
                </a:lnTo>
                <a:lnTo>
                  <a:pt x="4519" y="6216"/>
                </a:lnTo>
                <a:cubicBezTo>
                  <a:pt x="4523" y="11264"/>
                  <a:pt x="4620" y="12088"/>
                  <a:pt x="5375" y="13351"/>
                </a:cubicBezTo>
                <a:cubicBezTo>
                  <a:pt x="5664" y="13835"/>
                  <a:pt x="6284" y="14852"/>
                  <a:pt x="6742" y="15610"/>
                </a:cubicBezTo>
                <a:cubicBezTo>
                  <a:pt x="7199" y="16367"/>
                  <a:pt x="8087" y="17851"/>
                  <a:pt x="8714" y="18907"/>
                </a:cubicBezTo>
                <a:cubicBezTo>
                  <a:pt x="10138" y="21305"/>
                  <a:pt x="10199" y="21375"/>
                  <a:pt x="11302" y="21515"/>
                </a:cubicBezTo>
                <a:cubicBezTo>
                  <a:pt x="11567" y="21549"/>
                  <a:pt x="11892" y="21578"/>
                  <a:pt x="12012" y="21581"/>
                </a:cubicBezTo>
                <a:cubicBezTo>
                  <a:pt x="12454" y="21594"/>
                  <a:pt x="13398" y="21378"/>
                  <a:pt x="13672" y="21201"/>
                </a:cubicBezTo>
                <a:cubicBezTo>
                  <a:pt x="13826" y="21101"/>
                  <a:pt x="14358" y="20338"/>
                  <a:pt x="14861" y="19508"/>
                </a:cubicBezTo>
                <a:cubicBezTo>
                  <a:pt x="17793" y="14672"/>
                  <a:pt x="18958" y="12748"/>
                  <a:pt x="19109" y="12458"/>
                </a:cubicBezTo>
                <a:cubicBezTo>
                  <a:pt x="19207" y="12268"/>
                  <a:pt x="19305" y="9943"/>
                  <a:pt x="19349" y="6893"/>
                </a:cubicBezTo>
                <a:cubicBezTo>
                  <a:pt x="19421" y="1865"/>
                  <a:pt x="19437" y="1658"/>
                  <a:pt x="19745" y="1588"/>
                </a:cubicBezTo>
                <a:cubicBezTo>
                  <a:pt x="19950" y="1542"/>
                  <a:pt x="20087" y="1419"/>
                  <a:pt x="20121" y="1248"/>
                </a:cubicBezTo>
                <a:cubicBezTo>
                  <a:pt x="20168" y="1013"/>
                  <a:pt x="20244" y="970"/>
                  <a:pt x="20737" y="916"/>
                </a:cubicBezTo>
                <a:cubicBezTo>
                  <a:pt x="21270" y="858"/>
                  <a:pt x="21571" y="708"/>
                  <a:pt x="21593" y="496"/>
                </a:cubicBezTo>
                <a:cubicBezTo>
                  <a:pt x="21600" y="426"/>
                  <a:pt x="21575" y="349"/>
                  <a:pt x="21520" y="266"/>
                </a:cubicBezTo>
                <a:lnTo>
                  <a:pt x="21353" y="28"/>
                </a:lnTo>
                <a:lnTo>
                  <a:pt x="11918" y="10"/>
                </a:lnTo>
                <a:cubicBezTo>
                  <a:pt x="7268" y="1"/>
                  <a:pt x="4905" y="-6"/>
                  <a:pt x="3684" y="10"/>
                </a:cubicBezTo>
                <a:close/>
              </a:path>
            </a:pathLst>
          </a:custGeom>
          <a:ln w="12700">
            <a:miter lim="400000"/>
          </a:ln>
        </p:spPr>
      </p:pic>
      <p:grpSp>
        <p:nvGrpSpPr>
          <p:cNvPr id="424" name="Group"/>
          <p:cNvGrpSpPr/>
          <p:nvPr/>
        </p:nvGrpSpPr>
        <p:grpSpPr>
          <a:xfrm>
            <a:off x="14717276" y="4168922"/>
            <a:ext cx="2176464" cy="1603446"/>
            <a:chOff x="0" y="40570"/>
            <a:chExt cx="2176462" cy="1603445"/>
          </a:xfrm>
        </p:grpSpPr>
        <p:pic>
          <p:nvPicPr>
            <p:cNvPr id="422" name="Image" descr="Image"/>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1" y="71510"/>
              <a:ext cx="2176464" cy="1572507"/>
            </a:xfrm>
            <a:custGeom>
              <a:avLst/>
              <a:gdLst/>
              <a:ahLst/>
              <a:cxnLst>
                <a:cxn ang="0">
                  <a:pos x="wd2" y="hd2"/>
                </a:cxn>
                <a:cxn ang="5400000">
                  <a:pos x="wd2" y="hd2"/>
                </a:cxn>
                <a:cxn ang="10800000">
                  <a:pos x="wd2" y="hd2"/>
                </a:cxn>
                <a:cxn ang="16200000">
                  <a:pos x="wd2" y="hd2"/>
                </a:cxn>
              </a:cxnLst>
              <a:rect l="0" t="0" r="r" b="b"/>
              <a:pathLst>
                <a:path w="21600" h="21593" extrusionOk="0">
                  <a:moveTo>
                    <a:pt x="10863" y="0"/>
                  </a:moveTo>
                  <a:cubicBezTo>
                    <a:pt x="5411" y="0"/>
                    <a:pt x="725" y="3301"/>
                    <a:pt x="87" y="7591"/>
                  </a:cubicBezTo>
                  <a:cubicBezTo>
                    <a:pt x="29" y="7979"/>
                    <a:pt x="0" y="9393"/>
                    <a:pt x="0" y="10807"/>
                  </a:cubicBezTo>
                  <a:cubicBezTo>
                    <a:pt x="0" y="12220"/>
                    <a:pt x="29" y="13631"/>
                    <a:pt x="87" y="14017"/>
                  </a:cubicBezTo>
                  <a:cubicBezTo>
                    <a:pt x="410" y="16179"/>
                    <a:pt x="1853" y="18308"/>
                    <a:pt x="3911" y="19657"/>
                  </a:cubicBezTo>
                  <a:cubicBezTo>
                    <a:pt x="5238" y="20527"/>
                    <a:pt x="6958" y="21195"/>
                    <a:pt x="8614" y="21483"/>
                  </a:cubicBezTo>
                  <a:cubicBezTo>
                    <a:pt x="9088" y="21565"/>
                    <a:pt x="9940" y="21600"/>
                    <a:pt x="10808" y="21592"/>
                  </a:cubicBezTo>
                  <a:cubicBezTo>
                    <a:pt x="11676" y="21583"/>
                    <a:pt x="12561" y="21531"/>
                    <a:pt x="13108" y="21439"/>
                  </a:cubicBezTo>
                  <a:cubicBezTo>
                    <a:pt x="15373" y="21058"/>
                    <a:pt x="17385" y="20104"/>
                    <a:pt x="19056" y="18616"/>
                  </a:cubicBezTo>
                  <a:cubicBezTo>
                    <a:pt x="19830" y="17927"/>
                    <a:pt x="20769" y="16570"/>
                    <a:pt x="21100" y="15668"/>
                  </a:cubicBezTo>
                  <a:cubicBezTo>
                    <a:pt x="21561" y="14408"/>
                    <a:pt x="21600" y="14023"/>
                    <a:pt x="21600" y="10807"/>
                  </a:cubicBezTo>
                  <a:cubicBezTo>
                    <a:pt x="21600" y="7656"/>
                    <a:pt x="21559" y="7198"/>
                    <a:pt x="21155" y="6125"/>
                  </a:cubicBezTo>
                  <a:cubicBezTo>
                    <a:pt x="19806" y="2540"/>
                    <a:pt x="15540" y="0"/>
                    <a:pt x="10863" y="0"/>
                  </a:cubicBezTo>
                  <a:close/>
                </a:path>
              </a:pathLst>
            </a:custGeom>
            <a:ln w="12700" cap="flat">
              <a:noFill/>
              <a:miter lim="400000"/>
            </a:ln>
            <a:effectLst/>
          </p:spPr>
        </p:pic>
        <p:pic>
          <p:nvPicPr>
            <p:cNvPr id="423" name="Image" descr="Image"/>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a:xfrm rot="18300580">
              <a:off x="628668" y="159473"/>
              <a:ext cx="882260" cy="1137295"/>
            </a:xfrm>
            <a:custGeom>
              <a:avLst/>
              <a:gdLst/>
              <a:ahLst/>
              <a:cxnLst>
                <a:cxn ang="0">
                  <a:pos x="wd2" y="hd2"/>
                </a:cxn>
                <a:cxn ang="5400000">
                  <a:pos x="wd2" y="hd2"/>
                </a:cxn>
                <a:cxn ang="10800000">
                  <a:pos x="wd2" y="hd2"/>
                </a:cxn>
                <a:cxn ang="16200000">
                  <a:pos x="wd2" y="hd2"/>
                </a:cxn>
              </a:cxnLst>
              <a:rect l="0" t="0" r="r" b="b"/>
              <a:pathLst>
                <a:path w="21597" h="21522" extrusionOk="0">
                  <a:moveTo>
                    <a:pt x="7238" y="1"/>
                  </a:moveTo>
                  <a:cubicBezTo>
                    <a:pt x="7143" y="-7"/>
                    <a:pt x="7022" y="37"/>
                    <a:pt x="6937" y="143"/>
                  </a:cubicBezTo>
                  <a:cubicBezTo>
                    <a:pt x="6775" y="347"/>
                    <a:pt x="5808" y="338"/>
                    <a:pt x="5538" y="128"/>
                  </a:cubicBezTo>
                  <a:cubicBezTo>
                    <a:pt x="5286" y="-67"/>
                    <a:pt x="4254" y="86"/>
                    <a:pt x="4420" y="294"/>
                  </a:cubicBezTo>
                  <a:cubicBezTo>
                    <a:pt x="4480" y="369"/>
                    <a:pt x="4238" y="536"/>
                    <a:pt x="3876" y="669"/>
                  </a:cubicBezTo>
                  <a:cubicBezTo>
                    <a:pt x="3029" y="981"/>
                    <a:pt x="2443" y="1473"/>
                    <a:pt x="2361" y="1946"/>
                  </a:cubicBezTo>
                  <a:cubicBezTo>
                    <a:pt x="2325" y="2152"/>
                    <a:pt x="2176" y="2314"/>
                    <a:pt x="2021" y="2314"/>
                  </a:cubicBezTo>
                  <a:cubicBezTo>
                    <a:pt x="1610" y="2314"/>
                    <a:pt x="1305" y="3240"/>
                    <a:pt x="1243" y="4364"/>
                  </a:cubicBezTo>
                  <a:cubicBezTo>
                    <a:pt x="1295" y="4388"/>
                    <a:pt x="1311" y="4387"/>
                    <a:pt x="1379" y="4424"/>
                  </a:cubicBezTo>
                  <a:cubicBezTo>
                    <a:pt x="1621" y="4555"/>
                    <a:pt x="1762" y="4733"/>
                    <a:pt x="1690" y="4822"/>
                  </a:cubicBezTo>
                  <a:cubicBezTo>
                    <a:pt x="1610" y="4923"/>
                    <a:pt x="1652" y="4945"/>
                    <a:pt x="1797" y="4875"/>
                  </a:cubicBezTo>
                  <a:cubicBezTo>
                    <a:pt x="1947" y="4803"/>
                    <a:pt x="2072" y="4878"/>
                    <a:pt x="2137" y="5070"/>
                  </a:cubicBezTo>
                  <a:cubicBezTo>
                    <a:pt x="2194" y="5238"/>
                    <a:pt x="2370" y="5407"/>
                    <a:pt x="2526" y="5453"/>
                  </a:cubicBezTo>
                  <a:cubicBezTo>
                    <a:pt x="2682" y="5500"/>
                    <a:pt x="2759" y="5597"/>
                    <a:pt x="2701" y="5671"/>
                  </a:cubicBezTo>
                  <a:cubicBezTo>
                    <a:pt x="2659" y="5723"/>
                    <a:pt x="2728" y="5781"/>
                    <a:pt x="2837" y="5829"/>
                  </a:cubicBezTo>
                  <a:cubicBezTo>
                    <a:pt x="2815" y="5761"/>
                    <a:pt x="2856" y="5705"/>
                    <a:pt x="2992" y="5588"/>
                  </a:cubicBezTo>
                  <a:cubicBezTo>
                    <a:pt x="3293" y="5332"/>
                    <a:pt x="3551" y="5356"/>
                    <a:pt x="3556" y="5649"/>
                  </a:cubicBezTo>
                  <a:cubicBezTo>
                    <a:pt x="3558" y="5776"/>
                    <a:pt x="3642" y="5846"/>
                    <a:pt x="3779" y="5829"/>
                  </a:cubicBezTo>
                  <a:cubicBezTo>
                    <a:pt x="3901" y="5813"/>
                    <a:pt x="4081" y="5874"/>
                    <a:pt x="4177" y="5964"/>
                  </a:cubicBezTo>
                  <a:cubicBezTo>
                    <a:pt x="4274" y="6054"/>
                    <a:pt x="4466" y="6122"/>
                    <a:pt x="4605" y="6122"/>
                  </a:cubicBezTo>
                  <a:cubicBezTo>
                    <a:pt x="4744" y="6122"/>
                    <a:pt x="4894" y="6167"/>
                    <a:pt x="4935" y="6219"/>
                  </a:cubicBezTo>
                  <a:cubicBezTo>
                    <a:pt x="5054" y="6368"/>
                    <a:pt x="5762" y="6442"/>
                    <a:pt x="5946" y="6324"/>
                  </a:cubicBezTo>
                  <a:cubicBezTo>
                    <a:pt x="6055" y="6255"/>
                    <a:pt x="6214" y="6257"/>
                    <a:pt x="6412" y="6339"/>
                  </a:cubicBezTo>
                  <a:cubicBezTo>
                    <a:pt x="6577" y="6408"/>
                    <a:pt x="6854" y="6434"/>
                    <a:pt x="7034" y="6400"/>
                  </a:cubicBezTo>
                  <a:cubicBezTo>
                    <a:pt x="7213" y="6365"/>
                    <a:pt x="7402" y="6390"/>
                    <a:pt x="7452" y="6452"/>
                  </a:cubicBezTo>
                  <a:cubicBezTo>
                    <a:pt x="7514" y="6531"/>
                    <a:pt x="7603" y="6528"/>
                    <a:pt x="7733" y="6445"/>
                  </a:cubicBezTo>
                  <a:cubicBezTo>
                    <a:pt x="7739" y="6441"/>
                    <a:pt x="7747" y="6440"/>
                    <a:pt x="7753" y="6437"/>
                  </a:cubicBezTo>
                  <a:cubicBezTo>
                    <a:pt x="7817" y="6380"/>
                    <a:pt x="7926" y="6339"/>
                    <a:pt x="8064" y="6339"/>
                  </a:cubicBezTo>
                  <a:cubicBezTo>
                    <a:pt x="8255" y="6339"/>
                    <a:pt x="8350" y="6383"/>
                    <a:pt x="8384" y="6445"/>
                  </a:cubicBezTo>
                  <a:cubicBezTo>
                    <a:pt x="8490" y="6388"/>
                    <a:pt x="8589" y="6340"/>
                    <a:pt x="8695" y="6294"/>
                  </a:cubicBezTo>
                  <a:cubicBezTo>
                    <a:pt x="8735" y="6226"/>
                    <a:pt x="8773" y="6157"/>
                    <a:pt x="8773" y="6054"/>
                  </a:cubicBezTo>
                  <a:cubicBezTo>
                    <a:pt x="8773" y="5757"/>
                    <a:pt x="9236" y="5526"/>
                    <a:pt x="9433" y="5724"/>
                  </a:cubicBezTo>
                  <a:cubicBezTo>
                    <a:pt x="9469" y="5759"/>
                    <a:pt x="9502" y="5852"/>
                    <a:pt x="9531" y="5971"/>
                  </a:cubicBezTo>
                  <a:cubicBezTo>
                    <a:pt x="9606" y="5974"/>
                    <a:pt x="9681" y="6007"/>
                    <a:pt x="9744" y="6077"/>
                  </a:cubicBezTo>
                  <a:cubicBezTo>
                    <a:pt x="9731" y="5928"/>
                    <a:pt x="9789" y="5798"/>
                    <a:pt x="9910" y="5739"/>
                  </a:cubicBezTo>
                  <a:cubicBezTo>
                    <a:pt x="9987" y="5646"/>
                    <a:pt x="10127" y="5585"/>
                    <a:pt x="10240" y="5664"/>
                  </a:cubicBezTo>
                  <a:cubicBezTo>
                    <a:pt x="10303" y="5707"/>
                    <a:pt x="10305" y="5685"/>
                    <a:pt x="10250" y="5611"/>
                  </a:cubicBezTo>
                  <a:cubicBezTo>
                    <a:pt x="10191" y="5532"/>
                    <a:pt x="10239" y="5446"/>
                    <a:pt x="10366" y="5408"/>
                  </a:cubicBezTo>
                  <a:cubicBezTo>
                    <a:pt x="10486" y="5373"/>
                    <a:pt x="10580" y="5240"/>
                    <a:pt x="10580" y="5108"/>
                  </a:cubicBezTo>
                  <a:cubicBezTo>
                    <a:pt x="10580" y="4975"/>
                    <a:pt x="10698" y="4781"/>
                    <a:pt x="10842" y="4680"/>
                  </a:cubicBezTo>
                  <a:cubicBezTo>
                    <a:pt x="11003" y="4567"/>
                    <a:pt x="11116" y="4338"/>
                    <a:pt x="11124" y="4094"/>
                  </a:cubicBezTo>
                  <a:cubicBezTo>
                    <a:pt x="11131" y="3875"/>
                    <a:pt x="11165" y="3581"/>
                    <a:pt x="11211" y="3433"/>
                  </a:cubicBezTo>
                  <a:cubicBezTo>
                    <a:pt x="11257" y="3285"/>
                    <a:pt x="11314" y="3063"/>
                    <a:pt x="11328" y="2945"/>
                  </a:cubicBezTo>
                  <a:cubicBezTo>
                    <a:pt x="11336" y="2880"/>
                    <a:pt x="11360" y="2847"/>
                    <a:pt x="11396" y="2817"/>
                  </a:cubicBezTo>
                  <a:cubicBezTo>
                    <a:pt x="11391" y="2621"/>
                    <a:pt x="11382" y="2431"/>
                    <a:pt x="11357" y="2284"/>
                  </a:cubicBezTo>
                  <a:cubicBezTo>
                    <a:pt x="11348" y="2251"/>
                    <a:pt x="11339" y="2221"/>
                    <a:pt x="11338" y="2186"/>
                  </a:cubicBezTo>
                  <a:cubicBezTo>
                    <a:pt x="11318" y="2101"/>
                    <a:pt x="11309" y="1974"/>
                    <a:pt x="11279" y="1931"/>
                  </a:cubicBezTo>
                  <a:cubicBezTo>
                    <a:pt x="11111" y="1686"/>
                    <a:pt x="10856" y="1436"/>
                    <a:pt x="10560" y="1195"/>
                  </a:cubicBezTo>
                  <a:cubicBezTo>
                    <a:pt x="10338" y="1140"/>
                    <a:pt x="10040" y="1034"/>
                    <a:pt x="9715" y="849"/>
                  </a:cubicBezTo>
                  <a:cubicBezTo>
                    <a:pt x="9102" y="501"/>
                    <a:pt x="8671" y="369"/>
                    <a:pt x="8102" y="369"/>
                  </a:cubicBezTo>
                  <a:cubicBezTo>
                    <a:pt x="7584" y="369"/>
                    <a:pt x="7342" y="306"/>
                    <a:pt x="7374" y="181"/>
                  </a:cubicBezTo>
                  <a:cubicBezTo>
                    <a:pt x="7403" y="69"/>
                    <a:pt x="7332" y="9"/>
                    <a:pt x="7238" y="1"/>
                  </a:cubicBezTo>
                  <a:close/>
                  <a:moveTo>
                    <a:pt x="10930" y="4777"/>
                  </a:moveTo>
                  <a:cubicBezTo>
                    <a:pt x="10921" y="4797"/>
                    <a:pt x="10952" y="4852"/>
                    <a:pt x="10998" y="4920"/>
                  </a:cubicBezTo>
                  <a:cubicBezTo>
                    <a:pt x="11012" y="4870"/>
                    <a:pt x="11038" y="4835"/>
                    <a:pt x="11066" y="4792"/>
                  </a:cubicBezTo>
                  <a:cubicBezTo>
                    <a:pt x="10979" y="4767"/>
                    <a:pt x="10939" y="4755"/>
                    <a:pt x="10930" y="4777"/>
                  </a:cubicBezTo>
                  <a:close/>
                  <a:moveTo>
                    <a:pt x="5372" y="8112"/>
                  </a:moveTo>
                  <a:cubicBezTo>
                    <a:pt x="5330" y="8108"/>
                    <a:pt x="5256" y="8128"/>
                    <a:pt x="5149" y="8172"/>
                  </a:cubicBezTo>
                  <a:cubicBezTo>
                    <a:pt x="5079" y="8194"/>
                    <a:pt x="5004" y="8216"/>
                    <a:pt x="4955" y="8232"/>
                  </a:cubicBezTo>
                  <a:cubicBezTo>
                    <a:pt x="4869" y="8259"/>
                    <a:pt x="4760" y="8229"/>
                    <a:pt x="4654" y="8180"/>
                  </a:cubicBezTo>
                  <a:cubicBezTo>
                    <a:pt x="4649" y="8178"/>
                    <a:pt x="4648" y="8181"/>
                    <a:pt x="4644" y="8180"/>
                  </a:cubicBezTo>
                  <a:cubicBezTo>
                    <a:pt x="4527" y="8264"/>
                    <a:pt x="4271" y="8265"/>
                    <a:pt x="3847" y="8202"/>
                  </a:cubicBezTo>
                  <a:cubicBezTo>
                    <a:pt x="3586" y="8163"/>
                    <a:pt x="3410" y="8187"/>
                    <a:pt x="3459" y="8247"/>
                  </a:cubicBezTo>
                  <a:cubicBezTo>
                    <a:pt x="3507" y="8307"/>
                    <a:pt x="3204" y="8535"/>
                    <a:pt x="2788" y="8758"/>
                  </a:cubicBezTo>
                  <a:cubicBezTo>
                    <a:pt x="2373" y="8981"/>
                    <a:pt x="1996" y="9252"/>
                    <a:pt x="1943" y="9359"/>
                  </a:cubicBezTo>
                  <a:cubicBezTo>
                    <a:pt x="1883" y="9479"/>
                    <a:pt x="1616" y="9528"/>
                    <a:pt x="1234" y="9494"/>
                  </a:cubicBezTo>
                  <a:cubicBezTo>
                    <a:pt x="671" y="9443"/>
                    <a:pt x="624" y="9472"/>
                    <a:pt x="729" y="9794"/>
                  </a:cubicBezTo>
                  <a:cubicBezTo>
                    <a:pt x="807" y="10037"/>
                    <a:pt x="722" y="10232"/>
                    <a:pt x="457" y="10418"/>
                  </a:cubicBezTo>
                  <a:cubicBezTo>
                    <a:pt x="245" y="10566"/>
                    <a:pt x="79" y="10756"/>
                    <a:pt x="97" y="10846"/>
                  </a:cubicBezTo>
                  <a:cubicBezTo>
                    <a:pt x="104" y="10880"/>
                    <a:pt x="73" y="10978"/>
                    <a:pt x="68" y="11033"/>
                  </a:cubicBezTo>
                  <a:cubicBezTo>
                    <a:pt x="100" y="11041"/>
                    <a:pt x="138" y="11035"/>
                    <a:pt x="165" y="11056"/>
                  </a:cubicBezTo>
                  <a:cubicBezTo>
                    <a:pt x="296" y="11157"/>
                    <a:pt x="295" y="11211"/>
                    <a:pt x="165" y="11311"/>
                  </a:cubicBezTo>
                  <a:cubicBezTo>
                    <a:pt x="60" y="11392"/>
                    <a:pt x="3" y="11702"/>
                    <a:pt x="0" y="12002"/>
                  </a:cubicBezTo>
                  <a:cubicBezTo>
                    <a:pt x="-3" y="12303"/>
                    <a:pt x="42" y="12599"/>
                    <a:pt x="146" y="12648"/>
                  </a:cubicBezTo>
                  <a:cubicBezTo>
                    <a:pt x="230" y="12688"/>
                    <a:pt x="275" y="12861"/>
                    <a:pt x="243" y="13031"/>
                  </a:cubicBezTo>
                  <a:cubicBezTo>
                    <a:pt x="197" y="13275"/>
                    <a:pt x="241" y="13339"/>
                    <a:pt x="437" y="13339"/>
                  </a:cubicBezTo>
                  <a:cubicBezTo>
                    <a:pt x="714" y="13339"/>
                    <a:pt x="971" y="13640"/>
                    <a:pt x="874" y="13850"/>
                  </a:cubicBezTo>
                  <a:cubicBezTo>
                    <a:pt x="840" y="13924"/>
                    <a:pt x="918" y="14014"/>
                    <a:pt x="1059" y="14053"/>
                  </a:cubicBezTo>
                  <a:cubicBezTo>
                    <a:pt x="1355" y="14134"/>
                    <a:pt x="2130" y="14727"/>
                    <a:pt x="2691" y="15307"/>
                  </a:cubicBezTo>
                  <a:cubicBezTo>
                    <a:pt x="2728" y="15329"/>
                    <a:pt x="2746" y="15356"/>
                    <a:pt x="2778" y="15382"/>
                  </a:cubicBezTo>
                  <a:cubicBezTo>
                    <a:pt x="2816" y="15413"/>
                    <a:pt x="2865" y="15436"/>
                    <a:pt x="2895" y="15472"/>
                  </a:cubicBezTo>
                  <a:cubicBezTo>
                    <a:pt x="3075" y="15612"/>
                    <a:pt x="3250" y="15705"/>
                    <a:pt x="3410" y="15705"/>
                  </a:cubicBezTo>
                  <a:cubicBezTo>
                    <a:pt x="3844" y="15705"/>
                    <a:pt x="3998" y="15903"/>
                    <a:pt x="3643" y="16005"/>
                  </a:cubicBezTo>
                  <a:cubicBezTo>
                    <a:pt x="3628" y="16010"/>
                    <a:pt x="3628" y="16016"/>
                    <a:pt x="3614" y="16020"/>
                  </a:cubicBezTo>
                  <a:cubicBezTo>
                    <a:pt x="3671" y="16068"/>
                    <a:pt x="3705" y="16119"/>
                    <a:pt x="3672" y="16186"/>
                  </a:cubicBezTo>
                  <a:cubicBezTo>
                    <a:pt x="3612" y="16308"/>
                    <a:pt x="3682" y="16351"/>
                    <a:pt x="3944" y="16351"/>
                  </a:cubicBezTo>
                  <a:cubicBezTo>
                    <a:pt x="4210" y="16351"/>
                    <a:pt x="4388" y="16433"/>
                    <a:pt x="4401" y="16516"/>
                  </a:cubicBezTo>
                  <a:cubicBezTo>
                    <a:pt x="5109" y="16639"/>
                    <a:pt x="5996" y="16700"/>
                    <a:pt x="6189" y="16576"/>
                  </a:cubicBezTo>
                  <a:cubicBezTo>
                    <a:pt x="6274" y="16521"/>
                    <a:pt x="6736" y="16483"/>
                    <a:pt x="7218" y="16494"/>
                  </a:cubicBezTo>
                  <a:cubicBezTo>
                    <a:pt x="7926" y="16509"/>
                    <a:pt x="8118" y="16480"/>
                    <a:pt x="8229" y="16328"/>
                  </a:cubicBezTo>
                  <a:cubicBezTo>
                    <a:pt x="8304" y="16225"/>
                    <a:pt x="8462" y="16141"/>
                    <a:pt x="8569" y="16141"/>
                  </a:cubicBezTo>
                  <a:cubicBezTo>
                    <a:pt x="8875" y="16141"/>
                    <a:pt x="8971" y="15906"/>
                    <a:pt x="8715" y="15795"/>
                  </a:cubicBezTo>
                  <a:cubicBezTo>
                    <a:pt x="8510" y="15706"/>
                    <a:pt x="8539" y="15655"/>
                    <a:pt x="8928" y="15374"/>
                  </a:cubicBezTo>
                  <a:cubicBezTo>
                    <a:pt x="9097" y="15253"/>
                    <a:pt x="9154" y="15199"/>
                    <a:pt x="9200" y="15142"/>
                  </a:cubicBezTo>
                  <a:cubicBezTo>
                    <a:pt x="9200" y="15141"/>
                    <a:pt x="9200" y="15135"/>
                    <a:pt x="9200" y="15134"/>
                  </a:cubicBezTo>
                  <a:cubicBezTo>
                    <a:pt x="9211" y="15120"/>
                    <a:pt x="9264" y="15093"/>
                    <a:pt x="9268" y="15082"/>
                  </a:cubicBezTo>
                  <a:cubicBezTo>
                    <a:pt x="9292" y="15020"/>
                    <a:pt x="9239" y="14973"/>
                    <a:pt x="9113" y="14901"/>
                  </a:cubicBezTo>
                  <a:cubicBezTo>
                    <a:pt x="8866" y="14761"/>
                    <a:pt x="8857" y="14752"/>
                    <a:pt x="9084" y="14684"/>
                  </a:cubicBezTo>
                  <a:cubicBezTo>
                    <a:pt x="9217" y="14643"/>
                    <a:pt x="9289" y="14558"/>
                    <a:pt x="9239" y="14496"/>
                  </a:cubicBezTo>
                  <a:cubicBezTo>
                    <a:pt x="9190" y="14434"/>
                    <a:pt x="9264" y="14320"/>
                    <a:pt x="9404" y="14240"/>
                  </a:cubicBezTo>
                  <a:cubicBezTo>
                    <a:pt x="9545" y="14161"/>
                    <a:pt x="9621" y="14062"/>
                    <a:pt x="9569" y="14023"/>
                  </a:cubicBezTo>
                  <a:cubicBezTo>
                    <a:pt x="9522" y="13986"/>
                    <a:pt x="9548" y="13891"/>
                    <a:pt x="9628" y="13805"/>
                  </a:cubicBezTo>
                  <a:cubicBezTo>
                    <a:pt x="9618" y="13754"/>
                    <a:pt x="9610" y="13729"/>
                    <a:pt x="9599" y="13692"/>
                  </a:cubicBezTo>
                  <a:cubicBezTo>
                    <a:pt x="9407" y="13708"/>
                    <a:pt x="9144" y="13486"/>
                    <a:pt x="9249" y="13354"/>
                  </a:cubicBezTo>
                  <a:cubicBezTo>
                    <a:pt x="9294" y="13298"/>
                    <a:pt x="9463" y="13276"/>
                    <a:pt x="9628" y="13309"/>
                  </a:cubicBezTo>
                  <a:cubicBezTo>
                    <a:pt x="9830" y="13350"/>
                    <a:pt x="9897" y="13331"/>
                    <a:pt x="9832" y="13249"/>
                  </a:cubicBezTo>
                  <a:cubicBezTo>
                    <a:pt x="9778" y="13182"/>
                    <a:pt x="9850" y="12998"/>
                    <a:pt x="9987" y="12836"/>
                  </a:cubicBezTo>
                  <a:cubicBezTo>
                    <a:pt x="10124" y="12674"/>
                    <a:pt x="10165" y="12575"/>
                    <a:pt x="10075" y="12618"/>
                  </a:cubicBezTo>
                  <a:cubicBezTo>
                    <a:pt x="9842" y="12729"/>
                    <a:pt x="9690" y="12495"/>
                    <a:pt x="9880" y="12318"/>
                  </a:cubicBezTo>
                  <a:cubicBezTo>
                    <a:pt x="9978" y="12227"/>
                    <a:pt x="9992" y="12147"/>
                    <a:pt x="9910" y="12107"/>
                  </a:cubicBezTo>
                  <a:cubicBezTo>
                    <a:pt x="9681" y="11998"/>
                    <a:pt x="9821" y="11720"/>
                    <a:pt x="10123" y="11634"/>
                  </a:cubicBezTo>
                  <a:cubicBezTo>
                    <a:pt x="10042" y="11549"/>
                    <a:pt x="10045" y="11457"/>
                    <a:pt x="10133" y="11371"/>
                  </a:cubicBezTo>
                  <a:cubicBezTo>
                    <a:pt x="10209" y="11297"/>
                    <a:pt x="10300" y="11072"/>
                    <a:pt x="10337" y="10868"/>
                  </a:cubicBezTo>
                  <a:cubicBezTo>
                    <a:pt x="10355" y="10771"/>
                    <a:pt x="10344" y="10688"/>
                    <a:pt x="10327" y="10605"/>
                  </a:cubicBezTo>
                  <a:cubicBezTo>
                    <a:pt x="10295" y="10523"/>
                    <a:pt x="10257" y="10433"/>
                    <a:pt x="10201" y="10342"/>
                  </a:cubicBezTo>
                  <a:cubicBezTo>
                    <a:pt x="10180" y="10310"/>
                    <a:pt x="10151" y="10266"/>
                    <a:pt x="10123" y="10230"/>
                  </a:cubicBezTo>
                  <a:cubicBezTo>
                    <a:pt x="10041" y="10111"/>
                    <a:pt x="9913" y="9990"/>
                    <a:pt x="9803" y="9869"/>
                  </a:cubicBezTo>
                  <a:cubicBezTo>
                    <a:pt x="9542" y="9612"/>
                    <a:pt x="9342" y="9472"/>
                    <a:pt x="9220" y="9509"/>
                  </a:cubicBezTo>
                  <a:cubicBezTo>
                    <a:pt x="8976" y="9581"/>
                    <a:pt x="8459" y="9267"/>
                    <a:pt x="8579" y="9118"/>
                  </a:cubicBezTo>
                  <a:cubicBezTo>
                    <a:pt x="8699" y="8968"/>
                    <a:pt x="8200" y="8717"/>
                    <a:pt x="7772" y="8713"/>
                  </a:cubicBezTo>
                  <a:cubicBezTo>
                    <a:pt x="7512" y="8710"/>
                    <a:pt x="7365" y="8666"/>
                    <a:pt x="7325" y="8585"/>
                  </a:cubicBezTo>
                  <a:cubicBezTo>
                    <a:pt x="6538" y="8591"/>
                    <a:pt x="5697" y="8551"/>
                    <a:pt x="5586" y="8465"/>
                  </a:cubicBezTo>
                  <a:cubicBezTo>
                    <a:pt x="5500" y="8399"/>
                    <a:pt x="5431" y="8274"/>
                    <a:pt x="5431" y="8195"/>
                  </a:cubicBezTo>
                  <a:cubicBezTo>
                    <a:pt x="5431" y="8139"/>
                    <a:pt x="5415" y="8116"/>
                    <a:pt x="5372" y="8112"/>
                  </a:cubicBezTo>
                  <a:close/>
                  <a:moveTo>
                    <a:pt x="18420" y="12858"/>
                  </a:moveTo>
                  <a:cubicBezTo>
                    <a:pt x="18381" y="12863"/>
                    <a:pt x="18336" y="12866"/>
                    <a:pt x="18265" y="12896"/>
                  </a:cubicBezTo>
                  <a:cubicBezTo>
                    <a:pt x="18258" y="12899"/>
                    <a:pt x="18261" y="12901"/>
                    <a:pt x="18255" y="12904"/>
                  </a:cubicBezTo>
                  <a:cubicBezTo>
                    <a:pt x="18267" y="12904"/>
                    <a:pt x="18273" y="12911"/>
                    <a:pt x="18284" y="12911"/>
                  </a:cubicBezTo>
                  <a:cubicBezTo>
                    <a:pt x="18310" y="12911"/>
                    <a:pt x="18383" y="12940"/>
                    <a:pt x="18420" y="12949"/>
                  </a:cubicBezTo>
                  <a:cubicBezTo>
                    <a:pt x="18409" y="12918"/>
                    <a:pt x="18398" y="12888"/>
                    <a:pt x="18420" y="12858"/>
                  </a:cubicBezTo>
                  <a:close/>
                  <a:moveTo>
                    <a:pt x="16331" y="13189"/>
                  </a:moveTo>
                  <a:cubicBezTo>
                    <a:pt x="16127" y="13182"/>
                    <a:pt x="15967" y="13192"/>
                    <a:pt x="15884" y="13226"/>
                  </a:cubicBezTo>
                  <a:cubicBezTo>
                    <a:pt x="15736" y="13288"/>
                    <a:pt x="15384" y="13339"/>
                    <a:pt x="15097" y="13339"/>
                  </a:cubicBezTo>
                  <a:cubicBezTo>
                    <a:pt x="14811" y="13339"/>
                    <a:pt x="14361" y="13396"/>
                    <a:pt x="14107" y="13467"/>
                  </a:cubicBezTo>
                  <a:cubicBezTo>
                    <a:pt x="13644" y="13596"/>
                    <a:pt x="13363" y="13527"/>
                    <a:pt x="13407" y="13347"/>
                  </a:cubicBezTo>
                  <a:cubicBezTo>
                    <a:pt x="13410" y="13367"/>
                    <a:pt x="13401" y="13368"/>
                    <a:pt x="13407" y="13392"/>
                  </a:cubicBezTo>
                  <a:cubicBezTo>
                    <a:pt x="13460" y="13608"/>
                    <a:pt x="13395" y="13690"/>
                    <a:pt x="13057" y="13820"/>
                  </a:cubicBezTo>
                  <a:cubicBezTo>
                    <a:pt x="12853" y="13899"/>
                    <a:pt x="12697" y="13948"/>
                    <a:pt x="12640" y="13963"/>
                  </a:cubicBezTo>
                  <a:cubicBezTo>
                    <a:pt x="12631" y="13969"/>
                    <a:pt x="12620" y="13972"/>
                    <a:pt x="12610" y="13978"/>
                  </a:cubicBezTo>
                  <a:cubicBezTo>
                    <a:pt x="12608" y="13978"/>
                    <a:pt x="12592" y="13985"/>
                    <a:pt x="12591" y="13985"/>
                  </a:cubicBezTo>
                  <a:cubicBezTo>
                    <a:pt x="12510" y="14026"/>
                    <a:pt x="12413" y="14050"/>
                    <a:pt x="12319" y="14023"/>
                  </a:cubicBezTo>
                  <a:cubicBezTo>
                    <a:pt x="12217" y="13992"/>
                    <a:pt x="11851" y="14150"/>
                    <a:pt x="11503" y="14376"/>
                  </a:cubicBezTo>
                  <a:cubicBezTo>
                    <a:pt x="11252" y="14537"/>
                    <a:pt x="11093" y="14654"/>
                    <a:pt x="10998" y="14766"/>
                  </a:cubicBezTo>
                  <a:cubicBezTo>
                    <a:pt x="10951" y="14821"/>
                    <a:pt x="10911" y="14876"/>
                    <a:pt x="10891" y="14931"/>
                  </a:cubicBezTo>
                  <a:cubicBezTo>
                    <a:pt x="10876" y="14991"/>
                    <a:pt x="10862" y="15058"/>
                    <a:pt x="10862" y="15119"/>
                  </a:cubicBezTo>
                  <a:cubicBezTo>
                    <a:pt x="10862" y="15303"/>
                    <a:pt x="10808" y="15498"/>
                    <a:pt x="10735" y="15555"/>
                  </a:cubicBezTo>
                  <a:cubicBezTo>
                    <a:pt x="10663" y="15611"/>
                    <a:pt x="10579" y="15821"/>
                    <a:pt x="10551" y="16028"/>
                  </a:cubicBezTo>
                  <a:cubicBezTo>
                    <a:pt x="10550" y="16034"/>
                    <a:pt x="10542" y="16044"/>
                    <a:pt x="10541" y="16050"/>
                  </a:cubicBezTo>
                  <a:cubicBezTo>
                    <a:pt x="10575" y="16152"/>
                    <a:pt x="10583" y="16228"/>
                    <a:pt x="10551" y="16253"/>
                  </a:cubicBezTo>
                  <a:cubicBezTo>
                    <a:pt x="10363" y="16399"/>
                    <a:pt x="10279" y="16946"/>
                    <a:pt x="10230" y="18236"/>
                  </a:cubicBezTo>
                  <a:cubicBezTo>
                    <a:pt x="10191" y="19262"/>
                    <a:pt x="10241" y="19512"/>
                    <a:pt x="10531" y="19715"/>
                  </a:cubicBezTo>
                  <a:cubicBezTo>
                    <a:pt x="10723" y="19850"/>
                    <a:pt x="10965" y="19922"/>
                    <a:pt x="11066" y="19873"/>
                  </a:cubicBezTo>
                  <a:cubicBezTo>
                    <a:pt x="11283" y="19769"/>
                    <a:pt x="11729" y="20141"/>
                    <a:pt x="11551" y="20279"/>
                  </a:cubicBezTo>
                  <a:cubicBezTo>
                    <a:pt x="11484" y="20331"/>
                    <a:pt x="11648" y="20439"/>
                    <a:pt x="11921" y="20519"/>
                  </a:cubicBezTo>
                  <a:cubicBezTo>
                    <a:pt x="12274" y="20623"/>
                    <a:pt x="12397" y="20746"/>
                    <a:pt x="12329" y="20947"/>
                  </a:cubicBezTo>
                  <a:cubicBezTo>
                    <a:pt x="12280" y="21091"/>
                    <a:pt x="12409" y="21243"/>
                    <a:pt x="12630" y="21413"/>
                  </a:cubicBezTo>
                  <a:cubicBezTo>
                    <a:pt x="12606" y="21339"/>
                    <a:pt x="12619" y="21275"/>
                    <a:pt x="12737" y="21240"/>
                  </a:cubicBezTo>
                  <a:cubicBezTo>
                    <a:pt x="12855" y="21205"/>
                    <a:pt x="13112" y="21250"/>
                    <a:pt x="13300" y="21345"/>
                  </a:cubicBezTo>
                  <a:cubicBezTo>
                    <a:pt x="13488" y="21440"/>
                    <a:pt x="13746" y="21503"/>
                    <a:pt x="14009" y="21518"/>
                  </a:cubicBezTo>
                  <a:cubicBezTo>
                    <a:pt x="14273" y="21533"/>
                    <a:pt x="14539" y="21502"/>
                    <a:pt x="14728" y="21428"/>
                  </a:cubicBezTo>
                  <a:cubicBezTo>
                    <a:pt x="15532" y="21112"/>
                    <a:pt x="15693" y="21083"/>
                    <a:pt x="16050" y="21187"/>
                  </a:cubicBezTo>
                  <a:cubicBezTo>
                    <a:pt x="16329" y="21270"/>
                    <a:pt x="16448" y="21260"/>
                    <a:pt x="16574" y="21142"/>
                  </a:cubicBezTo>
                  <a:cubicBezTo>
                    <a:pt x="16665" y="21057"/>
                    <a:pt x="16817" y="21025"/>
                    <a:pt x="16905" y="21067"/>
                  </a:cubicBezTo>
                  <a:cubicBezTo>
                    <a:pt x="17086" y="21156"/>
                    <a:pt x="17555" y="21108"/>
                    <a:pt x="17759" y="20985"/>
                  </a:cubicBezTo>
                  <a:cubicBezTo>
                    <a:pt x="17836" y="20939"/>
                    <a:pt x="18193" y="20874"/>
                    <a:pt x="18546" y="20835"/>
                  </a:cubicBezTo>
                  <a:cubicBezTo>
                    <a:pt x="18900" y="20795"/>
                    <a:pt x="19305" y="20694"/>
                    <a:pt x="19450" y="20609"/>
                  </a:cubicBezTo>
                  <a:cubicBezTo>
                    <a:pt x="19594" y="20525"/>
                    <a:pt x="19810" y="20453"/>
                    <a:pt x="19936" y="20451"/>
                  </a:cubicBezTo>
                  <a:cubicBezTo>
                    <a:pt x="20062" y="20450"/>
                    <a:pt x="20202" y="20375"/>
                    <a:pt x="20247" y="20286"/>
                  </a:cubicBezTo>
                  <a:cubicBezTo>
                    <a:pt x="20291" y="20197"/>
                    <a:pt x="20428" y="20121"/>
                    <a:pt x="20548" y="20121"/>
                  </a:cubicBezTo>
                  <a:cubicBezTo>
                    <a:pt x="20676" y="20121"/>
                    <a:pt x="20747" y="20165"/>
                    <a:pt x="20791" y="20226"/>
                  </a:cubicBezTo>
                  <a:cubicBezTo>
                    <a:pt x="20796" y="20221"/>
                    <a:pt x="20804" y="20216"/>
                    <a:pt x="20810" y="20211"/>
                  </a:cubicBezTo>
                  <a:cubicBezTo>
                    <a:pt x="20816" y="20162"/>
                    <a:pt x="20772" y="20112"/>
                    <a:pt x="20674" y="20083"/>
                  </a:cubicBezTo>
                  <a:cubicBezTo>
                    <a:pt x="20520" y="20038"/>
                    <a:pt x="20487" y="19948"/>
                    <a:pt x="20557" y="19776"/>
                  </a:cubicBezTo>
                  <a:cubicBezTo>
                    <a:pt x="20612" y="19642"/>
                    <a:pt x="20671" y="19459"/>
                    <a:pt x="20684" y="19370"/>
                  </a:cubicBezTo>
                  <a:cubicBezTo>
                    <a:pt x="20697" y="19281"/>
                    <a:pt x="20750" y="19136"/>
                    <a:pt x="20800" y="19047"/>
                  </a:cubicBezTo>
                  <a:cubicBezTo>
                    <a:pt x="20851" y="18958"/>
                    <a:pt x="20864" y="18813"/>
                    <a:pt x="20839" y="18724"/>
                  </a:cubicBezTo>
                  <a:cubicBezTo>
                    <a:pt x="20603" y="17862"/>
                    <a:pt x="20599" y="17739"/>
                    <a:pt x="20742" y="17605"/>
                  </a:cubicBezTo>
                  <a:cubicBezTo>
                    <a:pt x="20828" y="17525"/>
                    <a:pt x="20916" y="17272"/>
                    <a:pt x="20936" y="17042"/>
                  </a:cubicBezTo>
                  <a:cubicBezTo>
                    <a:pt x="20979" y="16562"/>
                    <a:pt x="21124" y="16322"/>
                    <a:pt x="21325" y="16418"/>
                  </a:cubicBezTo>
                  <a:cubicBezTo>
                    <a:pt x="21390" y="16449"/>
                    <a:pt x="21504" y="16404"/>
                    <a:pt x="21597" y="16328"/>
                  </a:cubicBezTo>
                  <a:cubicBezTo>
                    <a:pt x="21582" y="16155"/>
                    <a:pt x="21586" y="15788"/>
                    <a:pt x="21568" y="15765"/>
                  </a:cubicBezTo>
                  <a:cubicBezTo>
                    <a:pt x="21550" y="15743"/>
                    <a:pt x="21552" y="15676"/>
                    <a:pt x="21558" y="15615"/>
                  </a:cubicBezTo>
                  <a:cubicBezTo>
                    <a:pt x="21535" y="15413"/>
                    <a:pt x="21330" y="15131"/>
                    <a:pt x="21063" y="14834"/>
                  </a:cubicBezTo>
                  <a:cubicBezTo>
                    <a:pt x="21054" y="14874"/>
                    <a:pt x="21063" y="14912"/>
                    <a:pt x="21034" y="14954"/>
                  </a:cubicBezTo>
                  <a:cubicBezTo>
                    <a:pt x="20844" y="15228"/>
                    <a:pt x="20774" y="15225"/>
                    <a:pt x="20625" y="14924"/>
                  </a:cubicBezTo>
                  <a:cubicBezTo>
                    <a:pt x="20451" y="14569"/>
                    <a:pt x="19433" y="13885"/>
                    <a:pt x="18692" y="13632"/>
                  </a:cubicBezTo>
                  <a:cubicBezTo>
                    <a:pt x="17982" y="13389"/>
                    <a:pt x="16944" y="13209"/>
                    <a:pt x="16331" y="13189"/>
                  </a:cubicBezTo>
                  <a:close/>
                  <a:moveTo>
                    <a:pt x="11940" y="14458"/>
                  </a:moveTo>
                  <a:cubicBezTo>
                    <a:pt x="11979" y="14465"/>
                    <a:pt x="12015" y="14483"/>
                    <a:pt x="12037" y="14511"/>
                  </a:cubicBezTo>
                  <a:cubicBezTo>
                    <a:pt x="12082" y="14567"/>
                    <a:pt x="12061" y="14641"/>
                    <a:pt x="11989" y="14676"/>
                  </a:cubicBezTo>
                  <a:cubicBezTo>
                    <a:pt x="11916" y="14711"/>
                    <a:pt x="11820" y="14695"/>
                    <a:pt x="11775" y="14638"/>
                  </a:cubicBezTo>
                  <a:cubicBezTo>
                    <a:pt x="11730" y="14582"/>
                    <a:pt x="11751" y="14508"/>
                    <a:pt x="11823" y="14473"/>
                  </a:cubicBezTo>
                  <a:cubicBezTo>
                    <a:pt x="11860" y="14456"/>
                    <a:pt x="11901" y="14451"/>
                    <a:pt x="11940" y="14458"/>
                  </a:cubicBezTo>
                  <a:close/>
                </a:path>
              </a:pathLst>
            </a:custGeom>
            <a:ln w="12700" cap="flat">
              <a:noFill/>
              <a:miter lim="400000"/>
            </a:ln>
            <a:effectLst>
              <a:outerShdw blurRad="50800" dist="63500" dir="2700000" rotWithShape="0">
                <a:srgbClr val="000000">
                  <a:alpha val="50000"/>
                </a:srgbClr>
              </a:outerShdw>
            </a:effectLst>
          </p:spPr>
        </p:pic>
      </p:grpSp>
      <p:grpSp>
        <p:nvGrpSpPr>
          <p:cNvPr id="506" name="Group"/>
          <p:cNvGrpSpPr/>
          <p:nvPr/>
        </p:nvGrpSpPr>
        <p:grpSpPr>
          <a:xfrm>
            <a:off x="21197068" y="4128351"/>
            <a:ext cx="890235" cy="2090340"/>
            <a:chOff x="-29" y="8"/>
            <a:chExt cx="890234" cy="2090339"/>
          </a:xfrm>
        </p:grpSpPr>
        <p:pic>
          <p:nvPicPr>
            <p:cNvPr id="425" name="Image" descr="Image"/>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a:xfrm>
              <a:off x="-30" y="8"/>
              <a:ext cx="890235" cy="2090340"/>
            </a:xfrm>
            <a:custGeom>
              <a:avLst/>
              <a:gdLst/>
              <a:ahLst/>
              <a:cxnLst>
                <a:cxn ang="0">
                  <a:pos x="wd2" y="hd2"/>
                </a:cxn>
                <a:cxn ang="5400000">
                  <a:pos x="wd2" y="hd2"/>
                </a:cxn>
                <a:cxn ang="10800000">
                  <a:pos x="wd2" y="hd2"/>
                </a:cxn>
                <a:cxn ang="16200000">
                  <a:pos x="wd2" y="hd2"/>
                </a:cxn>
              </a:cxnLst>
              <a:rect l="0" t="0" r="r" b="b"/>
              <a:pathLst>
                <a:path w="21586" h="21586" extrusionOk="0">
                  <a:moveTo>
                    <a:pt x="11944" y="8"/>
                  </a:moveTo>
                  <a:cubicBezTo>
                    <a:pt x="2690" y="-10"/>
                    <a:pt x="2549" y="-8"/>
                    <a:pt x="2368" y="136"/>
                  </a:cubicBezTo>
                  <a:cubicBezTo>
                    <a:pt x="2228" y="247"/>
                    <a:pt x="2009" y="279"/>
                    <a:pt x="1435" y="279"/>
                  </a:cubicBezTo>
                  <a:cubicBezTo>
                    <a:pt x="830" y="279"/>
                    <a:pt x="623" y="317"/>
                    <a:pt x="338" y="472"/>
                  </a:cubicBezTo>
                  <a:cubicBezTo>
                    <a:pt x="104" y="598"/>
                    <a:pt x="-10" y="724"/>
                    <a:pt x="1" y="845"/>
                  </a:cubicBezTo>
                  <a:cubicBezTo>
                    <a:pt x="12" y="965"/>
                    <a:pt x="150" y="1080"/>
                    <a:pt x="405" y="1189"/>
                  </a:cubicBezTo>
                  <a:cubicBezTo>
                    <a:pt x="775" y="1346"/>
                    <a:pt x="962" y="1369"/>
                    <a:pt x="2108" y="1369"/>
                  </a:cubicBezTo>
                  <a:cubicBezTo>
                    <a:pt x="3264" y="1369"/>
                    <a:pt x="3471" y="1388"/>
                    <a:pt x="3995" y="1566"/>
                  </a:cubicBezTo>
                  <a:lnTo>
                    <a:pt x="4582" y="1767"/>
                  </a:lnTo>
                  <a:lnTo>
                    <a:pt x="4582" y="6004"/>
                  </a:lnTo>
                  <a:cubicBezTo>
                    <a:pt x="4589" y="11432"/>
                    <a:pt x="4675" y="12075"/>
                    <a:pt x="5573" y="13545"/>
                  </a:cubicBezTo>
                  <a:cubicBezTo>
                    <a:pt x="5950" y="14163"/>
                    <a:pt x="7110" y="16103"/>
                    <a:pt x="8152" y="17856"/>
                  </a:cubicBezTo>
                  <a:cubicBezTo>
                    <a:pt x="9194" y="19610"/>
                    <a:pt x="10167" y="21120"/>
                    <a:pt x="10308" y="21213"/>
                  </a:cubicBezTo>
                  <a:cubicBezTo>
                    <a:pt x="10448" y="21306"/>
                    <a:pt x="10800" y="21428"/>
                    <a:pt x="11097" y="21483"/>
                  </a:cubicBezTo>
                  <a:cubicBezTo>
                    <a:pt x="11394" y="21538"/>
                    <a:pt x="11777" y="21584"/>
                    <a:pt x="11944" y="21586"/>
                  </a:cubicBezTo>
                  <a:cubicBezTo>
                    <a:pt x="12392" y="21590"/>
                    <a:pt x="13303" y="21410"/>
                    <a:pt x="13628" y="21254"/>
                  </a:cubicBezTo>
                  <a:cubicBezTo>
                    <a:pt x="13916" y="21115"/>
                    <a:pt x="14267" y="20553"/>
                    <a:pt x="17333" y="15410"/>
                  </a:cubicBezTo>
                  <a:cubicBezTo>
                    <a:pt x="18481" y="13482"/>
                    <a:pt x="19101" y="12298"/>
                    <a:pt x="19209" y="11824"/>
                  </a:cubicBezTo>
                  <a:cubicBezTo>
                    <a:pt x="19298" y="11434"/>
                    <a:pt x="19380" y="9009"/>
                    <a:pt x="19382" y="6435"/>
                  </a:cubicBezTo>
                  <a:cubicBezTo>
                    <a:pt x="19387" y="1890"/>
                    <a:pt x="19398" y="1747"/>
                    <a:pt x="19719" y="1623"/>
                  </a:cubicBezTo>
                  <a:cubicBezTo>
                    <a:pt x="19901" y="1553"/>
                    <a:pt x="20066" y="1382"/>
                    <a:pt x="20095" y="1242"/>
                  </a:cubicBezTo>
                  <a:cubicBezTo>
                    <a:pt x="20139" y="1022"/>
                    <a:pt x="20230" y="976"/>
                    <a:pt x="20739" y="906"/>
                  </a:cubicBezTo>
                  <a:cubicBezTo>
                    <a:pt x="21269" y="833"/>
                    <a:pt x="21575" y="663"/>
                    <a:pt x="21586" y="451"/>
                  </a:cubicBezTo>
                  <a:cubicBezTo>
                    <a:pt x="21590" y="381"/>
                    <a:pt x="21563" y="303"/>
                    <a:pt x="21500" y="226"/>
                  </a:cubicBezTo>
                  <a:lnTo>
                    <a:pt x="21336" y="29"/>
                  </a:lnTo>
                  <a:lnTo>
                    <a:pt x="11944" y="8"/>
                  </a:lnTo>
                  <a:close/>
                </a:path>
              </a:pathLst>
            </a:custGeom>
            <a:ln w="12700" cap="flat">
              <a:noFill/>
              <a:miter lim="400000"/>
            </a:ln>
            <a:effectLst/>
          </p:spPr>
        </p:pic>
        <p:grpSp>
          <p:nvGrpSpPr>
            <p:cNvPr id="465" name="Group"/>
            <p:cNvGrpSpPr/>
            <p:nvPr/>
          </p:nvGrpSpPr>
          <p:grpSpPr>
            <a:xfrm rot="1175420">
              <a:off x="287972" y="720916"/>
              <a:ext cx="405005" cy="397452"/>
              <a:chOff x="1128" y="-11214"/>
              <a:chExt cx="405003" cy="397450"/>
            </a:xfrm>
          </p:grpSpPr>
          <p:grpSp>
            <p:nvGrpSpPr>
              <p:cNvPr id="428" name="Image"/>
              <p:cNvGrpSpPr/>
              <p:nvPr/>
            </p:nvGrpSpPr>
            <p:grpSpPr>
              <a:xfrm rot="15509495" flipH="1">
                <a:off x="256089" y="231940"/>
                <a:ext cx="65984" cy="108725"/>
                <a:chOff x="0" y="0"/>
                <a:chExt cx="65982" cy="108724"/>
              </a:xfrm>
            </p:grpSpPr>
            <p:pic>
              <p:nvPicPr>
                <p:cNvPr id="427" name="Image" descr="Image"/>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a:xfrm>
                  <a:off x="8980" y="9734"/>
                  <a:ext cx="48053" cy="83744"/>
                </a:xfrm>
                <a:custGeom>
                  <a:avLst/>
                  <a:gdLst/>
                  <a:ahLst/>
                  <a:cxnLst>
                    <a:cxn ang="0">
                      <a:pos x="wd2" y="hd2"/>
                    </a:cxn>
                    <a:cxn ang="5400000">
                      <a:pos x="wd2" y="hd2"/>
                    </a:cxn>
                    <a:cxn ang="10800000">
                      <a:pos x="wd2" y="hd2"/>
                    </a:cxn>
                    <a:cxn ang="16200000">
                      <a:pos x="wd2" y="hd2"/>
                    </a:cxn>
                  </a:cxnLst>
                  <a:rect l="0" t="0" r="r" b="b"/>
                  <a:pathLst>
                    <a:path w="21574" h="21591" extrusionOk="0">
                      <a:moveTo>
                        <a:pt x="6415" y="0"/>
                      </a:moveTo>
                      <a:cubicBezTo>
                        <a:pt x="6325" y="9"/>
                        <a:pt x="6268" y="73"/>
                        <a:pt x="6236" y="102"/>
                      </a:cubicBezTo>
                      <a:cubicBezTo>
                        <a:pt x="6204" y="133"/>
                        <a:pt x="6112" y="189"/>
                        <a:pt x="5880" y="205"/>
                      </a:cubicBezTo>
                      <a:cubicBezTo>
                        <a:pt x="5662" y="219"/>
                        <a:pt x="5283" y="210"/>
                        <a:pt x="4989" y="205"/>
                      </a:cubicBezTo>
                      <a:cubicBezTo>
                        <a:pt x="4383" y="193"/>
                        <a:pt x="3861" y="239"/>
                        <a:pt x="3742" y="307"/>
                      </a:cubicBezTo>
                      <a:cubicBezTo>
                        <a:pt x="3623" y="376"/>
                        <a:pt x="3344" y="439"/>
                        <a:pt x="3207" y="409"/>
                      </a:cubicBezTo>
                      <a:cubicBezTo>
                        <a:pt x="3071" y="379"/>
                        <a:pt x="2863" y="448"/>
                        <a:pt x="2673" y="614"/>
                      </a:cubicBezTo>
                      <a:cubicBezTo>
                        <a:pt x="2649" y="635"/>
                        <a:pt x="2516" y="597"/>
                        <a:pt x="2495" y="614"/>
                      </a:cubicBezTo>
                      <a:cubicBezTo>
                        <a:pt x="2473" y="642"/>
                        <a:pt x="2545" y="682"/>
                        <a:pt x="2495" y="716"/>
                      </a:cubicBezTo>
                      <a:cubicBezTo>
                        <a:pt x="2432" y="760"/>
                        <a:pt x="2370" y="803"/>
                        <a:pt x="2316" y="819"/>
                      </a:cubicBezTo>
                      <a:cubicBezTo>
                        <a:pt x="2246" y="821"/>
                        <a:pt x="2047" y="860"/>
                        <a:pt x="1960" y="819"/>
                      </a:cubicBezTo>
                      <a:cubicBezTo>
                        <a:pt x="1866" y="777"/>
                        <a:pt x="1845" y="725"/>
                        <a:pt x="1782" y="716"/>
                      </a:cubicBezTo>
                      <a:cubicBezTo>
                        <a:pt x="1657" y="708"/>
                        <a:pt x="1453" y="819"/>
                        <a:pt x="1247" y="921"/>
                      </a:cubicBezTo>
                      <a:cubicBezTo>
                        <a:pt x="1185" y="980"/>
                        <a:pt x="1207" y="986"/>
                        <a:pt x="1247" y="1023"/>
                      </a:cubicBezTo>
                      <a:cubicBezTo>
                        <a:pt x="1311" y="1083"/>
                        <a:pt x="1203" y="1238"/>
                        <a:pt x="1069" y="1330"/>
                      </a:cubicBezTo>
                      <a:cubicBezTo>
                        <a:pt x="782" y="1529"/>
                        <a:pt x="552" y="1511"/>
                        <a:pt x="0" y="1228"/>
                      </a:cubicBezTo>
                      <a:cubicBezTo>
                        <a:pt x="415" y="1472"/>
                        <a:pt x="689" y="1676"/>
                        <a:pt x="535" y="1842"/>
                      </a:cubicBezTo>
                      <a:cubicBezTo>
                        <a:pt x="410" y="1976"/>
                        <a:pt x="383" y="2419"/>
                        <a:pt x="356" y="2865"/>
                      </a:cubicBezTo>
                      <a:cubicBezTo>
                        <a:pt x="380" y="3042"/>
                        <a:pt x="330" y="3019"/>
                        <a:pt x="356" y="3275"/>
                      </a:cubicBezTo>
                      <a:cubicBezTo>
                        <a:pt x="416" y="3857"/>
                        <a:pt x="616" y="4310"/>
                        <a:pt x="713" y="4707"/>
                      </a:cubicBezTo>
                      <a:cubicBezTo>
                        <a:pt x="729" y="4775"/>
                        <a:pt x="694" y="4846"/>
                        <a:pt x="713" y="4912"/>
                      </a:cubicBezTo>
                      <a:cubicBezTo>
                        <a:pt x="848" y="5006"/>
                        <a:pt x="961" y="5179"/>
                        <a:pt x="891" y="5219"/>
                      </a:cubicBezTo>
                      <a:cubicBezTo>
                        <a:pt x="865" y="5234"/>
                        <a:pt x="861" y="5307"/>
                        <a:pt x="891" y="5423"/>
                      </a:cubicBezTo>
                      <a:cubicBezTo>
                        <a:pt x="1036" y="5808"/>
                        <a:pt x="1140" y="6195"/>
                        <a:pt x="1425" y="6754"/>
                      </a:cubicBezTo>
                      <a:cubicBezTo>
                        <a:pt x="1692" y="7275"/>
                        <a:pt x="2020" y="7730"/>
                        <a:pt x="2316" y="7879"/>
                      </a:cubicBezTo>
                      <a:cubicBezTo>
                        <a:pt x="2966" y="8206"/>
                        <a:pt x="3375" y="8663"/>
                        <a:pt x="3029" y="8903"/>
                      </a:cubicBezTo>
                      <a:cubicBezTo>
                        <a:pt x="2820" y="9047"/>
                        <a:pt x="2810" y="9160"/>
                        <a:pt x="3029" y="9312"/>
                      </a:cubicBezTo>
                      <a:cubicBezTo>
                        <a:pt x="3183" y="9419"/>
                        <a:pt x="3104" y="9474"/>
                        <a:pt x="3029" y="9516"/>
                      </a:cubicBezTo>
                      <a:cubicBezTo>
                        <a:pt x="2992" y="9538"/>
                        <a:pt x="3150" y="9641"/>
                        <a:pt x="3207" y="9721"/>
                      </a:cubicBezTo>
                      <a:cubicBezTo>
                        <a:pt x="3287" y="9789"/>
                        <a:pt x="3328" y="9891"/>
                        <a:pt x="3386" y="9926"/>
                      </a:cubicBezTo>
                      <a:cubicBezTo>
                        <a:pt x="3532" y="10014"/>
                        <a:pt x="3494" y="10070"/>
                        <a:pt x="3564" y="10130"/>
                      </a:cubicBezTo>
                      <a:cubicBezTo>
                        <a:pt x="3767" y="10166"/>
                        <a:pt x="4058" y="10164"/>
                        <a:pt x="4098" y="10233"/>
                      </a:cubicBezTo>
                      <a:cubicBezTo>
                        <a:pt x="4143" y="10309"/>
                        <a:pt x="3901" y="10445"/>
                        <a:pt x="3742" y="10540"/>
                      </a:cubicBezTo>
                      <a:cubicBezTo>
                        <a:pt x="3759" y="10553"/>
                        <a:pt x="3899" y="10525"/>
                        <a:pt x="3920" y="10540"/>
                      </a:cubicBezTo>
                      <a:cubicBezTo>
                        <a:pt x="4016" y="10606"/>
                        <a:pt x="3911" y="10692"/>
                        <a:pt x="3920" y="10744"/>
                      </a:cubicBezTo>
                      <a:cubicBezTo>
                        <a:pt x="4057" y="10774"/>
                        <a:pt x="4134" y="10899"/>
                        <a:pt x="4098" y="11154"/>
                      </a:cubicBezTo>
                      <a:cubicBezTo>
                        <a:pt x="4418" y="11208"/>
                        <a:pt x="4545" y="11364"/>
                        <a:pt x="4455" y="11563"/>
                      </a:cubicBezTo>
                      <a:cubicBezTo>
                        <a:pt x="4437" y="11603"/>
                        <a:pt x="4455" y="11610"/>
                        <a:pt x="4455" y="11665"/>
                      </a:cubicBezTo>
                      <a:cubicBezTo>
                        <a:pt x="4488" y="11683"/>
                        <a:pt x="4415" y="11752"/>
                        <a:pt x="4455" y="11768"/>
                      </a:cubicBezTo>
                      <a:cubicBezTo>
                        <a:pt x="4703" y="11868"/>
                        <a:pt x="4873" y="11914"/>
                        <a:pt x="4811" y="11972"/>
                      </a:cubicBezTo>
                      <a:cubicBezTo>
                        <a:pt x="4749" y="12030"/>
                        <a:pt x="4804" y="12136"/>
                        <a:pt x="4989" y="12177"/>
                      </a:cubicBezTo>
                      <a:lnTo>
                        <a:pt x="5167" y="12177"/>
                      </a:lnTo>
                      <a:cubicBezTo>
                        <a:pt x="5439" y="11970"/>
                        <a:pt x="5618" y="11915"/>
                        <a:pt x="5880" y="11972"/>
                      </a:cubicBezTo>
                      <a:cubicBezTo>
                        <a:pt x="6188" y="12040"/>
                        <a:pt x="6270" y="12030"/>
                        <a:pt x="6058" y="12177"/>
                      </a:cubicBezTo>
                      <a:cubicBezTo>
                        <a:pt x="5912" y="12278"/>
                        <a:pt x="5797" y="12509"/>
                        <a:pt x="5880" y="12586"/>
                      </a:cubicBezTo>
                      <a:cubicBezTo>
                        <a:pt x="5963" y="12664"/>
                        <a:pt x="5908" y="12762"/>
                        <a:pt x="5702" y="12893"/>
                      </a:cubicBezTo>
                      <a:cubicBezTo>
                        <a:pt x="5613" y="12950"/>
                        <a:pt x="5568" y="13037"/>
                        <a:pt x="5524" y="13098"/>
                      </a:cubicBezTo>
                      <a:cubicBezTo>
                        <a:pt x="5545" y="13145"/>
                        <a:pt x="5557" y="13150"/>
                        <a:pt x="5524" y="13200"/>
                      </a:cubicBezTo>
                      <a:cubicBezTo>
                        <a:pt x="5459" y="13298"/>
                        <a:pt x="5629" y="13532"/>
                        <a:pt x="5880" y="13610"/>
                      </a:cubicBezTo>
                      <a:cubicBezTo>
                        <a:pt x="6130" y="13686"/>
                        <a:pt x="6303" y="13776"/>
                        <a:pt x="6236" y="13814"/>
                      </a:cubicBezTo>
                      <a:cubicBezTo>
                        <a:pt x="6169" y="13853"/>
                        <a:pt x="6119" y="13995"/>
                        <a:pt x="6236" y="14121"/>
                      </a:cubicBezTo>
                      <a:cubicBezTo>
                        <a:pt x="6376" y="14271"/>
                        <a:pt x="6381" y="14377"/>
                        <a:pt x="6236" y="14428"/>
                      </a:cubicBezTo>
                      <a:cubicBezTo>
                        <a:pt x="5947" y="14531"/>
                        <a:pt x="5946" y="15041"/>
                        <a:pt x="6236" y="15144"/>
                      </a:cubicBezTo>
                      <a:cubicBezTo>
                        <a:pt x="6360" y="15188"/>
                        <a:pt x="6490" y="15279"/>
                        <a:pt x="6415" y="15349"/>
                      </a:cubicBezTo>
                      <a:cubicBezTo>
                        <a:pt x="6338" y="15420"/>
                        <a:pt x="6363" y="15474"/>
                        <a:pt x="6593" y="15451"/>
                      </a:cubicBezTo>
                      <a:cubicBezTo>
                        <a:pt x="6878" y="15423"/>
                        <a:pt x="7126" y="15479"/>
                        <a:pt x="7127" y="15656"/>
                      </a:cubicBezTo>
                      <a:cubicBezTo>
                        <a:pt x="7129" y="15796"/>
                        <a:pt x="7148" y="16007"/>
                        <a:pt x="7306" y="16168"/>
                      </a:cubicBezTo>
                      <a:cubicBezTo>
                        <a:pt x="7464" y="16328"/>
                        <a:pt x="7521" y="16627"/>
                        <a:pt x="7484" y="16782"/>
                      </a:cubicBezTo>
                      <a:cubicBezTo>
                        <a:pt x="7430" y="17005"/>
                        <a:pt x="7580" y="17078"/>
                        <a:pt x="8018" y="17089"/>
                      </a:cubicBezTo>
                      <a:cubicBezTo>
                        <a:pt x="8932" y="17111"/>
                        <a:pt x="9008" y="17134"/>
                        <a:pt x="8731" y="17293"/>
                      </a:cubicBezTo>
                      <a:cubicBezTo>
                        <a:pt x="8392" y="17488"/>
                        <a:pt x="8396" y="18124"/>
                        <a:pt x="8731" y="18317"/>
                      </a:cubicBezTo>
                      <a:cubicBezTo>
                        <a:pt x="8918" y="18424"/>
                        <a:pt x="8909" y="18603"/>
                        <a:pt x="8731" y="18726"/>
                      </a:cubicBezTo>
                      <a:cubicBezTo>
                        <a:pt x="8449" y="18921"/>
                        <a:pt x="8627" y="19135"/>
                        <a:pt x="9087" y="19135"/>
                      </a:cubicBezTo>
                      <a:cubicBezTo>
                        <a:pt x="9453" y="19135"/>
                        <a:pt x="9926" y="19744"/>
                        <a:pt x="9622" y="19851"/>
                      </a:cubicBezTo>
                      <a:cubicBezTo>
                        <a:pt x="9336" y="19953"/>
                        <a:pt x="10776" y="20714"/>
                        <a:pt x="11760" y="20977"/>
                      </a:cubicBezTo>
                      <a:cubicBezTo>
                        <a:pt x="12212" y="21098"/>
                        <a:pt x="12799" y="21282"/>
                        <a:pt x="13008" y="21386"/>
                      </a:cubicBezTo>
                      <a:cubicBezTo>
                        <a:pt x="13254" y="21510"/>
                        <a:pt x="13518" y="21544"/>
                        <a:pt x="13898" y="21489"/>
                      </a:cubicBezTo>
                      <a:cubicBezTo>
                        <a:pt x="14349" y="21424"/>
                        <a:pt x="14638" y="21488"/>
                        <a:pt x="14789" y="21591"/>
                      </a:cubicBezTo>
                      <a:cubicBezTo>
                        <a:pt x="14802" y="21530"/>
                        <a:pt x="14811" y="21419"/>
                        <a:pt x="14789" y="21386"/>
                      </a:cubicBezTo>
                      <a:cubicBezTo>
                        <a:pt x="14627" y="21143"/>
                        <a:pt x="17403" y="20348"/>
                        <a:pt x="17640" y="20568"/>
                      </a:cubicBezTo>
                      <a:cubicBezTo>
                        <a:pt x="17806" y="20722"/>
                        <a:pt x="18518" y="20571"/>
                        <a:pt x="19422" y="20158"/>
                      </a:cubicBezTo>
                      <a:cubicBezTo>
                        <a:pt x="19464" y="20139"/>
                        <a:pt x="19556" y="20073"/>
                        <a:pt x="19600" y="20056"/>
                      </a:cubicBezTo>
                      <a:cubicBezTo>
                        <a:pt x="19390" y="19914"/>
                        <a:pt x="19441" y="19871"/>
                        <a:pt x="19957" y="19647"/>
                      </a:cubicBezTo>
                      <a:cubicBezTo>
                        <a:pt x="20605" y="19366"/>
                        <a:pt x="20651" y="19199"/>
                        <a:pt x="20669" y="17805"/>
                      </a:cubicBezTo>
                      <a:cubicBezTo>
                        <a:pt x="20680" y="16987"/>
                        <a:pt x="20740" y="16268"/>
                        <a:pt x="20848" y="16168"/>
                      </a:cubicBezTo>
                      <a:cubicBezTo>
                        <a:pt x="20956" y="16067"/>
                        <a:pt x="20941" y="15767"/>
                        <a:pt x="20848" y="15554"/>
                      </a:cubicBezTo>
                      <a:cubicBezTo>
                        <a:pt x="20755" y="15341"/>
                        <a:pt x="20863" y="15100"/>
                        <a:pt x="21026" y="15042"/>
                      </a:cubicBezTo>
                      <a:cubicBezTo>
                        <a:pt x="21231" y="14969"/>
                        <a:pt x="21121" y="14804"/>
                        <a:pt x="20848" y="14428"/>
                      </a:cubicBezTo>
                      <a:cubicBezTo>
                        <a:pt x="20430" y="13854"/>
                        <a:pt x="20729" y="13605"/>
                        <a:pt x="21382" y="13917"/>
                      </a:cubicBezTo>
                      <a:cubicBezTo>
                        <a:pt x="21417" y="13933"/>
                        <a:pt x="21524" y="13904"/>
                        <a:pt x="21560" y="13917"/>
                      </a:cubicBezTo>
                      <a:cubicBezTo>
                        <a:pt x="21595" y="13810"/>
                        <a:pt x="21518" y="13714"/>
                        <a:pt x="21560" y="13610"/>
                      </a:cubicBezTo>
                      <a:cubicBezTo>
                        <a:pt x="21572" y="13582"/>
                        <a:pt x="21556" y="13535"/>
                        <a:pt x="21560" y="13507"/>
                      </a:cubicBezTo>
                      <a:cubicBezTo>
                        <a:pt x="21550" y="13416"/>
                        <a:pt x="21570" y="13370"/>
                        <a:pt x="21560" y="13303"/>
                      </a:cubicBezTo>
                      <a:cubicBezTo>
                        <a:pt x="21538" y="13267"/>
                        <a:pt x="21600" y="13214"/>
                        <a:pt x="21560" y="13200"/>
                      </a:cubicBezTo>
                      <a:cubicBezTo>
                        <a:pt x="21441" y="13158"/>
                        <a:pt x="21310" y="13025"/>
                        <a:pt x="21382" y="12893"/>
                      </a:cubicBezTo>
                      <a:cubicBezTo>
                        <a:pt x="21406" y="12850"/>
                        <a:pt x="21387" y="12851"/>
                        <a:pt x="21382" y="12791"/>
                      </a:cubicBezTo>
                      <a:cubicBezTo>
                        <a:pt x="21369" y="12754"/>
                        <a:pt x="21396" y="12730"/>
                        <a:pt x="21382" y="12689"/>
                      </a:cubicBezTo>
                      <a:cubicBezTo>
                        <a:pt x="21327" y="12515"/>
                        <a:pt x="21208" y="12338"/>
                        <a:pt x="21026" y="12279"/>
                      </a:cubicBezTo>
                      <a:cubicBezTo>
                        <a:pt x="20844" y="12221"/>
                        <a:pt x="20783" y="12135"/>
                        <a:pt x="20848" y="12075"/>
                      </a:cubicBezTo>
                      <a:cubicBezTo>
                        <a:pt x="20934" y="11994"/>
                        <a:pt x="20688" y="11676"/>
                        <a:pt x="20491" y="11358"/>
                      </a:cubicBezTo>
                      <a:cubicBezTo>
                        <a:pt x="20451" y="11306"/>
                        <a:pt x="20534" y="11308"/>
                        <a:pt x="20491" y="11256"/>
                      </a:cubicBezTo>
                      <a:cubicBezTo>
                        <a:pt x="20221" y="10926"/>
                        <a:pt x="19939" y="10530"/>
                        <a:pt x="19779" y="10437"/>
                      </a:cubicBezTo>
                      <a:cubicBezTo>
                        <a:pt x="19584" y="10326"/>
                        <a:pt x="19403" y="10204"/>
                        <a:pt x="19422" y="10130"/>
                      </a:cubicBezTo>
                      <a:cubicBezTo>
                        <a:pt x="19304" y="9997"/>
                        <a:pt x="19260" y="9837"/>
                        <a:pt x="19244" y="9721"/>
                      </a:cubicBezTo>
                      <a:cubicBezTo>
                        <a:pt x="19232" y="9636"/>
                        <a:pt x="19125" y="9533"/>
                        <a:pt x="19066" y="9414"/>
                      </a:cubicBezTo>
                      <a:cubicBezTo>
                        <a:pt x="19021" y="9352"/>
                        <a:pt x="19117" y="9377"/>
                        <a:pt x="19066" y="9312"/>
                      </a:cubicBezTo>
                      <a:cubicBezTo>
                        <a:pt x="18975" y="9197"/>
                        <a:pt x="18960" y="9105"/>
                        <a:pt x="18888" y="9005"/>
                      </a:cubicBezTo>
                      <a:cubicBezTo>
                        <a:pt x="18686" y="8775"/>
                        <a:pt x="18361" y="8545"/>
                        <a:pt x="18353" y="8493"/>
                      </a:cubicBezTo>
                      <a:cubicBezTo>
                        <a:pt x="17764" y="8406"/>
                        <a:pt x="17266" y="8119"/>
                        <a:pt x="17106" y="7879"/>
                      </a:cubicBezTo>
                      <a:cubicBezTo>
                        <a:pt x="16987" y="7702"/>
                        <a:pt x="17325" y="7383"/>
                        <a:pt x="17640" y="7163"/>
                      </a:cubicBezTo>
                      <a:cubicBezTo>
                        <a:pt x="17278" y="6986"/>
                        <a:pt x="16802" y="6755"/>
                        <a:pt x="16928" y="6754"/>
                      </a:cubicBezTo>
                      <a:cubicBezTo>
                        <a:pt x="17068" y="6752"/>
                        <a:pt x="17056" y="6541"/>
                        <a:pt x="16749" y="6344"/>
                      </a:cubicBezTo>
                      <a:cubicBezTo>
                        <a:pt x="15936" y="5822"/>
                        <a:pt x="14959" y="4917"/>
                        <a:pt x="15146" y="4809"/>
                      </a:cubicBezTo>
                      <a:cubicBezTo>
                        <a:pt x="15235" y="4758"/>
                        <a:pt x="15064" y="4463"/>
                        <a:pt x="14789" y="4196"/>
                      </a:cubicBezTo>
                      <a:lnTo>
                        <a:pt x="14611" y="4093"/>
                      </a:lnTo>
                      <a:cubicBezTo>
                        <a:pt x="14431" y="4106"/>
                        <a:pt x="14225" y="4010"/>
                        <a:pt x="14077" y="3786"/>
                      </a:cubicBezTo>
                      <a:cubicBezTo>
                        <a:pt x="13947" y="3591"/>
                        <a:pt x="13944" y="3522"/>
                        <a:pt x="14077" y="3377"/>
                      </a:cubicBezTo>
                      <a:cubicBezTo>
                        <a:pt x="13862" y="3362"/>
                        <a:pt x="13671" y="3305"/>
                        <a:pt x="13720" y="3172"/>
                      </a:cubicBezTo>
                      <a:cubicBezTo>
                        <a:pt x="13737" y="3127"/>
                        <a:pt x="13724" y="3017"/>
                        <a:pt x="13720" y="2968"/>
                      </a:cubicBezTo>
                      <a:cubicBezTo>
                        <a:pt x="13604" y="2841"/>
                        <a:pt x="13577" y="2678"/>
                        <a:pt x="13542" y="2558"/>
                      </a:cubicBezTo>
                      <a:cubicBezTo>
                        <a:pt x="13539" y="2548"/>
                        <a:pt x="13376" y="2572"/>
                        <a:pt x="13364" y="2558"/>
                      </a:cubicBezTo>
                      <a:cubicBezTo>
                        <a:pt x="13251" y="2598"/>
                        <a:pt x="12966" y="2526"/>
                        <a:pt x="12829" y="2354"/>
                      </a:cubicBezTo>
                      <a:cubicBezTo>
                        <a:pt x="12779" y="2291"/>
                        <a:pt x="12778" y="2221"/>
                        <a:pt x="12651" y="2149"/>
                      </a:cubicBezTo>
                      <a:cubicBezTo>
                        <a:pt x="12389" y="2033"/>
                        <a:pt x="12062" y="1847"/>
                        <a:pt x="11760" y="1740"/>
                      </a:cubicBezTo>
                      <a:cubicBezTo>
                        <a:pt x="11300" y="1614"/>
                        <a:pt x="10659" y="1423"/>
                        <a:pt x="10335" y="1228"/>
                      </a:cubicBezTo>
                      <a:cubicBezTo>
                        <a:pt x="9999" y="1026"/>
                        <a:pt x="9523" y="819"/>
                        <a:pt x="9266" y="819"/>
                      </a:cubicBezTo>
                      <a:cubicBezTo>
                        <a:pt x="8990" y="819"/>
                        <a:pt x="8578" y="621"/>
                        <a:pt x="8197" y="409"/>
                      </a:cubicBezTo>
                      <a:cubicBezTo>
                        <a:pt x="7664" y="547"/>
                        <a:pt x="7204" y="342"/>
                        <a:pt x="7127" y="0"/>
                      </a:cubicBezTo>
                      <a:cubicBezTo>
                        <a:pt x="7027" y="29"/>
                        <a:pt x="6920" y="125"/>
                        <a:pt x="6771" y="102"/>
                      </a:cubicBezTo>
                      <a:cubicBezTo>
                        <a:pt x="6667" y="87"/>
                        <a:pt x="6504" y="-9"/>
                        <a:pt x="6415" y="0"/>
                      </a:cubicBezTo>
                      <a:close/>
                    </a:path>
                  </a:pathLst>
                </a:custGeom>
                <a:ln>
                  <a:noFill/>
                </a:ln>
                <a:effectLst/>
              </p:spPr>
            </p:pic>
            <p:pic>
              <p:nvPicPr>
                <p:cNvPr id="426" name="Image" descr="Image"/>
                <p:cNvPicPr>
                  <a:picLocks/>
                </p:cNvPicPr>
                <p:nvPr/>
              </p:nvPicPr>
              <p:blipFill>
                <a:blip r:embed="rId13"/>
                <a:stretch>
                  <a:fillRect/>
                </a:stretch>
              </p:blipFill>
              <p:spPr>
                <a:xfrm>
                  <a:off x="-1" y="-1"/>
                  <a:ext cx="65984" cy="108726"/>
                </a:xfrm>
                <a:prstGeom prst="rect">
                  <a:avLst/>
                </a:prstGeom>
                <a:effectLst/>
              </p:spPr>
            </p:pic>
          </p:grpSp>
          <p:grpSp>
            <p:nvGrpSpPr>
              <p:cNvPr id="431" name="Image"/>
              <p:cNvGrpSpPr/>
              <p:nvPr/>
            </p:nvGrpSpPr>
            <p:grpSpPr>
              <a:xfrm rot="6511922" flipH="1">
                <a:off x="274375" y="110468"/>
                <a:ext cx="65983" cy="108725"/>
                <a:chOff x="0" y="0"/>
                <a:chExt cx="65982" cy="108724"/>
              </a:xfrm>
            </p:grpSpPr>
            <p:pic>
              <p:nvPicPr>
                <p:cNvPr id="430" name="Image" descr="Image"/>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a:xfrm>
                  <a:off x="8980" y="9734"/>
                  <a:ext cx="48053" cy="83744"/>
                </a:xfrm>
                <a:custGeom>
                  <a:avLst/>
                  <a:gdLst/>
                  <a:ahLst/>
                  <a:cxnLst>
                    <a:cxn ang="0">
                      <a:pos x="wd2" y="hd2"/>
                    </a:cxn>
                    <a:cxn ang="5400000">
                      <a:pos x="wd2" y="hd2"/>
                    </a:cxn>
                    <a:cxn ang="10800000">
                      <a:pos x="wd2" y="hd2"/>
                    </a:cxn>
                    <a:cxn ang="16200000">
                      <a:pos x="wd2" y="hd2"/>
                    </a:cxn>
                  </a:cxnLst>
                  <a:rect l="0" t="0" r="r" b="b"/>
                  <a:pathLst>
                    <a:path w="21574" h="21591" extrusionOk="0">
                      <a:moveTo>
                        <a:pt x="6415" y="0"/>
                      </a:moveTo>
                      <a:cubicBezTo>
                        <a:pt x="6325" y="9"/>
                        <a:pt x="6268" y="73"/>
                        <a:pt x="6236" y="102"/>
                      </a:cubicBezTo>
                      <a:cubicBezTo>
                        <a:pt x="6204" y="133"/>
                        <a:pt x="6112" y="189"/>
                        <a:pt x="5880" y="205"/>
                      </a:cubicBezTo>
                      <a:cubicBezTo>
                        <a:pt x="5662" y="219"/>
                        <a:pt x="5283" y="210"/>
                        <a:pt x="4989" y="205"/>
                      </a:cubicBezTo>
                      <a:cubicBezTo>
                        <a:pt x="4383" y="193"/>
                        <a:pt x="3861" y="239"/>
                        <a:pt x="3742" y="307"/>
                      </a:cubicBezTo>
                      <a:cubicBezTo>
                        <a:pt x="3623" y="376"/>
                        <a:pt x="3344" y="439"/>
                        <a:pt x="3207" y="409"/>
                      </a:cubicBezTo>
                      <a:cubicBezTo>
                        <a:pt x="3071" y="379"/>
                        <a:pt x="2863" y="448"/>
                        <a:pt x="2673" y="614"/>
                      </a:cubicBezTo>
                      <a:cubicBezTo>
                        <a:pt x="2649" y="635"/>
                        <a:pt x="2516" y="597"/>
                        <a:pt x="2495" y="614"/>
                      </a:cubicBezTo>
                      <a:cubicBezTo>
                        <a:pt x="2473" y="642"/>
                        <a:pt x="2545" y="682"/>
                        <a:pt x="2495" y="716"/>
                      </a:cubicBezTo>
                      <a:cubicBezTo>
                        <a:pt x="2432" y="760"/>
                        <a:pt x="2370" y="803"/>
                        <a:pt x="2316" y="819"/>
                      </a:cubicBezTo>
                      <a:cubicBezTo>
                        <a:pt x="2246" y="821"/>
                        <a:pt x="2047" y="860"/>
                        <a:pt x="1960" y="819"/>
                      </a:cubicBezTo>
                      <a:cubicBezTo>
                        <a:pt x="1866" y="777"/>
                        <a:pt x="1845" y="725"/>
                        <a:pt x="1782" y="716"/>
                      </a:cubicBezTo>
                      <a:cubicBezTo>
                        <a:pt x="1657" y="708"/>
                        <a:pt x="1453" y="819"/>
                        <a:pt x="1247" y="921"/>
                      </a:cubicBezTo>
                      <a:cubicBezTo>
                        <a:pt x="1185" y="980"/>
                        <a:pt x="1207" y="986"/>
                        <a:pt x="1247" y="1023"/>
                      </a:cubicBezTo>
                      <a:cubicBezTo>
                        <a:pt x="1311" y="1083"/>
                        <a:pt x="1203" y="1238"/>
                        <a:pt x="1069" y="1330"/>
                      </a:cubicBezTo>
                      <a:cubicBezTo>
                        <a:pt x="782" y="1529"/>
                        <a:pt x="552" y="1511"/>
                        <a:pt x="0" y="1228"/>
                      </a:cubicBezTo>
                      <a:cubicBezTo>
                        <a:pt x="415" y="1472"/>
                        <a:pt x="689" y="1676"/>
                        <a:pt x="535" y="1842"/>
                      </a:cubicBezTo>
                      <a:cubicBezTo>
                        <a:pt x="410" y="1976"/>
                        <a:pt x="383" y="2419"/>
                        <a:pt x="356" y="2865"/>
                      </a:cubicBezTo>
                      <a:cubicBezTo>
                        <a:pt x="380" y="3042"/>
                        <a:pt x="330" y="3019"/>
                        <a:pt x="356" y="3275"/>
                      </a:cubicBezTo>
                      <a:cubicBezTo>
                        <a:pt x="416" y="3857"/>
                        <a:pt x="616" y="4310"/>
                        <a:pt x="713" y="4707"/>
                      </a:cubicBezTo>
                      <a:cubicBezTo>
                        <a:pt x="729" y="4775"/>
                        <a:pt x="694" y="4846"/>
                        <a:pt x="713" y="4912"/>
                      </a:cubicBezTo>
                      <a:cubicBezTo>
                        <a:pt x="848" y="5006"/>
                        <a:pt x="961" y="5179"/>
                        <a:pt x="891" y="5219"/>
                      </a:cubicBezTo>
                      <a:cubicBezTo>
                        <a:pt x="865" y="5234"/>
                        <a:pt x="861" y="5307"/>
                        <a:pt x="891" y="5423"/>
                      </a:cubicBezTo>
                      <a:cubicBezTo>
                        <a:pt x="1036" y="5808"/>
                        <a:pt x="1140" y="6195"/>
                        <a:pt x="1425" y="6754"/>
                      </a:cubicBezTo>
                      <a:cubicBezTo>
                        <a:pt x="1692" y="7275"/>
                        <a:pt x="2020" y="7730"/>
                        <a:pt x="2316" y="7879"/>
                      </a:cubicBezTo>
                      <a:cubicBezTo>
                        <a:pt x="2966" y="8206"/>
                        <a:pt x="3375" y="8663"/>
                        <a:pt x="3029" y="8903"/>
                      </a:cubicBezTo>
                      <a:cubicBezTo>
                        <a:pt x="2820" y="9047"/>
                        <a:pt x="2810" y="9160"/>
                        <a:pt x="3029" y="9312"/>
                      </a:cubicBezTo>
                      <a:cubicBezTo>
                        <a:pt x="3183" y="9419"/>
                        <a:pt x="3104" y="9474"/>
                        <a:pt x="3029" y="9516"/>
                      </a:cubicBezTo>
                      <a:cubicBezTo>
                        <a:pt x="2992" y="9538"/>
                        <a:pt x="3150" y="9641"/>
                        <a:pt x="3207" y="9721"/>
                      </a:cubicBezTo>
                      <a:cubicBezTo>
                        <a:pt x="3287" y="9789"/>
                        <a:pt x="3328" y="9891"/>
                        <a:pt x="3386" y="9926"/>
                      </a:cubicBezTo>
                      <a:cubicBezTo>
                        <a:pt x="3532" y="10014"/>
                        <a:pt x="3494" y="10070"/>
                        <a:pt x="3564" y="10130"/>
                      </a:cubicBezTo>
                      <a:cubicBezTo>
                        <a:pt x="3767" y="10166"/>
                        <a:pt x="4058" y="10164"/>
                        <a:pt x="4098" y="10233"/>
                      </a:cubicBezTo>
                      <a:cubicBezTo>
                        <a:pt x="4143" y="10309"/>
                        <a:pt x="3901" y="10445"/>
                        <a:pt x="3742" y="10540"/>
                      </a:cubicBezTo>
                      <a:cubicBezTo>
                        <a:pt x="3759" y="10553"/>
                        <a:pt x="3899" y="10525"/>
                        <a:pt x="3920" y="10540"/>
                      </a:cubicBezTo>
                      <a:cubicBezTo>
                        <a:pt x="4016" y="10606"/>
                        <a:pt x="3911" y="10692"/>
                        <a:pt x="3920" y="10744"/>
                      </a:cubicBezTo>
                      <a:cubicBezTo>
                        <a:pt x="4057" y="10774"/>
                        <a:pt x="4134" y="10899"/>
                        <a:pt x="4098" y="11154"/>
                      </a:cubicBezTo>
                      <a:cubicBezTo>
                        <a:pt x="4418" y="11208"/>
                        <a:pt x="4545" y="11364"/>
                        <a:pt x="4455" y="11563"/>
                      </a:cubicBezTo>
                      <a:cubicBezTo>
                        <a:pt x="4437" y="11603"/>
                        <a:pt x="4455" y="11610"/>
                        <a:pt x="4455" y="11665"/>
                      </a:cubicBezTo>
                      <a:cubicBezTo>
                        <a:pt x="4488" y="11683"/>
                        <a:pt x="4415" y="11752"/>
                        <a:pt x="4455" y="11768"/>
                      </a:cubicBezTo>
                      <a:cubicBezTo>
                        <a:pt x="4703" y="11868"/>
                        <a:pt x="4873" y="11914"/>
                        <a:pt x="4811" y="11972"/>
                      </a:cubicBezTo>
                      <a:cubicBezTo>
                        <a:pt x="4749" y="12030"/>
                        <a:pt x="4804" y="12136"/>
                        <a:pt x="4989" y="12177"/>
                      </a:cubicBezTo>
                      <a:lnTo>
                        <a:pt x="5167" y="12177"/>
                      </a:lnTo>
                      <a:cubicBezTo>
                        <a:pt x="5439" y="11970"/>
                        <a:pt x="5618" y="11915"/>
                        <a:pt x="5880" y="11972"/>
                      </a:cubicBezTo>
                      <a:cubicBezTo>
                        <a:pt x="6188" y="12040"/>
                        <a:pt x="6270" y="12030"/>
                        <a:pt x="6058" y="12177"/>
                      </a:cubicBezTo>
                      <a:cubicBezTo>
                        <a:pt x="5912" y="12278"/>
                        <a:pt x="5797" y="12509"/>
                        <a:pt x="5880" y="12586"/>
                      </a:cubicBezTo>
                      <a:cubicBezTo>
                        <a:pt x="5963" y="12664"/>
                        <a:pt x="5908" y="12762"/>
                        <a:pt x="5702" y="12893"/>
                      </a:cubicBezTo>
                      <a:cubicBezTo>
                        <a:pt x="5613" y="12950"/>
                        <a:pt x="5568" y="13037"/>
                        <a:pt x="5524" y="13098"/>
                      </a:cubicBezTo>
                      <a:cubicBezTo>
                        <a:pt x="5545" y="13145"/>
                        <a:pt x="5557" y="13150"/>
                        <a:pt x="5524" y="13200"/>
                      </a:cubicBezTo>
                      <a:cubicBezTo>
                        <a:pt x="5459" y="13298"/>
                        <a:pt x="5629" y="13532"/>
                        <a:pt x="5880" y="13610"/>
                      </a:cubicBezTo>
                      <a:cubicBezTo>
                        <a:pt x="6130" y="13686"/>
                        <a:pt x="6303" y="13776"/>
                        <a:pt x="6236" y="13814"/>
                      </a:cubicBezTo>
                      <a:cubicBezTo>
                        <a:pt x="6169" y="13853"/>
                        <a:pt x="6119" y="13995"/>
                        <a:pt x="6236" y="14121"/>
                      </a:cubicBezTo>
                      <a:cubicBezTo>
                        <a:pt x="6376" y="14271"/>
                        <a:pt x="6381" y="14377"/>
                        <a:pt x="6236" y="14428"/>
                      </a:cubicBezTo>
                      <a:cubicBezTo>
                        <a:pt x="5947" y="14531"/>
                        <a:pt x="5946" y="15041"/>
                        <a:pt x="6236" y="15144"/>
                      </a:cubicBezTo>
                      <a:cubicBezTo>
                        <a:pt x="6360" y="15188"/>
                        <a:pt x="6490" y="15279"/>
                        <a:pt x="6415" y="15349"/>
                      </a:cubicBezTo>
                      <a:cubicBezTo>
                        <a:pt x="6338" y="15420"/>
                        <a:pt x="6363" y="15474"/>
                        <a:pt x="6593" y="15451"/>
                      </a:cubicBezTo>
                      <a:cubicBezTo>
                        <a:pt x="6878" y="15423"/>
                        <a:pt x="7126" y="15479"/>
                        <a:pt x="7127" y="15656"/>
                      </a:cubicBezTo>
                      <a:cubicBezTo>
                        <a:pt x="7129" y="15796"/>
                        <a:pt x="7148" y="16007"/>
                        <a:pt x="7306" y="16168"/>
                      </a:cubicBezTo>
                      <a:cubicBezTo>
                        <a:pt x="7464" y="16328"/>
                        <a:pt x="7521" y="16627"/>
                        <a:pt x="7484" y="16782"/>
                      </a:cubicBezTo>
                      <a:cubicBezTo>
                        <a:pt x="7430" y="17005"/>
                        <a:pt x="7580" y="17078"/>
                        <a:pt x="8018" y="17089"/>
                      </a:cubicBezTo>
                      <a:cubicBezTo>
                        <a:pt x="8932" y="17111"/>
                        <a:pt x="9008" y="17134"/>
                        <a:pt x="8731" y="17293"/>
                      </a:cubicBezTo>
                      <a:cubicBezTo>
                        <a:pt x="8392" y="17488"/>
                        <a:pt x="8396" y="18124"/>
                        <a:pt x="8731" y="18317"/>
                      </a:cubicBezTo>
                      <a:cubicBezTo>
                        <a:pt x="8918" y="18424"/>
                        <a:pt x="8909" y="18603"/>
                        <a:pt x="8731" y="18726"/>
                      </a:cubicBezTo>
                      <a:cubicBezTo>
                        <a:pt x="8449" y="18921"/>
                        <a:pt x="8627" y="19135"/>
                        <a:pt x="9087" y="19135"/>
                      </a:cubicBezTo>
                      <a:cubicBezTo>
                        <a:pt x="9453" y="19135"/>
                        <a:pt x="9926" y="19744"/>
                        <a:pt x="9622" y="19851"/>
                      </a:cubicBezTo>
                      <a:cubicBezTo>
                        <a:pt x="9336" y="19953"/>
                        <a:pt x="10776" y="20714"/>
                        <a:pt x="11760" y="20977"/>
                      </a:cubicBezTo>
                      <a:cubicBezTo>
                        <a:pt x="12212" y="21098"/>
                        <a:pt x="12799" y="21282"/>
                        <a:pt x="13008" y="21386"/>
                      </a:cubicBezTo>
                      <a:cubicBezTo>
                        <a:pt x="13254" y="21510"/>
                        <a:pt x="13518" y="21544"/>
                        <a:pt x="13898" y="21489"/>
                      </a:cubicBezTo>
                      <a:cubicBezTo>
                        <a:pt x="14349" y="21424"/>
                        <a:pt x="14638" y="21488"/>
                        <a:pt x="14789" y="21591"/>
                      </a:cubicBezTo>
                      <a:cubicBezTo>
                        <a:pt x="14802" y="21530"/>
                        <a:pt x="14811" y="21419"/>
                        <a:pt x="14789" y="21386"/>
                      </a:cubicBezTo>
                      <a:cubicBezTo>
                        <a:pt x="14627" y="21143"/>
                        <a:pt x="17403" y="20348"/>
                        <a:pt x="17640" y="20568"/>
                      </a:cubicBezTo>
                      <a:cubicBezTo>
                        <a:pt x="17806" y="20722"/>
                        <a:pt x="18518" y="20571"/>
                        <a:pt x="19422" y="20158"/>
                      </a:cubicBezTo>
                      <a:cubicBezTo>
                        <a:pt x="19464" y="20139"/>
                        <a:pt x="19556" y="20073"/>
                        <a:pt x="19600" y="20056"/>
                      </a:cubicBezTo>
                      <a:cubicBezTo>
                        <a:pt x="19390" y="19914"/>
                        <a:pt x="19441" y="19871"/>
                        <a:pt x="19957" y="19647"/>
                      </a:cubicBezTo>
                      <a:cubicBezTo>
                        <a:pt x="20605" y="19366"/>
                        <a:pt x="20651" y="19199"/>
                        <a:pt x="20669" y="17805"/>
                      </a:cubicBezTo>
                      <a:cubicBezTo>
                        <a:pt x="20680" y="16987"/>
                        <a:pt x="20740" y="16268"/>
                        <a:pt x="20848" y="16168"/>
                      </a:cubicBezTo>
                      <a:cubicBezTo>
                        <a:pt x="20956" y="16067"/>
                        <a:pt x="20941" y="15767"/>
                        <a:pt x="20848" y="15554"/>
                      </a:cubicBezTo>
                      <a:cubicBezTo>
                        <a:pt x="20755" y="15341"/>
                        <a:pt x="20863" y="15100"/>
                        <a:pt x="21026" y="15042"/>
                      </a:cubicBezTo>
                      <a:cubicBezTo>
                        <a:pt x="21231" y="14969"/>
                        <a:pt x="21121" y="14804"/>
                        <a:pt x="20848" y="14428"/>
                      </a:cubicBezTo>
                      <a:cubicBezTo>
                        <a:pt x="20430" y="13854"/>
                        <a:pt x="20729" y="13605"/>
                        <a:pt x="21382" y="13917"/>
                      </a:cubicBezTo>
                      <a:cubicBezTo>
                        <a:pt x="21417" y="13933"/>
                        <a:pt x="21524" y="13904"/>
                        <a:pt x="21560" y="13917"/>
                      </a:cubicBezTo>
                      <a:cubicBezTo>
                        <a:pt x="21595" y="13810"/>
                        <a:pt x="21518" y="13714"/>
                        <a:pt x="21560" y="13610"/>
                      </a:cubicBezTo>
                      <a:cubicBezTo>
                        <a:pt x="21572" y="13582"/>
                        <a:pt x="21556" y="13535"/>
                        <a:pt x="21560" y="13507"/>
                      </a:cubicBezTo>
                      <a:cubicBezTo>
                        <a:pt x="21550" y="13416"/>
                        <a:pt x="21570" y="13370"/>
                        <a:pt x="21560" y="13303"/>
                      </a:cubicBezTo>
                      <a:cubicBezTo>
                        <a:pt x="21538" y="13267"/>
                        <a:pt x="21600" y="13214"/>
                        <a:pt x="21560" y="13200"/>
                      </a:cubicBezTo>
                      <a:cubicBezTo>
                        <a:pt x="21441" y="13158"/>
                        <a:pt x="21310" y="13025"/>
                        <a:pt x="21382" y="12893"/>
                      </a:cubicBezTo>
                      <a:cubicBezTo>
                        <a:pt x="21406" y="12850"/>
                        <a:pt x="21387" y="12851"/>
                        <a:pt x="21382" y="12791"/>
                      </a:cubicBezTo>
                      <a:cubicBezTo>
                        <a:pt x="21369" y="12754"/>
                        <a:pt x="21396" y="12730"/>
                        <a:pt x="21382" y="12689"/>
                      </a:cubicBezTo>
                      <a:cubicBezTo>
                        <a:pt x="21327" y="12515"/>
                        <a:pt x="21208" y="12338"/>
                        <a:pt x="21026" y="12279"/>
                      </a:cubicBezTo>
                      <a:cubicBezTo>
                        <a:pt x="20844" y="12221"/>
                        <a:pt x="20783" y="12135"/>
                        <a:pt x="20848" y="12075"/>
                      </a:cubicBezTo>
                      <a:cubicBezTo>
                        <a:pt x="20934" y="11994"/>
                        <a:pt x="20688" y="11676"/>
                        <a:pt x="20491" y="11358"/>
                      </a:cubicBezTo>
                      <a:cubicBezTo>
                        <a:pt x="20451" y="11306"/>
                        <a:pt x="20534" y="11308"/>
                        <a:pt x="20491" y="11256"/>
                      </a:cubicBezTo>
                      <a:cubicBezTo>
                        <a:pt x="20221" y="10926"/>
                        <a:pt x="19939" y="10530"/>
                        <a:pt x="19779" y="10437"/>
                      </a:cubicBezTo>
                      <a:cubicBezTo>
                        <a:pt x="19584" y="10326"/>
                        <a:pt x="19403" y="10204"/>
                        <a:pt x="19422" y="10130"/>
                      </a:cubicBezTo>
                      <a:cubicBezTo>
                        <a:pt x="19304" y="9997"/>
                        <a:pt x="19260" y="9837"/>
                        <a:pt x="19244" y="9721"/>
                      </a:cubicBezTo>
                      <a:cubicBezTo>
                        <a:pt x="19232" y="9636"/>
                        <a:pt x="19125" y="9533"/>
                        <a:pt x="19066" y="9414"/>
                      </a:cubicBezTo>
                      <a:cubicBezTo>
                        <a:pt x="19021" y="9352"/>
                        <a:pt x="19117" y="9377"/>
                        <a:pt x="19066" y="9312"/>
                      </a:cubicBezTo>
                      <a:cubicBezTo>
                        <a:pt x="18975" y="9197"/>
                        <a:pt x="18960" y="9105"/>
                        <a:pt x="18888" y="9005"/>
                      </a:cubicBezTo>
                      <a:cubicBezTo>
                        <a:pt x="18686" y="8775"/>
                        <a:pt x="18361" y="8545"/>
                        <a:pt x="18353" y="8493"/>
                      </a:cubicBezTo>
                      <a:cubicBezTo>
                        <a:pt x="17764" y="8406"/>
                        <a:pt x="17266" y="8119"/>
                        <a:pt x="17106" y="7879"/>
                      </a:cubicBezTo>
                      <a:cubicBezTo>
                        <a:pt x="16987" y="7702"/>
                        <a:pt x="17325" y="7383"/>
                        <a:pt x="17640" y="7163"/>
                      </a:cubicBezTo>
                      <a:cubicBezTo>
                        <a:pt x="17278" y="6986"/>
                        <a:pt x="16802" y="6755"/>
                        <a:pt x="16928" y="6754"/>
                      </a:cubicBezTo>
                      <a:cubicBezTo>
                        <a:pt x="17068" y="6752"/>
                        <a:pt x="17056" y="6541"/>
                        <a:pt x="16749" y="6344"/>
                      </a:cubicBezTo>
                      <a:cubicBezTo>
                        <a:pt x="15936" y="5822"/>
                        <a:pt x="14959" y="4917"/>
                        <a:pt x="15146" y="4809"/>
                      </a:cubicBezTo>
                      <a:cubicBezTo>
                        <a:pt x="15235" y="4758"/>
                        <a:pt x="15064" y="4463"/>
                        <a:pt x="14789" y="4196"/>
                      </a:cubicBezTo>
                      <a:lnTo>
                        <a:pt x="14611" y="4093"/>
                      </a:lnTo>
                      <a:cubicBezTo>
                        <a:pt x="14431" y="4106"/>
                        <a:pt x="14225" y="4010"/>
                        <a:pt x="14077" y="3786"/>
                      </a:cubicBezTo>
                      <a:cubicBezTo>
                        <a:pt x="13947" y="3591"/>
                        <a:pt x="13944" y="3522"/>
                        <a:pt x="14077" y="3377"/>
                      </a:cubicBezTo>
                      <a:cubicBezTo>
                        <a:pt x="13862" y="3362"/>
                        <a:pt x="13671" y="3305"/>
                        <a:pt x="13720" y="3172"/>
                      </a:cubicBezTo>
                      <a:cubicBezTo>
                        <a:pt x="13737" y="3127"/>
                        <a:pt x="13724" y="3017"/>
                        <a:pt x="13720" y="2968"/>
                      </a:cubicBezTo>
                      <a:cubicBezTo>
                        <a:pt x="13604" y="2841"/>
                        <a:pt x="13577" y="2678"/>
                        <a:pt x="13542" y="2558"/>
                      </a:cubicBezTo>
                      <a:cubicBezTo>
                        <a:pt x="13539" y="2548"/>
                        <a:pt x="13376" y="2572"/>
                        <a:pt x="13364" y="2558"/>
                      </a:cubicBezTo>
                      <a:cubicBezTo>
                        <a:pt x="13251" y="2598"/>
                        <a:pt x="12966" y="2526"/>
                        <a:pt x="12829" y="2354"/>
                      </a:cubicBezTo>
                      <a:cubicBezTo>
                        <a:pt x="12779" y="2291"/>
                        <a:pt x="12778" y="2221"/>
                        <a:pt x="12651" y="2149"/>
                      </a:cubicBezTo>
                      <a:cubicBezTo>
                        <a:pt x="12389" y="2033"/>
                        <a:pt x="12062" y="1847"/>
                        <a:pt x="11760" y="1740"/>
                      </a:cubicBezTo>
                      <a:cubicBezTo>
                        <a:pt x="11300" y="1614"/>
                        <a:pt x="10659" y="1423"/>
                        <a:pt x="10335" y="1228"/>
                      </a:cubicBezTo>
                      <a:cubicBezTo>
                        <a:pt x="9999" y="1026"/>
                        <a:pt x="9523" y="819"/>
                        <a:pt x="9266" y="819"/>
                      </a:cubicBezTo>
                      <a:cubicBezTo>
                        <a:pt x="8990" y="819"/>
                        <a:pt x="8578" y="621"/>
                        <a:pt x="8197" y="409"/>
                      </a:cubicBezTo>
                      <a:cubicBezTo>
                        <a:pt x="7664" y="547"/>
                        <a:pt x="7204" y="342"/>
                        <a:pt x="7127" y="0"/>
                      </a:cubicBezTo>
                      <a:cubicBezTo>
                        <a:pt x="7027" y="29"/>
                        <a:pt x="6920" y="125"/>
                        <a:pt x="6771" y="102"/>
                      </a:cubicBezTo>
                      <a:cubicBezTo>
                        <a:pt x="6667" y="87"/>
                        <a:pt x="6504" y="-9"/>
                        <a:pt x="6415" y="0"/>
                      </a:cubicBezTo>
                      <a:close/>
                    </a:path>
                  </a:pathLst>
                </a:custGeom>
                <a:ln>
                  <a:noFill/>
                </a:ln>
                <a:effectLst/>
              </p:spPr>
            </p:pic>
            <p:pic>
              <p:nvPicPr>
                <p:cNvPr id="429" name="Image" descr="Image"/>
                <p:cNvPicPr>
                  <a:picLocks/>
                </p:cNvPicPr>
                <p:nvPr/>
              </p:nvPicPr>
              <p:blipFill>
                <a:blip r:embed="rId13"/>
                <a:stretch>
                  <a:fillRect/>
                </a:stretch>
              </p:blipFill>
              <p:spPr>
                <a:xfrm>
                  <a:off x="-1" y="-1"/>
                  <a:ext cx="65984" cy="108726"/>
                </a:xfrm>
                <a:prstGeom prst="rect">
                  <a:avLst/>
                </a:prstGeom>
                <a:effectLst/>
              </p:spPr>
            </p:pic>
          </p:grpSp>
          <p:grpSp>
            <p:nvGrpSpPr>
              <p:cNvPr id="434" name="Image"/>
              <p:cNvGrpSpPr/>
              <p:nvPr/>
            </p:nvGrpSpPr>
            <p:grpSpPr>
              <a:xfrm rot="17311923">
                <a:off x="180009" y="-11579"/>
                <a:ext cx="82652" cy="137297"/>
                <a:chOff x="0" y="0"/>
                <a:chExt cx="82651" cy="137296"/>
              </a:xfrm>
            </p:grpSpPr>
            <p:pic>
              <p:nvPicPr>
                <p:cNvPr id="433" name="Image" descr="Image"/>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a:xfrm>
                  <a:off x="8980" y="9684"/>
                  <a:ext cx="64704" cy="112366"/>
                </a:xfrm>
                <a:custGeom>
                  <a:avLst/>
                  <a:gdLst/>
                  <a:ahLst/>
                  <a:cxnLst>
                    <a:cxn ang="0">
                      <a:pos x="wd2" y="hd2"/>
                    </a:cxn>
                    <a:cxn ang="5400000">
                      <a:pos x="wd2" y="hd2"/>
                    </a:cxn>
                    <a:cxn ang="10800000">
                      <a:pos x="wd2" y="hd2"/>
                    </a:cxn>
                    <a:cxn ang="16200000">
                      <a:pos x="wd2" y="hd2"/>
                    </a:cxn>
                  </a:cxnLst>
                  <a:rect l="0" t="0" r="r" b="b"/>
                  <a:pathLst>
                    <a:path w="21593" h="21594" extrusionOk="0">
                      <a:moveTo>
                        <a:pt x="6357" y="10"/>
                      </a:moveTo>
                      <a:cubicBezTo>
                        <a:pt x="6268" y="19"/>
                        <a:pt x="6124" y="56"/>
                        <a:pt x="6092" y="86"/>
                      </a:cubicBezTo>
                      <a:cubicBezTo>
                        <a:pt x="6060" y="117"/>
                        <a:pt x="5927" y="70"/>
                        <a:pt x="5695" y="86"/>
                      </a:cubicBezTo>
                      <a:cubicBezTo>
                        <a:pt x="5477" y="101"/>
                        <a:pt x="5194" y="168"/>
                        <a:pt x="4900" y="162"/>
                      </a:cubicBezTo>
                      <a:cubicBezTo>
                        <a:pt x="4294" y="151"/>
                        <a:pt x="3695" y="170"/>
                        <a:pt x="3576" y="239"/>
                      </a:cubicBezTo>
                      <a:cubicBezTo>
                        <a:pt x="3457" y="307"/>
                        <a:pt x="3315" y="345"/>
                        <a:pt x="3179" y="315"/>
                      </a:cubicBezTo>
                      <a:cubicBezTo>
                        <a:pt x="3042" y="285"/>
                        <a:pt x="2706" y="377"/>
                        <a:pt x="2516" y="544"/>
                      </a:cubicBezTo>
                      <a:cubicBezTo>
                        <a:pt x="2493" y="564"/>
                        <a:pt x="2538" y="602"/>
                        <a:pt x="2516" y="620"/>
                      </a:cubicBezTo>
                      <a:cubicBezTo>
                        <a:pt x="2495" y="648"/>
                        <a:pt x="2434" y="661"/>
                        <a:pt x="2384" y="696"/>
                      </a:cubicBezTo>
                      <a:cubicBezTo>
                        <a:pt x="2321" y="740"/>
                        <a:pt x="2305" y="756"/>
                        <a:pt x="2252" y="772"/>
                      </a:cubicBezTo>
                      <a:cubicBezTo>
                        <a:pt x="2236" y="775"/>
                        <a:pt x="2135" y="772"/>
                        <a:pt x="2119" y="772"/>
                      </a:cubicBezTo>
                      <a:cubicBezTo>
                        <a:pt x="2049" y="775"/>
                        <a:pt x="2074" y="738"/>
                        <a:pt x="1987" y="696"/>
                      </a:cubicBezTo>
                      <a:cubicBezTo>
                        <a:pt x="1892" y="654"/>
                        <a:pt x="1785" y="705"/>
                        <a:pt x="1722" y="696"/>
                      </a:cubicBezTo>
                      <a:cubicBezTo>
                        <a:pt x="1597" y="688"/>
                        <a:pt x="1398" y="746"/>
                        <a:pt x="1192" y="849"/>
                      </a:cubicBezTo>
                      <a:cubicBezTo>
                        <a:pt x="1130" y="908"/>
                        <a:pt x="1151" y="963"/>
                        <a:pt x="1192" y="1001"/>
                      </a:cubicBezTo>
                      <a:cubicBezTo>
                        <a:pt x="1256" y="1061"/>
                        <a:pt x="1193" y="1137"/>
                        <a:pt x="1060" y="1230"/>
                      </a:cubicBezTo>
                      <a:cubicBezTo>
                        <a:pt x="773" y="1429"/>
                        <a:pt x="552" y="1438"/>
                        <a:pt x="0" y="1154"/>
                      </a:cubicBezTo>
                      <a:cubicBezTo>
                        <a:pt x="399" y="1392"/>
                        <a:pt x="549" y="1600"/>
                        <a:pt x="397" y="1764"/>
                      </a:cubicBezTo>
                      <a:cubicBezTo>
                        <a:pt x="273" y="1898"/>
                        <a:pt x="292" y="2308"/>
                        <a:pt x="265" y="2755"/>
                      </a:cubicBezTo>
                      <a:cubicBezTo>
                        <a:pt x="289" y="2933"/>
                        <a:pt x="239" y="3033"/>
                        <a:pt x="265" y="3289"/>
                      </a:cubicBezTo>
                      <a:cubicBezTo>
                        <a:pt x="324" y="3874"/>
                        <a:pt x="433" y="4187"/>
                        <a:pt x="530" y="4586"/>
                      </a:cubicBezTo>
                      <a:cubicBezTo>
                        <a:pt x="546" y="4654"/>
                        <a:pt x="511" y="4825"/>
                        <a:pt x="530" y="4891"/>
                      </a:cubicBezTo>
                      <a:cubicBezTo>
                        <a:pt x="549" y="4907"/>
                        <a:pt x="638" y="4874"/>
                        <a:pt x="662" y="4891"/>
                      </a:cubicBezTo>
                      <a:cubicBezTo>
                        <a:pt x="798" y="4985"/>
                        <a:pt x="865" y="5079"/>
                        <a:pt x="795" y="5120"/>
                      </a:cubicBezTo>
                      <a:cubicBezTo>
                        <a:pt x="768" y="5135"/>
                        <a:pt x="765" y="5308"/>
                        <a:pt x="795" y="5425"/>
                      </a:cubicBezTo>
                      <a:cubicBezTo>
                        <a:pt x="940" y="5811"/>
                        <a:pt x="1039" y="6161"/>
                        <a:pt x="1324" y="6721"/>
                      </a:cubicBezTo>
                      <a:cubicBezTo>
                        <a:pt x="1591" y="7245"/>
                        <a:pt x="2087" y="7716"/>
                        <a:pt x="2384" y="7865"/>
                      </a:cubicBezTo>
                      <a:cubicBezTo>
                        <a:pt x="3034" y="8193"/>
                        <a:pt x="3260" y="8617"/>
                        <a:pt x="2914" y="8857"/>
                      </a:cubicBezTo>
                      <a:cubicBezTo>
                        <a:pt x="2705" y="9002"/>
                        <a:pt x="2695" y="9086"/>
                        <a:pt x="2914" y="9238"/>
                      </a:cubicBezTo>
                      <a:cubicBezTo>
                        <a:pt x="3068" y="9345"/>
                        <a:pt x="3121" y="9500"/>
                        <a:pt x="3046" y="9543"/>
                      </a:cubicBezTo>
                      <a:cubicBezTo>
                        <a:pt x="3009" y="9565"/>
                        <a:pt x="2989" y="9616"/>
                        <a:pt x="3046" y="9696"/>
                      </a:cubicBezTo>
                      <a:cubicBezTo>
                        <a:pt x="3101" y="9738"/>
                        <a:pt x="3253" y="9814"/>
                        <a:pt x="3311" y="9848"/>
                      </a:cubicBezTo>
                      <a:cubicBezTo>
                        <a:pt x="3458" y="9937"/>
                        <a:pt x="3507" y="10017"/>
                        <a:pt x="3576" y="10077"/>
                      </a:cubicBezTo>
                      <a:cubicBezTo>
                        <a:pt x="3780" y="10113"/>
                        <a:pt x="3933" y="10161"/>
                        <a:pt x="3973" y="10230"/>
                      </a:cubicBezTo>
                      <a:cubicBezTo>
                        <a:pt x="4018" y="10307"/>
                        <a:pt x="3868" y="10439"/>
                        <a:pt x="3708" y="10535"/>
                      </a:cubicBezTo>
                      <a:cubicBezTo>
                        <a:pt x="3804" y="10602"/>
                        <a:pt x="3964" y="10635"/>
                        <a:pt x="3973" y="10687"/>
                      </a:cubicBezTo>
                      <a:cubicBezTo>
                        <a:pt x="4110" y="10717"/>
                        <a:pt x="4009" y="10814"/>
                        <a:pt x="3973" y="11069"/>
                      </a:cubicBezTo>
                      <a:cubicBezTo>
                        <a:pt x="3970" y="11096"/>
                        <a:pt x="4107" y="11120"/>
                        <a:pt x="4106" y="11145"/>
                      </a:cubicBezTo>
                      <a:cubicBezTo>
                        <a:pt x="4426" y="11200"/>
                        <a:pt x="4461" y="11327"/>
                        <a:pt x="4371" y="11526"/>
                      </a:cubicBezTo>
                      <a:cubicBezTo>
                        <a:pt x="4353" y="11566"/>
                        <a:pt x="4371" y="11624"/>
                        <a:pt x="4371" y="11679"/>
                      </a:cubicBezTo>
                      <a:cubicBezTo>
                        <a:pt x="4619" y="11779"/>
                        <a:pt x="4830" y="11926"/>
                        <a:pt x="4768" y="11984"/>
                      </a:cubicBezTo>
                      <a:cubicBezTo>
                        <a:pt x="4720" y="12029"/>
                        <a:pt x="4925" y="12093"/>
                        <a:pt x="5033" y="12137"/>
                      </a:cubicBezTo>
                      <a:cubicBezTo>
                        <a:pt x="5305" y="11929"/>
                        <a:pt x="5566" y="11850"/>
                        <a:pt x="5828" y="11908"/>
                      </a:cubicBezTo>
                      <a:cubicBezTo>
                        <a:pt x="6136" y="11976"/>
                        <a:pt x="6172" y="12066"/>
                        <a:pt x="5960" y="12213"/>
                      </a:cubicBezTo>
                      <a:cubicBezTo>
                        <a:pt x="5814" y="12314"/>
                        <a:pt x="5744" y="12440"/>
                        <a:pt x="5828" y="12518"/>
                      </a:cubicBezTo>
                      <a:cubicBezTo>
                        <a:pt x="5911" y="12596"/>
                        <a:pt x="5902" y="12768"/>
                        <a:pt x="5695" y="12899"/>
                      </a:cubicBezTo>
                      <a:cubicBezTo>
                        <a:pt x="5606" y="12956"/>
                        <a:pt x="5474" y="12991"/>
                        <a:pt x="5430" y="13052"/>
                      </a:cubicBezTo>
                      <a:cubicBezTo>
                        <a:pt x="5452" y="13099"/>
                        <a:pt x="5464" y="13154"/>
                        <a:pt x="5430" y="13204"/>
                      </a:cubicBezTo>
                      <a:cubicBezTo>
                        <a:pt x="5365" y="13302"/>
                        <a:pt x="5577" y="13432"/>
                        <a:pt x="5828" y="13509"/>
                      </a:cubicBezTo>
                      <a:cubicBezTo>
                        <a:pt x="6077" y="13586"/>
                        <a:pt x="6160" y="13700"/>
                        <a:pt x="6092" y="13738"/>
                      </a:cubicBezTo>
                      <a:cubicBezTo>
                        <a:pt x="6025" y="13777"/>
                        <a:pt x="6107" y="13916"/>
                        <a:pt x="6225" y="14043"/>
                      </a:cubicBezTo>
                      <a:cubicBezTo>
                        <a:pt x="6365" y="14194"/>
                        <a:pt x="6370" y="14297"/>
                        <a:pt x="6225" y="14348"/>
                      </a:cubicBezTo>
                      <a:cubicBezTo>
                        <a:pt x="5935" y="14452"/>
                        <a:pt x="5935" y="15008"/>
                        <a:pt x="6225" y="15111"/>
                      </a:cubicBezTo>
                      <a:cubicBezTo>
                        <a:pt x="6349" y="15155"/>
                        <a:pt x="6432" y="15270"/>
                        <a:pt x="6357" y="15340"/>
                      </a:cubicBezTo>
                      <a:cubicBezTo>
                        <a:pt x="6281" y="15411"/>
                        <a:pt x="6393" y="15439"/>
                        <a:pt x="6622" y="15416"/>
                      </a:cubicBezTo>
                      <a:cubicBezTo>
                        <a:pt x="6907" y="15388"/>
                        <a:pt x="7018" y="15467"/>
                        <a:pt x="7020" y="15645"/>
                      </a:cubicBezTo>
                      <a:cubicBezTo>
                        <a:pt x="7021" y="15785"/>
                        <a:pt x="7126" y="16018"/>
                        <a:pt x="7284" y="16179"/>
                      </a:cubicBezTo>
                      <a:cubicBezTo>
                        <a:pt x="7443" y="16340"/>
                        <a:pt x="7587" y="16634"/>
                        <a:pt x="7549" y="16789"/>
                      </a:cubicBezTo>
                      <a:cubicBezTo>
                        <a:pt x="7496" y="17013"/>
                        <a:pt x="7508" y="17083"/>
                        <a:pt x="7947" y="17094"/>
                      </a:cubicBezTo>
                      <a:cubicBezTo>
                        <a:pt x="8861" y="17117"/>
                        <a:pt x="9019" y="17087"/>
                        <a:pt x="8741" y="17247"/>
                      </a:cubicBezTo>
                      <a:cubicBezTo>
                        <a:pt x="8402" y="17442"/>
                        <a:pt x="8273" y="18197"/>
                        <a:pt x="8609" y="18391"/>
                      </a:cubicBezTo>
                      <a:cubicBezTo>
                        <a:pt x="8796" y="18499"/>
                        <a:pt x="8919" y="18572"/>
                        <a:pt x="8741" y="18696"/>
                      </a:cubicBezTo>
                      <a:cubicBezTo>
                        <a:pt x="8460" y="18892"/>
                        <a:pt x="8546" y="19077"/>
                        <a:pt x="9006" y="19077"/>
                      </a:cubicBezTo>
                      <a:cubicBezTo>
                        <a:pt x="9372" y="19077"/>
                        <a:pt x="9840" y="19732"/>
                        <a:pt x="9536" y="19840"/>
                      </a:cubicBezTo>
                      <a:cubicBezTo>
                        <a:pt x="9250" y="19942"/>
                        <a:pt x="10670" y="20720"/>
                        <a:pt x="11655" y="20984"/>
                      </a:cubicBezTo>
                      <a:cubicBezTo>
                        <a:pt x="12107" y="21105"/>
                        <a:pt x="12639" y="21337"/>
                        <a:pt x="12847" y="21441"/>
                      </a:cubicBezTo>
                      <a:cubicBezTo>
                        <a:pt x="13094" y="21566"/>
                        <a:pt x="13526" y="21573"/>
                        <a:pt x="13907" y="21518"/>
                      </a:cubicBezTo>
                      <a:cubicBezTo>
                        <a:pt x="14357" y="21453"/>
                        <a:pt x="14550" y="21491"/>
                        <a:pt x="14701" y="21594"/>
                      </a:cubicBezTo>
                      <a:cubicBezTo>
                        <a:pt x="14714" y="21533"/>
                        <a:pt x="14723" y="21474"/>
                        <a:pt x="14701" y="21441"/>
                      </a:cubicBezTo>
                      <a:cubicBezTo>
                        <a:pt x="14539" y="21197"/>
                        <a:pt x="17246" y="20382"/>
                        <a:pt x="17483" y="20602"/>
                      </a:cubicBezTo>
                      <a:cubicBezTo>
                        <a:pt x="17649" y="20757"/>
                        <a:pt x="18433" y="20559"/>
                        <a:pt x="19337" y="20145"/>
                      </a:cubicBezTo>
                      <a:cubicBezTo>
                        <a:pt x="19379" y="20126"/>
                        <a:pt x="19425" y="20085"/>
                        <a:pt x="19469" y="20069"/>
                      </a:cubicBezTo>
                      <a:cubicBezTo>
                        <a:pt x="19259" y="19926"/>
                        <a:pt x="19351" y="19835"/>
                        <a:pt x="19867" y="19611"/>
                      </a:cubicBezTo>
                      <a:cubicBezTo>
                        <a:pt x="20515" y="19329"/>
                        <a:pt x="20511" y="19179"/>
                        <a:pt x="20529" y="17781"/>
                      </a:cubicBezTo>
                      <a:cubicBezTo>
                        <a:pt x="20540" y="16960"/>
                        <a:pt x="20686" y="16280"/>
                        <a:pt x="20794" y="16179"/>
                      </a:cubicBezTo>
                      <a:cubicBezTo>
                        <a:pt x="20902" y="16078"/>
                        <a:pt x="20887" y="15782"/>
                        <a:pt x="20794" y="15569"/>
                      </a:cubicBezTo>
                      <a:cubicBezTo>
                        <a:pt x="20701" y="15355"/>
                        <a:pt x="20763" y="15169"/>
                        <a:pt x="20926" y="15111"/>
                      </a:cubicBezTo>
                      <a:cubicBezTo>
                        <a:pt x="21132" y="15038"/>
                        <a:pt x="21068" y="14802"/>
                        <a:pt x="20794" y="14425"/>
                      </a:cubicBezTo>
                      <a:cubicBezTo>
                        <a:pt x="20376" y="13849"/>
                        <a:pt x="20670" y="13578"/>
                        <a:pt x="21324" y="13891"/>
                      </a:cubicBezTo>
                      <a:cubicBezTo>
                        <a:pt x="21358" y="13907"/>
                        <a:pt x="21420" y="13878"/>
                        <a:pt x="21456" y="13891"/>
                      </a:cubicBezTo>
                      <a:cubicBezTo>
                        <a:pt x="21490" y="13784"/>
                        <a:pt x="21546" y="13690"/>
                        <a:pt x="21589" y="13586"/>
                      </a:cubicBezTo>
                      <a:cubicBezTo>
                        <a:pt x="21600" y="13558"/>
                        <a:pt x="21584" y="13537"/>
                        <a:pt x="21589" y="13509"/>
                      </a:cubicBezTo>
                      <a:cubicBezTo>
                        <a:pt x="21578" y="13417"/>
                        <a:pt x="21598" y="13348"/>
                        <a:pt x="21589" y="13281"/>
                      </a:cubicBezTo>
                      <a:cubicBezTo>
                        <a:pt x="21567" y="13245"/>
                        <a:pt x="21496" y="13218"/>
                        <a:pt x="21456" y="13204"/>
                      </a:cubicBezTo>
                      <a:cubicBezTo>
                        <a:pt x="21337" y="13162"/>
                        <a:pt x="21251" y="13031"/>
                        <a:pt x="21324" y="12899"/>
                      </a:cubicBezTo>
                      <a:cubicBezTo>
                        <a:pt x="21348" y="12856"/>
                        <a:pt x="21328" y="12807"/>
                        <a:pt x="21324" y="12747"/>
                      </a:cubicBezTo>
                      <a:cubicBezTo>
                        <a:pt x="21310" y="12710"/>
                        <a:pt x="21337" y="12712"/>
                        <a:pt x="21324" y="12670"/>
                      </a:cubicBezTo>
                      <a:cubicBezTo>
                        <a:pt x="21268" y="12497"/>
                        <a:pt x="21108" y="12272"/>
                        <a:pt x="20926" y="12213"/>
                      </a:cubicBezTo>
                      <a:cubicBezTo>
                        <a:pt x="20744" y="12154"/>
                        <a:pt x="20596" y="12045"/>
                        <a:pt x="20661" y="11984"/>
                      </a:cubicBezTo>
                      <a:cubicBezTo>
                        <a:pt x="20748" y="11903"/>
                        <a:pt x="20726" y="11616"/>
                        <a:pt x="20529" y="11298"/>
                      </a:cubicBezTo>
                      <a:cubicBezTo>
                        <a:pt x="20488" y="11245"/>
                        <a:pt x="20440" y="11198"/>
                        <a:pt x="20397" y="11145"/>
                      </a:cubicBezTo>
                      <a:cubicBezTo>
                        <a:pt x="20127" y="10814"/>
                        <a:pt x="19762" y="10551"/>
                        <a:pt x="19602" y="10459"/>
                      </a:cubicBezTo>
                      <a:cubicBezTo>
                        <a:pt x="19407" y="10347"/>
                        <a:pt x="19318" y="10227"/>
                        <a:pt x="19337" y="10154"/>
                      </a:cubicBezTo>
                      <a:cubicBezTo>
                        <a:pt x="19219" y="10019"/>
                        <a:pt x="19221" y="9889"/>
                        <a:pt x="19205" y="9772"/>
                      </a:cubicBezTo>
                      <a:cubicBezTo>
                        <a:pt x="19193" y="9686"/>
                        <a:pt x="19132" y="9510"/>
                        <a:pt x="19072" y="9391"/>
                      </a:cubicBezTo>
                      <a:cubicBezTo>
                        <a:pt x="19027" y="9328"/>
                        <a:pt x="18991" y="9303"/>
                        <a:pt x="18940" y="9238"/>
                      </a:cubicBezTo>
                      <a:cubicBezTo>
                        <a:pt x="18849" y="9123"/>
                        <a:pt x="18879" y="9034"/>
                        <a:pt x="18807" y="8933"/>
                      </a:cubicBezTo>
                      <a:cubicBezTo>
                        <a:pt x="18605" y="8702"/>
                        <a:pt x="18418" y="8528"/>
                        <a:pt x="18410" y="8476"/>
                      </a:cubicBezTo>
                      <a:cubicBezTo>
                        <a:pt x="18408" y="8464"/>
                        <a:pt x="18287" y="8415"/>
                        <a:pt x="18277" y="8399"/>
                      </a:cubicBezTo>
                      <a:cubicBezTo>
                        <a:pt x="17688" y="8312"/>
                        <a:pt x="17114" y="8106"/>
                        <a:pt x="16953" y="7865"/>
                      </a:cubicBezTo>
                      <a:cubicBezTo>
                        <a:pt x="16834" y="7687"/>
                        <a:pt x="17167" y="7323"/>
                        <a:pt x="17483" y="7103"/>
                      </a:cubicBezTo>
                      <a:cubicBezTo>
                        <a:pt x="17120" y="6925"/>
                        <a:pt x="16827" y="6723"/>
                        <a:pt x="16953" y="6721"/>
                      </a:cubicBezTo>
                      <a:cubicBezTo>
                        <a:pt x="17094" y="6720"/>
                        <a:pt x="16994" y="6537"/>
                        <a:pt x="16688" y="6340"/>
                      </a:cubicBezTo>
                      <a:cubicBezTo>
                        <a:pt x="15874" y="5816"/>
                        <a:pt x="14911" y="4846"/>
                        <a:pt x="15099" y="4738"/>
                      </a:cubicBezTo>
                      <a:cubicBezTo>
                        <a:pt x="15188" y="4687"/>
                        <a:pt x="14976" y="4396"/>
                        <a:pt x="14701" y="4128"/>
                      </a:cubicBezTo>
                      <a:lnTo>
                        <a:pt x="14569" y="4052"/>
                      </a:lnTo>
                      <a:cubicBezTo>
                        <a:pt x="14388" y="4065"/>
                        <a:pt x="14188" y="3972"/>
                        <a:pt x="14039" y="3747"/>
                      </a:cubicBezTo>
                      <a:cubicBezTo>
                        <a:pt x="13910" y="3551"/>
                        <a:pt x="13906" y="3435"/>
                        <a:pt x="14039" y="3289"/>
                      </a:cubicBezTo>
                      <a:cubicBezTo>
                        <a:pt x="13824" y="3274"/>
                        <a:pt x="13592" y="3194"/>
                        <a:pt x="13642" y="3061"/>
                      </a:cubicBezTo>
                      <a:cubicBezTo>
                        <a:pt x="13659" y="3016"/>
                        <a:pt x="13645" y="2958"/>
                        <a:pt x="13642" y="2908"/>
                      </a:cubicBezTo>
                      <a:cubicBezTo>
                        <a:pt x="13525" y="2781"/>
                        <a:pt x="13412" y="2647"/>
                        <a:pt x="13377" y="2527"/>
                      </a:cubicBezTo>
                      <a:cubicBezTo>
                        <a:pt x="13346" y="2522"/>
                        <a:pt x="13275" y="2516"/>
                        <a:pt x="13245" y="2527"/>
                      </a:cubicBezTo>
                      <a:cubicBezTo>
                        <a:pt x="13132" y="2567"/>
                        <a:pt x="12984" y="2394"/>
                        <a:pt x="12847" y="2222"/>
                      </a:cubicBezTo>
                      <a:cubicBezTo>
                        <a:pt x="12797" y="2158"/>
                        <a:pt x="12709" y="2141"/>
                        <a:pt x="12582" y="2069"/>
                      </a:cubicBezTo>
                      <a:cubicBezTo>
                        <a:pt x="12320" y="1952"/>
                        <a:pt x="11957" y="1795"/>
                        <a:pt x="11655" y="1688"/>
                      </a:cubicBezTo>
                      <a:cubicBezTo>
                        <a:pt x="11195" y="1562"/>
                        <a:pt x="10655" y="1349"/>
                        <a:pt x="10331" y="1154"/>
                      </a:cubicBezTo>
                      <a:cubicBezTo>
                        <a:pt x="9994" y="951"/>
                        <a:pt x="9397" y="772"/>
                        <a:pt x="9139" y="772"/>
                      </a:cubicBezTo>
                      <a:cubicBezTo>
                        <a:pt x="8863" y="772"/>
                        <a:pt x="8461" y="603"/>
                        <a:pt x="8079" y="391"/>
                      </a:cubicBezTo>
                      <a:cubicBezTo>
                        <a:pt x="7546" y="529"/>
                        <a:pt x="7096" y="353"/>
                        <a:pt x="7020" y="10"/>
                      </a:cubicBezTo>
                      <a:cubicBezTo>
                        <a:pt x="6919" y="39"/>
                        <a:pt x="6771" y="32"/>
                        <a:pt x="6622" y="10"/>
                      </a:cubicBezTo>
                      <a:cubicBezTo>
                        <a:pt x="6518" y="-6"/>
                        <a:pt x="6447" y="1"/>
                        <a:pt x="6357" y="10"/>
                      </a:cubicBezTo>
                      <a:close/>
                    </a:path>
                  </a:pathLst>
                </a:custGeom>
                <a:ln>
                  <a:noFill/>
                </a:ln>
                <a:effectLst/>
              </p:spPr>
            </p:pic>
            <p:pic>
              <p:nvPicPr>
                <p:cNvPr id="432" name="Image" descr="Image"/>
                <p:cNvPicPr>
                  <a:picLocks/>
                </p:cNvPicPr>
                <p:nvPr/>
              </p:nvPicPr>
              <p:blipFill>
                <a:blip r:embed="rId15"/>
                <a:stretch>
                  <a:fillRect/>
                </a:stretch>
              </p:blipFill>
              <p:spPr>
                <a:xfrm>
                  <a:off x="-1" y="0"/>
                  <a:ext cx="82653" cy="137297"/>
                </a:xfrm>
                <a:prstGeom prst="rect">
                  <a:avLst/>
                </a:prstGeom>
                <a:effectLst/>
              </p:spPr>
            </p:pic>
          </p:grpSp>
          <p:grpSp>
            <p:nvGrpSpPr>
              <p:cNvPr id="437" name="Image"/>
              <p:cNvGrpSpPr/>
              <p:nvPr/>
            </p:nvGrpSpPr>
            <p:grpSpPr>
              <a:xfrm rot="14062231">
                <a:off x="205133" y="87646"/>
                <a:ext cx="65983" cy="108726"/>
                <a:chOff x="0" y="0"/>
                <a:chExt cx="65982" cy="108724"/>
              </a:xfrm>
            </p:grpSpPr>
            <p:pic>
              <p:nvPicPr>
                <p:cNvPr id="436" name="Image" descr="Image"/>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a:xfrm>
                  <a:off x="8980" y="9734"/>
                  <a:ext cx="48053" cy="83744"/>
                </a:xfrm>
                <a:custGeom>
                  <a:avLst/>
                  <a:gdLst/>
                  <a:ahLst/>
                  <a:cxnLst>
                    <a:cxn ang="0">
                      <a:pos x="wd2" y="hd2"/>
                    </a:cxn>
                    <a:cxn ang="5400000">
                      <a:pos x="wd2" y="hd2"/>
                    </a:cxn>
                    <a:cxn ang="10800000">
                      <a:pos x="wd2" y="hd2"/>
                    </a:cxn>
                    <a:cxn ang="16200000">
                      <a:pos x="wd2" y="hd2"/>
                    </a:cxn>
                  </a:cxnLst>
                  <a:rect l="0" t="0" r="r" b="b"/>
                  <a:pathLst>
                    <a:path w="21574" h="21591" extrusionOk="0">
                      <a:moveTo>
                        <a:pt x="6415" y="0"/>
                      </a:moveTo>
                      <a:cubicBezTo>
                        <a:pt x="6325" y="9"/>
                        <a:pt x="6268" y="73"/>
                        <a:pt x="6236" y="102"/>
                      </a:cubicBezTo>
                      <a:cubicBezTo>
                        <a:pt x="6204" y="133"/>
                        <a:pt x="6112" y="189"/>
                        <a:pt x="5880" y="205"/>
                      </a:cubicBezTo>
                      <a:cubicBezTo>
                        <a:pt x="5662" y="219"/>
                        <a:pt x="5283" y="210"/>
                        <a:pt x="4989" y="205"/>
                      </a:cubicBezTo>
                      <a:cubicBezTo>
                        <a:pt x="4383" y="193"/>
                        <a:pt x="3861" y="239"/>
                        <a:pt x="3742" y="307"/>
                      </a:cubicBezTo>
                      <a:cubicBezTo>
                        <a:pt x="3623" y="376"/>
                        <a:pt x="3344" y="439"/>
                        <a:pt x="3207" y="409"/>
                      </a:cubicBezTo>
                      <a:cubicBezTo>
                        <a:pt x="3071" y="379"/>
                        <a:pt x="2863" y="448"/>
                        <a:pt x="2673" y="614"/>
                      </a:cubicBezTo>
                      <a:cubicBezTo>
                        <a:pt x="2649" y="635"/>
                        <a:pt x="2516" y="597"/>
                        <a:pt x="2495" y="614"/>
                      </a:cubicBezTo>
                      <a:cubicBezTo>
                        <a:pt x="2473" y="642"/>
                        <a:pt x="2545" y="682"/>
                        <a:pt x="2495" y="716"/>
                      </a:cubicBezTo>
                      <a:cubicBezTo>
                        <a:pt x="2432" y="760"/>
                        <a:pt x="2370" y="803"/>
                        <a:pt x="2316" y="819"/>
                      </a:cubicBezTo>
                      <a:cubicBezTo>
                        <a:pt x="2246" y="821"/>
                        <a:pt x="2047" y="860"/>
                        <a:pt x="1960" y="819"/>
                      </a:cubicBezTo>
                      <a:cubicBezTo>
                        <a:pt x="1866" y="777"/>
                        <a:pt x="1845" y="725"/>
                        <a:pt x="1782" y="716"/>
                      </a:cubicBezTo>
                      <a:cubicBezTo>
                        <a:pt x="1657" y="708"/>
                        <a:pt x="1453" y="819"/>
                        <a:pt x="1247" y="921"/>
                      </a:cubicBezTo>
                      <a:cubicBezTo>
                        <a:pt x="1185" y="980"/>
                        <a:pt x="1207" y="986"/>
                        <a:pt x="1247" y="1023"/>
                      </a:cubicBezTo>
                      <a:cubicBezTo>
                        <a:pt x="1311" y="1083"/>
                        <a:pt x="1203" y="1238"/>
                        <a:pt x="1069" y="1330"/>
                      </a:cubicBezTo>
                      <a:cubicBezTo>
                        <a:pt x="782" y="1529"/>
                        <a:pt x="552" y="1511"/>
                        <a:pt x="0" y="1228"/>
                      </a:cubicBezTo>
                      <a:cubicBezTo>
                        <a:pt x="415" y="1472"/>
                        <a:pt x="689" y="1676"/>
                        <a:pt x="535" y="1842"/>
                      </a:cubicBezTo>
                      <a:cubicBezTo>
                        <a:pt x="410" y="1976"/>
                        <a:pt x="383" y="2419"/>
                        <a:pt x="356" y="2865"/>
                      </a:cubicBezTo>
                      <a:cubicBezTo>
                        <a:pt x="380" y="3042"/>
                        <a:pt x="330" y="3019"/>
                        <a:pt x="356" y="3275"/>
                      </a:cubicBezTo>
                      <a:cubicBezTo>
                        <a:pt x="416" y="3857"/>
                        <a:pt x="616" y="4310"/>
                        <a:pt x="713" y="4707"/>
                      </a:cubicBezTo>
                      <a:cubicBezTo>
                        <a:pt x="729" y="4775"/>
                        <a:pt x="694" y="4846"/>
                        <a:pt x="713" y="4912"/>
                      </a:cubicBezTo>
                      <a:cubicBezTo>
                        <a:pt x="848" y="5006"/>
                        <a:pt x="961" y="5179"/>
                        <a:pt x="891" y="5219"/>
                      </a:cubicBezTo>
                      <a:cubicBezTo>
                        <a:pt x="865" y="5234"/>
                        <a:pt x="861" y="5307"/>
                        <a:pt x="891" y="5423"/>
                      </a:cubicBezTo>
                      <a:cubicBezTo>
                        <a:pt x="1036" y="5808"/>
                        <a:pt x="1140" y="6195"/>
                        <a:pt x="1425" y="6754"/>
                      </a:cubicBezTo>
                      <a:cubicBezTo>
                        <a:pt x="1692" y="7275"/>
                        <a:pt x="2020" y="7730"/>
                        <a:pt x="2316" y="7879"/>
                      </a:cubicBezTo>
                      <a:cubicBezTo>
                        <a:pt x="2966" y="8206"/>
                        <a:pt x="3375" y="8663"/>
                        <a:pt x="3029" y="8903"/>
                      </a:cubicBezTo>
                      <a:cubicBezTo>
                        <a:pt x="2820" y="9047"/>
                        <a:pt x="2810" y="9160"/>
                        <a:pt x="3029" y="9312"/>
                      </a:cubicBezTo>
                      <a:cubicBezTo>
                        <a:pt x="3183" y="9419"/>
                        <a:pt x="3104" y="9474"/>
                        <a:pt x="3029" y="9516"/>
                      </a:cubicBezTo>
                      <a:cubicBezTo>
                        <a:pt x="2992" y="9538"/>
                        <a:pt x="3150" y="9641"/>
                        <a:pt x="3207" y="9721"/>
                      </a:cubicBezTo>
                      <a:cubicBezTo>
                        <a:pt x="3287" y="9789"/>
                        <a:pt x="3328" y="9891"/>
                        <a:pt x="3386" y="9926"/>
                      </a:cubicBezTo>
                      <a:cubicBezTo>
                        <a:pt x="3532" y="10014"/>
                        <a:pt x="3494" y="10070"/>
                        <a:pt x="3564" y="10130"/>
                      </a:cubicBezTo>
                      <a:cubicBezTo>
                        <a:pt x="3767" y="10166"/>
                        <a:pt x="4058" y="10164"/>
                        <a:pt x="4098" y="10233"/>
                      </a:cubicBezTo>
                      <a:cubicBezTo>
                        <a:pt x="4143" y="10309"/>
                        <a:pt x="3901" y="10445"/>
                        <a:pt x="3742" y="10540"/>
                      </a:cubicBezTo>
                      <a:cubicBezTo>
                        <a:pt x="3759" y="10553"/>
                        <a:pt x="3899" y="10525"/>
                        <a:pt x="3920" y="10540"/>
                      </a:cubicBezTo>
                      <a:cubicBezTo>
                        <a:pt x="4016" y="10606"/>
                        <a:pt x="3911" y="10692"/>
                        <a:pt x="3920" y="10744"/>
                      </a:cubicBezTo>
                      <a:cubicBezTo>
                        <a:pt x="4057" y="10774"/>
                        <a:pt x="4134" y="10899"/>
                        <a:pt x="4098" y="11154"/>
                      </a:cubicBezTo>
                      <a:cubicBezTo>
                        <a:pt x="4418" y="11208"/>
                        <a:pt x="4545" y="11364"/>
                        <a:pt x="4455" y="11563"/>
                      </a:cubicBezTo>
                      <a:cubicBezTo>
                        <a:pt x="4437" y="11603"/>
                        <a:pt x="4455" y="11610"/>
                        <a:pt x="4455" y="11665"/>
                      </a:cubicBezTo>
                      <a:cubicBezTo>
                        <a:pt x="4488" y="11683"/>
                        <a:pt x="4415" y="11752"/>
                        <a:pt x="4455" y="11768"/>
                      </a:cubicBezTo>
                      <a:cubicBezTo>
                        <a:pt x="4703" y="11868"/>
                        <a:pt x="4873" y="11914"/>
                        <a:pt x="4811" y="11972"/>
                      </a:cubicBezTo>
                      <a:cubicBezTo>
                        <a:pt x="4749" y="12030"/>
                        <a:pt x="4804" y="12136"/>
                        <a:pt x="4989" y="12177"/>
                      </a:cubicBezTo>
                      <a:lnTo>
                        <a:pt x="5167" y="12177"/>
                      </a:lnTo>
                      <a:cubicBezTo>
                        <a:pt x="5439" y="11970"/>
                        <a:pt x="5618" y="11915"/>
                        <a:pt x="5880" y="11972"/>
                      </a:cubicBezTo>
                      <a:cubicBezTo>
                        <a:pt x="6188" y="12040"/>
                        <a:pt x="6270" y="12030"/>
                        <a:pt x="6058" y="12177"/>
                      </a:cubicBezTo>
                      <a:cubicBezTo>
                        <a:pt x="5912" y="12278"/>
                        <a:pt x="5797" y="12509"/>
                        <a:pt x="5880" y="12586"/>
                      </a:cubicBezTo>
                      <a:cubicBezTo>
                        <a:pt x="5963" y="12664"/>
                        <a:pt x="5908" y="12762"/>
                        <a:pt x="5702" y="12893"/>
                      </a:cubicBezTo>
                      <a:cubicBezTo>
                        <a:pt x="5613" y="12950"/>
                        <a:pt x="5568" y="13037"/>
                        <a:pt x="5524" y="13098"/>
                      </a:cubicBezTo>
                      <a:cubicBezTo>
                        <a:pt x="5545" y="13145"/>
                        <a:pt x="5557" y="13150"/>
                        <a:pt x="5524" y="13200"/>
                      </a:cubicBezTo>
                      <a:cubicBezTo>
                        <a:pt x="5459" y="13298"/>
                        <a:pt x="5629" y="13532"/>
                        <a:pt x="5880" y="13610"/>
                      </a:cubicBezTo>
                      <a:cubicBezTo>
                        <a:pt x="6130" y="13686"/>
                        <a:pt x="6303" y="13776"/>
                        <a:pt x="6236" y="13814"/>
                      </a:cubicBezTo>
                      <a:cubicBezTo>
                        <a:pt x="6169" y="13853"/>
                        <a:pt x="6119" y="13995"/>
                        <a:pt x="6236" y="14121"/>
                      </a:cubicBezTo>
                      <a:cubicBezTo>
                        <a:pt x="6376" y="14271"/>
                        <a:pt x="6381" y="14377"/>
                        <a:pt x="6236" y="14428"/>
                      </a:cubicBezTo>
                      <a:cubicBezTo>
                        <a:pt x="5947" y="14531"/>
                        <a:pt x="5946" y="15041"/>
                        <a:pt x="6236" y="15144"/>
                      </a:cubicBezTo>
                      <a:cubicBezTo>
                        <a:pt x="6360" y="15188"/>
                        <a:pt x="6490" y="15279"/>
                        <a:pt x="6415" y="15349"/>
                      </a:cubicBezTo>
                      <a:cubicBezTo>
                        <a:pt x="6338" y="15420"/>
                        <a:pt x="6363" y="15474"/>
                        <a:pt x="6593" y="15451"/>
                      </a:cubicBezTo>
                      <a:cubicBezTo>
                        <a:pt x="6878" y="15423"/>
                        <a:pt x="7126" y="15479"/>
                        <a:pt x="7127" y="15656"/>
                      </a:cubicBezTo>
                      <a:cubicBezTo>
                        <a:pt x="7129" y="15796"/>
                        <a:pt x="7148" y="16007"/>
                        <a:pt x="7306" y="16168"/>
                      </a:cubicBezTo>
                      <a:cubicBezTo>
                        <a:pt x="7464" y="16328"/>
                        <a:pt x="7521" y="16627"/>
                        <a:pt x="7484" y="16782"/>
                      </a:cubicBezTo>
                      <a:cubicBezTo>
                        <a:pt x="7430" y="17005"/>
                        <a:pt x="7580" y="17078"/>
                        <a:pt x="8018" y="17089"/>
                      </a:cubicBezTo>
                      <a:cubicBezTo>
                        <a:pt x="8932" y="17111"/>
                        <a:pt x="9008" y="17134"/>
                        <a:pt x="8731" y="17293"/>
                      </a:cubicBezTo>
                      <a:cubicBezTo>
                        <a:pt x="8392" y="17488"/>
                        <a:pt x="8396" y="18124"/>
                        <a:pt x="8731" y="18317"/>
                      </a:cubicBezTo>
                      <a:cubicBezTo>
                        <a:pt x="8918" y="18424"/>
                        <a:pt x="8909" y="18603"/>
                        <a:pt x="8731" y="18726"/>
                      </a:cubicBezTo>
                      <a:cubicBezTo>
                        <a:pt x="8449" y="18921"/>
                        <a:pt x="8627" y="19135"/>
                        <a:pt x="9087" y="19135"/>
                      </a:cubicBezTo>
                      <a:cubicBezTo>
                        <a:pt x="9453" y="19135"/>
                        <a:pt x="9926" y="19744"/>
                        <a:pt x="9622" y="19851"/>
                      </a:cubicBezTo>
                      <a:cubicBezTo>
                        <a:pt x="9336" y="19953"/>
                        <a:pt x="10776" y="20714"/>
                        <a:pt x="11760" y="20977"/>
                      </a:cubicBezTo>
                      <a:cubicBezTo>
                        <a:pt x="12212" y="21098"/>
                        <a:pt x="12799" y="21282"/>
                        <a:pt x="13008" y="21386"/>
                      </a:cubicBezTo>
                      <a:cubicBezTo>
                        <a:pt x="13254" y="21510"/>
                        <a:pt x="13518" y="21544"/>
                        <a:pt x="13898" y="21489"/>
                      </a:cubicBezTo>
                      <a:cubicBezTo>
                        <a:pt x="14349" y="21424"/>
                        <a:pt x="14638" y="21488"/>
                        <a:pt x="14789" y="21591"/>
                      </a:cubicBezTo>
                      <a:cubicBezTo>
                        <a:pt x="14802" y="21530"/>
                        <a:pt x="14811" y="21419"/>
                        <a:pt x="14789" y="21386"/>
                      </a:cubicBezTo>
                      <a:cubicBezTo>
                        <a:pt x="14627" y="21143"/>
                        <a:pt x="17403" y="20348"/>
                        <a:pt x="17640" y="20568"/>
                      </a:cubicBezTo>
                      <a:cubicBezTo>
                        <a:pt x="17806" y="20722"/>
                        <a:pt x="18518" y="20571"/>
                        <a:pt x="19422" y="20158"/>
                      </a:cubicBezTo>
                      <a:cubicBezTo>
                        <a:pt x="19464" y="20139"/>
                        <a:pt x="19556" y="20073"/>
                        <a:pt x="19600" y="20056"/>
                      </a:cubicBezTo>
                      <a:cubicBezTo>
                        <a:pt x="19390" y="19914"/>
                        <a:pt x="19441" y="19871"/>
                        <a:pt x="19957" y="19647"/>
                      </a:cubicBezTo>
                      <a:cubicBezTo>
                        <a:pt x="20605" y="19366"/>
                        <a:pt x="20651" y="19199"/>
                        <a:pt x="20669" y="17805"/>
                      </a:cubicBezTo>
                      <a:cubicBezTo>
                        <a:pt x="20680" y="16987"/>
                        <a:pt x="20740" y="16268"/>
                        <a:pt x="20848" y="16168"/>
                      </a:cubicBezTo>
                      <a:cubicBezTo>
                        <a:pt x="20956" y="16067"/>
                        <a:pt x="20941" y="15767"/>
                        <a:pt x="20848" y="15554"/>
                      </a:cubicBezTo>
                      <a:cubicBezTo>
                        <a:pt x="20755" y="15341"/>
                        <a:pt x="20863" y="15100"/>
                        <a:pt x="21026" y="15042"/>
                      </a:cubicBezTo>
                      <a:cubicBezTo>
                        <a:pt x="21231" y="14969"/>
                        <a:pt x="21121" y="14804"/>
                        <a:pt x="20848" y="14428"/>
                      </a:cubicBezTo>
                      <a:cubicBezTo>
                        <a:pt x="20430" y="13854"/>
                        <a:pt x="20729" y="13605"/>
                        <a:pt x="21382" y="13917"/>
                      </a:cubicBezTo>
                      <a:cubicBezTo>
                        <a:pt x="21417" y="13933"/>
                        <a:pt x="21524" y="13904"/>
                        <a:pt x="21560" y="13917"/>
                      </a:cubicBezTo>
                      <a:cubicBezTo>
                        <a:pt x="21595" y="13810"/>
                        <a:pt x="21518" y="13714"/>
                        <a:pt x="21560" y="13610"/>
                      </a:cubicBezTo>
                      <a:cubicBezTo>
                        <a:pt x="21572" y="13582"/>
                        <a:pt x="21556" y="13535"/>
                        <a:pt x="21560" y="13507"/>
                      </a:cubicBezTo>
                      <a:cubicBezTo>
                        <a:pt x="21550" y="13416"/>
                        <a:pt x="21570" y="13370"/>
                        <a:pt x="21560" y="13303"/>
                      </a:cubicBezTo>
                      <a:cubicBezTo>
                        <a:pt x="21538" y="13267"/>
                        <a:pt x="21600" y="13214"/>
                        <a:pt x="21560" y="13200"/>
                      </a:cubicBezTo>
                      <a:cubicBezTo>
                        <a:pt x="21441" y="13158"/>
                        <a:pt x="21310" y="13025"/>
                        <a:pt x="21382" y="12893"/>
                      </a:cubicBezTo>
                      <a:cubicBezTo>
                        <a:pt x="21406" y="12850"/>
                        <a:pt x="21387" y="12851"/>
                        <a:pt x="21382" y="12791"/>
                      </a:cubicBezTo>
                      <a:cubicBezTo>
                        <a:pt x="21369" y="12754"/>
                        <a:pt x="21396" y="12730"/>
                        <a:pt x="21382" y="12689"/>
                      </a:cubicBezTo>
                      <a:cubicBezTo>
                        <a:pt x="21327" y="12515"/>
                        <a:pt x="21208" y="12338"/>
                        <a:pt x="21026" y="12279"/>
                      </a:cubicBezTo>
                      <a:cubicBezTo>
                        <a:pt x="20844" y="12221"/>
                        <a:pt x="20783" y="12135"/>
                        <a:pt x="20848" y="12075"/>
                      </a:cubicBezTo>
                      <a:cubicBezTo>
                        <a:pt x="20934" y="11994"/>
                        <a:pt x="20688" y="11676"/>
                        <a:pt x="20491" y="11358"/>
                      </a:cubicBezTo>
                      <a:cubicBezTo>
                        <a:pt x="20451" y="11306"/>
                        <a:pt x="20534" y="11308"/>
                        <a:pt x="20491" y="11256"/>
                      </a:cubicBezTo>
                      <a:cubicBezTo>
                        <a:pt x="20221" y="10926"/>
                        <a:pt x="19939" y="10530"/>
                        <a:pt x="19779" y="10437"/>
                      </a:cubicBezTo>
                      <a:cubicBezTo>
                        <a:pt x="19584" y="10326"/>
                        <a:pt x="19403" y="10204"/>
                        <a:pt x="19422" y="10130"/>
                      </a:cubicBezTo>
                      <a:cubicBezTo>
                        <a:pt x="19304" y="9997"/>
                        <a:pt x="19260" y="9837"/>
                        <a:pt x="19244" y="9721"/>
                      </a:cubicBezTo>
                      <a:cubicBezTo>
                        <a:pt x="19232" y="9636"/>
                        <a:pt x="19125" y="9533"/>
                        <a:pt x="19066" y="9414"/>
                      </a:cubicBezTo>
                      <a:cubicBezTo>
                        <a:pt x="19021" y="9352"/>
                        <a:pt x="19117" y="9377"/>
                        <a:pt x="19066" y="9312"/>
                      </a:cubicBezTo>
                      <a:cubicBezTo>
                        <a:pt x="18975" y="9197"/>
                        <a:pt x="18960" y="9105"/>
                        <a:pt x="18888" y="9005"/>
                      </a:cubicBezTo>
                      <a:cubicBezTo>
                        <a:pt x="18686" y="8775"/>
                        <a:pt x="18361" y="8545"/>
                        <a:pt x="18353" y="8493"/>
                      </a:cubicBezTo>
                      <a:cubicBezTo>
                        <a:pt x="17764" y="8406"/>
                        <a:pt x="17266" y="8119"/>
                        <a:pt x="17106" y="7879"/>
                      </a:cubicBezTo>
                      <a:cubicBezTo>
                        <a:pt x="16987" y="7702"/>
                        <a:pt x="17325" y="7383"/>
                        <a:pt x="17640" y="7163"/>
                      </a:cubicBezTo>
                      <a:cubicBezTo>
                        <a:pt x="17278" y="6986"/>
                        <a:pt x="16802" y="6755"/>
                        <a:pt x="16928" y="6754"/>
                      </a:cubicBezTo>
                      <a:cubicBezTo>
                        <a:pt x="17068" y="6752"/>
                        <a:pt x="17056" y="6541"/>
                        <a:pt x="16749" y="6344"/>
                      </a:cubicBezTo>
                      <a:cubicBezTo>
                        <a:pt x="15936" y="5822"/>
                        <a:pt x="14959" y="4917"/>
                        <a:pt x="15146" y="4809"/>
                      </a:cubicBezTo>
                      <a:cubicBezTo>
                        <a:pt x="15235" y="4758"/>
                        <a:pt x="15064" y="4463"/>
                        <a:pt x="14789" y="4196"/>
                      </a:cubicBezTo>
                      <a:lnTo>
                        <a:pt x="14611" y="4093"/>
                      </a:lnTo>
                      <a:cubicBezTo>
                        <a:pt x="14431" y="4106"/>
                        <a:pt x="14225" y="4010"/>
                        <a:pt x="14077" y="3786"/>
                      </a:cubicBezTo>
                      <a:cubicBezTo>
                        <a:pt x="13947" y="3591"/>
                        <a:pt x="13944" y="3522"/>
                        <a:pt x="14077" y="3377"/>
                      </a:cubicBezTo>
                      <a:cubicBezTo>
                        <a:pt x="13862" y="3362"/>
                        <a:pt x="13671" y="3305"/>
                        <a:pt x="13720" y="3172"/>
                      </a:cubicBezTo>
                      <a:cubicBezTo>
                        <a:pt x="13737" y="3127"/>
                        <a:pt x="13724" y="3017"/>
                        <a:pt x="13720" y="2968"/>
                      </a:cubicBezTo>
                      <a:cubicBezTo>
                        <a:pt x="13604" y="2841"/>
                        <a:pt x="13577" y="2678"/>
                        <a:pt x="13542" y="2558"/>
                      </a:cubicBezTo>
                      <a:cubicBezTo>
                        <a:pt x="13539" y="2548"/>
                        <a:pt x="13376" y="2572"/>
                        <a:pt x="13364" y="2558"/>
                      </a:cubicBezTo>
                      <a:cubicBezTo>
                        <a:pt x="13251" y="2598"/>
                        <a:pt x="12966" y="2526"/>
                        <a:pt x="12829" y="2354"/>
                      </a:cubicBezTo>
                      <a:cubicBezTo>
                        <a:pt x="12779" y="2291"/>
                        <a:pt x="12778" y="2221"/>
                        <a:pt x="12651" y="2149"/>
                      </a:cubicBezTo>
                      <a:cubicBezTo>
                        <a:pt x="12389" y="2033"/>
                        <a:pt x="12062" y="1847"/>
                        <a:pt x="11760" y="1740"/>
                      </a:cubicBezTo>
                      <a:cubicBezTo>
                        <a:pt x="11300" y="1614"/>
                        <a:pt x="10659" y="1423"/>
                        <a:pt x="10335" y="1228"/>
                      </a:cubicBezTo>
                      <a:cubicBezTo>
                        <a:pt x="9999" y="1026"/>
                        <a:pt x="9523" y="819"/>
                        <a:pt x="9266" y="819"/>
                      </a:cubicBezTo>
                      <a:cubicBezTo>
                        <a:pt x="8990" y="819"/>
                        <a:pt x="8578" y="621"/>
                        <a:pt x="8197" y="409"/>
                      </a:cubicBezTo>
                      <a:cubicBezTo>
                        <a:pt x="7664" y="547"/>
                        <a:pt x="7204" y="342"/>
                        <a:pt x="7127" y="0"/>
                      </a:cubicBezTo>
                      <a:cubicBezTo>
                        <a:pt x="7027" y="29"/>
                        <a:pt x="6920" y="125"/>
                        <a:pt x="6771" y="102"/>
                      </a:cubicBezTo>
                      <a:cubicBezTo>
                        <a:pt x="6667" y="87"/>
                        <a:pt x="6504" y="-9"/>
                        <a:pt x="6415" y="0"/>
                      </a:cubicBezTo>
                      <a:close/>
                    </a:path>
                  </a:pathLst>
                </a:custGeom>
                <a:ln>
                  <a:noFill/>
                </a:ln>
                <a:effectLst/>
              </p:spPr>
            </p:pic>
            <p:pic>
              <p:nvPicPr>
                <p:cNvPr id="435" name="Image" descr="Image"/>
                <p:cNvPicPr>
                  <a:picLocks/>
                </p:cNvPicPr>
                <p:nvPr/>
              </p:nvPicPr>
              <p:blipFill>
                <a:blip r:embed="rId13"/>
                <a:stretch>
                  <a:fillRect/>
                </a:stretch>
              </p:blipFill>
              <p:spPr>
                <a:xfrm>
                  <a:off x="-1" y="-1"/>
                  <a:ext cx="65984" cy="108726"/>
                </a:xfrm>
                <a:prstGeom prst="rect">
                  <a:avLst/>
                </a:prstGeom>
                <a:effectLst/>
              </p:spPr>
            </p:pic>
          </p:grpSp>
          <p:grpSp>
            <p:nvGrpSpPr>
              <p:cNvPr id="440" name="Image"/>
              <p:cNvGrpSpPr/>
              <p:nvPr/>
            </p:nvGrpSpPr>
            <p:grpSpPr>
              <a:xfrm rot="11634259">
                <a:off x="171294" y="205292"/>
                <a:ext cx="74318" cy="123010"/>
                <a:chOff x="0" y="0"/>
                <a:chExt cx="74316" cy="123008"/>
              </a:xfrm>
            </p:grpSpPr>
            <p:pic>
              <p:nvPicPr>
                <p:cNvPr id="439" name="Image" descr="Image"/>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a:xfrm>
                  <a:off x="8980" y="9691"/>
                  <a:ext cx="56368" cy="98072"/>
                </a:xfrm>
                <a:custGeom>
                  <a:avLst/>
                  <a:gdLst/>
                  <a:ahLst/>
                  <a:cxnLst>
                    <a:cxn ang="0">
                      <a:pos x="wd2" y="hd2"/>
                    </a:cxn>
                    <a:cxn ang="5400000">
                      <a:pos x="wd2" y="hd2"/>
                    </a:cxn>
                    <a:cxn ang="10800000">
                      <a:pos x="wd2" y="hd2"/>
                    </a:cxn>
                    <a:cxn ang="16200000">
                      <a:pos x="wd2" y="hd2"/>
                    </a:cxn>
                  </a:cxnLst>
                  <a:rect l="0" t="0" r="r" b="b"/>
                  <a:pathLst>
                    <a:path w="21593" h="21594" extrusionOk="0">
                      <a:moveTo>
                        <a:pt x="6385" y="10"/>
                      </a:moveTo>
                      <a:cubicBezTo>
                        <a:pt x="6296" y="19"/>
                        <a:pt x="6265" y="68"/>
                        <a:pt x="6233" y="97"/>
                      </a:cubicBezTo>
                      <a:cubicBezTo>
                        <a:pt x="6201" y="128"/>
                        <a:pt x="6009" y="169"/>
                        <a:pt x="5777" y="184"/>
                      </a:cubicBezTo>
                      <a:cubicBezTo>
                        <a:pt x="5560" y="199"/>
                        <a:pt x="5310" y="190"/>
                        <a:pt x="5017" y="184"/>
                      </a:cubicBezTo>
                      <a:cubicBezTo>
                        <a:pt x="4412" y="173"/>
                        <a:pt x="3768" y="203"/>
                        <a:pt x="3649" y="272"/>
                      </a:cubicBezTo>
                      <a:cubicBezTo>
                        <a:pt x="3530" y="340"/>
                        <a:pt x="3329" y="389"/>
                        <a:pt x="3193" y="359"/>
                      </a:cubicBezTo>
                      <a:cubicBezTo>
                        <a:pt x="3057" y="329"/>
                        <a:pt x="2774" y="455"/>
                        <a:pt x="2585" y="621"/>
                      </a:cubicBezTo>
                      <a:cubicBezTo>
                        <a:pt x="2563" y="649"/>
                        <a:pt x="2483" y="674"/>
                        <a:pt x="2433" y="709"/>
                      </a:cubicBezTo>
                      <a:cubicBezTo>
                        <a:pt x="2369" y="752"/>
                        <a:pt x="2334" y="780"/>
                        <a:pt x="2280" y="796"/>
                      </a:cubicBezTo>
                      <a:cubicBezTo>
                        <a:pt x="2265" y="798"/>
                        <a:pt x="2144" y="796"/>
                        <a:pt x="2128" y="796"/>
                      </a:cubicBezTo>
                      <a:cubicBezTo>
                        <a:pt x="2058" y="798"/>
                        <a:pt x="2064" y="750"/>
                        <a:pt x="1976" y="709"/>
                      </a:cubicBezTo>
                      <a:cubicBezTo>
                        <a:pt x="1882" y="667"/>
                        <a:pt x="1735" y="717"/>
                        <a:pt x="1672" y="709"/>
                      </a:cubicBezTo>
                      <a:cubicBezTo>
                        <a:pt x="1548" y="700"/>
                        <a:pt x="1422" y="782"/>
                        <a:pt x="1216" y="884"/>
                      </a:cubicBezTo>
                      <a:cubicBezTo>
                        <a:pt x="1154" y="942"/>
                        <a:pt x="1175" y="933"/>
                        <a:pt x="1216" y="971"/>
                      </a:cubicBezTo>
                      <a:cubicBezTo>
                        <a:pt x="1280" y="1030"/>
                        <a:pt x="1198" y="1228"/>
                        <a:pt x="1064" y="1320"/>
                      </a:cubicBezTo>
                      <a:cubicBezTo>
                        <a:pt x="777" y="1519"/>
                        <a:pt x="551" y="1429"/>
                        <a:pt x="0" y="1146"/>
                      </a:cubicBezTo>
                      <a:cubicBezTo>
                        <a:pt x="576" y="1451"/>
                        <a:pt x="631" y="1656"/>
                        <a:pt x="456" y="1845"/>
                      </a:cubicBezTo>
                      <a:cubicBezTo>
                        <a:pt x="332" y="1979"/>
                        <a:pt x="331" y="2360"/>
                        <a:pt x="304" y="2806"/>
                      </a:cubicBezTo>
                      <a:cubicBezTo>
                        <a:pt x="328" y="2983"/>
                        <a:pt x="278" y="2987"/>
                        <a:pt x="304" y="3243"/>
                      </a:cubicBezTo>
                      <a:cubicBezTo>
                        <a:pt x="364" y="3826"/>
                        <a:pt x="511" y="4243"/>
                        <a:pt x="608" y="4641"/>
                      </a:cubicBezTo>
                      <a:cubicBezTo>
                        <a:pt x="625" y="4709"/>
                        <a:pt x="589" y="4837"/>
                        <a:pt x="608" y="4903"/>
                      </a:cubicBezTo>
                      <a:cubicBezTo>
                        <a:pt x="744" y="4997"/>
                        <a:pt x="830" y="5125"/>
                        <a:pt x="760" y="5165"/>
                      </a:cubicBezTo>
                      <a:cubicBezTo>
                        <a:pt x="734" y="5181"/>
                        <a:pt x="731" y="5311"/>
                        <a:pt x="760" y="5428"/>
                      </a:cubicBezTo>
                      <a:cubicBezTo>
                        <a:pt x="905" y="5813"/>
                        <a:pt x="1083" y="6180"/>
                        <a:pt x="1368" y="6738"/>
                      </a:cubicBezTo>
                      <a:cubicBezTo>
                        <a:pt x="1635" y="7260"/>
                        <a:pt x="1984" y="7725"/>
                        <a:pt x="2280" y="7874"/>
                      </a:cubicBezTo>
                      <a:cubicBezTo>
                        <a:pt x="2930" y="8201"/>
                        <a:pt x="3234" y="8683"/>
                        <a:pt x="2889" y="8923"/>
                      </a:cubicBezTo>
                      <a:cubicBezTo>
                        <a:pt x="2680" y="9068"/>
                        <a:pt x="2670" y="9121"/>
                        <a:pt x="2889" y="9273"/>
                      </a:cubicBezTo>
                      <a:cubicBezTo>
                        <a:pt x="3043" y="9379"/>
                        <a:pt x="3115" y="9492"/>
                        <a:pt x="3041" y="9535"/>
                      </a:cubicBezTo>
                      <a:cubicBezTo>
                        <a:pt x="3003" y="9556"/>
                        <a:pt x="2983" y="9629"/>
                        <a:pt x="3041" y="9710"/>
                      </a:cubicBezTo>
                      <a:cubicBezTo>
                        <a:pt x="3121" y="9777"/>
                        <a:pt x="3287" y="9850"/>
                        <a:pt x="3345" y="9884"/>
                      </a:cubicBezTo>
                      <a:cubicBezTo>
                        <a:pt x="3491" y="9972"/>
                        <a:pt x="3427" y="9999"/>
                        <a:pt x="3497" y="10059"/>
                      </a:cubicBezTo>
                      <a:cubicBezTo>
                        <a:pt x="3700" y="10095"/>
                        <a:pt x="3913" y="10165"/>
                        <a:pt x="3953" y="10234"/>
                      </a:cubicBezTo>
                      <a:cubicBezTo>
                        <a:pt x="3997" y="10310"/>
                        <a:pt x="3960" y="10401"/>
                        <a:pt x="3801" y="10496"/>
                      </a:cubicBezTo>
                      <a:cubicBezTo>
                        <a:pt x="3818" y="10510"/>
                        <a:pt x="3780" y="10569"/>
                        <a:pt x="3801" y="10583"/>
                      </a:cubicBezTo>
                      <a:cubicBezTo>
                        <a:pt x="3897" y="10650"/>
                        <a:pt x="3943" y="10618"/>
                        <a:pt x="3953" y="10671"/>
                      </a:cubicBezTo>
                      <a:cubicBezTo>
                        <a:pt x="4090" y="10700"/>
                        <a:pt x="4140" y="10853"/>
                        <a:pt x="4105" y="11108"/>
                      </a:cubicBezTo>
                      <a:cubicBezTo>
                        <a:pt x="4101" y="11135"/>
                        <a:pt x="4106" y="11170"/>
                        <a:pt x="4105" y="11195"/>
                      </a:cubicBezTo>
                      <a:cubicBezTo>
                        <a:pt x="4424" y="11250"/>
                        <a:pt x="4499" y="11258"/>
                        <a:pt x="4409" y="11457"/>
                      </a:cubicBezTo>
                      <a:cubicBezTo>
                        <a:pt x="4391" y="11497"/>
                        <a:pt x="4409" y="11577"/>
                        <a:pt x="4409" y="11632"/>
                      </a:cubicBezTo>
                      <a:cubicBezTo>
                        <a:pt x="4442" y="11649"/>
                        <a:pt x="4369" y="11703"/>
                        <a:pt x="4409" y="11719"/>
                      </a:cubicBezTo>
                      <a:cubicBezTo>
                        <a:pt x="4657" y="11819"/>
                        <a:pt x="4927" y="11924"/>
                        <a:pt x="4865" y="11982"/>
                      </a:cubicBezTo>
                      <a:cubicBezTo>
                        <a:pt x="4803" y="12039"/>
                        <a:pt x="4832" y="12116"/>
                        <a:pt x="5017" y="12156"/>
                      </a:cubicBezTo>
                      <a:lnTo>
                        <a:pt x="5169" y="12156"/>
                      </a:lnTo>
                      <a:cubicBezTo>
                        <a:pt x="5441" y="11949"/>
                        <a:pt x="5668" y="11836"/>
                        <a:pt x="5929" y="11894"/>
                      </a:cubicBezTo>
                      <a:cubicBezTo>
                        <a:pt x="6237" y="11962"/>
                        <a:pt x="6293" y="12009"/>
                        <a:pt x="6081" y="12156"/>
                      </a:cubicBezTo>
                      <a:cubicBezTo>
                        <a:pt x="5935" y="12257"/>
                        <a:pt x="5846" y="12428"/>
                        <a:pt x="5929" y="12506"/>
                      </a:cubicBezTo>
                      <a:cubicBezTo>
                        <a:pt x="6013" y="12583"/>
                        <a:pt x="5832" y="12724"/>
                        <a:pt x="5625" y="12855"/>
                      </a:cubicBezTo>
                      <a:cubicBezTo>
                        <a:pt x="5536" y="12912"/>
                        <a:pt x="5517" y="12970"/>
                        <a:pt x="5473" y="13030"/>
                      </a:cubicBezTo>
                      <a:cubicBezTo>
                        <a:pt x="5495" y="13078"/>
                        <a:pt x="5507" y="13155"/>
                        <a:pt x="5473" y="13205"/>
                      </a:cubicBezTo>
                      <a:cubicBezTo>
                        <a:pt x="5408" y="13302"/>
                        <a:pt x="5526" y="13477"/>
                        <a:pt x="5777" y="13554"/>
                      </a:cubicBezTo>
                      <a:cubicBezTo>
                        <a:pt x="6027" y="13631"/>
                        <a:pt x="6148" y="13691"/>
                        <a:pt x="6081" y="13729"/>
                      </a:cubicBezTo>
                      <a:cubicBezTo>
                        <a:pt x="6014" y="13768"/>
                        <a:pt x="6116" y="13952"/>
                        <a:pt x="6233" y="14079"/>
                      </a:cubicBezTo>
                      <a:cubicBezTo>
                        <a:pt x="6373" y="14229"/>
                        <a:pt x="6378" y="14289"/>
                        <a:pt x="6233" y="14341"/>
                      </a:cubicBezTo>
                      <a:cubicBezTo>
                        <a:pt x="5944" y="14444"/>
                        <a:pt x="5943" y="15024"/>
                        <a:pt x="6233" y="15127"/>
                      </a:cubicBezTo>
                      <a:cubicBezTo>
                        <a:pt x="6357" y="15171"/>
                        <a:pt x="6460" y="15232"/>
                        <a:pt x="6385" y="15302"/>
                      </a:cubicBezTo>
                      <a:cubicBezTo>
                        <a:pt x="6309" y="15373"/>
                        <a:pt x="6308" y="15412"/>
                        <a:pt x="6537" y="15390"/>
                      </a:cubicBezTo>
                      <a:cubicBezTo>
                        <a:pt x="6822" y="15362"/>
                        <a:pt x="6992" y="15475"/>
                        <a:pt x="6993" y="15652"/>
                      </a:cubicBezTo>
                      <a:cubicBezTo>
                        <a:pt x="6995" y="15792"/>
                        <a:pt x="7140" y="16016"/>
                        <a:pt x="7298" y="16176"/>
                      </a:cubicBezTo>
                      <a:cubicBezTo>
                        <a:pt x="7455" y="16336"/>
                        <a:pt x="7487" y="16633"/>
                        <a:pt x="7450" y="16788"/>
                      </a:cubicBezTo>
                      <a:cubicBezTo>
                        <a:pt x="7396" y="17011"/>
                        <a:pt x="7619" y="17039"/>
                        <a:pt x="8058" y="17050"/>
                      </a:cubicBezTo>
                      <a:cubicBezTo>
                        <a:pt x="8971" y="17073"/>
                        <a:pt x="8943" y="17065"/>
                        <a:pt x="8666" y="17225"/>
                      </a:cubicBezTo>
                      <a:cubicBezTo>
                        <a:pt x="8327" y="17420"/>
                        <a:pt x="8330" y="18168"/>
                        <a:pt x="8666" y="18361"/>
                      </a:cubicBezTo>
                      <a:cubicBezTo>
                        <a:pt x="8853" y="18468"/>
                        <a:pt x="8844" y="18500"/>
                        <a:pt x="8666" y="18623"/>
                      </a:cubicBezTo>
                      <a:cubicBezTo>
                        <a:pt x="8384" y="18818"/>
                        <a:pt x="8662" y="19060"/>
                        <a:pt x="9122" y="19060"/>
                      </a:cubicBezTo>
                      <a:cubicBezTo>
                        <a:pt x="9487" y="19060"/>
                        <a:pt x="9882" y="19738"/>
                        <a:pt x="9578" y="19846"/>
                      </a:cubicBezTo>
                      <a:cubicBezTo>
                        <a:pt x="9292" y="19948"/>
                        <a:pt x="10723" y="20719"/>
                        <a:pt x="11706" y="20982"/>
                      </a:cubicBezTo>
                      <a:cubicBezTo>
                        <a:pt x="12158" y="21103"/>
                        <a:pt x="12715" y="21315"/>
                        <a:pt x="12923" y="21419"/>
                      </a:cubicBezTo>
                      <a:cubicBezTo>
                        <a:pt x="13169" y="21543"/>
                        <a:pt x="13455" y="21562"/>
                        <a:pt x="13835" y="21507"/>
                      </a:cubicBezTo>
                      <a:cubicBezTo>
                        <a:pt x="14285" y="21442"/>
                        <a:pt x="14596" y="21491"/>
                        <a:pt x="14747" y="21594"/>
                      </a:cubicBezTo>
                      <a:cubicBezTo>
                        <a:pt x="14760" y="21533"/>
                        <a:pt x="14769" y="21452"/>
                        <a:pt x="14747" y="21419"/>
                      </a:cubicBezTo>
                      <a:cubicBezTo>
                        <a:pt x="14585" y="21176"/>
                        <a:pt x="17247" y="20325"/>
                        <a:pt x="17484" y="20545"/>
                      </a:cubicBezTo>
                      <a:cubicBezTo>
                        <a:pt x="17650" y="20700"/>
                        <a:pt x="18405" y="20521"/>
                        <a:pt x="19308" y="20108"/>
                      </a:cubicBezTo>
                      <a:cubicBezTo>
                        <a:pt x="19350" y="20089"/>
                        <a:pt x="19416" y="20037"/>
                        <a:pt x="19460" y="20021"/>
                      </a:cubicBezTo>
                      <a:cubicBezTo>
                        <a:pt x="19250" y="19878"/>
                        <a:pt x="19401" y="19808"/>
                        <a:pt x="19916" y="19584"/>
                      </a:cubicBezTo>
                      <a:cubicBezTo>
                        <a:pt x="20564" y="19303"/>
                        <a:pt x="20506" y="19231"/>
                        <a:pt x="20524" y="17836"/>
                      </a:cubicBezTo>
                      <a:cubicBezTo>
                        <a:pt x="20535" y="17018"/>
                        <a:pt x="20720" y="16189"/>
                        <a:pt x="20828" y="16089"/>
                      </a:cubicBezTo>
                      <a:cubicBezTo>
                        <a:pt x="20936" y="15988"/>
                        <a:pt x="20921" y="15777"/>
                        <a:pt x="20828" y="15564"/>
                      </a:cubicBezTo>
                      <a:cubicBezTo>
                        <a:pt x="20735" y="15351"/>
                        <a:pt x="20817" y="15098"/>
                        <a:pt x="20980" y="15040"/>
                      </a:cubicBezTo>
                      <a:cubicBezTo>
                        <a:pt x="21186" y="14967"/>
                        <a:pt x="21102" y="14805"/>
                        <a:pt x="20828" y="14428"/>
                      </a:cubicBezTo>
                      <a:cubicBezTo>
                        <a:pt x="20456" y="13916"/>
                        <a:pt x="20931" y="13741"/>
                        <a:pt x="21437" y="13904"/>
                      </a:cubicBezTo>
                      <a:cubicBezTo>
                        <a:pt x="21400" y="13892"/>
                        <a:pt x="21471" y="13833"/>
                        <a:pt x="21437" y="13817"/>
                      </a:cubicBezTo>
                      <a:cubicBezTo>
                        <a:pt x="21462" y="13735"/>
                        <a:pt x="21556" y="13634"/>
                        <a:pt x="21589" y="13554"/>
                      </a:cubicBezTo>
                      <a:cubicBezTo>
                        <a:pt x="21600" y="13527"/>
                        <a:pt x="21584" y="13494"/>
                        <a:pt x="21589" y="13467"/>
                      </a:cubicBezTo>
                      <a:cubicBezTo>
                        <a:pt x="21578" y="13375"/>
                        <a:pt x="21598" y="13360"/>
                        <a:pt x="21589" y="13292"/>
                      </a:cubicBezTo>
                      <a:cubicBezTo>
                        <a:pt x="21567" y="13256"/>
                        <a:pt x="21476" y="13219"/>
                        <a:pt x="21437" y="13205"/>
                      </a:cubicBezTo>
                      <a:cubicBezTo>
                        <a:pt x="21317" y="13163"/>
                        <a:pt x="21364" y="12987"/>
                        <a:pt x="21437" y="12855"/>
                      </a:cubicBezTo>
                      <a:cubicBezTo>
                        <a:pt x="21461" y="12812"/>
                        <a:pt x="21441" y="12741"/>
                        <a:pt x="21437" y="12681"/>
                      </a:cubicBezTo>
                      <a:cubicBezTo>
                        <a:pt x="21381" y="12507"/>
                        <a:pt x="21162" y="12302"/>
                        <a:pt x="20980" y="12244"/>
                      </a:cubicBezTo>
                      <a:cubicBezTo>
                        <a:pt x="20799" y="12185"/>
                        <a:pt x="20611" y="12042"/>
                        <a:pt x="20676" y="11982"/>
                      </a:cubicBezTo>
                      <a:cubicBezTo>
                        <a:pt x="20763" y="11901"/>
                        <a:pt x="20721" y="11600"/>
                        <a:pt x="20524" y="11282"/>
                      </a:cubicBezTo>
                      <a:cubicBezTo>
                        <a:pt x="20484" y="11230"/>
                        <a:pt x="20415" y="11247"/>
                        <a:pt x="20372" y="11195"/>
                      </a:cubicBezTo>
                      <a:cubicBezTo>
                        <a:pt x="20103" y="10865"/>
                        <a:pt x="19772" y="10501"/>
                        <a:pt x="19612" y="10409"/>
                      </a:cubicBezTo>
                      <a:cubicBezTo>
                        <a:pt x="19418" y="10297"/>
                        <a:pt x="19441" y="10220"/>
                        <a:pt x="19460" y="10146"/>
                      </a:cubicBezTo>
                      <a:cubicBezTo>
                        <a:pt x="19342" y="10013"/>
                        <a:pt x="19172" y="9826"/>
                        <a:pt x="19156" y="9710"/>
                      </a:cubicBezTo>
                      <a:cubicBezTo>
                        <a:pt x="19144" y="9624"/>
                        <a:pt x="19064" y="9566"/>
                        <a:pt x="19004" y="9447"/>
                      </a:cubicBezTo>
                      <a:cubicBezTo>
                        <a:pt x="18959" y="9385"/>
                        <a:pt x="19055" y="9337"/>
                        <a:pt x="19004" y="9273"/>
                      </a:cubicBezTo>
                      <a:cubicBezTo>
                        <a:pt x="18913" y="9158"/>
                        <a:pt x="18772" y="9111"/>
                        <a:pt x="18700" y="9010"/>
                      </a:cubicBezTo>
                      <a:cubicBezTo>
                        <a:pt x="18498" y="8780"/>
                        <a:pt x="18404" y="8538"/>
                        <a:pt x="18396" y="8486"/>
                      </a:cubicBezTo>
                      <a:cubicBezTo>
                        <a:pt x="18394" y="8474"/>
                        <a:pt x="18406" y="8414"/>
                        <a:pt x="18396" y="8399"/>
                      </a:cubicBezTo>
                      <a:cubicBezTo>
                        <a:pt x="17807" y="8312"/>
                        <a:pt x="17188" y="8115"/>
                        <a:pt x="17028" y="7874"/>
                      </a:cubicBezTo>
                      <a:cubicBezTo>
                        <a:pt x="16909" y="7697"/>
                        <a:pt x="17168" y="7308"/>
                        <a:pt x="17484" y="7088"/>
                      </a:cubicBezTo>
                      <a:cubicBezTo>
                        <a:pt x="17121" y="6911"/>
                        <a:pt x="16902" y="6740"/>
                        <a:pt x="17028" y="6738"/>
                      </a:cubicBezTo>
                      <a:cubicBezTo>
                        <a:pt x="17168" y="6736"/>
                        <a:pt x="17030" y="6586"/>
                        <a:pt x="16724" y="6389"/>
                      </a:cubicBezTo>
                      <a:cubicBezTo>
                        <a:pt x="15911" y="5867"/>
                        <a:pt x="14864" y="4836"/>
                        <a:pt x="15051" y="4729"/>
                      </a:cubicBezTo>
                      <a:cubicBezTo>
                        <a:pt x="15140" y="4677"/>
                        <a:pt x="15022" y="4471"/>
                        <a:pt x="14747" y="4204"/>
                      </a:cubicBezTo>
                      <a:lnTo>
                        <a:pt x="14595" y="4029"/>
                      </a:lnTo>
                      <a:cubicBezTo>
                        <a:pt x="14415" y="4043"/>
                        <a:pt x="14287" y="3991"/>
                        <a:pt x="14139" y="3767"/>
                      </a:cubicBezTo>
                      <a:cubicBezTo>
                        <a:pt x="14009" y="3571"/>
                        <a:pt x="13854" y="3476"/>
                        <a:pt x="13987" y="3330"/>
                      </a:cubicBezTo>
                      <a:cubicBezTo>
                        <a:pt x="13772" y="3315"/>
                        <a:pt x="13633" y="3201"/>
                        <a:pt x="13683" y="3068"/>
                      </a:cubicBezTo>
                      <a:cubicBezTo>
                        <a:pt x="13700" y="3023"/>
                        <a:pt x="13686" y="3031"/>
                        <a:pt x="13683" y="2981"/>
                      </a:cubicBezTo>
                      <a:cubicBezTo>
                        <a:pt x="13566" y="2854"/>
                        <a:pt x="13414" y="2664"/>
                        <a:pt x="13379" y="2544"/>
                      </a:cubicBezTo>
                      <a:cubicBezTo>
                        <a:pt x="13347" y="2539"/>
                        <a:pt x="13257" y="2533"/>
                        <a:pt x="13227" y="2544"/>
                      </a:cubicBezTo>
                      <a:cubicBezTo>
                        <a:pt x="13114" y="2584"/>
                        <a:pt x="13059" y="2454"/>
                        <a:pt x="12923" y="2282"/>
                      </a:cubicBezTo>
                      <a:cubicBezTo>
                        <a:pt x="12873" y="2219"/>
                        <a:pt x="12594" y="2179"/>
                        <a:pt x="12467" y="2107"/>
                      </a:cubicBezTo>
                      <a:cubicBezTo>
                        <a:pt x="12204" y="1991"/>
                        <a:pt x="12009" y="1865"/>
                        <a:pt x="11706" y="1757"/>
                      </a:cubicBezTo>
                      <a:cubicBezTo>
                        <a:pt x="11247" y="1632"/>
                        <a:pt x="10662" y="1340"/>
                        <a:pt x="10338" y="1146"/>
                      </a:cubicBezTo>
                      <a:cubicBezTo>
                        <a:pt x="10002" y="944"/>
                        <a:pt x="9532" y="796"/>
                        <a:pt x="9274" y="796"/>
                      </a:cubicBezTo>
                      <a:cubicBezTo>
                        <a:pt x="8998" y="796"/>
                        <a:pt x="8439" y="571"/>
                        <a:pt x="8058" y="359"/>
                      </a:cubicBezTo>
                      <a:cubicBezTo>
                        <a:pt x="7525" y="497"/>
                        <a:pt x="7070" y="352"/>
                        <a:pt x="6993" y="10"/>
                      </a:cubicBezTo>
                      <a:cubicBezTo>
                        <a:pt x="6893" y="39"/>
                        <a:pt x="6838" y="32"/>
                        <a:pt x="6689" y="10"/>
                      </a:cubicBezTo>
                      <a:cubicBezTo>
                        <a:pt x="6585" y="-6"/>
                        <a:pt x="6475" y="1"/>
                        <a:pt x="6385" y="10"/>
                      </a:cubicBezTo>
                      <a:close/>
                    </a:path>
                  </a:pathLst>
                </a:custGeom>
                <a:ln>
                  <a:noFill/>
                </a:ln>
                <a:effectLst/>
              </p:spPr>
            </p:pic>
            <p:pic>
              <p:nvPicPr>
                <p:cNvPr id="438" name="Image" descr="Image"/>
                <p:cNvPicPr>
                  <a:picLocks/>
                </p:cNvPicPr>
                <p:nvPr/>
              </p:nvPicPr>
              <p:blipFill>
                <a:blip r:embed="rId17"/>
                <a:stretch>
                  <a:fillRect/>
                </a:stretch>
              </p:blipFill>
              <p:spPr>
                <a:xfrm>
                  <a:off x="-1" y="0"/>
                  <a:ext cx="74318" cy="123009"/>
                </a:xfrm>
                <a:prstGeom prst="rect">
                  <a:avLst/>
                </a:prstGeom>
                <a:effectLst/>
              </p:spPr>
            </p:pic>
          </p:grpSp>
          <p:grpSp>
            <p:nvGrpSpPr>
              <p:cNvPr id="443" name="Image"/>
              <p:cNvGrpSpPr/>
              <p:nvPr/>
            </p:nvGrpSpPr>
            <p:grpSpPr>
              <a:xfrm rot="14599565">
                <a:off x="84981" y="132676"/>
                <a:ext cx="74318" cy="139717"/>
                <a:chOff x="0" y="0"/>
                <a:chExt cx="74316" cy="139715"/>
              </a:xfrm>
            </p:grpSpPr>
            <p:pic>
              <p:nvPicPr>
                <p:cNvPr id="442" name="Image" descr="Image"/>
                <p:cNvPicPr>
                  <a:picLocks noChangeAspect="1"/>
                </p:cNvPicPr>
                <p:nvPr/>
              </p:nvPicPr>
              <p:blipFill>
                <a:blip r:embed="rId18" cstate="print">
                  <a:extLst>
                    <a:ext uri="{28A0092B-C50C-407E-A947-70E740481C1C}">
                      <a14:useLocalDpi xmlns:a14="http://schemas.microsoft.com/office/drawing/2010/main"/>
                    </a:ext>
                  </a:extLst>
                </a:blip>
                <a:srcRect/>
                <a:stretch>
                  <a:fillRect/>
                </a:stretch>
              </p:blipFill>
              <p:spPr>
                <a:xfrm>
                  <a:off x="8842" y="8973"/>
                  <a:ext cx="56521" cy="115574"/>
                </a:xfrm>
                <a:custGeom>
                  <a:avLst/>
                  <a:gdLst/>
                  <a:ahLst/>
                  <a:cxnLst>
                    <a:cxn ang="0">
                      <a:pos x="wd2" y="hd2"/>
                    </a:cxn>
                    <a:cxn ang="5400000">
                      <a:pos x="wd2" y="hd2"/>
                    </a:cxn>
                    <a:cxn ang="10800000">
                      <a:pos x="wd2" y="hd2"/>
                    </a:cxn>
                    <a:cxn ang="16200000">
                      <a:pos x="wd2" y="hd2"/>
                    </a:cxn>
                  </a:cxnLst>
                  <a:rect l="0" t="0" r="r" b="b"/>
                  <a:pathLst>
                    <a:path w="21443" h="21566" extrusionOk="0">
                      <a:moveTo>
                        <a:pt x="4117" y="2"/>
                      </a:moveTo>
                      <a:cubicBezTo>
                        <a:pt x="3822" y="3"/>
                        <a:pt x="3381" y="35"/>
                        <a:pt x="3063" y="76"/>
                      </a:cubicBezTo>
                      <a:cubicBezTo>
                        <a:pt x="2726" y="125"/>
                        <a:pt x="2436" y="127"/>
                        <a:pt x="2009" y="224"/>
                      </a:cubicBezTo>
                      <a:cubicBezTo>
                        <a:pt x="1338" y="395"/>
                        <a:pt x="865" y="603"/>
                        <a:pt x="654" y="816"/>
                      </a:cubicBezTo>
                      <a:cubicBezTo>
                        <a:pt x="220" y="1254"/>
                        <a:pt x="-138" y="2194"/>
                        <a:pt x="52" y="2520"/>
                      </a:cubicBezTo>
                      <a:cubicBezTo>
                        <a:pt x="88" y="2581"/>
                        <a:pt x="194" y="2621"/>
                        <a:pt x="202" y="2668"/>
                      </a:cubicBezTo>
                      <a:cubicBezTo>
                        <a:pt x="246" y="2743"/>
                        <a:pt x="289" y="2789"/>
                        <a:pt x="353" y="2890"/>
                      </a:cubicBezTo>
                      <a:cubicBezTo>
                        <a:pt x="491" y="3108"/>
                        <a:pt x="583" y="3303"/>
                        <a:pt x="654" y="3482"/>
                      </a:cubicBezTo>
                      <a:cubicBezTo>
                        <a:pt x="767" y="3546"/>
                        <a:pt x="695" y="3627"/>
                        <a:pt x="654" y="3704"/>
                      </a:cubicBezTo>
                      <a:cubicBezTo>
                        <a:pt x="634" y="3743"/>
                        <a:pt x="652" y="3805"/>
                        <a:pt x="654" y="3853"/>
                      </a:cubicBezTo>
                      <a:cubicBezTo>
                        <a:pt x="672" y="3940"/>
                        <a:pt x="764" y="4049"/>
                        <a:pt x="805" y="4075"/>
                      </a:cubicBezTo>
                      <a:cubicBezTo>
                        <a:pt x="864" y="4111"/>
                        <a:pt x="913" y="4212"/>
                        <a:pt x="955" y="4371"/>
                      </a:cubicBezTo>
                      <a:cubicBezTo>
                        <a:pt x="995" y="4472"/>
                        <a:pt x="1103" y="4612"/>
                        <a:pt x="1256" y="4667"/>
                      </a:cubicBezTo>
                      <a:cubicBezTo>
                        <a:pt x="1540" y="4770"/>
                        <a:pt x="1537" y="4762"/>
                        <a:pt x="1256" y="4815"/>
                      </a:cubicBezTo>
                      <a:cubicBezTo>
                        <a:pt x="1009" y="4862"/>
                        <a:pt x="1012" y="4872"/>
                        <a:pt x="1106" y="5186"/>
                      </a:cubicBezTo>
                      <a:cubicBezTo>
                        <a:pt x="1167" y="5390"/>
                        <a:pt x="1327" y="5673"/>
                        <a:pt x="1407" y="5778"/>
                      </a:cubicBezTo>
                      <a:cubicBezTo>
                        <a:pt x="1505" y="5907"/>
                        <a:pt x="1397" y="5989"/>
                        <a:pt x="1256" y="6074"/>
                      </a:cubicBezTo>
                      <a:cubicBezTo>
                        <a:pt x="1125" y="6154"/>
                        <a:pt x="1136" y="6184"/>
                        <a:pt x="1256" y="6148"/>
                      </a:cubicBezTo>
                      <a:cubicBezTo>
                        <a:pt x="1512" y="6073"/>
                        <a:pt x="2608" y="6693"/>
                        <a:pt x="3214" y="7259"/>
                      </a:cubicBezTo>
                      <a:cubicBezTo>
                        <a:pt x="3480" y="7508"/>
                        <a:pt x="3852" y="7819"/>
                        <a:pt x="3967" y="7926"/>
                      </a:cubicBezTo>
                      <a:cubicBezTo>
                        <a:pt x="4081" y="8032"/>
                        <a:pt x="4490" y="8228"/>
                        <a:pt x="4870" y="8370"/>
                      </a:cubicBezTo>
                      <a:cubicBezTo>
                        <a:pt x="5918" y="8763"/>
                        <a:pt x="6108" y="8942"/>
                        <a:pt x="5924" y="9111"/>
                      </a:cubicBezTo>
                      <a:cubicBezTo>
                        <a:pt x="5832" y="9195"/>
                        <a:pt x="5793" y="9421"/>
                        <a:pt x="5773" y="9703"/>
                      </a:cubicBezTo>
                      <a:cubicBezTo>
                        <a:pt x="5791" y="9815"/>
                        <a:pt x="5754" y="9838"/>
                        <a:pt x="5773" y="9999"/>
                      </a:cubicBezTo>
                      <a:cubicBezTo>
                        <a:pt x="5817" y="10367"/>
                        <a:pt x="5853" y="10637"/>
                        <a:pt x="5924" y="10888"/>
                      </a:cubicBezTo>
                      <a:cubicBezTo>
                        <a:pt x="5936" y="10931"/>
                        <a:pt x="6061" y="10994"/>
                        <a:pt x="6075" y="11036"/>
                      </a:cubicBezTo>
                      <a:cubicBezTo>
                        <a:pt x="6175" y="11095"/>
                        <a:pt x="6126" y="11159"/>
                        <a:pt x="6075" y="11184"/>
                      </a:cubicBezTo>
                      <a:cubicBezTo>
                        <a:pt x="6055" y="11194"/>
                        <a:pt x="6203" y="11259"/>
                        <a:pt x="6225" y="11332"/>
                      </a:cubicBezTo>
                      <a:cubicBezTo>
                        <a:pt x="6332" y="11575"/>
                        <a:pt x="6316" y="11868"/>
                        <a:pt x="6526" y="12221"/>
                      </a:cubicBezTo>
                      <a:cubicBezTo>
                        <a:pt x="6723" y="12550"/>
                        <a:pt x="7061" y="12793"/>
                        <a:pt x="7279" y="12888"/>
                      </a:cubicBezTo>
                      <a:cubicBezTo>
                        <a:pt x="7758" y="13094"/>
                        <a:pt x="7986" y="13403"/>
                        <a:pt x="7731" y="13554"/>
                      </a:cubicBezTo>
                      <a:cubicBezTo>
                        <a:pt x="7577" y="13645"/>
                        <a:pt x="7569" y="13680"/>
                        <a:pt x="7731" y="13776"/>
                      </a:cubicBezTo>
                      <a:cubicBezTo>
                        <a:pt x="7844" y="13844"/>
                        <a:pt x="7786" y="13971"/>
                        <a:pt x="7731" y="13998"/>
                      </a:cubicBezTo>
                      <a:cubicBezTo>
                        <a:pt x="7703" y="14012"/>
                        <a:pt x="7839" y="14022"/>
                        <a:pt x="7881" y="14073"/>
                      </a:cubicBezTo>
                      <a:cubicBezTo>
                        <a:pt x="7940" y="14115"/>
                        <a:pt x="7990" y="14125"/>
                        <a:pt x="8032" y="14147"/>
                      </a:cubicBezTo>
                      <a:cubicBezTo>
                        <a:pt x="8140" y="14202"/>
                        <a:pt x="8132" y="14257"/>
                        <a:pt x="8183" y="14295"/>
                      </a:cubicBezTo>
                      <a:cubicBezTo>
                        <a:pt x="8333" y="14317"/>
                        <a:pt x="8454" y="14325"/>
                        <a:pt x="8484" y="14369"/>
                      </a:cubicBezTo>
                      <a:cubicBezTo>
                        <a:pt x="8516" y="14417"/>
                        <a:pt x="8451" y="14531"/>
                        <a:pt x="8333" y="14591"/>
                      </a:cubicBezTo>
                      <a:cubicBezTo>
                        <a:pt x="8436" y="14656"/>
                        <a:pt x="8477" y="14706"/>
                        <a:pt x="8484" y="14739"/>
                      </a:cubicBezTo>
                      <a:cubicBezTo>
                        <a:pt x="8585" y="14758"/>
                        <a:pt x="8510" y="14800"/>
                        <a:pt x="8484" y="14961"/>
                      </a:cubicBezTo>
                      <a:cubicBezTo>
                        <a:pt x="8719" y="14996"/>
                        <a:pt x="8852" y="15058"/>
                        <a:pt x="8785" y="15183"/>
                      </a:cubicBezTo>
                      <a:cubicBezTo>
                        <a:pt x="8772" y="15208"/>
                        <a:pt x="8785" y="15297"/>
                        <a:pt x="8785" y="15331"/>
                      </a:cubicBezTo>
                      <a:cubicBezTo>
                        <a:pt x="8968" y="15395"/>
                        <a:pt x="9132" y="15517"/>
                        <a:pt x="9086" y="15554"/>
                      </a:cubicBezTo>
                      <a:cubicBezTo>
                        <a:pt x="9040" y="15590"/>
                        <a:pt x="9100" y="15602"/>
                        <a:pt x="9237" y="15628"/>
                      </a:cubicBezTo>
                      <a:lnTo>
                        <a:pt x="9387" y="15628"/>
                      </a:lnTo>
                      <a:cubicBezTo>
                        <a:pt x="9587" y="15497"/>
                        <a:pt x="9646" y="15443"/>
                        <a:pt x="9839" y="15480"/>
                      </a:cubicBezTo>
                      <a:cubicBezTo>
                        <a:pt x="10066" y="15523"/>
                        <a:pt x="10146" y="15535"/>
                        <a:pt x="9989" y="15628"/>
                      </a:cubicBezTo>
                      <a:cubicBezTo>
                        <a:pt x="9882" y="15692"/>
                        <a:pt x="9777" y="15801"/>
                        <a:pt x="9839" y="15850"/>
                      </a:cubicBezTo>
                      <a:cubicBezTo>
                        <a:pt x="9900" y="15899"/>
                        <a:pt x="9841" y="15989"/>
                        <a:pt x="9688" y="16072"/>
                      </a:cubicBezTo>
                      <a:cubicBezTo>
                        <a:pt x="9623" y="16108"/>
                        <a:pt x="9570" y="16182"/>
                        <a:pt x="9538" y="16220"/>
                      </a:cubicBezTo>
                      <a:cubicBezTo>
                        <a:pt x="9554" y="16250"/>
                        <a:pt x="9563" y="16262"/>
                        <a:pt x="9538" y="16294"/>
                      </a:cubicBezTo>
                      <a:cubicBezTo>
                        <a:pt x="9490" y="16356"/>
                        <a:pt x="9654" y="16468"/>
                        <a:pt x="9839" y="16516"/>
                      </a:cubicBezTo>
                      <a:cubicBezTo>
                        <a:pt x="10023" y="16565"/>
                        <a:pt x="10189" y="16566"/>
                        <a:pt x="10140" y="16590"/>
                      </a:cubicBezTo>
                      <a:cubicBezTo>
                        <a:pt x="10091" y="16615"/>
                        <a:pt x="10053" y="16733"/>
                        <a:pt x="10140" y="16813"/>
                      </a:cubicBezTo>
                      <a:cubicBezTo>
                        <a:pt x="10243" y="16908"/>
                        <a:pt x="10247" y="17002"/>
                        <a:pt x="10140" y="17035"/>
                      </a:cubicBezTo>
                      <a:cubicBezTo>
                        <a:pt x="9927" y="17100"/>
                        <a:pt x="9926" y="17414"/>
                        <a:pt x="10140" y="17479"/>
                      </a:cubicBezTo>
                      <a:cubicBezTo>
                        <a:pt x="10231" y="17507"/>
                        <a:pt x="10195" y="17583"/>
                        <a:pt x="10140" y="17627"/>
                      </a:cubicBezTo>
                      <a:cubicBezTo>
                        <a:pt x="10084" y="17672"/>
                        <a:pt x="10272" y="17716"/>
                        <a:pt x="10441" y="17701"/>
                      </a:cubicBezTo>
                      <a:cubicBezTo>
                        <a:pt x="10651" y="17684"/>
                        <a:pt x="10741" y="17738"/>
                        <a:pt x="10742" y="17849"/>
                      </a:cubicBezTo>
                      <a:cubicBezTo>
                        <a:pt x="10743" y="17938"/>
                        <a:pt x="10776" y="18044"/>
                        <a:pt x="10893" y="18146"/>
                      </a:cubicBezTo>
                      <a:cubicBezTo>
                        <a:pt x="11009" y="18247"/>
                        <a:pt x="11071" y="18418"/>
                        <a:pt x="11043" y="18516"/>
                      </a:cubicBezTo>
                      <a:cubicBezTo>
                        <a:pt x="11004" y="18657"/>
                        <a:pt x="11172" y="18731"/>
                        <a:pt x="11495" y="18738"/>
                      </a:cubicBezTo>
                      <a:cubicBezTo>
                        <a:pt x="12169" y="18753"/>
                        <a:pt x="12151" y="18712"/>
                        <a:pt x="11947" y="18812"/>
                      </a:cubicBezTo>
                      <a:cubicBezTo>
                        <a:pt x="11697" y="18935"/>
                        <a:pt x="11699" y="19431"/>
                        <a:pt x="11947" y="19553"/>
                      </a:cubicBezTo>
                      <a:cubicBezTo>
                        <a:pt x="12085" y="19621"/>
                        <a:pt x="12078" y="19623"/>
                        <a:pt x="11947" y="19701"/>
                      </a:cubicBezTo>
                      <a:cubicBezTo>
                        <a:pt x="11739" y="19824"/>
                        <a:pt x="11909" y="19997"/>
                        <a:pt x="12248" y="19997"/>
                      </a:cubicBezTo>
                      <a:cubicBezTo>
                        <a:pt x="12517" y="19997"/>
                        <a:pt x="12773" y="20373"/>
                        <a:pt x="12549" y="20441"/>
                      </a:cubicBezTo>
                      <a:cubicBezTo>
                        <a:pt x="12338" y="20506"/>
                        <a:pt x="13480" y="21016"/>
                        <a:pt x="14205" y="21182"/>
                      </a:cubicBezTo>
                      <a:cubicBezTo>
                        <a:pt x="14539" y="21258"/>
                        <a:pt x="14955" y="21412"/>
                        <a:pt x="15109" y="21478"/>
                      </a:cubicBezTo>
                      <a:cubicBezTo>
                        <a:pt x="15291" y="21556"/>
                        <a:pt x="15581" y="21587"/>
                        <a:pt x="15862" y="21552"/>
                      </a:cubicBezTo>
                      <a:cubicBezTo>
                        <a:pt x="16194" y="21511"/>
                        <a:pt x="16352" y="21487"/>
                        <a:pt x="16464" y="21552"/>
                      </a:cubicBezTo>
                      <a:cubicBezTo>
                        <a:pt x="16473" y="21514"/>
                        <a:pt x="16480" y="21499"/>
                        <a:pt x="16464" y="21478"/>
                      </a:cubicBezTo>
                      <a:cubicBezTo>
                        <a:pt x="16344" y="21325"/>
                        <a:pt x="18247" y="20747"/>
                        <a:pt x="18421" y="20886"/>
                      </a:cubicBezTo>
                      <a:cubicBezTo>
                        <a:pt x="18544" y="20983"/>
                        <a:pt x="19110" y="20924"/>
                        <a:pt x="19777" y="20664"/>
                      </a:cubicBezTo>
                      <a:cubicBezTo>
                        <a:pt x="19807" y="20652"/>
                        <a:pt x="19894" y="20600"/>
                        <a:pt x="19927" y="20590"/>
                      </a:cubicBezTo>
                      <a:cubicBezTo>
                        <a:pt x="19772" y="20500"/>
                        <a:pt x="19848" y="20435"/>
                        <a:pt x="20228" y="20293"/>
                      </a:cubicBezTo>
                      <a:cubicBezTo>
                        <a:pt x="20706" y="20116"/>
                        <a:pt x="20667" y="20063"/>
                        <a:pt x="20680" y="19182"/>
                      </a:cubicBezTo>
                      <a:cubicBezTo>
                        <a:pt x="20688" y="18666"/>
                        <a:pt x="20751" y="18209"/>
                        <a:pt x="20831" y="18146"/>
                      </a:cubicBezTo>
                      <a:cubicBezTo>
                        <a:pt x="20910" y="18082"/>
                        <a:pt x="21050" y="17910"/>
                        <a:pt x="20981" y="17775"/>
                      </a:cubicBezTo>
                      <a:cubicBezTo>
                        <a:pt x="20912" y="17641"/>
                        <a:pt x="20861" y="17516"/>
                        <a:pt x="20981" y="17479"/>
                      </a:cubicBezTo>
                      <a:cubicBezTo>
                        <a:pt x="21132" y="17433"/>
                        <a:pt x="21183" y="17272"/>
                        <a:pt x="20981" y="17035"/>
                      </a:cubicBezTo>
                      <a:cubicBezTo>
                        <a:pt x="20673" y="16672"/>
                        <a:pt x="20801" y="16468"/>
                        <a:pt x="21282" y="16665"/>
                      </a:cubicBezTo>
                      <a:cubicBezTo>
                        <a:pt x="21308" y="16675"/>
                        <a:pt x="21406" y="16731"/>
                        <a:pt x="21433" y="16739"/>
                      </a:cubicBezTo>
                      <a:cubicBezTo>
                        <a:pt x="21458" y="16671"/>
                        <a:pt x="21401" y="16582"/>
                        <a:pt x="21433" y="16516"/>
                      </a:cubicBezTo>
                      <a:cubicBezTo>
                        <a:pt x="21441" y="16499"/>
                        <a:pt x="21429" y="16460"/>
                        <a:pt x="21433" y="16442"/>
                      </a:cubicBezTo>
                      <a:cubicBezTo>
                        <a:pt x="21425" y="16384"/>
                        <a:pt x="21440" y="16411"/>
                        <a:pt x="21433" y="16368"/>
                      </a:cubicBezTo>
                      <a:cubicBezTo>
                        <a:pt x="21417" y="16346"/>
                        <a:pt x="21462" y="16303"/>
                        <a:pt x="21433" y="16294"/>
                      </a:cubicBezTo>
                      <a:cubicBezTo>
                        <a:pt x="21345" y="16267"/>
                        <a:pt x="21229" y="16155"/>
                        <a:pt x="21282" y="16072"/>
                      </a:cubicBezTo>
                      <a:cubicBezTo>
                        <a:pt x="21300" y="16045"/>
                        <a:pt x="21286" y="16036"/>
                        <a:pt x="21282" y="15998"/>
                      </a:cubicBezTo>
                      <a:cubicBezTo>
                        <a:pt x="21272" y="15975"/>
                        <a:pt x="21292" y="15950"/>
                        <a:pt x="21282" y="15924"/>
                      </a:cubicBezTo>
                      <a:cubicBezTo>
                        <a:pt x="21241" y="15814"/>
                        <a:pt x="21115" y="15665"/>
                        <a:pt x="20981" y="15628"/>
                      </a:cubicBezTo>
                      <a:cubicBezTo>
                        <a:pt x="20847" y="15591"/>
                        <a:pt x="20783" y="15592"/>
                        <a:pt x="20831" y="15554"/>
                      </a:cubicBezTo>
                      <a:cubicBezTo>
                        <a:pt x="20894" y="15503"/>
                        <a:pt x="20825" y="15310"/>
                        <a:pt x="20680" y="15109"/>
                      </a:cubicBezTo>
                      <a:cubicBezTo>
                        <a:pt x="20650" y="15076"/>
                        <a:pt x="20561" y="15068"/>
                        <a:pt x="20529" y="15035"/>
                      </a:cubicBezTo>
                      <a:cubicBezTo>
                        <a:pt x="20330" y="14827"/>
                        <a:pt x="20196" y="14575"/>
                        <a:pt x="20078" y="14517"/>
                      </a:cubicBezTo>
                      <a:cubicBezTo>
                        <a:pt x="19934" y="14446"/>
                        <a:pt x="19913" y="14415"/>
                        <a:pt x="19927" y="14369"/>
                      </a:cubicBezTo>
                      <a:cubicBezTo>
                        <a:pt x="19840" y="14284"/>
                        <a:pt x="19638" y="14146"/>
                        <a:pt x="19626" y="14073"/>
                      </a:cubicBezTo>
                      <a:cubicBezTo>
                        <a:pt x="19617" y="14019"/>
                        <a:pt x="19670" y="13999"/>
                        <a:pt x="19626" y="13924"/>
                      </a:cubicBezTo>
                      <a:cubicBezTo>
                        <a:pt x="19593" y="13885"/>
                        <a:pt x="19513" y="13817"/>
                        <a:pt x="19475" y="13776"/>
                      </a:cubicBezTo>
                      <a:cubicBezTo>
                        <a:pt x="19408" y="13704"/>
                        <a:pt x="19378" y="13692"/>
                        <a:pt x="19325" y="13628"/>
                      </a:cubicBezTo>
                      <a:cubicBezTo>
                        <a:pt x="19176" y="13483"/>
                        <a:pt x="19180" y="13291"/>
                        <a:pt x="19174" y="13258"/>
                      </a:cubicBezTo>
                      <a:cubicBezTo>
                        <a:pt x="19173" y="13250"/>
                        <a:pt x="19031" y="13268"/>
                        <a:pt x="19024" y="13258"/>
                      </a:cubicBezTo>
                      <a:cubicBezTo>
                        <a:pt x="18589" y="13203"/>
                        <a:pt x="18239" y="13113"/>
                        <a:pt x="18120" y="12962"/>
                      </a:cubicBezTo>
                      <a:cubicBezTo>
                        <a:pt x="18033" y="12850"/>
                        <a:pt x="18189" y="12582"/>
                        <a:pt x="18421" y="12443"/>
                      </a:cubicBezTo>
                      <a:cubicBezTo>
                        <a:pt x="18154" y="12332"/>
                        <a:pt x="18028" y="12222"/>
                        <a:pt x="18120" y="12221"/>
                      </a:cubicBezTo>
                      <a:cubicBezTo>
                        <a:pt x="18224" y="12220"/>
                        <a:pt x="18045" y="12049"/>
                        <a:pt x="17819" y="11925"/>
                      </a:cubicBezTo>
                      <a:cubicBezTo>
                        <a:pt x="17219" y="11595"/>
                        <a:pt x="16477" y="11030"/>
                        <a:pt x="16615" y="10962"/>
                      </a:cubicBezTo>
                      <a:cubicBezTo>
                        <a:pt x="16680" y="10930"/>
                        <a:pt x="16667" y="10760"/>
                        <a:pt x="16464" y="10592"/>
                      </a:cubicBezTo>
                      <a:lnTo>
                        <a:pt x="16313" y="10518"/>
                      </a:lnTo>
                      <a:cubicBezTo>
                        <a:pt x="16180" y="10526"/>
                        <a:pt x="15971" y="10437"/>
                        <a:pt x="15862" y="10296"/>
                      </a:cubicBezTo>
                      <a:cubicBezTo>
                        <a:pt x="15766" y="10172"/>
                        <a:pt x="15764" y="10091"/>
                        <a:pt x="15862" y="9999"/>
                      </a:cubicBezTo>
                      <a:cubicBezTo>
                        <a:pt x="15703" y="9990"/>
                        <a:pt x="15675" y="10009"/>
                        <a:pt x="15711" y="9925"/>
                      </a:cubicBezTo>
                      <a:cubicBezTo>
                        <a:pt x="15723" y="9897"/>
                        <a:pt x="15714" y="9883"/>
                        <a:pt x="15711" y="9851"/>
                      </a:cubicBezTo>
                      <a:cubicBezTo>
                        <a:pt x="15625" y="9771"/>
                        <a:pt x="15436" y="9631"/>
                        <a:pt x="15410" y="9555"/>
                      </a:cubicBezTo>
                      <a:cubicBezTo>
                        <a:pt x="15327" y="9580"/>
                        <a:pt x="15059" y="9515"/>
                        <a:pt x="14958" y="9407"/>
                      </a:cubicBezTo>
                      <a:cubicBezTo>
                        <a:pt x="14921" y="9367"/>
                        <a:pt x="14901" y="9304"/>
                        <a:pt x="14808" y="9259"/>
                      </a:cubicBezTo>
                      <a:cubicBezTo>
                        <a:pt x="14614" y="9185"/>
                        <a:pt x="14428" y="9104"/>
                        <a:pt x="14205" y="9037"/>
                      </a:cubicBezTo>
                      <a:cubicBezTo>
                        <a:pt x="13866" y="8957"/>
                        <a:pt x="13390" y="8789"/>
                        <a:pt x="13151" y="8666"/>
                      </a:cubicBezTo>
                      <a:cubicBezTo>
                        <a:pt x="12904" y="8539"/>
                        <a:pt x="12589" y="8444"/>
                        <a:pt x="12399" y="8444"/>
                      </a:cubicBezTo>
                      <a:cubicBezTo>
                        <a:pt x="12176" y="8444"/>
                        <a:pt x="11791" y="8297"/>
                        <a:pt x="11495" y="8148"/>
                      </a:cubicBezTo>
                      <a:cubicBezTo>
                        <a:pt x="11474" y="8138"/>
                        <a:pt x="11364" y="8158"/>
                        <a:pt x="11345" y="8148"/>
                      </a:cubicBezTo>
                      <a:cubicBezTo>
                        <a:pt x="11238" y="8093"/>
                        <a:pt x="11250" y="8042"/>
                        <a:pt x="11194" y="8000"/>
                      </a:cubicBezTo>
                      <a:cubicBezTo>
                        <a:pt x="11168" y="7981"/>
                        <a:pt x="11063" y="7943"/>
                        <a:pt x="11043" y="7926"/>
                      </a:cubicBezTo>
                      <a:cubicBezTo>
                        <a:pt x="11029" y="7905"/>
                        <a:pt x="11042" y="7868"/>
                        <a:pt x="11043" y="7852"/>
                      </a:cubicBezTo>
                      <a:cubicBezTo>
                        <a:pt x="11043" y="7841"/>
                        <a:pt x="11040" y="7789"/>
                        <a:pt x="11043" y="7778"/>
                      </a:cubicBezTo>
                      <a:cubicBezTo>
                        <a:pt x="11092" y="7739"/>
                        <a:pt x="11183" y="7644"/>
                        <a:pt x="11194" y="7481"/>
                      </a:cubicBezTo>
                      <a:cubicBezTo>
                        <a:pt x="11196" y="7470"/>
                        <a:pt x="11192" y="7419"/>
                        <a:pt x="11194" y="7407"/>
                      </a:cubicBezTo>
                      <a:cubicBezTo>
                        <a:pt x="11219" y="6837"/>
                        <a:pt x="11078" y="5888"/>
                        <a:pt x="10893" y="5778"/>
                      </a:cubicBezTo>
                      <a:cubicBezTo>
                        <a:pt x="10787" y="5715"/>
                        <a:pt x="10687" y="5657"/>
                        <a:pt x="10742" y="5630"/>
                      </a:cubicBezTo>
                      <a:cubicBezTo>
                        <a:pt x="10808" y="5598"/>
                        <a:pt x="10697" y="5391"/>
                        <a:pt x="10592" y="5186"/>
                      </a:cubicBezTo>
                      <a:cubicBezTo>
                        <a:pt x="10567" y="5137"/>
                        <a:pt x="10620" y="5085"/>
                        <a:pt x="10592" y="5037"/>
                      </a:cubicBezTo>
                      <a:cubicBezTo>
                        <a:pt x="10559" y="4985"/>
                        <a:pt x="10477" y="4941"/>
                        <a:pt x="10441" y="4889"/>
                      </a:cubicBezTo>
                      <a:cubicBezTo>
                        <a:pt x="10373" y="4798"/>
                        <a:pt x="10347" y="4701"/>
                        <a:pt x="10291" y="4667"/>
                      </a:cubicBezTo>
                      <a:cubicBezTo>
                        <a:pt x="10124" y="4568"/>
                        <a:pt x="9860" y="4291"/>
                        <a:pt x="9086" y="3186"/>
                      </a:cubicBezTo>
                      <a:cubicBezTo>
                        <a:pt x="8965" y="3026"/>
                        <a:pt x="8893" y="2894"/>
                        <a:pt x="8785" y="2742"/>
                      </a:cubicBezTo>
                      <a:cubicBezTo>
                        <a:pt x="8199" y="1915"/>
                        <a:pt x="7842" y="1494"/>
                        <a:pt x="7580" y="1186"/>
                      </a:cubicBezTo>
                      <a:cubicBezTo>
                        <a:pt x="7536" y="1126"/>
                        <a:pt x="7465" y="1092"/>
                        <a:pt x="7430" y="1038"/>
                      </a:cubicBezTo>
                      <a:cubicBezTo>
                        <a:pt x="7399" y="1005"/>
                        <a:pt x="7458" y="993"/>
                        <a:pt x="7430" y="964"/>
                      </a:cubicBezTo>
                      <a:cubicBezTo>
                        <a:pt x="7306" y="856"/>
                        <a:pt x="7114" y="757"/>
                        <a:pt x="6978" y="668"/>
                      </a:cubicBezTo>
                      <a:cubicBezTo>
                        <a:pt x="6901" y="626"/>
                        <a:pt x="6769" y="558"/>
                        <a:pt x="6677" y="520"/>
                      </a:cubicBezTo>
                      <a:cubicBezTo>
                        <a:pt x="6276" y="356"/>
                        <a:pt x="6211" y="305"/>
                        <a:pt x="6075" y="372"/>
                      </a:cubicBezTo>
                      <a:cubicBezTo>
                        <a:pt x="5938" y="439"/>
                        <a:pt x="5649" y="417"/>
                        <a:pt x="5322" y="224"/>
                      </a:cubicBezTo>
                      <a:cubicBezTo>
                        <a:pt x="4920" y="-13"/>
                        <a:pt x="4932" y="-2"/>
                        <a:pt x="4117" y="2"/>
                      </a:cubicBezTo>
                      <a:close/>
                    </a:path>
                  </a:pathLst>
                </a:custGeom>
                <a:ln>
                  <a:noFill/>
                </a:ln>
                <a:effectLst/>
              </p:spPr>
            </p:pic>
            <p:pic>
              <p:nvPicPr>
                <p:cNvPr id="441" name="Image" descr="Image"/>
                <p:cNvPicPr>
                  <a:picLocks/>
                </p:cNvPicPr>
                <p:nvPr/>
              </p:nvPicPr>
              <p:blipFill>
                <a:blip r:embed="rId19"/>
                <a:stretch>
                  <a:fillRect/>
                </a:stretch>
              </p:blipFill>
              <p:spPr>
                <a:xfrm>
                  <a:off x="-1" y="-1"/>
                  <a:ext cx="74318" cy="139717"/>
                </a:xfrm>
                <a:prstGeom prst="rect">
                  <a:avLst/>
                </a:prstGeom>
                <a:effectLst/>
              </p:spPr>
            </p:pic>
          </p:grpSp>
          <p:grpSp>
            <p:nvGrpSpPr>
              <p:cNvPr id="446" name="Image"/>
              <p:cNvGrpSpPr/>
              <p:nvPr/>
            </p:nvGrpSpPr>
            <p:grpSpPr>
              <a:xfrm rot="10379877">
                <a:off x="12711" y="69198"/>
                <a:ext cx="117577" cy="197224"/>
                <a:chOff x="0" y="0"/>
                <a:chExt cx="117576" cy="197223"/>
              </a:xfrm>
            </p:grpSpPr>
            <p:pic>
              <p:nvPicPr>
                <p:cNvPr id="445" name="Image" descr="Image"/>
                <p:cNvPicPr>
                  <a:picLocks noChangeAspect="1"/>
                </p:cNvPicPr>
                <p:nvPr/>
              </p:nvPicPr>
              <p:blipFill>
                <a:blip r:embed="rId20" cstate="print">
                  <a:extLst>
                    <a:ext uri="{28A0092B-C50C-407E-A947-70E740481C1C}">
                      <a14:useLocalDpi xmlns:a14="http://schemas.microsoft.com/office/drawing/2010/main"/>
                    </a:ext>
                  </a:extLst>
                </a:blip>
                <a:srcRect/>
                <a:stretch>
                  <a:fillRect/>
                </a:stretch>
              </p:blipFill>
              <p:spPr>
                <a:xfrm>
                  <a:off x="8980" y="9658"/>
                  <a:ext cx="99635" cy="172320"/>
                </a:xfrm>
                <a:custGeom>
                  <a:avLst/>
                  <a:gdLst/>
                  <a:ahLst/>
                  <a:cxnLst>
                    <a:cxn ang="0">
                      <a:pos x="wd2" y="hd2"/>
                    </a:cxn>
                    <a:cxn ang="5400000">
                      <a:pos x="wd2" y="hd2"/>
                    </a:cxn>
                    <a:cxn ang="10800000">
                      <a:pos x="wd2" y="hd2"/>
                    </a:cxn>
                    <a:cxn ang="16200000">
                      <a:pos x="wd2" y="hd2"/>
                    </a:cxn>
                  </a:cxnLst>
                  <a:rect l="0" t="0" r="r" b="b"/>
                  <a:pathLst>
                    <a:path w="21593" h="21588" extrusionOk="0">
                      <a:moveTo>
                        <a:pt x="6451" y="10"/>
                      </a:moveTo>
                      <a:cubicBezTo>
                        <a:pt x="6361" y="19"/>
                        <a:pt x="6224" y="30"/>
                        <a:pt x="6193" y="59"/>
                      </a:cubicBezTo>
                      <a:cubicBezTo>
                        <a:pt x="6160" y="90"/>
                        <a:pt x="5993" y="143"/>
                        <a:pt x="5763" y="159"/>
                      </a:cubicBezTo>
                      <a:cubicBezTo>
                        <a:pt x="5546" y="174"/>
                        <a:pt x="5281" y="164"/>
                        <a:pt x="4989" y="159"/>
                      </a:cubicBezTo>
                      <a:cubicBezTo>
                        <a:pt x="4386" y="147"/>
                        <a:pt x="3817" y="190"/>
                        <a:pt x="3698" y="258"/>
                      </a:cubicBezTo>
                      <a:cubicBezTo>
                        <a:pt x="3580" y="327"/>
                        <a:pt x="3404" y="388"/>
                        <a:pt x="3268" y="358"/>
                      </a:cubicBezTo>
                      <a:cubicBezTo>
                        <a:pt x="3133" y="328"/>
                        <a:pt x="2855" y="440"/>
                        <a:pt x="2666" y="606"/>
                      </a:cubicBezTo>
                      <a:cubicBezTo>
                        <a:pt x="2643" y="627"/>
                        <a:pt x="2602" y="589"/>
                        <a:pt x="2580" y="606"/>
                      </a:cubicBezTo>
                      <a:cubicBezTo>
                        <a:pt x="2559" y="634"/>
                        <a:pt x="2544" y="671"/>
                        <a:pt x="2494" y="706"/>
                      </a:cubicBezTo>
                      <a:cubicBezTo>
                        <a:pt x="2432" y="750"/>
                        <a:pt x="2376" y="789"/>
                        <a:pt x="2322" y="805"/>
                      </a:cubicBezTo>
                      <a:cubicBezTo>
                        <a:pt x="2307" y="807"/>
                        <a:pt x="2252" y="805"/>
                        <a:pt x="2236" y="805"/>
                      </a:cubicBezTo>
                      <a:cubicBezTo>
                        <a:pt x="2166" y="807"/>
                        <a:pt x="2065" y="797"/>
                        <a:pt x="1978" y="756"/>
                      </a:cubicBezTo>
                      <a:cubicBezTo>
                        <a:pt x="1884" y="714"/>
                        <a:pt x="1869" y="714"/>
                        <a:pt x="1806" y="706"/>
                      </a:cubicBezTo>
                      <a:cubicBezTo>
                        <a:pt x="1682" y="697"/>
                        <a:pt x="1495" y="753"/>
                        <a:pt x="1290" y="855"/>
                      </a:cubicBezTo>
                      <a:cubicBezTo>
                        <a:pt x="1228" y="914"/>
                        <a:pt x="1164" y="966"/>
                        <a:pt x="1204" y="1004"/>
                      </a:cubicBezTo>
                      <a:cubicBezTo>
                        <a:pt x="1268" y="1063"/>
                        <a:pt x="1251" y="1210"/>
                        <a:pt x="1118" y="1302"/>
                      </a:cubicBezTo>
                      <a:cubicBezTo>
                        <a:pt x="833" y="1501"/>
                        <a:pt x="635" y="1437"/>
                        <a:pt x="86" y="1153"/>
                      </a:cubicBezTo>
                      <a:cubicBezTo>
                        <a:pt x="59" y="1145"/>
                        <a:pt x="28" y="1163"/>
                        <a:pt x="0" y="1153"/>
                      </a:cubicBezTo>
                      <a:cubicBezTo>
                        <a:pt x="574" y="1459"/>
                        <a:pt x="691" y="1611"/>
                        <a:pt x="516" y="1800"/>
                      </a:cubicBezTo>
                      <a:cubicBezTo>
                        <a:pt x="392" y="1934"/>
                        <a:pt x="371" y="2347"/>
                        <a:pt x="344" y="2794"/>
                      </a:cubicBezTo>
                      <a:cubicBezTo>
                        <a:pt x="368" y="2971"/>
                        <a:pt x="404" y="3035"/>
                        <a:pt x="430" y="3291"/>
                      </a:cubicBezTo>
                      <a:cubicBezTo>
                        <a:pt x="489" y="3875"/>
                        <a:pt x="506" y="4235"/>
                        <a:pt x="602" y="4634"/>
                      </a:cubicBezTo>
                      <a:cubicBezTo>
                        <a:pt x="618" y="4701"/>
                        <a:pt x="669" y="4816"/>
                        <a:pt x="688" y="4882"/>
                      </a:cubicBezTo>
                      <a:cubicBezTo>
                        <a:pt x="707" y="4898"/>
                        <a:pt x="750" y="4915"/>
                        <a:pt x="774" y="4932"/>
                      </a:cubicBezTo>
                      <a:cubicBezTo>
                        <a:pt x="909" y="5026"/>
                        <a:pt x="930" y="5140"/>
                        <a:pt x="860" y="5181"/>
                      </a:cubicBezTo>
                      <a:cubicBezTo>
                        <a:pt x="834" y="5196"/>
                        <a:pt x="831" y="5313"/>
                        <a:pt x="860" y="5429"/>
                      </a:cubicBezTo>
                      <a:cubicBezTo>
                        <a:pt x="1004" y="5815"/>
                        <a:pt x="1178" y="6162"/>
                        <a:pt x="1462" y="6722"/>
                      </a:cubicBezTo>
                      <a:cubicBezTo>
                        <a:pt x="1728" y="7245"/>
                        <a:pt x="2113" y="7716"/>
                        <a:pt x="2408" y="7866"/>
                      </a:cubicBezTo>
                      <a:cubicBezTo>
                        <a:pt x="3055" y="8193"/>
                        <a:pt x="3269" y="8670"/>
                        <a:pt x="2924" y="8910"/>
                      </a:cubicBezTo>
                      <a:cubicBezTo>
                        <a:pt x="2717" y="9055"/>
                        <a:pt x="2792" y="9155"/>
                        <a:pt x="3010" y="9308"/>
                      </a:cubicBezTo>
                      <a:cubicBezTo>
                        <a:pt x="3164" y="9414"/>
                        <a:pt x="3171" y="9513"/>
                        <a:pt x="3096" y="9556"/>
                      </a:cubicBezTo>
                      <a:cubicBezTo>
                        <a:pt x="3059" y="9578"/>
                        <a:pt x="3125" y="9625"/>
                        <a:pt x="3182" y="9705"/>
                      </a:cubicBezTo>
                      <a:cubicBezTo>
                        <a:pt x="3192" y="9713"/>
                        <a:pt x="3172" y="9747"/>
                        <a:pt x="3182" y="9755"/>
                      </a:cubicBezTo>
                      <a:cubicBezTo>
                        <a:pt x="3237" y="9798"/>
                        <a:pt x="3297" y="9820"/>
                        <a:pt x="3354" y="9855"/>
                      </a:cubicBezTo>
                      <a:cubicBezTo>
                        <a:pt x="3500" y="9943"/>
                        <a:pt x="3543" y="10043"/>
                        <a:pt x="3612" y="10103"/>
                      </a:cubicBezTo>
                      <a:cubicBezTo>
                        <a:pt x="3815" y="10139"/>
                        <a:pt x="4003" y="10183"/>
                        <a:pt x="4042" y="10252"/>
                      </a:cubicBezTo>
                      <a:cubicBezTo>
                        <a:pt x="4087" y="10329"/>
                        <a:pt x="3943" y="10406"/>
                        <a:pt x="3784" y="10501"/>
                      </a:cubicBezTo>
                      <a:cubicBezTo>
                        <a:pt x="3802" y="10515"/>
                        <a:pt x="3850" y="10536"/>
                        <a:pt x="3870" y="10551"/>
                      </a:cubicBezTo>
                      <a:cubicBezTo>
                        <a:pt x="3966" y="10617"/>
                        <a:pt x="3947" y="10697"/>
                        <a:pt x="3956" y="10749"/>
                      </a:cubicBezTo>
                      <a:cubicBezTo>
                        <a:pt x="4093" y="10779"/>
                        <a:pt x="4164" y="10843"/>
                        <a:pt x="4129" y="11098"/>
                      </a:cubicBezTo>
                      <a:cubicBezTo>
                        <a:pt x="4125" y="11125"/>
                        <a:pt x="4130" y="11172"/>
                        <a:pt x="4129" y="11197"/>
                      </a:cubicBezTo>
                      <a:cubicBezTo>
                        <a:pt x="4447" y="11252"/>
                        <a:pt x="4563" y="11296"/>
                        <a:pt x="4473" y="11495"/>
                      </a:cubicBezTo>
                      <a:cubicBezTo>
                        <a:pt x="4455" y="11535"/>
                        <a:pt x="4387" y="11639"/>
                        <a:pt x="4387" y="11694"/>
                      </a:cubicBezTo>
                      <a:cubicBezTo>
                        <a:pt x="4420" y="11711"/>
                        <a:pt x="4433" y="11728"/>
                        <a:pt x="4473" y="11744"/>
                      </a:cubicBezTo>
                      <a:cubicBezTo>
                        <a:pt x="4720" y="11844"/>
                        <a:pt x="4879" y="11984"/>
                        <a:pt x="4817" y="12042"/>
                      </a:cubicBezTo>
                      <a:cubicBezTo>
                        <a:pt x="4755" y="12100"/>
                        <a:pt x="4891" y="12151"/>
                        <a:pt x="5075" y="12191"/>
                      </a:cubicBezTo>
                      <a:lnTo>
                        <a:pt x="5161" y="12142"/>
                      </a:lnTo>
                      <a:cubicBezTo>
                        <a:pt x="5431" y="11934"/>
                        <a:pt x="5674" y="11885"/>
                        <a:pt x="5935" y="11943"/>
                      </a:cubicBezTo>
                      <a:cubicBezTo>
                        <a:pt x="6241" y="12011"/>
                        <a:pt x="6232" y="12044"/>
                        <a:pt x="6021" y="12191"/>
                      </a:cubicBezTo>
                      <a:cubicBezTo>
                        <a:pt x="5875" y="12293"/>
                        <a:pt x="5852" y="12462"/>
                        <a:pt x="5935" y="12539"/>
                      </a:cubicBezTo>
                      <a:cubicBezTo>
                        <a:pt x="6018" y="12617"/>
                        <a:pt x="5968" y="12806"/>
                        <a:pt x="5763" y="12937"/>
                      </a:cubicBezTo>
                      <a:cubicBezTo>
                        <a:pt x="5674" y="12994"/>
                        <a:pt x="5548" y="13026"/>
                        <a:pt x="5505" y="13086"/>
                      </a:cubicBezTo>
                      <a:cubicBezTo>
                        <a:pt x="5526" y="13134"/>
                        <a:pt x="5538" y="13185"/>
                        <a:pt x="5505" y="13236"/>
                      </a:cubicBezTo>
                      <a:cubicBezTo>
                        <a:pt x="5440" y="13333"/>
                        <a:pt x="5599" y="13506"/>
                        <a:pt x="5849" y="13584"/>
                      </a:cubicBezTo>
                      <a:cubicBezTo>
                        <a:pt x="6097" y="13661"/>
                        <a:pt x="6259" y="13744"/>
                        <a:pt x="6193" y="13782"/>
                      </a:cubicBezTo>
                      <a:cubicBezTo>
                        <a:pt x="6126" y="13821"/>
                        <a:pt x="6162" y="13954"/>
                        <a:pt x="6279" y="14081"/>
                      </a:cubicBezTo>
                      <a:cubicBezTo>
                        <a:pt x="6418" y="14231"/>
                        <a:pt x="6423" y="14328"/>
                        <a:pt x="6279" y="14379"/>
                      </a:cubicBezTo>
                      <a:cubicBezTo>
                        <a:pt x="5991" y="14482"/>
                        <a:pt x="5990" y="15022"/>
                        <a:pt x="6279" y="15125"/>
                      </a:cubicBezTo>
                      <a:cubicBezTo>
                        <a:pt x="6402" y="15169"/>
                        <a:pt x="6439" y="15303"/>
                        <a:pt x="6365" y="15374"/>
                      </a:cubicBezTo>
                      <a:cubicBezTo>
                        <a:pt x="6289" y="15445"/>
                        <a:pt x="6394" y="15446"/>
                        <a:pt x="6623" y="15423"/>
                      </a:cubicBezTo>
                      <a:cubicBezTo>
                        <a:pt x="6907" y="15395"/>
                        <a:pt x="7051" y="15494"/>
                        <a:pt x="7053" y="15672"/>
                      </a:cubicBezTo>
                      <a:cubicBezTo>
                        <a:pt x="7054" y="15812"/>
                        <a:pt x="7154" y="16058"/>
                        <a:pt x="7311" y="16219"/>
                      </a:cubicBezTo>
                      <a:cubicBezTo>
                        <a:pt x="7468" y="16379"/>
                        <a:pt x="7606" y="16611"/>
                        <a:pt x="7569" y="16766"/>
                      </a:cubicBezTo>
                      <a:cubicBezTo>
                        <a:pt x="7515" y="16989"/>
                        <a:pt x="7562" y="17053"/>
                        <a:pt x="7999" y="17064"/>
                      </a:cubicBezTo>
                      <a:cubicBezTo>
                        <a:pt x="8909" y="17087"/>
                        <a:pt x="9049" y="17103"/>
                        <a:pt x="8773" y="17263"/>
                      </a:cubicBezTo>
                      <a:cubicBezTo>
                        <a:pt x="8436" y="17458"/>
                        <a:pt x="8353" y="18163"/>
                        <a:pt x="8687" y="18357"/>
                      </a:cubicBezTo>
                      <a:cubicBezTo>
                        <a:pt x="8873" y="18465"/>
                        <a:pt x="8950" y="18581"/>
                        <a:pt x="8773" y="18705"/>
                      </a:cubicBezTo>
                      <a:cubicBezTo>
                        <a:pt x="8493" y="18900"/>
                        <a:pt x="8659" y="19103"/>
                        <a:pt x="9117" y="19103"/>
                      </a:cubicBezTo>
                      <a:cubicBezTo>
                        <a:pt x="9481" y="19103"/>
                        <a:pt x="9850" y="19790"/>
                        <a:pt x="9547" y="19898"/>
                      </a:cubicBezTo>
                      <a:cubicBezTo>
                        <a:pt x="9262" y="20000"/>
                        <a:pt x="10718" y="20778"/>
                        <a:pt x="11697" y="21042"/>
                      </a:cubicBezTo>
                      <a:cubicBezTo>
                        <a:pt x="12147" y="21163"/>
                        <a:pt x="12694" y="21335"/>
                        <a:pt x="12902" y="21440"/>
                      </a:cubicBezTo>
                      <a:cubicBezTo>
                        <a:pt x="13147" y="21563"/>
                        <a:pt x="13555" y="21594"/>
                        <a:pt x="13934" y="21539"/>
                      </a:cubicBezTo>
                      <a:cubicBezTo>
                        <a:pt x="14382" y="21474"/>
                        <a:pt x="14643" y="21486"/>
                        <a:pt x="14794" y="21589"/>
                      </a:cubicBezTo>
                      <a:cubicBezTo>
                        <a:pt x="14806" y="21527"/>
                        <a:pt x="14816" y="21472"/>
                        <a:pt x="14794" y="21440"/>
                      </a:cubicBezTo>
                      <a:cubicBezTo>
                        <a:pt x="14632" y="21196"/>
                        <a:pt x="17310" y="20374"/>
                        <a:pt x="17546" y="20594"/>
                      </a:cubicBezTo>
                      <a:cubicBezTo>
                        <a:pt x="17711" y="20749"/>
                        <a:pt x="18453" y="20560"/>
                        <a:pt x="19352" y="20147"/>
                      </a:cubicBezTo>
                      <a:cubicBezTo>
                        <a:pt x="19394" y="20128"/>
                        <a:pt x="19394" y="20114"/>
                        <a:pt x="19438" y="20097"/>
                      </a:cubicBezTo>
                      <a:cubicBezTo>
                        <a:pt x="19229" y="19954"/>
                        <a:pt x="19355" y="19824"/>
                        <a:pt x="19868" y="19600"/>
                      </a:cubicBezTo>
                      <a:cubicBezTo>
                        <a:pt x="20514" y="19318"/>
                        <a:pt x="20538" y="19207"/>
                        <a:pt x="20557" y="17810"/>
                      </a:cubicBezTo>
                      <a:cubicBezTo>
                        <a:pt x="20567" y="16990"/>
                        <a:pt x="20707" y="16270"/>
                        <a:pt x="20815" y="16169"/>
                      </a:cubicBezTo>
                      <a:cubicBezTo>
                        <a:pt x="20922" y="16068"/>
                        <a:pt x="20907" y="15786"/>
                        <a:pt x="20815" y="15572"/>
                      </a:cubicBezTo>
                      <a:cubicBezTo>
                        <a:pt x="20722" y="15359"/>
                        <a:pt x="20738" y="15133"/>
                        <a:pt x="20901" y="15075"/>
                      </a:cubicBezTo>
                      <a:cubicBezTo>
                        <a:pt x="21105" y="15002"/>
                        <a:pt x="21087" y="14806"/>
                        <a:pt x="20815" y="14429"/>
                      </a:cubicBezTo>
                      <a:cubicBezTo>
                        <a:pt x="20399" y="13854"/>
                        <a:pt x="20680" y="13570"/>
                        <a:pt x="21331" y="13882"/>
                      </a:cubicBezTo>
                      <a:cubicBezTo>
                        <a:pt x="21365" y="13898"/>
                        <a:pt x="21381" y="13919"/>
                        <a:pt x="21417" y="13932"/>
                      </a:cubicBezTo>
                      <a:cubicBezTo>
                        <a:pt x="21451" y="13825"/>
                        <a:pt x="21546" y="13688"/>
                        <a:pt x="21589" y="13584"/>
                      </a:cubicBezTo>
                      <a:cubicBezTo>
                        <a:pt x="21600" y="13556"/>
                        <a:pt x="21584" y="13561"/>
                        <a:pt x="21589" y="13534"/>
                      </a:cubicBezTo>
                      <a:cubicBezTo>
                        <a:pt x="21578" y="13442"/>
                        <a:pt x="21512" y="13402"/>
                        <a:pt x="21503" y="13335"/>
                      </a:cubicBezTo>
                      <a:cubicBezTo>
                        <a:pt x="21481" y="13299"/>
                        <a:pt x="21456" y="13250"/>
                        <a:pt x="21417" y="13236"/>
                      </a:cubicBezTo>
                      <a:cubicBezTo>
                        <a:pt x="21298" y="13193"/>
                        <a:pt x="21344" y="13019"/>
                        <a:pt x="21417" y="12887"/>
                      </a:cubicBezTo>
                      <a:cubicBezTo>
                        <a:pt x="21441" y="12844"/>
                        <a:pt x="21421" y="12799"/>
                        <a:pt x="21417" y="12738"/>
                      </a:cubicBezTo>
                      <a:cubicBezTo>
                        <a:pt x="21403" y="12702"/>
                        <a:pt x="21344" y="12730"/>
                        <a:pt x="21331" y="12689"/>
                      </a:cubicBezTo>
                      <a:cubicBezTo>
                        <a:pt x="21276" y="12515"/>
                        <a:pt x="21082" y="12300"/>
                        <a:pt x="20901" y="12241"/>
                      </a:cubicBezTo>
                      <a:cubicBezTo>
                        <a:pt x="20720" y="12183"/>
                        <a:pt x="20664" y="12103"/>
                        <a:pt x="20729" y="12042"/>
                      </a:cubicBezTo>
                      <a:cubicBezTo>
                        <a:pt x="20815" y="11961"/>
                        <a:pt x="20666" y="11664"/>
                        <a:pt x="20471" y="11346"/>
                      </a:cubicBezTo>
                      <a:cubicBezTo>
                        <a:pt x="20430" y="11294"/>
                        <a:pt x="20427" y="11249"/>
                        <a:pt x="20384" y="11197"/>
                      </a:cubicBezTo>
                      <a:cubicBezTo>
                        <a:pt x="20116" y="10866"/>
                        <a:pt x="19856" y="10543"/>
                        <a:pt x="19696" y="10451"/>
                      </a:cubicBezTo>
                      <a:cubicBezTo>
                        <a:pt x="19503" y="10339"/>
                        <a:pt x="19333" y="10226"/>
                        <a:pt x="19352" y="10153"/>
                      </a:cubicBezTo>
                      <a:cubicBezTo>
                        <a:pt x="19235" y="10019"/>
                        <a:pt x="19196" y="9871"/>
                        <a:pt x="19180" y="9755"/>
                      </a:cubicBezTo>
                      <a:cubicBezTo>
                        <a:pt x="19169" y="9669"/>
                        <a:pt x="19068" y="9576"/>
                        <a:pt x="19008" y="9457"/>
                      </a:cubicBezTo>
                      <a:cubicBezTo>
                        <a:pt x="18964" y="9394"/>
                        <a:pt x="18973" y="9323"/>
                        <a:pt x="18922" y="9258"/>
                      </a:cubicBezTo>
                      <a:cubicBezTo>
                        <a:pt x="18832" y="9143"/>
                        <a:pt x="18822" y="9110"/>
                        <a:pt x="18750" y="9009"/>
                      </a:cubicBezTo>
                      <a:cubicBezTo>
                        <a:pt x="18549" y="8779"/>
                        <a:pt x="18414" y="8515"/>
                        <a:pt x="18406" y="8462"/>
                      </a:cubicBezTo>
                      <a:cubicBezTo>
                        <a:pt x="18405" y="8450"/>
                        <a:pt x="18330" y="8428"/>
                        <a:pt x="18320" y="8413"/>
                      </a:cubicBezTo>
                      <a:cubicBezTo>
                        <a:pt x="17733" y="8325"/>
                        <a:pt x="17190" y="8156"/>
                        <a:pt x="17030" y="7915"/>
                      </a:cubicBezTo>
                      <a:cubicBezTo>
                        <a:pt x="16912" y="7738"/>
                        <a:pt x="17232" y="7340"/>
                        <a:pt x="17546" y="7120"/>
                      </a:cubicBezTo>
                      <a:cubicBezTo>
                        <a:pt x="17185" y="6943"/>
                        <a:pt x="16819" y="6724"/>
                        <a:pt x="16944" y="6722"/>
                      </a:cubicBezTo>
                      <a:cubicBezTo>
                        <a:pt x="17084" y="6720"/>
                        <a:pt x="16991" y="6571"/>
                        <a:pt x="16686" y="6374"/>
                      </a:cubicBezTo>
                      <a:cubicBezTo>
                        <a:pt x="15877" y="5851"/>
                        <a:pt x="14865" y="4891"/>
                        <a:pt x="15052" y="4783"/>
                      </a:cubicBezTo>
                      <a:cubicBezTo>
                        <a:pt x="15140" y="4732"/>
                        <a:pt x="14981" y="4454"/>
                        <a:pt x="14708" y="4186"/>
                      </a:cubicBezTo>
                      <a:lnTo>
                        <a:pt x="14622" y="4087"/>
                      </a:lnTo>
                      <a:cubicBezTo>
                        <a:pt x="14442" y="4100"/>
                        <a:pt x="14253" y="4013"/>
                        <a:pt x="14106" y="3789"/>
                      </a:cubicBezTo>
                      <a:cubicBezTo>
                        <a:pt x="13977" y="3592"/>
                        <a:pt x="13887" y="3437"/>
                        <a:pt x="14020" y="3291"/>
                      </a:cubicBezTo>
                      <a:cubicBezTo>
                        <a:pt x="13806" y="3276"/>
                        <a:pt x="13712" y="3226"/>
                        <a:pt x="13762" y="3092"/>
                      </a:cubicBezTo>
                      <a:cubicBezTo>
                        <a:pt x="13778" y="3048"/>
                        <a:pt x="13765" y="2993"/>
                        <a:pt x="13762" y="2943"/>
                      </a:cubicBezTo>
                      <a:cubicBezTo>
                        <a:pt x="13646" y="2816"/>
                        <a:pt x="13452" y="2715"/>
                        <a:pt x="13418" y="2595"/>
                      </a:cubicBezTo>
                      <a:cubicBezTo>
                        <a:pt x="13415" y="2584"/>
                        <a:pt x="13430" y="2559"/>
                        <a:pt x="13418" y="2545"/>
                      </a:cubicBezTo>
                      <a:cubicBezTo>
                        <a:pt x="13386" y="2541"/>
                        <a:pt x="13362" y="2535"/>
                        <a:pt x="13332" y="2545"/>
                      </a:cubicBezTo>
                      <a:cubicBezTo>
                        <a:pt x="13220" y="2586"/>
                        <a:pt x="13037" y="2469"/>
                        <a:pt x="12902" y="2297"/>
                      </a:cubicBezTo>
                      <a:cubicBezTo>
                        <a:pt x="12852" y="2234"/>
                        <a:pt x="12684" y="2170"/>
                        <a:pt x="12558" y="2098"/>
                      </a:cubicBezTo>
                      <a:cubicBezTo>
                        <a:pt x="12296" y="1981"/>
                        <a:pt x="11998" y="1857"/>
                        <a:pt x="11697" y="1750"/>
                      </a:cubicBezTo>
                      <a:cubicBezTo>
                        <a:pt x="11240" y="1624"/>
                        <a:pt x="10644" y="1348"/>
                        <a:pt x="10321" y="1153"/>
                      </a:cubicBezTo>
                      <a:cubicBezTo>
                        <a:pt x="9987" y="951"/>
                        <a:pt x="9546" y="805"/>
                        <a:pt x="9289" y="805"/>
                      </a:cubicBezTo>
                      <a:cubicBezTo>
                        <a:pt x="9014" y="805"/>
                        <a:pt x="8551" y="619"/>
                        <a:pt x="8171" y="407"/>
                      </a:cubicBezTo>
                      <a:cubicBezTo>
                        <a:pt x="7641" y="546"/>
                        <a:pt x="7129" y="352"/>
                        <a:pt x="7053" y="10"/>
                      </a:cubicBezTo>
                      <a:cubicBezTo>
                        <a:pt x="6953" y="39"/>
                        <a:pt x="6857" y="32"/>
                        <a:pt x="6709" y="10"/>
                      </a:cubicBezTo>
                      <a:cubicBezTo>
                        <a:pt x="6605" y="-6"/>
                        <a:pt x="6540" y="1"/>
                        <a:pt x="6451" y="10"/>
                      </a:cubicBezTo>
                      <a:close/>
                    </a:path>
                  </a:pathLst>
                </a:custGeom>
                <a:ln>
                  <a:noFill/>
                </a:ln>
                <a:effectLst/>
              </p:spPr>
            </p:pic>
            <p:pic>
              <p:nvPicPr>
                <p:cNvPr id="444" name="Image" descr="Image"/>
                <p:cNvPicPr>
                  <a:picLocks/>
                </p:cNvPicPr>
                <p:nvPr/>
              </p:nvPicPr>
              <p:blipFill>
                <a:blip r:embed="rId21"/>
                <a:stretch>
                  <a:fillRect/>
                </a:stretch>
              </p:blipFill>
              <p:spPr>
                <a:xfrm>
                  <a:off x="0" y="0"/>
                  <a:ext cx="117577" cy="197224"/>
                </a:xfrm>
                <a:prstGeom prst="rect">
                  <a:avLst/>
                </a:prstGeom>
                <a:effectLst/>
              </p:spPr>
            </p:pic>
          </p:grpSp>
          <p:grpSp>
            <p:nvGrpSpPr>
              <p:cNvPr id="449" name="Image"/>
              <p:cNvGrpSpPr/>
              <p:nvPr/>
            </p:nvGrpSpPr>
            <p:grpSpPr>
              <a:xfrm rot="15553597">
                <a:off x="64422" y="211439"/>
                <a:ext cx="117577" cy="197224"/>
                <a:chOff x="0" y="0"/>
                <a:chExt cx="117576" cy="197223"/>
              </a:xfrm>
            </p:grpSpPr>
            <p:pic>
              <p:nvPicPr>
                <p:cNvPr id="448" name="Image" descr="Image"/>
                <p:cNvPicPr>
                  <a:picLocks noChangeAspect="1"/>
                </p:cNvPicPr>
                <p:nvPr/>
              </p:nvPicPr>
              <p:blipFill>
                <a:blip r:embed="rId20" cstate="print">
                  <a:extLst>
                    <a:ext uri="{28A0092B-C50C-407E-A947-70E740481C1C}">
                      <a14:useLocalDpi xmlns:a14="http://schemas.microsoft.com/office/drawing/2010/main"/>
                    </a:ext>
                  </a:extLst>
                </a:blip>
                <a:srcRect/>
                <a:stretch>
                  <a:fillRect/>
                </a:stretch>
              </p:blipFill>
              <p:spPr>
                <a:xfrm>
                  <a:off x="8980" y="9658"/>
                  <a:ext cx="99635" cy="172320"/>
                </a:xfrm>
                <a:custGeom>
                  <a:avLst/>
                  <a:gdLst/>
                  <a:ahLst/>
                  <a:cxnLst>
                    <a:cxn ang="0">
                      <a:pos x="wd2" y="hd2"/>
                    </a:cxn>
                    <a:cxn ang="5400000">
                      <a:pos x="wd2" y="hd2"/>
                    </a:cxn>
                    <a:cxn ang="10800000">
                      <a:pos x="wd2" y="hd2"/>
                    </a:cxn>
                    <a:cxn ang="16200000">
                      <a:pos x="wd2" y="hd2"/>
                    </a:cxn>
                  </a:cxnLst>
                  <a:rect l="0" t="0" r="r" b="b"/>
                  <a:pathLst>
                    <a:path w="21593" h="21588" extrusionOk="0">
                      <a:moveTo>
                        <a:pt x="6451" y="10"/>
                      </a:moveTo>
                      <a:cubicBezTo>
                        <a:pt x="6361" y="19"/>
                        <a:pt x="6224" y="30"/>
                        <a:pt x="6193" y="59"/>
                      </a:cubicBezTo>
                      <a:cubicBezTo>
                        <a:pt x="6160" y="90"/>
                        <a:pt x="5993" y="143"/>
                        <a:pt x="5763" y="159"/>
                      </a:cubicBezTo>
                      <a:cubicBezTo>
                        <a:pt x="5546" y="174"/>
                        <a:pt x="5281" y="164"/>
                        <a:pt x="4989" y="159"/>
                      </a:cubicBezTo>
                      <a:cubicBezTo>
                        <a:pt x="4386" y="147"/>
                        <a:pt x="3817" y="190"/>
                        <a:pt x="3698" y="258"/>
                      </a:cubicBezTo>
                      <a:cubicBezTo>
                        <a:pt x="3580" y="327"/>
                        <a:pt x="3404" y="388"/>
                        <a:pt x="3268" y="358"/>
                      </a:cubicBezTo>
                      <a:cubicBezTo>
                        <a:pt x="3133" y="328"/>
                        <a:pt x="2855" y="440"/>
                        <a:pt x="2666" y="606"/>
                      </a:cubicBezTo>
                      <a:cubicBezTo>
                        <a:pt x="2643" y="627"/>
                        <a:pt x="2602" y="589"/>
                        <a:pt x="2580" y="606"/>
                      </a:cubicBezTo>
                      <a:cubicBezTo>
                        <a:pt x="2559" y="634"/>
                        <a:pt x="2544" y="671"/>
                        <a:pt x="2494" y="706"/>
                      </a:cubicBezTo>
                      <a:cubicBezTo>
                        <a:pt x="2432" y="750"/>
                        <a:pt x="2376" y="789"/>
                        <a:pt x="2322" y="805"/>
                      </a:cubicBezTo>
                      <a:cubicBezTo>
                        <a:pt x="2307" y="807"/>
                        <a:pt x="2252" y="805"/>
                        <a:pt x="2236" y="805"/>
                      </a:cubicBezTo>
                      <a:cubicBezTo>
                        <a:pt x="2166" y="807"/>
                        <a:pt x="2065" y="797"/>
                        <a:pt x="1978" y="756"/>
                      </a:cubicBezTo>
                      <a:cubicBezTo>
                        <a:pt x="1884" y="714"/>
                        <a:pt x="1869" y="714"/>
                        <a:pt x="1806" y="706"/>
                      </a:cubicBezTo>
                      <a:cubicBezTo>
                        <a:pt x="1682" y="697"/>
                        <a:pt x="1495" y="753"/>
                        <a:pt x="1290" y="855"/>
                      </a:cubicBezTo>
                      <a:cubicBezTo>
                        <a:pt x="1228" y="914"/>
                        <a:pt x="1164" y="966"/>
                        <a:pt x="1204" y="1004"/>
                      </a:cubicBezTo>
                      <a:cubicBezTo>
                        <a:pt x="1268" y="1063"/>
                        <a:pt x="1251" y="1210"/>
                        <a:pt x="1118" y="1302"/>
                      </a:cubicBezTo>
                      <a:cubicBezTo>
                        <a:pt x="833" y="1501"/>
                        <a:pt x="635" y="1437"/>
                        <a:pt x="86" y="1153"/>
                      </a:cubicBezTo>
                      <a:cubicBezTo>
                        <a:pt x="59" y="1145"/>
                        <a:pt x="28" y="1163"/>
                        <a:pt x="0" y="1153"/>
                      </a:cubicBezTo>
                      <a:cubicBezTo>
                        <a:pt x="574" y="1459"/>
                        <a:pt x="691" y="1611"/>
                        <a:pt x="516" y="1800"/>
                      </a:cubicBezTo>
                      <a:cubicBezTo>
                        <a:pt x="392" y="1934"/>
                        <a:pt x="371" y="2347"/>
                        <a:pt x="344" y="2794"/>
                      </a:cubicBezTo>
                      <a:cubicBezTo>
                        <a:pt x="368" y="2971"/>
                        <a:pt x="404" y="3035"/>
                        <a:pt x="430" y="3291"/>
                      </a:cubicBezTo>
                      <a:cubicBezTo>
                        <a:pt x="489" y="3875"/>
                        <a:pt x="506" y="4235"/>
                        <a:pt x="602" y="4634"/>
                      </a:cubicBezTo>
                      <a:cubicBezTo>
                        <a:pt x="618" y="4701"/>
                        <a:pt x="669" y="4816"/>
                        <a:pt x="688" y="4882"/>
                      </a:cubicBezTo>
                      <a:cubicBezTo>
                        <a:pt x="707" y="4898"/>
                        <a:pt x="750" y="4915"/>
                        <a:pt x="774" y="4932"/>
                      </a:cubicBezTo>
                      <a:cubicBezTo>
                        <a:pt x="909" y="5026"/>
                        <a:pt x="930" y="5140"/>
                        <a:pt x="860" y="5181"/>
                      </a:cubicBezTo>
                      <a:cubicBezTo>
                        <a:pt x="834" y="5196"/>
                        <a:pt x="831" y="5313"/>
                        <a:pt x="860" y="5429"/>
                      </a:cubicBezTo>
                      <a:cubicBezTo>
                        <a:pt x="1004" y="5815"/>
                        <a:pt x="1178" y="6162"/>
                        <a:pt x="1462" y="6722"/>
                      </a:cubicBezTo>
                      <a:cubicBezTo>
                        <a:pt x="1728" y="7245"/>
                        <a:pt x="2113" y="7716"/>
                        <a:pt x="2408" y="7866"/>
                      </a:cubicBezTo>
                      <a:cubicBezTo>
                        <a:pt x="3055" y="8193"/>
                        <a:pt x="3269" y="8670"/>
                        <a:pt x="2924" y="8910"/>
                      </a:cubicBezTo>
                      <a:cubicBezTo>
                        <a:pt x="2717" y="9055"/>
                        <a:pt x="2792" y="9155"/>
                        <a:pt x="3010" y="9308"/>
                      </a:cubicBezTo>
                      <a:cubicBezTo>
                        <a:pt x="3164" y="9415"/>
                        <a:pt x="3171" y="9513"/>
                        <a:pt x="3096" y="9556"/>
                      </a:cubicBezTo>
                      <a:cubicBezTo>
                        <a:pt x="3059" y="9578"/>
                        <a:pt x="3125" y="9625"/>
                        <a:pt x="3182" y="9705"/>
                      </a:cubicBezTo>
                      <a:cubicBezTo>
                        <a:pt x="3192" y="9713"/>
                        <a:pt x="3172" y="9747"/>
                        <a:pt x="3182" y="9755"/>
                      </a:cubicBezTo>
                      <a:cubicBezTo>
                        <a:pt x="3237" y="9798"/>
                        <a:pt x="3297" y="9820"/>
                        <a:pt x="3354" y="9855"/>
                      </a:cubicBezTo>
                      <a:cubicBezTo>
                        <a:pt x="3500" y="9943"/>
                        <a:pt x="3543" y="10043"/>
                        <a:pt x="3612" y="10103"/>
                      </a:cubicBezTo>
                      <a:cubicBezTo>
                        <a:pt x="3815" y="10139"/>
                        <a:pt x="4003" y="10183"/>
                        <a:pt x="4042" y="10252"/>
                      </a:cubicBezTo>
                      <a:cubicBezTo>
                        <a:pt x="4087" y="10329"/>
                        <a:pt x="3943" y="10406"/>
                        <a:pt x="3784" y="10501"/>
                      </a:cubicBezTo>
                      <a:cubicBezTo>
                        <a:pt x="3802" y="10515"/>
                        <a:pt x="3850" y="10536"/>
                        <a:pt x="3870" y="10551"/>
                      </a:cubicBezTo>
                      <a:cubicBezTo>
                        <a:pt x="3966" y="10617"/>
                        <a:pt x="3947" y="10697"/>
                        <a:pt x="3956" y="10749"/>
                      </a:cubicBezTo>
                      <a:cubicBezTo>
                        <a:pt x="4093" y="10779"/>
                        <a:pt x="4164" y="10843"/>
                        <a:pt x="4129" y="11098"/>
                      </a:cubicBezTo>
                      <a:cubicBezTo>
                        <a:pt x="4125" y="11125"/>
                        <a:pt x="4130" y="11172"/>
                        <a:pt x="4129" y="11197"/>
                      </a:cubicBezTo>
                      <a:cubicBezTo>
                        <a:pt x="4447" y="11252"/>
                        <a:pt x="4563" y="11296"/>
                        <a:pt x="4473" y="11495"/>
                      </a:cubicBezTo>
                      <a:cubicBezTo>
                        <a:pt x="4455" y="11535"/>
                        <a:pt x="4387" y="11639"/>
                        <a:pt x="4387" y="11694"/>
                      </a:cubicBezTo>
                      <a:cubicBezTo>
                        <a:pt x="4420" y="11711"/>
                        <a:pt x="4433" y="11728"/>
                        <a:pt x="4473" y="11744"/>
                      </a:cubicBezTo>
                      <a:cubicBezTo>
                        <a:pt x="4720" y="11844"/>
                        <a:pt x="4879" y="11984"/>
                        <a:pt x="4817" y="12042"/>
                      </a:cubicBezTo>
                      <a:cubicBezTo>
                        <a:pt x="4755" y="12100"/>
                        <a:pt x="4891" y="12151"/>
                        <a:pt x="5075" y="12191"/>
                      </a:cubicBezTo>
                      <a:lnTo>
                        <a:pt x="5161" y="12142"/>
                      </a:lnTo>
                      <a:cubicBezTo>
                        <a:pt x="5431" y="11934"/>
                        <a:pt x="5674" y="11885"/>
                        <a:pt x="5935" y="11943"/>
                      </a:cubicBezTo>
                      <a:cubicBezTo>
                        <a:pt x="6241" y="12011"/>
                        <a:pt x="6232" y="12044"/>
                        <a:pt x="6021" y="12191"/>
                      </a:cubicBezTo>
                      <a:cubicBezTo>
                        <a:pt x="5875" y="12293"/>
                        <a:pt x="5852" y="12462"/>
                        <a:pt x="5935" y="12539"/>
                      </a:cubicBezTo>
                      <a:cubicBezTo>
                        <a:pt x="6018" y="12617"/>
                        <a:pt x="5968" y="12806"/>
                        <a:pt x="5763" y="12937"/>
                      </a:cubicBezTo>
                      <a:cubicBezTo>
                        <a:pt x="5674" y="12994"/>
                        <a:pt x="5548" y="13026"/>
                        <a:pt x="5505" y="13086"/>
                      </a:cubicBezTo>
                      <a:cubicBezTo>
                        <a:pt x="5526" y="13134"/>
                        <a:pt x="5538" y="13185"/>
                        <a:pt x="5505" y="13236"/>
                      </a:cubicBezTo>
                      <a:cubicBezTo>
                        <a:pt x="5440" y="13333"/>
                        <a:pt x="5599" y="13506"/>
                        <a:pt x="5849" y="13584"/>
                      </a:cubicBezTo>
                      <a:cubicBezTo>
                        <a:pt x="6097" y="13661"/>
                        <a:pt x="6259" y="13744"/>
                        <a:pt x="6193" y="13782"/>
                      </a:cubicBezTo>
                      <a:cubicBezTo>
                        <a:pt x="6126" y="13821"/>
                        <a:pt x="6162" y="13954"/>
                        <a:pt x="6279" y="14081"/>
                      </a:cubicBezTo>
                      <a:cubicBezTo>
                        <a:pt x="6418" y="14231"/>
                        <a:pt x="6423" y="14328"/>
                        <a:pt x="6279" y="14379"/>
                      </a:cubicBezTo>
                      <a:cubicBezTo>
                        <a:pt x="5991" y="14482"/>
                        <a:pt x="5990" y="15022"/>
                        <a:pt x="6279" y="15125"/>
                      </a:cubicBezTo>
                      <a:cubicBezTo>
                        <a:pt x="6402" y="15169"/>
                        <a:pt x="6439" y="15303"/>
                        <a:pt x="6365" y="15374"/>
                      </a:cubicBezTo>
                      <a:cubicBezTo>
                        <a:pt x="6289" y="15445"/>
                        <a:pt x="6394" y="15446"/>
                        <a:pt x="6623" y="15423"/>
                      </a:cubicBezTo>
                      <a:cubicBezTo>
                        <a:pt x="6907" y="15395"/>
                        <a:pt x="7051" y="15494"/>
                        <a:pt x="7053" y="15672"/>
                      </a:cubicBezTo>
                      <a:cubicBezTo>
                        <a:pt x="7054" y="15812"/>
                        <a:pt x="7154" y="16058"/>
                        <a:pt x="7311" y="16219"/>
                      </a:cubicBezTo>
                      <a:cubicBezTo>
                        <a:pt x="7468" y="16379"/>
                        <a:pt x="7606" y="16611"/>
                        <a:pt x="7569" y="16766"/>
                      </a:cubicBezTo>
                      <a:cubicBezTo>
                        <a:pt x="7515" y="16989"/>
                        <a:pt x="7562" y="17053"/>
                        <a:pt x="7999" y="17064"/>
                      </a:cubicBezTo>
                      <a:cubicBezTo>
                        <a:pt x="8909" y="17087"/>
                        <a:pt x="9049" y="17103"/>
                        <a:pt x="8773" y="17263"/>
                      </a:cubicBezTo>
                      <a:cubicBezTo>
                        <a:pt x="8436" y="17458"/>
                        <a:pt x="8353" y="18163"/>
                        <a:pt x="8687" y="18357"/>
                      </a:cubicBezTo>
                      <a:cubicBezTo>
                        <a:pt x="8873" y="18465"/>
                        <a:pt x="8950" y="18581"/>
                        <a:pt x="8773" y="18705"/>
                      </a:cubicBezTo>
                      <a:cubicBezTo>
                        <a:pt x="8493" y="18900"/>
                        <a:pt x="8659" y="19103"/>
                        <a:pt x="9117" y="19103"/>
                      </a:cubicBezTo>
                      <a:cubicBezTo>
                        <a:pt x="9481" y="19103"/>
                        <a:pt x="9850" y="19790"/>
                        <a:pt x="9547" y="19898"/>
                      </a:cubicBezTo>
                      <a:cubicBezTo>
                        <a:pt x="9262" y="20000"/>
                        <a:pt x="10718" y="20778"/>
                        <a:pt x="11697" y="21042"/>
                      </a:cubicBezTo>
                      <a:cubicBezTo>
                        <a:pt x="12147" y="21163"/>
                        <a:pt x="12694" y="21335"/>
                        <a:pt x="12902" y="21440"/>
                      </a:cubicBezTo>
                      <a:cubicBezTo>
                        <a:pt x="13147" y="21563"/>
                        <a:pt x="13555" y="21594"/>
                        <a:pt x="13934" y="21539"/>
                      </a:cubicBezTo>
                      <a:cubicBezTo>
                        <a:pt x="14382" y="21474"/>
                        <a:pt x="14643" y="21486"/>
                        <a:pt x="14794" y="21589"/>
                      </a:cubicBezTo>
                      <a:cubicBezTo>
                        <a:pt x="14806" y="21527"/>
                        <a:pt x="14816" y="21472"/>
                        <a:pt x="14794" y="21440"/>
                      </a:cubicBezTo>
                      <a:cubicBezTo>
                        <a:pt x="14632" y="21196"/>
                        <a:pt x="17310" y="20374"/>
                        <a:pt x="17546" y="20594"/>
                      </a:cubicBezTo>
                      <a:cubicBezTo>
                        <a:pt x="17711" y="20749"/>
                        <a:pt x="18453" y="20560"/>
                        <a:pt x="19352" y="20147"/>
                      </a:cubicBezTo>
                      <a:cubicBezTo>
                        <a:pt x="19394" y="20128"/>
                        <a:pt x="19394" y="20114"/>
                        <a:pt x="19438" y="20097"/>
                      </a:cubicBezTo>
                      <a:cubicBezTo>
                        <a:pt x="19229" y="19954"/>
                        <a:pt x="19355" y="19824"/>
                        <a:pt x="19868" y="19600"/>
                      </a:cubicBezTo>
                      <a:cubicBezTo>
                        <a:pt x="20514" y="19318"/>
                        <a:pt x="20538" y="19207"/>
                        <a:pt x="20557" y="17810"/>
                      </a:cubicBezTo>
                      <a:cubicBezTo>
                        <a:pt x="20567" y="16990"/>
                        <a:pt x="20707" y="16270"/>
                        <a:pt x="20815" y="16169"/>
                      </a:cubicBezTo>
                      <a:cubicBezTo>
                        <a:pt x="20922" y="16068"/>
                        <a:pt x="20907" y="15786"/>
                        <a:pt x="20815" y="15572"/>
                      </a:cubicBezTo>
                      <a:cubicBezTo>
                        <a:pt x="20722" y="15359"/>
                        <a:pt x="20738" y="15133"/>
                        <a:pt x="20901" y="15075"/>
                      </a:cubicBezTo>
                      <a:cubicBezTo>
                        <a:pt x="21105" y="15002"/>
                        <a:pt x="21087" y="14806"/>
                        <a:pt x="20815" y="14429"/>
                      </a:cubicBezTo>
                      <a:cubicBezTo>
                        <a:pt x="20399" y="13854"/>
                        <a:pt x="20680" y="13570"/>
                        <a:pt x="21331" y="13882"/>
                      </a:cubicBezTo>
                      <a:cubicBezTo>
                        <a:pt x="21365" y="13898"/>
                        <a:pt x="21381" y="13919"/>
                        <a:pt x="21417" y="13932"/>
                      </a:cubicBezTo>
                      <a:cubicBezTo>
                        <a:pt x="21451" y="13825"/>
                        <a:pt x="21546" y="13688"/>
                        <a:pt x="21589" y="13584"/>
                      </a:cubicBezTo>
                      <a:cubicBezTo>
                        <a:pt x="21600" y="13556"/>
                        <a:pt x="21584" y="13561"/>
                        <a:pt x="21589" y="13534"/>
                      </a:cubicBezTo>
                      <a:cubicBezTo>
                        <a:pt x="21578" y="13442"/>
                        <a:pt x="21512" y="13402"/>
                        <a:pt x="21503" y="13335"/>
                      </a:cubicBezTo>
                      <a:cubicBezTo>
                        <a:pt x="21481" y="13299"/>
                        <a:pt x="21456" y="13250"/>
                        <a:pt x="21417" y="13236"/>
                      </a:cubicBezTo>
                      <a:cubicBezTo>
                        <a:pt x="21298" y="13193"/>
                        <a:pt x="21344" y="13019"/>
                        <a:pt x="21417" y="12887"/>
                      </a:cubicBezTo>
                      <a:cubicBezTo>
                        <a:pt x="21441" y="12844"/>
                        <a:pt x="21421" y="12799"/>
                        <a:pt x="21417" y="12738"/>
                      </a:cubicBezTo>
                      <a:cubicBezTo>
                        <a:pt x="21403" y="12702"/>
                        <a:pt x="21344" y="12730"/>
                        <a:pt x="21331" y="12689"/>
                      </a:cubicBezTo>
                      <a:cubicBezTo>
                        <a:pt x="21276" y="12515"/>
                        <a:pt x="21082" y="12300"/>
                        <a:pt x="20901" y="12241"/>
                      </a:cubicBezTo>
                      <a:cubicBezTo>
                        <a:pt x="20720" y="12183"/>
                        <a:pt x="20664" y="12103"/>
                        <a:pt x="20729" y="12042"/>
                      </a:cubicBezTo>
                      <a:cubicBezTo>
                        <a:pt x="20815" y="11961"/>
                        <a:pt x="20666" y="11664"/>
                        <a:pt x="20471" y="11346"/>
                      </a:cubicBezTo>
                      <a:cubicBezTo>
                        <a:pt x="20430" y="11294"/>
                        <a:pt x="20427" y="11249"/>
                        <a:pt x="20384" y="11197"/>
                      </a:cubicBezTo>
                      <a:cubicBezTo>
                        <a:pt x="20116" y="10866"/>
                        <a:pt x="19856" y="10543"/>
                        <a:pt x="19696" y="10451"/>
                      </a:cubicBezTo>
                      <a:cubicBezTo>
                        <a:pt x="19503" y="10339"/>
                        <a:pt x="19333" y="10226"/>
                        <a:pt x="19352" y="10153"/>
                      </a:cubicBezTo>
                      <a:cubicBezTo>
                        <a:pt x="19235" y="10019"/>
                        <a:pt x="19196" y="9871"/>
                        <a:pt x="19180" y="9755"/>
                      </a:cubicBezTo>
                      <a:cubicBezTo>
                        <a:pt x="19169" y="9669"/>
                        <a:pt x="19068" y="9576"/>
                        <a:pt x="19008" y="9457"/>
                      </a:cubicBezTo>
                      <a:cubicBezTo>
                        <a:pt x="18964" y="9394"/>
                        <a:pt x="18973" y="9323"/>
                        <a:pt x="18922" y="9258"/>
                      </a:cubicBezTo>
                      <a:cubicBezTo>
                        <a:pt x="18832" y="9143"/>
                        <a:pt x="18822" y="9110"/>
                        <a:pt x="18750" y="9009"/>
                      </a:cubicBezTo>
                      <a:cubicBezTo>
                        <a:pt x="18549" y="8779"/>
                        <a:pt x="18414" y="8515"/>
                        <a:pt x="18406" y="8462"/>
                      </a:cubicBezTo>
                      <a:cubicBezTo>
                        <a:pt x="18405" y="8450"/>
                        <a:pt x="18330" y="8428"/>
                        <a:pt x="18320" y="8413"/>
                      </a:cubicBezTo>
                      <a:cubicBezTo>
                        <a:pt x="17733" y="8325"/>
                        <a:pt x="17190" y="8156"/>
                        <a:pt x="17030" y="7915"/>
                      </a:cubicBezTo>
                      <a:cubicBezTo>
                        <a:pt x="16912" y="7738"/>
                        <a:pt x="17232" y="7340"/>
                        <a:pt x="17546" y="7120"/>
                      </a:cubicBezTo>
                      <a:cubicBezTo>
                        <a:pt x="17185" y="6943"/>
                        <a:pt x="16819" y="6724"/>
                        <a:pt x="16944" y="6722"/>
                      </a:cubicBezTo>
                      <a:cubicBezTo>
                        <a:pt x="17084" y="6720"/>
                        <a:pt x="16991" y="6571"/>
                        <a:pt x="16686" y="6374"/>
                      </a:cubicBezTo>
                      <a:cubicBezTo>
                        <a:pt x="15877" y="5851"/>
                        <a:pt x="14865" y="4891"/>
                        <a:pt x="15052" y="4783"/>
                      </a:cubicBezTo>
                      <a:cubicBezTo>
                        <a:pt x="15140" y="4732"/>
                        <a:pt x="14981" y="4454"/>
                        <a:pt x="14708" y="4186"/>
                      </a:cubicBezTo>
                      <a:lnTo>
                        <a:pt x="14622" y="4087"/>
                      </a:lnTo>
                      <a:cubicBezTo>
                        <a:pt x="14442" y="4100"/>
                        <a:pt x="14253" y="4013"/>
                        <a:pt x="14106" y="3789"/>
                      </a:cubicBezTo>
                      <a:cubicBezTo>
                        <a:pt x="13977" y="3592"/>
                        <a:pt x="13887" y="3437"/>
                        <a:pt x="14020" y="3291"/>
                      </a:cubicBezTo>
                      <a:cubicBezTo>
                        <a:pt x="13806" y="3276"/>
                        <a:pt x="13712" y="3226"/>
                        <a:pt x="13762" y="3092"/>
                      </a:cubicBezTo>
                      <a:cubicBezTo>
                        <a:pt x="13778" y="3048"/>
                        <a:pt x="13765" y="2993"/>
                        <a:pt x="13762" y="2943"/>
                      </a:cubicBezTo>
                      <a:cubicBezTo>
                        <a:pt x="13646" y="2816"/>
                        <a:pt x="13452" y="2715"/>
                        <a:pt x="13418" y="2595"/>
                      </a:cubicBezTo>
                      <a:cubicBezTo>
                        <a:pt x="13415" y="2584"/>
                        <a:pt x="13430" y="2559"/>
                        <a:pt x="13418" y="2545"/>
                      </a:cubicBezTo>
                      <a:cubicBezTo>
                        <a:pt x="13386" y="2541"/>
                        <a:pt x="13362" y="2535"/>
                        <a:pt x="13332" y="2545"/>
                      </a:cubicBezTo>
                      <a:cubicBezTo>
                        <a:pt x="13220" y="2586"/>
                        <a:pt x="13037" y="2469"/>
                        <a:pt x="12902" y="2297"/>
                      </a:cubicBezTo>
                      <a:cubicBezTo>
                        <a:pt x="12852" y="2234"/>
                        <a:pt x="12684" y="2170"/>
                        <a:pt x="12558" y="2098"/>
                      </a:cubicBezTo>
                      <a:cubicBezTo>
                        <a:pt x="12296" y="1981"/>
                        <a:pt x="11998" y="1857"/>
                        <a:pt x="11697" y="1750"/>
                      </a:cubicBezTo>
                      <a:cubicBezTo>
                        <a:pt x="11240" y="1624"/>
                        <a:pt x="10644" y="1348"/>
                        <a:pt x="10321" y="1153"/>
                      </a:cubicBezTo>
                      <a:cubicBezTo>
                        <a:pt x="9987" y="951"/>
                        <a:pt x="9546" y="805"/>
                        <a:pt x="9289" y="805"/>
                      </a:cubicBezTo>
                      <a:cubicBezTo>
                        <a:pt x="9014" y="805"/>
                        <a:pt x="8551" y="619"/>
                        <a:pt x="8171" y="407"/>
                      </a:cubicBezTo>
                      <a:cubicBezTo>
                        <a:pt x="7641" y="546"/>
                        <a:pt x="7129" y="352"/>
                        <a:pt x="7053" y="10"/>
                      </a:cubicBezTo>
                      <a:cubicBezTo>
                        <a:pt x="6953" y="39"/>
                        <a:pt x="6857" y="32"/>
                        <a:pt x="6709" y="10"/>
                      </a:cubicBezTo>
                      <a:cubicBezTo>
                        <a:pt x="6605" y="-6"/>
                        <a:pt x="6540" y="1"/>
                        <a:pt x="6451" y="10"/>
                      </a:cubicBezTo>
                      <a:close/>
                    </a:path>
                  </a:pathLst>
                </a:custGeom>
                <a:ln>
                  <a:noFill/>
                </a:ln>
                <a:effectLst/>
              </p:spPr>
            </p:pic>
            <p:pic>
              <p:nvPicPr>
                <p:cNvPr id="447" name="Image" descr="Image"/>
                <p:cNvPicPr>
                  <a:picLocks/>
                </p:cNvPicPr>
                <p:nvPr/>
              </p:nvPicPr>
              <p:blipFill>
                <a:blip r:embed="rId21"/>
                <a:stretch>
                  <a:fillRect/>
                </a:stretch>
              </p:blipFill>
              <p:spPr>
                <a:xfrm>
                  <a:off x="0" y="0"/>
                  <a:ext cx="117577" cy="197224"/>
                </a:xfrm>
                <a:prstGeom prst="rect">
                  <a:avLst/>
                </a:prstGeom>
                <a:effectLst/>
              </p:spPr>
            </p:pic>
          </p:grpSp>
          <p:grpSp>
            <p:nvGrpSpPr>
              <p:cNvPr id="452" name="Image"/>
              <p:cNvGrpSpPr/>
              <p:nvPr/>
            </p:nvGrpSpPr>
            <p:grpSpPr>
              <a:xfrm rot="6511922" flipH="1">
                <a:off x="245597" y="163901"/>
                <a:ext cx="90590" cy="150792"/>
                <a:chOff x="0" y="0"/>
                <a:chExt cx="90588" cy="150790"/>
              </a:xfrm>
            </p:grpSpPr>
            <p:pic>
              <p:nvPicPr>
                <p:cNvPr id="451" name="Image" descr="Image"/>
                <p:cNvPicPr>
                  <a:picLocks noChangeAspect="1"/>
                </p:cNvPicPr>
                <p:nvPr/>
              </p:nvPicPr>
              <p:blipFill>
                <a:blip r:embed="rId22" cstate="print">
                  <a:extLst>
                    <a:ext uri="{28A0092B-C50C-407E-A947-70E740481C1C}">
                      <a14:useLocalDpi xmlns:a14="http://schemas.microsoft.com/office/drawing/2010/main"/>
                    </a:ext>
                  </a:extLst>
                </a:blip>
                <a:srcRect/>
                <a:stretch>
                  <a:fillRect/>
                </a:stretch>
              </p:blipFill>
              <p:spPr>
                <a:xfrm>
                  <a:off x="8980" y="9679"/>
                  <a:ext cx="72643" cy="125865"/>
                </a:xfrm>
                <a:custGeom>
                  <a:avLst/>
                  <a:gdLst/>
                  <a:ahLst/>
                  <a:cxnLst>
                    <a:cxn ang="0">
                      <a:pos x="wd2" y="hd2"/>
                    </a:cxn>
                    <a:cxn ang="5400000">
                      <a:pos x="wd2" y="hd2"/>
                    </a:cxn>
                    <a:cxn ang="10800000">
                      <a:pos x="wd2" y="hd2"/>
                    </a:cxn>
                    <a:cxn ang="16200000">
                      <a:pos x="wd2" y="hd2"/>
                    </a:cxn>
                  </a:cxnLst>
                  <a:rect l="0" t="0" r="r" b="b"/>
                  <a:pathLst>
                    <a:path w="21593" h="21594" extrusionOk="0">
                      <a:moveTo>
                        <a:pt x="6370" y="10"/>
                      </a:moveTo>
                      <a:cubicBezTo>
                        <a:pt x="6281" y="19"/>
                        <a:pt x="6284" y="48"/>
                        <a:pt x="6252" y="78"/>
                      </a:cubicBezTo>
                      <a:cubicBezTo>
                        <a:pt x="6220" y="108"/>
                        <a:pt x="6011" y="130"/>
                        <a:pt x="5781" y="146"/>
                      </a:cubicBezTo>
                      <a:cubicBezTo>
                        <a:pt x="5564" y="161"/>
                        <a:pt x="5247" y="151"/>
                        <a:pt x="4955" y="146"/>
                      </a:cubicBezTo>
                      <a:cubicBezTo>
                        <a:pt x="4352" y="134"/>
                        <a:pt x="3776" y="214"/>
                        <a:pt x="3657" y="282"/>
                      </a:cubicBezTo>
                      <a:cubicBezTo>
                        <a:pt x="3538" y="351"/>
                        <a:pt x="3321" y="380"/>
                        <a:pt x="3185" y="350"/>
                      </a:cubicBezTo>
                      <a:cubicBezTo>
                        <a:pt x="3050" y="320"/>
                        <a:pt x="2784" y="456"/>
                        <a:pt x="2595" y="622"/>
                      </a:cubicBezTo>
                      <a:cubicBezTo>
                        <a:pt x="2574" y="650"/>
                        <a:pt x="2527" y="656"/>
                        <a:pt x="2477" y="691"/>
                      </a:cubicBezTo>
                      <a:cubicBezTo>
                        <a:pt x="2415" y="734"/>
                        <a:pt x="2413" y="743"/>
                        <a:pt x="2359" y="759"/>
                      </a:cubicBezTo>
                      <a:cubicBezTo>
                        <a:pt x="2344" y="764"/>
                        <a:pt x="2257" y="824"/>
                        <a:pt x="2241" y="827"/>
                      </a:cubicBezTo>
                      <a:cubicBezTo>
                        <a:pt x="2171" y="829"/>
                        <a:pt x="2092" y="800"/>
                        <a:pt x="2006" y="759"/>
                      </a:cubicBezTo>
                      <a:cubicBezTo>
                        <a:pt x="1912" y="717"/>
                        <a:pt x="1832" y="699"/>
                        <a:pt x="1770" y="691"/>
                      </a:cubicBezTo>
                      <a:cubicBezTo>
                        <a:pt x="1646" y="682"/>
                        <a:pt x="1503" y="793"/>
                        <a:pt x="1298" y="895"/>
                      </a:cubicBezTo>
                      <a:cubicBezTo>
                        <a:pt x="1236" y="954"/>
                        <a:pt x="1139" y="993"/>
                        <a:pt x="1180" y="1031"/>
                      </a:cubicBezTo>
                      <a:cubicBezTo>
                        <a:pt x="1243" y="1090"/>
                        <a:pt x="1195" y="1211"/>
                        <a:pt x="1062" y="1303"/>
                      </a:cubicBezTo>
                      <a:cubicBezTo>
                        <a:pt x="776" y="1502"/>
                        <a:pt x="667" y="1450"/>
                        <a:pt x="118" y="1167"/>
                      </a:cubicBezTo>
                      <a:cubicBezTo>
                        <a:pt x="91" y="1159"/>
                        <a:pt x="28" y="1177"/>
                        <a:pt x="0" y="1167"/>
                      </a:cubicBezTo>
                      <a:cubicBezTo>
                        <a:pt x="574" y="1473"/>
                        <a:pt x="647" y="1660"/>
                        <a:pt x="472" y="1848"/>
                      </a:cubicBezTo>
                      <a:cubicBezTo>
                        <a:pt x="348" y="1982"/>
                        <a:pt x="381" y="2355"/>
                        <a:pt x="354" y="2801"/>
                      </a:cubicBezTo>
                      <a:cubicBezTo>
                        <a:pt x="378" y="2978"/>
                        <a:pt x="328" y="3022"/>
                        <a:pt x="354" y="3278"/>
                      </a:cubicBezTo>
                      <a:cubicBezTo>
                        <a:pt x="413" y="3861"/>
                        <a:pt x="494" y="4242"/>
                        <a:pt x="590" y="4640"/>
                      </a:cubicBezTo>
                      <a:cubicBezTo>
                        <a:pt x="606" y="4707"/>
                        <a:pt x="689" y="4846"/>
                        <a:pt x="708" y="4912"/>
                      </a:cubicBezTo>
                      <a:cubicBezTo>
                        <a:pt x="843" y="5006"/>
                        <a:pt x="895" y="5144"/>
                        <a:pt x="826" y="5184"/>
                      </a:cubicBezTo>
                      <a:cubicBezTo>
                        <a:pt x="800" y="5200"/>
                        <a:pt x="796" y="5273"/>
                        <a:pt x="826" y="5389"/>
                      </a:cubicBezTo>
                      <a:cubicBezTo>
                        <a:pt x="970" y="5774"/>
                        <a:pt x="1131" y="6192"/>
                        <a:pt x="1416" y="6751"/>
                      </a:cubicBezTo>
                      <a:cubicBezTo>
                        <a:pt x="1681" y="7272"/>
                        <a:pt x="2064" y="7691"/>
                        <a:pt x="2359" y="7840"/>
                      </a:cubicBezTo>
                      <a:cubicBezTo>
                        <a:pt x="3006" y="8167"/>
                        <a:pt x="3294" y="8622"/>
                        <a:pt x="2949" y="8861"/>
                      </a:cubicBezTo>
                      <a:cubicBezTo>
                        <a:pt x="2742" y="9006"/>
                        <a:pt x="2731" y="9118"/>
                        <a:pt x="2949" y="9270"/>
                      </a:cubicBezTo>
                      <a:cubicBezTo>
                        <a:pt x="3103" y="9377"/>
                        <a:pt x="3142" y="9499"/>
                        <a:pt x="3067" y="9542"/>
                      </a:cubicBezTo>
                      <a:cubicBezTo>
                        <a:pt x="3030" y="9564"/>
                        <a:pt x="3128" y="9598"/>
                        <a:pt x="3185" y="9678"/>
                      </a:cubicBezTo>
                      <a:cubicBezTo>
                        <a:pt x="3195" y="9686"/>
                        <a:pt x="3175" y="9739"/>
                        <a:pt x="3185" y="9746"/>
                      </a:cubicBezTo>
                      <a:cubicBezTo>
                        <a:pt x="3240" y="9789"/>
                        <a:pt x="3246" y="9848"/>
                        <a:pt x="3303" y="9883"/>
                      </a:cubicBezTo>
                      <a:cubicBezTo>
                        <a:pt x="3449" y="9971"/>
                        <a:pt x="3470" y="10027"/>
                        <a:pt x="3539" y="10087"/>
                      </a:cubicBezTo>
                      <a:cubicBezTo>
                        <a:pt x="3742" y="10123"/>
                        <a:pt x="3971" y="10154"/>
                        <a:pt x="4011" y="10223"/>
                      </a:cubicBezTo>
                      <a:cubicBezTo>
                        <a:pt x="4055" y="10300"/>
                        <a:pt x="3934" y="10400"/>
                        <a:pt x="3775" y="10495"/>
                      </a:cubicBezTo>
                      <a:cubicBezTo>
                        <a:pt x="3792" y="10509"/>
                        <a:pt x="3754" y="10549"/>
                        <a:pt x="3775" y="10564"/>
                      </a:cubicBezTo>
                      <a:cubicBezTo>
                        <a:pt x="3871" y="10630"/>
                        <a:pt x="4002" y="10647"/>
                        <a:pt x="4011" y="10700"/>
                      </a:cubicBezTo>
                      <a:cubicBezTo>
                        <a:pt x="4147" y="10729"/>
                        <a:pt x="4164" y="10854"/>
                        <a:pt x="4129" y="11108"/>
                      </a:cubicBezTo>
                      <a:cubicBezTo>
                        <a:pt x="4125" y="11136"/>
                        <a:pt x="4131" y="11151"/>
                        <a:pt x="4129" y="11176"/>
                      </a:cubicBezTo>
                      <a:cubicBezTo>
                        <a:pt x="4447" y="11231"/>
                        <a:pt x="4455" y="11318"/>
                        <a:pt x="4365" y="11517"/>
                      </a:cubicBezTo>
                      <a:cubicBezTo>
                        <a:pt x="4347" y="11557"/>
                        <a:pt x="4365" y="11598"/>
                        <a:pt x="4365" y="11653"/>
                      </a:cubicBezTo>
                      <a:cubicBezTo>
                        <a:pt x="4398" y="11670"/>
                        <a:pt x="4443" y="11705"/>
                        <a:pt x="4483" y="11721"/>
                      </a:cubicBezTo>
                      <a:cubicBezTo>
                        <a:pt x="4730" y="11821"/>
                        <a:pt x="4899" y="11935"/>
                        <a:pt x="4837" y="11993"/>
                      </a:cubicBezTo>
                      <a:cubicBezTo>
                        <a:pt x="4775" y="12051"/>
                        <a:pt x="4889" y="12157"/>
                        <a:pt x="5073" y="12198"/>
                      </a:cubicBezTo>
                      <a:lnTo>
                        <a:pt x="5191" y="12130"/>
                      </a:lnTo>
                      <a:cubicBezTo>
                        <a:pt x="5461" y="11923"/>
                        <a:pt x="5638" y="11868"/>
                        <a:pt x="5899" y="11925"/>
                      </a:cubicBezTo>
                      <a:cubicBezTo>
                        <a:pt x="6205" y="11993"/>
                        <a:pt x="6228" y="12051"/>
                        <a:pt x="6017" y="12198"/>
                      </a:cubicBezTo>
                      <a:cubicBezTo>
                        <a:pt x="5871" y="12299"/>
                        <a:pt x="5816" y="12460"/>
                        <a:pt x="5899" y="12538"/>
                      </a:cubicBezTo>
                      <a:cubicBezTo>
                        <a:pt x="5981" y="12616"/>
                        <a:pt x="5868" y="12747"/>
                        <a:pt x="5663" y="12879"/>
                      </a:cubicBezTo>
                      <a:cubicBezTo>
                        <a:pt x="5574" y="12935"/>
                        <a:pt x="5588" y="13022"/>
                        <a:pt x="5545" y="13083"/>
                      </a:cubicBezTo>
                      <a:cubicBezTo>
                        <a:pt x="5566" y="13130"/>
                        <a:pt x="5578" y="13169"/>
                        <a:pt x="5545" y="13219"/>
                      </a:cubicBezTo>
                      <a:cubicBezTo>
                        <a:pt x="5480" y="13316"/>
                        <a:pt x="5649" y="13482"/>
                        <a:pt x="5899" y="13559"/>
                      </a:cubicBezTo>
                      <a:cubicBezTo>
                        <a:pt x="6147" y="13636"/>
                        <a:pt x="6201" y="13725"/>
                        <a:pt x="6134" y="13764"/>
                      </a:cubicBezTo>
                      <a:cubicBezTo>
                        <a:pt x="6068" y="13802"/>
                        <a:pt x="6135" y="13909"/>
                        <a:pt x="6252" y="14036"/>
                      </a:cubicBezTo>
                      <a:cubicBezTo>
                        <a:pt x="6392" y="14186"/>
                        <a:pt x="6397" y="14325"/>
                        <a:pt x="6252" y="14377"/>
                      </a:cubicBezTo>
                      <a:cubicBezTo>
                        <a:pt x="5964" y="14479"/>
                        <a:pt x="5964" y="15022"/>
                        <a:pt x="6252" y="15126"/>
                      </a:cubicBezTo>
                      <a:cubicBezTo>
                        <a:pt x="6376" y="15170"/>
                        <a:pt x="6445" y="15260"/>
                        <a:pt x="6370" y="15330"/>
                      </a:cubicBezTo>
                      <a:cubicBezTo>
                        <a:pt x="6294" y="15401"/>
                        <a:pt x="6378" y="15420"/>
                        <a:pt x="6606" y="15398"/>
                      </a:cubicBezTo>
                      <a:cubicBezTo>
                        <a:pt x="6890" y="15370"/>
                        <a:pt x="7077" y="15493"/>
                        <a:pt x="7078" y="15670"/>
                      </a:cubicBezTo>
                      <a:cubicBezTo>
                        <a:pt x="7079" y="15810"/>
                        <a:pt x="7157" y="16055"/>
                        <a:pt x="7314" y="16215"/>
                      </a:cubicBezTo>
                      <a:cubicBezTo>
                        <a:pt x="7471" y="16375"/>
                        <a:pt x="7587" y="16605"/>
                        <a:pt x="7550" y="16760"/>
                      </a:cubicBezTo>
                      <a:cubicBezTo>
                        <a:pt x="7497" y="16983"/>
                        <a:pt x="7586" y="17021"/>
                        <a:pt x="8022" y="17032"/>
                      </a:cubicBezTo>
                      <a:cubicBezTo>
                        <a:pt x="8932" y="17055"/>
                        <a:pt x="9006" y="17077"/>
                        <a:pt x="8730" y="17236"/>
                      </a:cubicBezTo>
                      <a:cubicBezTo>
                        <a:pt x="8393" y="17431"/>
                        <a:pt x="8396" y="18133"/>
                        <a:pt x="8730" y="18326"/>
                      </a:cubicBezTo>
                      <a:cubicBezTo>
                        <a:pt x="8916" y="18433"/>
                        <a:pt x="8907" y="18543"/>
                        <a:pt x="8730" y="18666"/>
                      </a:cubicBezTo>
                      <a:cubicBezTo>
                        <a:pt x="8450" y="18861"/>
                        <a:pt x="8626" y="19075"/>
                        <a:pt x="9084" y="19075"/>
                      </a:cubicBezTo>
                      <a:cubicBezTo>
                        <a:pt x="9447" y="19075"/>
                        <a:pt x="9858" y="19716"/>
                        <a:pt x="9556" y="19824"/>
                      </a:cubicBezTo>
                      <a:cubicBezTo>
                        <a:pt x="9271" y="19925"/>
                        <a:pt x="10700" y="20718"/>
                        <a:pt x="11679" y="20981"/>
                      </a:cubicBezTo>
                      <a:cubicBezTo>
                        <a:pt x="12129" y="21102"/>
                        <a:pt x="12652" y="21285"/>
                        <a:pt x="12859" y="21390"/>
                      </a:cubicBezTo>
                      <a:cubicBezTo>
                        <a:pt x="13104" y="21513"/>
                        <a:pt x="13542" y="21581"/>
                        <a:pt x="13921" y="21526"/>
                      </a:cubicBezTo>
                      <a:cubicBezTo>
                        <a:pt x="14369" y="21461"/>
                        <a:pt x="14595" y="21491"/>
                        <a:pt x="14746" y="21594"/>
                      </a:cubicBezTo>
                      <a:cubicBezTo>
                        <a:pt x="14759" y="21533"/>
                        <a:pt x="14768" y="21423"/>
                        <a:pt x="14746" y="21390"/>
                      </a:cubicBezTo>
                      <a:cubicBezTo>
                        <a:pt x="14585" y="21146"/>
                        <a:pt x="17224" y="20352"/>
                        <a:pt x="17460" y="20573"/>
                      </a:cubicBezTo>
                      <a:cubicBezTo>
                        <a:pt x="17625" y="20727"/>
                        <a:pt x="18448" y="20509"/>
                        <a:pt x="19347" y="20096"/>
                      </a:cubicBezTo>
                      <a:cubicBezTo>
                        <a:pt x="19389" y="20077"/>
                        <a:pt x="19421" y="20044"/>
                        <a:pt x="19465" y="20028"/>
                      </a:cubicBezTo>
                      <a:cubicBezTo>
                        <a:pt x="19256" y="19885"/>
                        <a:pt x="19306" y="19843"/>
                        <a:pt x="19819" y="19619"/>
                      </a:cubicBezTo>
                      <a:cubicBezTo>
                        <a:pt x="20464" y="19338"/>
                        <a:pt x="20509" y="19175"/>
                        <a:pt x="20527" y="17781"/>
                      </a:cubicBezTo>
                      <a:cubicBezTo>
                        <a:pt x="20538" y="16963"/>
                        <a:pt x="20655" y="16247"/>
                        <a:pt x="20763" y="16147"/>
                      </a:cubicBezTo>
                      <a:cubicBezTo>
                        <a:pt x="20870" y="16046"/>
                        <a:pt x="20855" y="15747"/>
                        <a:pt x="20763" y="15534"/>
                      </a:cubicBezTo>
                      <a:cubicBezTo>
                        <a:pt x="20670" y="15321"/>
                        <a:pt x="20718" y="15115"/>
                        <a:pt x="20881" y="15057"/>
                      </a:cubicBezTo>
                      <a:cubicBezTo>
                        <a:pt x="21085" y="14985"/>
                        <a:pt x="21035" y="14821"/>
                        <a:pt x="20763" y="14445"/>
                      </a:cubicBezTo>
                      <a:cubicBezTo>
                        <a:pt x="20347" y="13870"/>
                        <a:pt x="20703" y="13520"/>
                        <a:pt x="21353" y="13832"/>
                      </a:cubicBezTo>
                      <a:cubicBezTo>
                        <a:pt x="21387" y="13848"/>
                        <a:pt x="21435" y="13887"/>
                        <a:pt x="21471" y="13900"/>
                      </a:cubicBezTo>
                      <a:cubicBezTo>
                        <a:pt x="21505" y="13793"/>
                        <a:pt x="21546" y="13663"/>
                        <a:pt x="21589" y="13559"/>
                      </a:cubicBezTo>
                      <a:cubicBezTo>
                        <a:pt x="21600" y="13532"/>
                        <a:pt x="21584" y="13519"/>
                        <a:pt x="21589" y="13491"/>
                      </a:cubicBezTo>
                      <a:cubicBezTo>
                        <a:pt x="21578" y="13400"/>
                        <a:pt x="21480" y="13354"/>
                        <a:pt x="21471" y="13287"/>
                      </a:cubicBezTo>
                      <a:cubicBezTo>
                        <a:pt x="21449" y="13251"/>
                        <a:pt x="21510" y="13233"/>
                        <a:pt x="21471" y="13219"/>
                      </a:cubicBezTo>
                      <a:cubicBezTo>
                        <a:pt x="21352" y="13177"/>
                        <a:pt x="21280" y="13010"/>
                        <a:pt x="21353" y="12879"/>
                      </a:cubicBezTo>
                      <a:cubicBezTo>
                        <a:pt x="21377" y="12835"/>
                        <a:pt x="21357" y="12803"/>
                        <a:pt x="21353" y="12742"/>
                      </a:cubicBezTo>
                      <a:cubicBezTo>
                        <a:pt x="21339" y="12706"/>
                        <a:pt x="21366" y="12716"/>
                        <a:pt x="21353" y="12674"/>
                      </a:cubicBezTo>
                      <a:cubicBezTo>
                        <a:pt x="21298" y="12501"/>
                        <a:pt x="21062" y="12256"/>
                        <a:pt x="20881" y="12198"/>
                      </a:cubicBezTo>
                      <a:cubicBezTo>
                        <a:pt x="20700" y="12139"/>
                        <a:pt x="20580" y="12054"/>
                        <a:pt x="20645" y="11993"/>
                      </a:cubicBezTo>
                      <a:cubicBezTo>
                        <a:pt x="20731" y="11913"/>
                        <a:pt x="20604" y="11630"/>
                        <a:pt x="20409" y="11313"/>
                      </a:cubicBezTo>
                      <a:cubicBezTo>
                        <a:pt x="20369" y="11260"/>
                        <a:pt x="20452" y="11229"/>
                        <a:pt x="20409" y="11176"/>
                      </a:cubicBezTo>
                      <a:cubicBezTo>
                        <a:pt x="20140" y="10846"/>
                        <a:pt x="19743" y="10519"/>
                        <a:pt x="19583" y="10427"/>
                      </a:cubicBezTo>
                      <a:cubicBezTo>
                        <a:pt x="19390" y="10316"/>
                        <a:pt x="19328" y="10228"/>
                        <a:pt x="19347" y="10155"/>
                      </a:cubicBezTo>
                      <a:cubicBezTo>
                        <a:pt x="19230" y="10021"/>
                        <a:pt x="19127" y="9863"/>
                        <a:pt x="19111" y="9746"/>
                      </a:cubicBezTo>
                      <a:cubicBezTo>
                        <a:pt x="19100" y="9661"/>
                        <a:pt x="19053" y="9525"/>
                        <a:pt x="18993" y="9406"/>
                      </a:cubicBezTo>
                      <a:cubicBezTo>
                        <a:pt x="18949" y="9344"/>
                        <a:pt x="18926" y="9335"/>
                        <a:pt x="18875" y="9270"/>
                      </a:cubicBezTo>
                      <a:cubicBezTo>
                        <a:pt x="18785" y="9155"/>
                        <a:pt x="18829" y="9098"/>
                        <a:pt x="18757" y="8997"/>
                      </a:cubicBezTo>
                      <a:cubicBezTo>
                        <a:pt x="18556" y="8767"/>
                        <a:pt x="18411" y="8505"/>
                        <a:pt x="18403" y="8453"/>
                      </a:cubicBezTo>
                      <a:cubicBezTo>
                        <a:pt x="18402" y="8441"/>
                        <a:pt x="18295" y="8468"/>
                        <a:pt x="18285" y="8453"/>
                      </a:cubicBezTo>
                      <a:cubicBezTo>
                        <a:pt x="17699" y="8366"/>
                        <a:pt x="17148" y="8148"/>
                        <a:pt x="16988" y="7908"/>
                      </a:cubicBezTo>
                      <a:cubicBezTo>
                        <a:pt x="16870" y="7731"/>
                        <a:pt x="17146" y="7311"/>
                        <a:pt x="17460" y="7091"/>
                      </a:cubicBezTo>
                      <a:cubicBezTo>
                        <a:pt x="17099" y="6914"/>
                        <a:pt x="16863" y="6752"/>
                        <a:pt x="16988" y="6751"/>
                      </a:cubicBezTo>
                      <a:cubicBezTo>
                        <a:pt x="17128" y="6749"/>
                        <a:pt x="16939" y="6539"/>
                        <a:pt x="16634" y="6342"/>
                      </a:cubicBezTo>
                      <a:cubicBezTo>
                        <a:pt x="15825" y="5820"/>
                        <a:pt x="14914" y="4883"/>
                        <a:pt x="15100" y="4776"/>
                      </a:cubicBezTo>
                      <a:cubicBezTo>
                        <a:pt x="15189" y="4725"/>
                        <a:pt x="15020" y="4430"/>
                        <a:pt x="14746" y="4163"/>
                      </a:cubicBezTo>
                      <a:lnTo>
                        <a:pt x="14628" y="4095"/>
                      </a:lnTo>
                      <a:cubicBezTo>
                        <a:pt x="14449" y="4108"/>
                        <a:pt x="14186" y="3979"/>
                        <a:pt x="14039" y="3755"/>
                      </a:cubicBezTo>
                      <a:cubicBezTo>
                        <a:pt x="13910" y="3559"/>
                        <a:pt x="13906" y="3424"/>
                        <a:pt x="14039" y="3278"/>
                      </a:cubicBezTo>
                      <a:cubicBezTo>
                        <a:pt x="13825" y="3263"/>
                        <a:pt x="13635" y="3275"/>
                        <a:pt x="13685" y="3142"/>
                      </a:cubicBezTo>
                      <a:cubicBezTo>
                        <a:pt x="13701" y="3097"/>
                        <a:pt x="13688" y="2987"/>
                        <a:pt x="13685" y="2938"/>
                      </a:cubicBezTo>
                      <a:cubicBezTo>
                        <a:pt x="13569" y="2811"/>
                        <a:pt x="13483" y="2717"/>
                        <a:pt x="13449" y="2597"/>
                      </a:cubicBezTo>
                      <a:cubicBezTo>
                        <a:pt x="13446" y="2586"/>
                        <a:pt x="13343" y="2543"/>
                        <a:pt x="13331" y="2529"/>
                      </a:cubicBezTo>
                      <a:cubicBezTo>
                        <a:pt x="13219" y="2569"/>
                        <a:pt x="12994" y="2429"/>
                        <a:pt x="12859" y="2257"/>
                      </a:cubicBezTo>
                      <a:cubicBezTo>
                        <a:pt x="12809" y="2194"/>
                        <a:pt x="12631" y="2124"/>
                        <a:pt x="12505" y="2052"/>
                      </a:cubicBezTo>
                      <a:cubicBezTo>
                        <a:pt x="12244" y="1936"/>
                        <a:pt x="11980" y="1819"/>
                        <a:pt x="11679" y="1712"/>
                      </a:cubicBezTo>
                      <a:cubicBezTo>
                        <a:pt x="11221" y="1586"/>
                        <a:pt x="10586" y="1362"/>
                        <a:pt x="10263" y="1167"/>
                      </a:cubicBezTo>
                      <a:cubicBezTo>
                        <a:pt x="9929" y="965"/>
                        <a:pt x="9458" y="827"/>
                        <a:pt x="9202" y="827"/>
                      </a:cubicBezTo>
                      <a:cubicBezTo>
                        <a:pt x="8927" y="827"/>
                        <a:pt x="8520" y="630"/>
                        <a:pt x="8140" y="418"/>
                      </a:cubicBezTo>
                      <a:cubicBezTo>
                        <a:pt x="7610" y="556"/>
                        <a:pt x="7154" y="352"/>
                        <a:pt x="7078" y="10"/>
                      </a:cubicBezTo>
                      <a:cubicBezTo>
                        <a:pt x="6978" y="39"/>
                        <a:pt x="6872" y="32"/>
                        <a:pt x="6724" y="10"/>
                      </a:cubicBezTo>
                      <a:cubicBezTo>
                        <a:pt x="6620" y="-6"/>
                        <a:pt x="6460" y="1"/>
                        <a:pt x="6370" y="10"/>
                      </a:cubicBezTo>
                      <a:close/>
                    </a:path>
                  </a:pathLst>
                </a:custGeom>
                <a:ln>
                  <a:noFill/>
                </a:ln>
                <a:effectLst/>
              </p:spPr>
            </p:pic>
            <p:pic>
              <p:nvPicPr>
                <p:cNvPr id="450" name="Image" descr="Image"/>
                <p:cNvPicPr>
                  <a:picLocks/>
                </p:cNvPicPr>
                <p:nvPr/>
              </p:nvPicPr>
              <p:blipFill>
                <a:blip r:embed="rId23"/>
                <a:stretch>
                  <a:fillRect/>
                </a:stretch>
              </p:blipFill>
              <p:spPr>
                <a:xfrm>
                  <a:off x="-1" y="0"/>
                  <a:ext cx="90590" cy="150791"/>
                </a:xfrm>
                <a:prstGeom prst="rect">
                  <a:avLst/>
                </a:prstGeom>
                <a:effectLst/>
              </p:spPr>
            </p:pic>
          </p:grpSp>
          <p:grpSp>
            <p:nvGrpSpPr>
              <p:cNvPr id="455" name="Image"/>
              <p:cNvGrpSpPr/>
              <p:nvPr/>
            </p:nvGrpSpPr>
            <p:grpSpPr>
              <a:xfrm rot="17311923">
                <a:off x="187843" y="130799"/>
                <a:ext cx="65983" cy="108726"/>
                <a:chOff x="0" y="0"/>
                <a:chExt cx="65982" cy="108724"/>
              </a:xfrm>
            </p:grpSpPr>
            <p:pic>
              <p:nvPicPr>
                <p:cNvPr id="454" name="Image" descr="Image"/>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a:xfrm>
                  <a:off x="8980" y="9734"/>
                  <a:ext cx="48053" cy="83744"/>
                </a:xfrm>
                <a:custGeom>
                  <a:avLst/>
                  <a:gdLst/>
                  <a:ahLst/>
                  <a:cxnLst>
                    <a:cxn ang="0">
                      <a:pos x="wd2" y="hd2"/>
                    </a:cxn>
                    <a:cxn ang="5400000">
                      <a:pos x="wd2" y="hd2"/>
                    </a:cxn>
                    <a:cxn ang="10800000">
                      <a:pos x="wd2" y="hd2"/>
                    </a:cxn>
                    <a:cxn ang="16200000">
                      <a:pos x="wd2" y="hd2"/>
                    </a:cxn>
                  </a:cxnLst>
                  <a:rect l="0" t="0" r="r" b="b"/>
                  <a:pathLst>
                    <a:path w="21574" h="21591" extrusionOk="0">
                      <a:moveTo>
                        <a:pt x="6415" y="0"/>
                      </a:moveTo>
                      <a:cubicBezTo>
                        <a:pt x="6325" y="9"/>
                        <a:pt x="6268" y="73"/>
                        <a:pt x="6236" y="102"/>
                      </a:cubicBezTo>
                      <a:cubicBezTo>
                        <a:pt x="6204" y="133"/>
                        <a:pt x="6112" y="189"/>
                        <a:pt x="5880" y="205"/>
                      </a:cubicBezTo>
                      <a:cubicBezTo>
                        <a:pt x="5662" y="219"/>
                        <a:pt x="5283" y="210"/>
                        <a:pt x="4989" y="205"/>
                      </a:cubicBezTo>
                      <a:cubicBezTo>
                        <a:pt x="4383" y="193"/>
                        <a:pt x="3861" y="239"/>
                        <a:pt x="3742" y="307"/>
                      </a:cubicBezTo>
                      <a:cubicBezTo>
                        <a:pt x="3623" y="376"/>
                        <a:pt x="3344" y="439"/>
                        <a:pt x="3207" y="409"/>
                      </a:cubicBezTo>
                      <a:cubicBezTo>
                        <a:pt x="3071" y="379"/>
                        <a:pt x="2863" y="448"/>
                        <a:pt x="2673" y="614"/>
                      </a:cubicBezTo>
                      <a:cubicBezTo>
                        <a:pt x="2649" y="635"/>
                        <a:pt x="2516" y="597"/>
                        <a:pt x="2495" y="614"/>
                      </a:cubicBezTo>
                      <a:cubicBezTo>
                        <a:pt x="2473" y="642"/>
                        <a:pt x="2545" y="682"/>
                        <a:pt x="2495" y="716"/>
                      </a:cubicBezTo>
                      <a:cubicBezTo>
                        <a:pt x="2432" y="760"/>
                        <a:pt x="2370" y="803"/>
                        <a:pt x="2316" y="819"/>
                      </a:cubicBezTo>
                      <a:cubicBezTo>
                        <a:pt x="2246" y="821"/>
                        <a:pt x="2047" y="860"/>
                        <a:pt x="1960" y="819"/>
                      </a:cubicBezTo>
                      <a:cubicBezTo>
                        <a:pt x="1866" y="777"/>
                        <a:pt x="1845" y="725"/>
                        <a:pt x="1782" y="716"/>
                      </a:cubicBezTo>
                      <a:cubicBezTo>
                        <a:pt x="1657" y="708"/>
                        <a:pt x="1453" y="819"/>
                        <a:pt x="1247" y="921"/>
                      </a:cubicBezTo>
                      <a:cubicBezTo>
                        <a:pt x="1185" y="980"/>
                        <a:pt x="1207" y="986"/>
                        <a:pt x="1247" y="1023"/>
                      </a:cubicBezTo>
                      <a:cubicBezTo>
                        <a:pt x="1311" y="1083"/>
                        <a:pt x="1203" y="1238"/>
                        <a:pt x="1069" y="1330"/>
                      </a:cubicBezTo>
                      <a:cubicBezTo>
                        <a:pt x="782" y="1529"/>
                        <a:pt x="552" y="1511"/>
                        <a:pt x="0" y="1228"/>
                      </a:cubicBezTo>
                      <a:cubicBezTo>
                        <a:pt x="415" y="1472"/>
                        <a:pt x="689" y="1676"/>
                        <a:pt x="535" y="1842"/>
                      </a:cubicBezTo>
                      <a:cubicBezTo>
                        <a:pt x="410" y="1976"/>
                        <a:pt x="383" y="2419"/>
                        <a:pt x="356" y="2865"/>
                      </a:cubicBezTo>
                      <a:cubicBezTo>
                        <a:pt x="380" y="3042"/>
                        <a:pt x="330" y="3019"/>
                        <a:pt x="356" y="3275"/>
                      </a:cubicBezTo>
                      <a:cubicBezTo>
                        <a:pt x="416" y="3857"/>
                        <a:pt x="616" y="4310"/>
                        <a:pt x="713" y="4707"/>
                      </a:cubicBezTo>
                      <a:cubicBezTo>
                        <a:pt x="729" y="4775"/>
                        <a:pt x="694" y="4846"/>
                        <a:pt x="713" y="4912"/>
                      </a:cubicBezTo>
                      <a:cubicBezTo>
                        <a:pt x="848" y="5006"/>
                        <a:pt x="961" y="5179"/>
                        <a:pt x="891" y="5219"/>
                      </a:cubicBezTo>
                      <a:cubicBezTo>
                        <a:pt x="865" y="5234"/>
                        <a:pt x="861" y="5307"/>
                        <a:pt x="891" y="5423"/>
                      </a:cubicBezTo>
                      <a:cubicBezTo>
                        <a:pt x="1036" y="5808"/>
                        <a:pt x="1140" y="6195"/>
                        <a:pt x="1425" y="6754"/>
                      </a:cubicBezTo>
                      <a:cubicBezTo>
                        <a:pt x="1692" y="7275"/>
                        <a:pt x="2020" y="7730"/>
                        <a:pt x="2316" y="7879"/>
                      </a:cubicBezTo>
                      <a:cubicBezTo>
                        <a:pt x="2966" y="8206"/>
                        <a:pt x="3375" y="8663"/>
                        <a:pt x="3029" y="8903"/>
                      </a:cubicBezTo>
                      <a:cubicBezTo>
                        <a:pt x="2820" y="9047"/>
                        <a:pt x="2810" y="9160"/>
                        <a:pt x="3029" y="9312"/>
                      </a:cubicBezTo>
                      <a:cubicBezTo>
                        <a:pt x="3183" y="9419"/>
                        <a:pt x="3104" y="9474"/>
                        <a:pt x="3029" y="9516"/>
                      </a:cubicBezTo>
                      <a:cubicBezTo>
                        <a:pt x="2992" y="9538"/>
                        <a:pt x="3150" y="9641"/>
                        <a:pt x="3207" y="9721"/>
                      </a:cubicBezTo>
                      <a:cubicBezTo>
                        <a:pt x="3287" y="9789"/>
                        <a:pt x="3328" y="9891"/>
                        <a:pt x="3386" y="9926"/>
                      </a:cubicBezTo>
                      <a:cubicBezTo>
                        <a:pt x="3532" y="10014"/>
                        <a:pt x="3494" y="10070"/>
                        <a:pt x="3564" y="10130"/>
                      </a:cubicBezTo>
                      <a:cubicBezTo>
                        <a:pt x="3767" y="10166"/>
                        <a:pt x="4058" y="10164"/>
                        <a:pt x="4098" y="10233"/>
                      </a:cubicBezTo>
                      <a:cubicBezTo>
                        <a:pt x="4143" y="10309"/>
                        <a:pt x="3901" y="10445"/>
                        <a:pt x="3742" y="10540"/>
                      </a:cubicBezTo>
                      <a:cubicBezTo>
                        <a:pt x="3759" y="10553"/>
                        <a:pt x="3899" y="10525"/>
                        <a:pt x="3920" y="10540"/>
                      </a:cubicBezTo>
                      <a:cubicBezTo>
                        <a:pt x="4016" y="10606"/>
                        <a:pt x="3911" y="10692"/>
                        <a:pt x="3920" y="10744"/>
                      </a:cubicBezTo>
                      <a:cubicBezTo>
                        <a:pt x="4057" y="10774"/>
                        <a:pt x="4134" y="10899"/>
                        <a:pt x="4098" y="11154"/>
                      </a:cubicBezTo>
                      <a:cubicBezTo>
                        <a:pt x="4418" y="11208"/>
                        <a:pt x="4545" y="11364"/>
                        <a:pt x="4455" y="11563"/>
                      </a:cubicBezTo>
                      <a:cubicBezTo>
                        <a:pt x="4437" y="11603"/>
                        <a:pt x="4455" y="11610"/>
                        <a:pt x="4455" y="11665"/>
                      </a:cubicBezTo>
                      <a:cubicBezTo>
                        <a:pt x="4488" y="11683"/>
                        <a:pt x="4415" y="11752"/>
                        <a:pt x="4455" y="11768"/>
                      </a:cubicBezTo>
                      <a:cubicBezTo>
                        <a:pt x="4703" y="11868"/>
                        <a:pt x="4873" y="11914"/>
                        <a:pt x="4811" y="11972"/>
                      </a:cubicBezTo>
                      <a:cubicBezTo>
                        <a:pt x="4749" y="12030"/>
                        <a:pt x="4804" y="12136"/>
                        <a:pt x="4989" y="12177"/>
                      </a:cubicBezTo>
                      <a:lnTo>
                        <a:pt x="5167" y="12177"/>
                      </a:lnTo>
                      <a:cubicBezTo>
                        <a:pt x="5439" y="11970"/>
                        <a:pt x="5618" y="11915"/>
                        <a:pt x="5880" y="11972"/>
                      </a:cubicBezTo>
                      <a:cubicBezTo>
                        <a:pt x="6188" y="12040"/>
                        <a:pt x="6270" y="12030"/>
                        <a:pt x="6058" y="12177"/>
                      </a:cubicBezTo>
                      <a:cubicBezTo>
                        <a:pt x="5912" y="12278"/>
                        <a:pt x="5797" y="12509"/>
                        <a:pt x="5880" y="12586"/>
                      </a:cubicBezTo>
                      <a:cubicBezTo>
                        <a:pt x="5963" y="12664"/>
                        <a:pt x="5908" y="12762"/>
                        <a:pt x="5702" y="12893"/>
                      </a:cubicBezTo>
                      <a:cubicBezTo>
                        <a:pt x="5613" y="12950"/>
                        <a:pt x="5568" y="13037"/>
                        <a:pt x="5524" y="13098"/>
                      </a:cubicBezTo>
                      <a:cubicBezTo>
                        <a:pt x="5545" y="13145"/>
                        <a:pt x="5557" y="13150"/>
                        <a:pt x="5524" y="13200"/>
                      </a:cubicBezTo>
                      <a:cubicBezTo>
                        <a:pt x="5459" y="13298"/>
                        <a:pt x="5629" y="13532"/>
                        <a:pt x="5880" y="13610"/>
                      </a:cubicBezTo>
                      <a:cubicBezTo>
                        <a:pt x="6130" y="13686"/>
                        <a:pt x="6303" y="13776"/>
                        <a:pt x="6236" y="13814"/>
                      </a:cubicBezTo>
                      <a:cubicBezTo>
                        <a:pt x="6169" y="13853"/>
                        <a:pt x="6119" y="13995"/>
                        <a:pt x="6236" y="14121"/>
                      </a:cubicBezTo>
                      <a:cubicBezTo>
                        <a:pt x="6376" y="14271"/>
                        <a:pt x="6381" y="14377"/>
                        <a:pt x="6236" y="14428"/>
                      </a:cubicBezTo>
                      <a:cubicBezTo>
                        <a:pt x="5947" y="14531"/>
                        <a:pt x="5946" y="15041"/>
                        <a:pt x="6236" y="15144"/>
                      </a:cubicBezTo>
                      <a:cubicBezTo>
                        <a:pt x="6360" y="15188"/>
                        <a:pt x="6490" y="15279"/>
                        <a:pt x="6415" y="15349"/>
                      </a:cubicBezTo>
                      <a:cubicBezTo>
                        <a:pt x="6338" y="15420"/>
                        <a:pt x="6363" y="15474"/>
                        <a:pt x="6593" y="15451"/>
                      </a:cubicBezTo>
                      <a:cubicBezTo>
                        <a:pt x="6878" y="15423"/>
                        <a:pt x="7126" y="15479"/>
                        <a:pt x="7127" y="15656"/>
                      </a:cubicBezTo>
                      <a:cubicBezTo>
                        <a:pt x="7129" y="15796"/>
                        <a:pt x="7148" y="16007"/>
                        <a:pt x="7306" y="16168"/>
                      </a:cubicBezTo>
                      <a:cubicBezTo>
                        <a:pt x="7464" y="16328"/>
                        <a:pt x="7521" y="16627"/>
                        <a:pt x="7484" y="16782"/>
                      </a:cubicBezTo>
                      <a:cubicBezTo>
                        <a:pt x="7430" y="17005"/>
                        <a:pt x="7580" y="17078"/>
                        <a:pt x="8018" y="17089"/>
                      </a:cubicBezTo>
                      <a:cubicBezTo>
                        <a:pt x="8932" y="17111"/>
                        <a:pt x="9008" y="17134"/>
                        <a:pt x="8731" y="17293"/>
                      </a:cubicBezTo>
                      <a:cubicBezTo>
                        <a:pt x="8392" y="17488"/>
                        <a:pt x="8396" y="18124"/>
                        <a:pt x="8731" y="18317"/>
                      </a:cubicBezTo>
                      <a:cubicBezTo>
                        <a:pt x="8918" y="18424"/>
                        <a:pt x="8909" y="18603"/>
                        <a:pt x="8731" y="18726"/>
                      </a:cubicBezTo>
                      <a:cubicBezTo>
                        <a:pt x="8449" y="18921"/>
                        <a:pt x="8627" y="19135"/>
                        <a:pt x="9087" y="19135"/>
                      </a:cubicBezTo>
                      <a:cubicBezTo>
                        <a:pt x="9453" y="19135"/>
                        <a:pt x="9926" y="19744"/>
                        <a:pt x="9622" y="19851"/>
                      </a:cubicBezTo>
                      <a:cubicBezTo>
                        <a:pt x="9336" y="19953"/>
                        <a:pt x="10776" y="20714"/>
                        <a:pt x="11760" y="20977"/>
                      </a:cubicBezTo>
                      <a:cubicBezTo>
                        <a:pt x="12212" y="21098"/>
                        <a:pt x="12799" y="21282"/>
                        <a:pt x="13008" y="21386"/>
                      </a:cubicBezTo>
                      <a:cubicBezTo>
                        <a:pt x="13254" y="21510"/>
                        <a:pt x="13518" y="21544"/>
                        <a:pt x="13898" y="21489"/>
                      </a:cubicBezTo>
                      <a:cubicBezTo>
                        <a:pt x="14349" y="21424"/>
                        <a:pt x="14638" y="21488"/>
                        <a:pt x="14789" y="21591"/>
                      </a:cubicBezTo>
                      <a:cubicBezTo>
                        <a:pt x="14802" y="21530"/>
                        <a:pt x="14811" y="21419"/>
                        <a:pt x="14789" y="21386"/>
                      </a:cubicBezTo>
                      <a:cubicBezTo>
                        <a:pt x="14627" y="21143"/>
                        <a:pt x="17403" y="20348"/>
                        <a:pt x="17640" y="20568"/>
                      </a:cubicBezTo>
                      <a:cubicBezTo>
                        <a:pt x="17806" y="20722"/>
                        <a:pt x="18518" y="20571"/>
                        <a:pt x="19422" y="20158"/>
                      </a:cubicBezTo>
                      <a:cubicBezTo>
                        <a:pt x="19464" y="20139"/>
                        <a:pt x="19556" y="20073"/>
                        <a:pt x="19600" y="20056"/>
                      </a:cubicBezTo>
                      <a:cubicBezTo>
                        <a:pt x="19390" y="19914"/>
                        <a:pt x="19441" y="19871"/>
                        <a:pt x="19957" y="19647"/>
                      </a:cubicBezTo>
                      <a:cubicBezTo>
                        <a:pt x="20605" y="19366"/>
                        <a:pt x="20651" y="19199"/>
                        <a:pt x="20669" y="17805"/>
                      </a:cubicBezTo>
                      <a:cubicBezTo>
                        <a:pt x="20680" y="16987"/>
                        <a:pt x="20740" y="16268"/>
                        <a:pt x="20848" y="16168"/>
                      </a:cubicBezTo>
                      <a:cubicBezTo>
                        <a:pt x="20956" y="16067"/>
                        <a:pt x="20941" y="15767"/>
                        <a:pt x="20848" y="15554"/>
                      </a:cubicBezTo>
                      <a:cubicBezTo>
                        <a:pt x="20755" y="15341"/>
                        <a:pt x="20863" y="15100"/>
                        <a:pt x="21026" y="15042"/>
                      </a:cubicBezTo>
                      <a:cubicBezTo>
                        <a:pt x="21231" y="14969"/>
                        <a:pt x="21121" y="14804"/>
                        <a:pt x="20848" y="14428"/>
                      </a:cubicBezTo>
                      <a:cubicBezTo>
                        <a:pt x="20430" y="13854"/>
                        <a:pt x="20729" y="13605"/>
                        <a:pt x="21382" y="13917"/>
                      </a:cubicBezTo>
                      <a:cubicBezTo>
                        <a:pt x="21417" y="13933"/>
                        <a:pt x="21524" y="13904"/>
                        <a:pt x="21560" y="13917"/>
                      </a:cubicBezTo>
                      <a:cubicBezTo>
                        <a:pt x="21595" y="13810"/>
                        <a:pt x="21518" y="13714"/>
                        <a:pt x="21560" y="13610"/>
                      </a:cubicBezTo>
                      <a:cubicBezTo>
                        <a:pt x="21572" y="13582"/>
                        <a:pt x="21556" y="13535"/>
                        <a:pt x="21560" y="13507"/>
                      </a:cubicBezTo>
                      <a:cubicBezTo>
                        <a:pt x="21550" y="13416"/>
                        <a:pt x="21570" y="13370"/>
                        <a:pt x="21560" y="13303"/>
                      </a:cubicBezTo>
                      <a:cubicBezTo>
                        <a:pt x="21538" y="13267"/>
                        <a:pt x="21600" y="13214"/>
                        <a:pt x="21560" y="13200"/>
                      </a:cubicBezTo>
                      <a:cubicBezTo>
                        <a:pt x="21441" y="13158"/>
                        <a:pt x="21310" y="13025"/>
                        <a:pt x="21382" y="12893"/>
                      </a:cubicBezTo>
                      <a:cubicBezTo>
                        <a:pt x="21406" y="12850"/>
                        <a:pt x="21387" y="12851"/>
                        <a:pt x="21382" y="12791"/>
                      </a:cubicBezTo>
                      <a:cubicBezTo>
                        <a:pt x="21369" y="12754"/>
                        <a:pt x="21396" y="12730"/>
                        <a:pt x="21382" y="12689"/>
                      </a:cubicBezTo>
                      <a:cubicBezTo>
                        <a:pt x="21327" y="12515"/>
                        <a:pt x="21208" y="12338"/>
                        <a:pt x="21026" y="12279"/>
                      </a:cubicBezTo>
                      <a:cubicBezTo>
                        <a:pt x="20844" y="12221"/>
                        <a:pt x="20783" y="12135"/>
                        <a:pt x="20848" y="12075"/>
                      </a:cubicBezTo>
                      <a:cubicBezTo>
                        <a:pt x="20934" y="11994"/>
                        <a:pt x="20688" y="11676"/>
                        <a:pt x="20491" y="11358"/>
                      </a:cubicBezTo>
                      <a:cubicBezTo>
                        <a:pt x="20451" y="11306"/>
                        <a:pt x="20534" y="11308"/>
                        <a:pt x="20491" y="11256"/>
                      </a:cubicBezTo>
                      <a:cubicBezTo>
                        <a:pt x="20221" y="10926"/>
                        <a:pt x="19939" y="10530"/>
                        <a:pt x="19779" y="10437"/>
                      </a:cubicBezTo>
                      <a:cubicBezTo>
                        <a:pt x="19584" y="10326"/>
                        <a:pt x="19403" y="10204"/>
                        <a:pt x="19422" y="10130"/>
                      </a:cubicBezTo>
                      <a:cubicBezTo>
                        <a:pt x="19304" y="9997"/>
                        <a:pt x="19260" y="9837"/>
                        <a:pt x="19244" y="9721"/>
                      </a:cubicBezTo>
                      <a:cubicBezTo>
                        <a:pt x="19232" y="9636"/>
                        <a:pt x="19125" y="9533"/>
                        <a:pt x="19066" y="9414"/>
                      </a:cubicBezTo>
                      <a:cubicBezTo>
                        <a:pt x="19021" y="9352"/>
                        <a:pt x="19117" y="9377"/>
                        <a:pt x="19066" y="9312"/>
                      </a:cubicBezTo>
                      <a:cubicBezTo>
                        <a:pt x="18975" y="9197"/>
                        <a:pt x="18960" y="9105"/>
                        <a:pt x="18888" y="9005"/>
                      </a:cubicBezTo>
                      <a:cubicBezTo>
                        <a:pt x="18686" y="8775"/>
                        <a:pt x="18361" y="8545"/>
                        <a:pt x="18353" y="8493"/>
                      </a:cubicBezTo>
                      <a:cubicBezTo>
                        <a:pt x="17764" y="8406"/>
                        <a:pt x="17266" y="8119"/>
                        <a:pt x="17106" y="7879"/>
                      </a:cubicBezTo>
                      <a:cubicBezTo>
                        <a:pt x="16987" y="7702"/>
                        <a:pt x="17325" y="7383"/>
                        <a:pt x="17640" y="7163"/>
                      </a:cubicBezTo>
                      <a:cubicBezTo>
                        <a:pt x="17278" y="6986"/>
                        <a:pt x="16802" y="6755"/>
                        <a:pt x="16928" y="6754"/>
                      </a:cubicBezTo>
                      <a:cubicBezTo>
                        <a:pt x="17068" y="6752"/>
                        <a:pt x="17056" y="6541"/>
                        <a:pt x="16749" y="6344"/>
                      </a:cubicBezTo>
                      <a:cubicBezTo>
                        <a:pt x="15936" y="5822"/>
                        <a:pt x="14959" y="4917"/>
                        <a:pt x="15146" y="4809"/>
                      </a:cubicBezTo>
                      <a:cubicBezTo>
                        <a:pt x="15235" y="4758"/>
                        <a:pt x="15064" y="4463"/>
                        <a:pt x="14789" y="4196"/>
                      </a:cubicBezTo>
                      <a:lnTo>
                        <a:pt x="14611" y="4093"/>
                      </a:lnTo>
                      <a:cubicBezTo>
                        <a:pt x="14431" y="4106"/>
                        <a:pt x="14225" y="4010"/>
                        <a:pt x="14077" y="3786"/>
                      </a:cubicBezTo>
                      <a:cubicBezTo>
                        <a:pt x="13947" y="3591"/>
                        <a:pt x="13944" y="3522"/>
                        <a:pt x="14077" y="3377"/>
                      </a:cubicBezTo>
                      <a:cubicBezTo>
                        <a:pt x="13862" y="3362"/>
                        <a:pt x="13671" y="3305"/>
                        <a:pt x="13720" y="3172"/>
                      </a:cubicBezTo>
                      <a:cubicBezTo>
                        <a:pt x="13737" y="3127"/>
                        <a:pt x="13724" y="3017"/>
                        <a:pt x="13720" y="2968"/>
                      </a:cubicBezTo>
                      <a:cubicBezTo>
                        <a:pt x="13604" y="2841"/>
                        <a:pt x="13577" y="2678"/>
                        <a:pt x="13542" y="2558"/>
                      </a:cubicBezTo>
                      <a:cubicBezTo>
                        <a:pt x="13539" y="2548"/>
                        <a:pt x="13376" y="2572"/>
                        <a:pt x="13364" y="2558"/>
                      </a:cubicBezTo>
                      <a:cubicBezTo>
                        <a:pt x="13251" y="2598"/>
                        <a:pt x="12966" y="2526"/>
                        <a:pt x="12829" y="2354"/>
                      </a:cubicBezTo>
                      <a:cubicBezTo>
                        <a:pt x="12779" y="2291"/>
                        <a:pt x="12778" y="2221"/>
                        <a:pt x="12651" y="2149"/>
                      </a:cubicBezTo>
                      <a:cubicBezTo>
                        <a:pt x="12389" y="2033"/>
                        <a:pt x="12062" y="1847"/>
                        <a:pt x="11760" y="1740"/>
                      </a:cubicBezTo>
                      <a:cubicBezTo>
                        <a:pt x="11300" y="1614"/>
                        <a:pt x="10659" y="1423"/>
                        <a:pt x="10335" y="1228"/>
                      </a:cubicBezTo>
                      <a:cubicBezTo>
                        <a:pt x="9999" y="1026"/>
                        <a:pt x="9523" y="819"/>
                        <a:pt x="9266" y="819"/>
                      </a:cubicBezTo>
                      <a:cubicBezTo>
                        <a:pt x="8990" y="819"/>
                        <a:pt x="8578" y="621"/>
                        <a:pt x="8197" y="409"/>
                      </a:cubicBezTo>
                      <a:cubicBezTo>
                        <a:pt x="7664" y="547"/>
                        <a:pt x="7204" y="342"/>
                        <a:pt x="7127" y="0"/>
                      </a:cubicBezTo>
                      <a:cubicBezTo>
                        <a:pt x="7027" y="29"/>
                        <a:pt x="6920" y="125"/>
                        <a:pt x="6771" y="102"/>
                      </a:cubicBezTo>
                      <a:cubicBezTo>
                        <a:pt x="6667" y="87"/>
                        <a:pt x="6504" y="-9"/>
                        <a:pt x="6415" y="0"/>
                      </a:cubicBezTo>
                      <a:close/>
                    </a:path>
                  </a:pathLst>
                </a:custGeom>
                <a:ln>
                  <a:noFill/>
                </a:ln>
                <a:effectLst/>
              </p:spPr>
            </p:pic>
            <p:pic>
              <p:nvPicPr>
                <p:cNvPr id="453" name="Image" descr="Image"/>
                <p:cNvPicPr>
                  <a:picLocks/>
                </p:cNvPicPr>
                <p:nvPr/>
              </p:nvPicPr>
              <p:blipFill>
                <a:blip r:embed="rId13"/>
                <a:stretch>
                  <a:fillRect/>
                </a:stretch>
              </p:blipFill>
              <p:spPr>
                <a:xfrm>
                  <a:off x="-1" y="-1"/>
                  <a:ext cx="65984" cy="108726"/>
                </a:xfrm>
                <a:prstGeom prst="rect">
                  <a:avLst/>
                </a:prstGeom>
                <a:effectLst/>
              </p:spPr>
            </p:pic>
          </p:grpSp>
          <p:grpSp>
            <p:nvGrpSpPr>
              <p:cNvPr id="458" name="Image"/>
              <p:cNvGrpSpPr/>
              <p:nvPr/>
            </p:nvGrpSpPr>
            <p:grpSpPr>
              <a:xfrm rot="8455173">
                <a:off x="99635" y="31580"/>
                <a:ext cx="90589" cy="150792"/>
                <a:chOff x="0" y="0"/>
                <a:chExt cx="90588" cy="150790"/>
              </a:xfrm>
            </p:grpSpPr>
            <p:pic>
              <p:nvPicPr>
                <p:cNvPr id="457" name="Image" descr="Image"/>
                <p:cNvPicPr>
                  <a:picLocks noChangeAspect="1"/>
                </p:cNvPicPr>
                <p:nvPr/>
              </p:nvPicPr>
              <p:blipFill>
                <a:blip r:embed="rId22" cstate="print">
                  <a:extLst>
                    <a:ext uri="{28A0092B-C50C-407E-A947-70E740481C1C}">
                      <a14:useLocalDpi xmlns:a14="http://schemas.microsoft.com/office/drawing/2010/main"/>
                    </a:ext>
                  </a:extLst>
                </a:blip>
                <a:srcRect/>
                <a:stretch>
                  <a:fillRect/>
                </a:stretch>
              </p:blipFill>
              <p:spPr>
                <a:xfrm>
                  <a:off x="8980" y="9679"/>
                  <a:ext cx="72643" cy="125865"/>
                </a:xfrm>
                <a:custGeom>
                  <a:avLst/>
                  <a:gdLst/>
                  <a:ahLst/>
                  <a:cxnLst>
                    <a:cxn ang="0">
                      <a:pos x="wd2" y="hd2"/>
                    </a:cxn>
                    <a:cxn ang="5400000">
                      <a:pos x="wd2" y="hd2"/>
                    </a:cxn>
                    <a:cxn ang="10800000">
                      <a:pos x="wd2" y="hd2"/>
                    </a:cxn>
                    <a:cxn ang="16200000">
                      <a:pos x="wd2" y="hd2"/>
                    </a:cxn>
                  </a:cxnLst>
                  <a:rect l="0" t="0" r="r" b="b"/>
                  <a:pathLst>
                    <a:path w="21593" h="21594" extrusionOk="0">
                      <a:moveTo>
                        <a:pt x="6370" y="10"/>
                      </a:moveTo>
                      <a:cubicBezTo>
                        <a:pt x="6281" y="19"/>
                        <a:pt x="6284" y="48"/>
                        <a:pt x="6252" y="78"/>
                      </a:cubicBezTo>
                      <a:cubicBezTo>
                        <a:pt x="6220" y="108"/>
                        <a:pt x="6011" y="130"/>
                        <a:pt x="5781" y="146"/>
                      </a:cubicBezTo>
                      <a:cubicBezTo>
                        <a:pt x="5564" y="161"/>
                        <a:pt x="5247" y="151"/>
                        <a:pt x="4955" y="146"/>
                      </a:cubicBezTo>
                      <a:cubicBezTo>
                        <a:pt x="4352" y="134"/>
                        <a:pt x="3776" y="214"/>
                        <a:pt x="3657" y="282"/>
                      </a:cubicBezTo>
                      <a:cubicBezTo>
                        <a:pt x="3538" y="351"/>
                        <a:pt x="3321" y="380"/>
                        <a:pt x="3185" y="350"/>
                      </a:cubicBezTo>
                      <a:cubicBezTo>
                        <a:pt x="3050" y="320"/>
                        <a:pt x="2784" y="456"/>
                        <a:pt x="2595" y="622"/>
                      </a:cubicBezTo>
                      <a:cubicBezTo>
                        <a:pt x="2574" y="650"/>
                        <a:pt x="2527" y="656"/>
                        <a:pt x="2477" y="691"/>
                      </a:cubicBezTo>
                      <a:cubicBezTo>
                        <a:pt x="2415" y="734"/>
                        <a:pt x="2413" y="743"/>
                        <a:pt x="2359" y="759"/>
                      </a:cubicBezTo>
                      <a:cubicBezTo>
                        <a:pt x="2344" y="764"/>
                        <a:pt x="2257" y="824"/>
                        <a:pt x="2241" y="827"/>
                      </a:cubicBezTo>
                      <a:cubicBezTo>
                        <a:pt x="2171" y="829"/>
                        <a:pt x="2092" y="800"/>
                        <a:pt x="2006" y="759"/>
                      </a:cubicBezTo>
                      <a:cubicBezTo>
                        <a:pt x="1912" y="717"/>
                        <a:pt x="1832" y="699"/>
                        <a:pt x="1770" y="691"/>
                      </a:cubicBezTo>
                      <a:cubicBezTo>
                        <a:pt x="1646" y="682"/>
                        <a:pt x="1503" y="793"/>
                        <a:pt x="1298" y="895"/>
                      </a:cubicBezTo>
                      <a:cubicBezTo>
                        <a:pt x="1236" y="954"/>
                        <a:pt x="1139" y="993"/>
                        <a:pt x="1180" y="1031"/>
                      </a:cubicBezTo>
                      <a:cubicBezTo>
                        <a:pt x="1243" y="1090"/>
                        <a:pt x="1195" y="1211"/>
                        <a:pt x="1062" y="1303"/>
                      </a:cubicBezTo>
                      <a:cubicBezTo>
                        <a:pt x="776" y="1502"/>
                        <a:pt x="667" y="1450"/>
                        <a:pt x="118" y="1167"/>
                      </a:cubicBezTo>
                      <a:cubicBezTo>
                        <a:pt x="91" y="1159"/>
                        <a:pt x="28" y="1177"/>
                        <a:pt x="0" y="1167"/>
                      </a:cubicBezTo>
                      <a:cubicBezTo>
                        <a:pt x="574" y="1473"/>
                        <a:pt x="647" y="1660"/>
                        <a:pt x="472" y="1848"/>
                      </a:cubicBezTo>
                      <a:cubicBezTo>
                        <a:pt x="348" y="1982"/>
                        <a:pt x="381" y="2355"/>
                        <a:pt x="354" y="2801"/>
                      </a:cubicBezTo>
                      <a:cubicBezTo>
                        <a:pt x="378" y="2978"/>
                        <a:pt x="328" y="3022"/>
                        <a:pt x="354" y="3278"/>
                      </a:cubicBezTo>
                      <a:cubicBezTo>
                        <a:pt x="413" y="3861"/>
                        <a:pt x="494" y="4242"/>
                        <a:pt x="590" y="4640"/>
                      </a:cubicBezTo>
                      <a:cubicBezTo>
                        <a:pt x="606" y="4707"/>
                        <a:pt x="689" y="4846"/>
                        <a:pt x="708" y="4912"/>
                      </a:cubicBezTo>
                      <a:cubicBezTo>
                        <a:pt x="843" y="5006"/>
                        <a:pt x="895" y="5144"/>
                        <a:pt x="826" y="5184"/>
                      </a:cubicBezTo>
                      <a:cubicBezTo>
                        <a:pt x="800" y="5200"/>
                        <a:pt x="796" y="5273"/>
                        <a:pt x="826" y="5389"/>
                      </a:cubicBezTo>
                      <a:cubicBezTo>
                        <a:pt x="970" y="5774"/>
                        <a:pt x="1131" y="6192"/>
                        <a:pt x="1416" y="6751"/>
                      </a:cubicBezTo>
                      <a:cubicBezTo>
                        <a:pt x="1681" y="7272"/>
                        <a:pt x="2064" y="7691"/>
                        <a:pt x="2359" y="7840"/>
                      </a:cubicBezTo>
                      <a:cubicBezTo>
                        <a:pt x="3006" y="8167"/>
                        <a:pt x="3294" y="8622"/>
                        <a:pt x="2949" y="8861"/>
                      </a:cubicBezTo>
                      <a:cubicBezTo>
                        <a:pt x="2742" y="9006"/>
                        <a:pt x="2731" y="9118"/>
                        <a:pt x="2949" y="9270"/>
                      </a:cubicBezTo>
                      <a:cubicBezTo>
                        <a:pt x="3103" y="9377"/>
                        <a:pt x="3142" y="9499"/>
                        <a:pt x="3067" y="9542"/>
                      </a:cubicBezTo>
                      <a:cubicBezTo>
                        <a:pt x="3030" y="9564"/>
                        <a:pt x="3128" y="9598"/>
                        <a:pt x="3185" y="9678"/>
                      </a:cubicBezTo>
                      <a:cubicBezTo>
                        <a:pt x="3195" y="9686"/>
                        <a:pt x="3175" y="9739"/>
                        <a:pt x="3185" y="9746"/>
                      </a:cubicBezTo>
                      <a:cubicBezTo>
                        <a:pt x="3240" y="9789"/>
                        <a:pt x="3246" y="9848"/>
                        <a:pt x="3303" y="9883"/>
                      </a:cubicBezTo>
                      <a:cubicBezTo>
                        <a:pt x="3449" y="9971"/>
                        <a:pt x="3470" y="10027"/>
                        <a:pt x="3539" y="10087"/>
                      </a:cubicBezTo>
                      <a:cubicBezTo>
                        <a:pt x="3742" y="10123"/>
                        <a:pt x="3971" y="10154"/>
                        <a:pt x="4011" y="10223"/>
                      </a:cubicBezTo>
                      <a:cubicBezTo>
                        <a:pt x="4055" y="10300"/>
                        <a:pt x="3934" y="10400"/>
                        <a:pt x="3775" y="10495"/>
                      </a:cubicBezTo>
                      <a:cubicBezTo>
                        <a:pt x="3792" y="10509"/>
                        <a:pt x="3754" y="10549"/>
                        <a:pt x="3775" y="10564"/>
                      </a:cubicBezTo>
                      <a:cubicBezTo>
                        <a:pt x="3871" y="10630"/>
                        <a:pt x="4002" y="10647"/>
                        <a:pt x="4011" y="10700"/>
                      </a:cubicBezTo>
                      <a:cubicBezTo>
                        <a:pt x="4147" y="10729"/>
                        <a:pt x="4164" y="10854"/>
                        <a:pt x="4129" y="11108"/>
                      </a:cubicBezTo>
                      <a:cubicBezTo>
                        <a:pt x="4125" y="11136"/>
                        <a:pt x="4131" y="11151"/>
                        <a:pt x="4129" y="11176"/>
                      </a:cubicBezTo>
                      <a:cubicBezTo>
                        <a:pt x="4447" y="11231"/>
                        <a:pt x="4455" y="11318"/>
                        <a:pt x="4365" y="11517"/>
                      </a:cubicBezTo>
                      <a:cubicBezTo>
                        <a:pt x="4347" y="11557"/>
                        <a:pt x="4365" y="11598"/>
                        <a:pt x="4365" y="11653"/>
                      </a:cubicBezTo>
                      <a:cubicBezTo>
                        <a:pt x="4398" y="11670"/>
                        <a:pt x="4443" y="11705"/>
                        <a:pt x="4483" y="11721"/>
                      </a:cubicBezTo>
                      <a:cubicBezTo>
                        <a:pt x="4730" y="11821"/>
                        <a:pt x="4899" y="11935"/>
                        <a:pt x="4837" y="11993"/>
                      </a:cubicBezTo>
                      <a:cubicBezTo>
                        <a:pt x="4775" y="12051"/>
                        <a:pt x="4889" y="12157"/>
                        <a:pt x="5073" y="12198"/>
                      </a:cubicBezTo>
                      <a:lnTo>
                        <a:pt x="5191" y="12130"/>
                      </a:lnTo>
                      <a:cubicBezTo>
                        <a:pt x="5461" y="11923"/>
                        <a:pt x="5638" y="11868"/>
                        <a:pt x="5899" y="11925"/>
                      </a:cubicBezTo>
                      <a:cubicBezTo>
                        <a:pt x="6205" y="11993"/>
                        <a:pt x="6228" y="12051"/>
                        <a:pt x="6017" y="12198"/>
                      </a:cubicBezTo>
                      <a:cubicBezTo>
                        <a:pt x="5871" y="12299"/>
                        <a:pt x="5816" y="12460"/>
                        <a:pt x="5899" y="12538"/>
                      </a:cubicBezTo>
                      <a:cubicBezTo>
                        <a:pt x="5981" y="12616"/>
                        <a:pt x="5868" y="12747"/>
                        <a:pt x="5663" y="12879"/>
                      </a:cubicBezTo>
                      <a:cubicBezTo>
                        <a:pt x="5574" y="12935"/>
                        <a:pt x="5588" y="13022"/>
                        <a:pt x="5545" y="13083"/>
                      </a:cubicBezTo>
                      <a:cubicBezTo>
                        <a:pt x="5566" y="13130"/>
                        <a:pt x="5578" y="13169"/>
                        <a:pt x="5545" y="13219"/>
                      </a:cubicBezTo>
                      <a:cubicBezTo>
                        <a:pt x="5480" y="13316"/>
                        <a:pt x="5649" y="13482"/>
                        <a:pt x="5899" y="13559"/>
                      </a:cubicBezTo>
                      <a:cubicBezTo>
                        <a:pt x="6147" y="13636"/>
                        <a:pt x="6201" y="13725"/>
                        <a:pt x="6134" y="13764"/>
                      </a:cubicBezTo>
                      <a:cubicBezTo>
                        <a:pt x="6068" y="13802"/>
                        <a:pt x="6135" y="13909"/>
                        <a:pt x="6252" y="14036"/>
                      </a:cubicBezTo>
                      <a:cubicBezTo>
                        <a:pt x="6392" y="14186"/>
                        <a:pt x="6397" y="14325"/>
                        <a:pt x="6252" y="14377"/>
                      </a:cubicBezTo>
                      <a:cubicBezTo>
                        <a:pt x="5964" y="14479"/>
                        <a:pt x="5964" y="15022"/>
                        <a:pt x="6252" y="15126"/>
                      </a:cubicBezTo>
                      <a:cubicBezTo>
                        <a:pt x="6376" y="15170"/>
                        <a:pt x="6445" y="15260"/>
                        <a:pt x="6370" y="15330"/>
                      </a:cubicBezTo>
                      <a:cubicBezTo>
                        <a:pt x="6294" y="15401"/>
                        <a:pt x="6378" y="15420"/>
                        <a:pt x="6606" y="15398"/>
                      </a:cubicBezTo>
                      <a:cubicBezTo>
                        <a:pt x="6890" y="15370"/>
                        <a:pt x="7077" y="15493"/>
                        <a:pt x="7078" y="15670"/>
                      </a:cubicBezTo>
                      <a:cubicBezTo>
                        <a:pt x="7079" y="15810"/>
                        <a:pt x="7157" y="16055"/>
                        <a:pt x="7314" y="16215"/>
                      </a:cubicBezTo>
                      <a:cubicBezTo>
                        <a:pt x="7471" y="16375"/>
                        <a:pt x="7587" y="16605"/>
                        <a:pt x="7550" y="16760"/>
                      </a:cubicBezTo>
                      <a:cubicBezTo>
                        <a:pt x="7497" y="16983"/>
                        <a:pt x="7586" y="17021"/>
                        <a:pt x="8022" y="17032"/>
                      </a:cubicBezTo>
                      <a:cubicBezTo>
                        <a:pt x="8932" y="17055"/>
                        <a:pt x="9006" y="17077"/>
                        <a:pt x="8730" y="17236"/>
                      </a:cubicBezTo>
                      <a:cubicBezTo>
                        <a:pt x="8393" y="17431"/>
                        <a:pt x="8396" y="18133"/>
                        <a:pt x="8730" y="18326"/>
                      </a:cubicBezTo>
                      <a:cubicBezTo>
                        <a:pt x="8916" y="18433"/>
                        <a:pt x="8907" y="18543"/>
                        <a:pt x="8730" y="18666"/>
                      </a:cubicBezTo>
                      <a:cubicBezTo>
                        <a:pt x="8450" y="18861"/>
                        <a:pt x="8626" y="19075"/>
                        <a:pt x="9084" y="19075"/>
                      </a:cubicBezTo>
                      <a:cubicBezTo>
                        <a:pt x="9447" y="19075"/>
                        <a:pt x="9858" y="19716"/>
                        <a:pt x="9556" y="19824"/>
                      </a:cubicBezTo>
                      <a:cubicBezTo>
                        <a:pt x="9271" y="19925"/>
                        <a:pt x="10700" y="20718"/>
                        <a:pt x="11679" y="20981"/>
                      </a:cubicBezTo>
                      <a:cubicBezTo>
                        <a:pt x="12129" y="21102"/>
                        <a:pt x="12652" y="21285"/>
                        <a:pt x="12859" y="21390"/>
                      </a:cubicBezTo>
                      <a:cubicBezTo>
                        <a:pt x="13104" y="21513"/>
                        <a:pt x="13542" y="21581"/>
                        <a:pt x="13921" y="21526"/>
                      </a:cubicBezTo>
                      <a:cubicBezTo>
                        <a:pt x="14369" y="21461"/>
                        <a:pt x="14595" y="21491"/>
                        <a:pt x="14746" y="21594"/>
                      </a:cubicBezTo>
                      <a:cubicBezTo>
                        <a:pt x="14759" y="21533"/>
                        <a:pt x="14768" y="21423"/>
                        <a:pt x="14746" y="21390"/>
                      </a:cubicBezTo>
                      <a:cubicBezTo>
                        <a:pt x="14585" y="21146"/>
                        <a:pt x="17224" y="20352"/>
                        <a:pt x="17460" y="20573"/>
                      </a:cubicBezTo>
                      <a:cubicBezTo>
                        <a:pt x="17625" y="20727"/>
                        <a:pt x="18448" y="20509"/>
                        <a:pt x="19347" y="20096"/>
                      </a:cubicBezTo>
                      <a:cubicBezTo>
                        <a:pt x="19389" y="20077"/>
                        <a:pt x="19421" y="20044"/>
                        <a:pt x="19465" y="20028"/>
                      </a:cubicBezTo>
                      <a:cubicBezTo>
                        <a:pt x="19256" y="19885"/>
                        <a:pt x="19306" y="19843"/>
                        <a:pt x="19819" y="19619"/>
                      </a:cubicBezTo>
                      <a:cubicBezTo>
                        <a:pt x="20464" y="19338"/>
                        <a:pt x="20509" y="19175"/>
                        <a:pt x="20527" y="17781"/>
                      </a:cubicBezTo>
                      <a:cubicBezTo>
                        <a:pt x="20538" y="16963"/>
                        <a:pt x="20655" y="16247"/>
                        <a:pt x="20763" y="16147"/>
                      </a:cubicBezTo>
                      <a:cubicBezTo>
                        <a:pt x="20870" y="16046"/>
                        <a:pt x="20855" y="15747"/>
                        <a:pt x="20763" y="15534"/>
                      </a:cubicBezTo>
                      <a:cubicBezTo>
                        <a:pt x="20670" y="15321"/>
                        <a:pt x="20718" y="15115"/>
                        <a:pt x="20881" y="15057"/>
                      </a:cubicBezTo>
                      <a:cubicBezTo>
                        <a:pt x="21085" y="14985"/>
                        <a:pt x="21035" y="14821"/>
                        <a:pt x="20763" y="14445"/>
                      </a:cubicBezTo>
                      <a:cubicBezTo>
                        <a:pt x="20347" y="13870"/>
                        <a:pt x="20703" y="13520"/>
                        <a:pt x="21353" y="13832"/>
                      </a:cubicBezTo>
                      <a:cubicBezTo>
                        <a:pt x="21387" y="13848"/>
                        <a:pt x="21435" y="13887"/>
                        <a:pt x="21471" y="13900"/>
                      </a:cubicBezTo>
                      <a:cubicBezTo>
                        <a:pt x="21505" y="13793"/>
                        <a:pt x="21546" y="13663"/>
                        <a:pt x="21589" y="13559"/>
                      </a:cubicBezTo>
                      <a:cubicBezTo>
                        <a:pt x="21600" y="13532"/>
                        <a:pt x="21584" y="13519"/>
                        <a:pt x="21589" y="13491"/>
                      </a:cubicBezTo>
                      <a:cubicBezTo>
                        <a:pt x="21578" y="13400"/>
                        <a:pt x="21480" y="13354"/>
                        <a:pt x="21471" y="13287"/>
                      </a:cubicBezTo>
                      <a:cubicBezTo>
                        <a:pt x="21449" y="13251"/>
                        <a:pt x="21510" y="13233"/>
                        <a:pt x="21471" y="13219"/>
                      </a:cubicBezTo>
                      <a:cubicBezTo>
                        <a:pt x="21352" y="13177"/>
                        <a:pt x="21280" y="13010"/>
                        <a:pt x="21353" y="12879"/>
                      </a:cubicBezTo>
                      <a:cubicBezTo>
                        <a:pt x="21377" y="12835"/>
                        <a:pt x="21357" y="12803"/>
                        <a:pt x="21353" y="12742"/>
                      </a:cubicBezTo>
                      <a:cubicBezTo>
                        <a:pt x="21339" y="12706"/>
                        <a:pt x="21366" y="12716"/>
                        <a:pt x="21353" y="12674"/>
                      </a:cubicBezTo>
                      <a:cubicBezTo>
                        <a:pt x="21298" y="12501"/>
                        <a:pt x="21062" y="12256"/>
                        <a:pt x="20881" y="12198"/>
                      </a:cubicBezTo>
                      <a:cubicBezTo>
                        <a:pt x="20700" y="12139"/>
                        <a:pt x="20580" y="12054"/>
                        <a:pt x="20645" y="11993"/>
                      </a:cubicBezTo>
                      <a:cubicBezTo>
                        <a:pt x="20731" y="11913"/>
                        <a:pt x="20604" y="11630"/>
                        <a:pt x="20409" y="11313"/>
                      </a:cubicBezTo>
                      <a:cubicBezTo>
                        <a:pt x="20369" y="11260"/>
                        <a:pt x="20452" y="11229"/>
                        <a:pt x="20409" y="11176"/>
                      </a:cubicBezTo>
                      <a:cubicBezTo>
                        <a:pt x="20140" y="10846"/>
                        <a:pt x="19743" y="10519"/>
                        <a:pt x="19583" y="10427"/>
                      </a:cubicBezTo>
                      <a:cubicBezTo>
                        <a:pt x="19390" y="10316"/>
                        <a:pt x="19328" y="10228"/>
                        <a:pt x="19347" y="10155"/>
                      </a:cubicBezTo>
                      <a:cubicBezTo>
                        <a:pt x="19230" y="10021"/>
                        <a:pt x="19127" y="9863"/>
                        <a:pt x="19111" y="9746"/>
                      </a:cubicBezTo>
                      <a:cubicBezTo>
                        <a:pt x="19100" y="9661"/>
                        <a:pt x="19053" y="9525"/>
                        <a:pt x="18993" y="9406"/>
                      </a:cubicBezTo>
                      <a:cubicBezTo>
                        <a:pt x="18949" y="9344"/>
                        <a:pt x="18926" y="9335"/>
                        <a:pt x="18875" y="9270"/>
                      </a:cubicBezTo>
                      <a:cubicBezTo>
                        <a:pt x="18785" y="9155"/>
                        <a:pt x="18829" y="9098"/>
                        <a:pt x="18757" y="8997"/>
                      </a:cubicBezTo>
                      <a:cubicBezTo>
                        <a:pt x="18556" y="8767"/>
                        <a:pt x="18411" y="8505"/>
                        <a:pt x="18403" y="8453"/>
                      </a:cubicBezTo>
                      <a:cubicBezTo>
                        <a:pt x="18402" y="8441"/>
                        <a:pt x="18295" y="8468"/>
                        <a:pt x="18285" y="8453"/>
                      </a:cubicBezTo>
                      <a:cubicBezTo>
                        <a:pt x="17699" y="8366"/>
                        <a:pt x="17148" y="8148"/>
                        <a:pt x="16988" y="7908"/>
                      </a:cubicBezTo>
                      <a:cubicBezTo>
                        <a:pt x="16870" y="7731"/>
                        <a:pt x="17146" y="7311"/>
                        <a:pt x="17460" y="7091"/>
                      </a:cubicBezTo>
                      <a:cubicBezTo>
                        <a:pt x="17099" y="6914"/>
                        <a:pt x="16863" y="6752"/>
                        <a:pt x="16988" y="6751"/>
                      </a:cubicBezTo>
                      <a:cubicBezTo>
                        <a:pt x="17128" y="6749"/>
                        <a:pt x="16939" y="6539"/>
                        <a:pt x="16634" y="6342"/>
                      </a:cubicBezTo>
                      <a:cubicBezTo>
                        <a:pt x="15825" y="5820"/>
                        <a:pt x="14914" y="4883"/>
                        <a:pt x="15100" y="4776"/>
                      </a:cubicBezTo>
                      <a:cubicBezTo>
                        <a:pt x="15189" y="4725"/>
                        <a:pt x="15020" y="4430"/>
                        <a:pt x="14746" y="4163"/>
                      </a:cubicBezTo>
                      <a:lnTo>
                        <a:pt x="14628" y="4095"/>
                      </a:lnTo>
                      <a:cubicBezTo>
                        <a:pt x="14449" y="4108"/>
                        <a:pt x="14186" y="3979"/>
                        <a:pt x="14039" y="3755"/>
                      </a:cubicBezTo>
                      <a:cubicBezTo>
                        <a:pt x="13910" y="3559"/>
                        <a:pt x="13906" y="3424"/>
                        <a:pt x="14039" y="3278"/>
                      </a:cubicBezTo>
                      <a:cubicBezTo>
                        <a:pt x="13825" y="3263"/>
                        <a:pt x="13635" y="3275"/>
                        <a:pt x="13685" y="3142"/>
                      </a:cubicBezTo>
                      <a:cubicBezTo>
                        <a:pt x="13701" y="3097"/>
                        <a:pt x="13688" y="2987"/>
                        <a:pt x="13685" y="2938"/>
                      </a:cubicBezTo>
                      <a:cubicBezTo>
                        <a:pt x="13569" y="2811"/>
                        <a:pt x="13483" y="2717"/>
                        <a:pt x="13449" y="2597"/>
                      </a:cubicBezTo>
                      <a:cubicBezTo>
                        <a:pt x="13446" y="2586"/>
                        <a:pt x="13343" y="2543"/>
                        <a:pt x="13331" y="2529"/>
                      </a:cubicBezTo>
                      <a:cubicBezTo>
                        <a:pt x="13219" y="2569"/>
                        <a:pt x="12994" y="2429"/>
                        <a:pt x="12859" y="2257"/>
                      </a:cubicBezTo>
                      <a:cubicBezTo>
                        <a:pt x="12809" y="2194"/>
                        <a:pt x="12631" y="2124"/>
                        <a:pt x="12505" y="2052"/>
                      </a:cubicBezTo>
                      <a:cubicBezTo>
                        <a:pt x="12244" y="1936"/>
                        <a:pt x="11980" y="1819"/>
                        <a:pt x="11679" y="1712"/>
                      </a:cubicBezTo>
                      <a:cubicBezTo>
                        <a:pt x="11221" y="1586"/>
                        <a:pt x="10586" y="1362"/>
                        <a:pt x="10263" y="1167"/>
                      </a:cubicBezTo>
                      <a:cubicBezTo>
                        <a:pt x="9929" y="965"/>
                        <a:pt x="9458" y="827"/>
                        <a:pt x="9202" y="827"/>
                      </a:cubicBezTo>
                      <a:cubicBezTo>
                        <a:pt x="8927" y="827"/>
                        <a:pt x="8520" y="630"/>
                        <a:pt x="8140" y="418"/>
                      </a:cubicBezTo>
                      <a:cubicBezTo>
                        <a:pt x="7610" y="556"/>
                        <a:pt x="7154" y="352"/>
                        <a:pt x="7078" y="10"/>
                      </a:cubicBezTo>
                      <a:cubicBezTo>
                        <a:pt x="6978" y="39"/>
                        <a:pt x="6872" y="32"/>
                        <a:pt x="6724" y="10"/>
                      </a:cubicBezTo>
                      <a:cubicBezTo>
                        <a:pt x="6620" y="-6"/>
                        <a:pt x="6460" y="1"/>
                        <a:pt x="6370" y="10"/>
                      </a:cubicBezTo>
                      <a:close/>
                    </a:path>
                  </a:pathLst>
                </a:custGeom>
                <a:ln>
                  <a:noFill/>
                </a:ln>
                <a:effectLst/>
              </p:spPr>
            </p:pic>
            <p:pic>
              <p:nvPicPr>
                <p:cNvPr id="456" name="Image" descr="Image"/>
                <p:cNvPicPr>
                  <a:picLocks/>
                </p:cNvPicPr>
                <p:nvPr/>
              </p:nvPicPr>
              <p:blipFill>
                <a:blip r:embed="rId23"/>
                <a:stretch>
                  <a:fillRect/>
                </a:stretch>
              </p:blipFill>
              <p:spPr>
                <a:xfrm>
                  <a:off x="-1" y="0"/>
                  <a:ext cx="90590" cy="150791"/>
                </a:xfrm>
                <a:prstGeom prst="rect">
                  <a:avLst/>
                </a:prstGeom>
                <a:effectLst/>
              </p:spPr>
            </p:pic>
          </p:grpSp>
          <p:grpSp>
            <p:nvGrpSpPr>
              <p:cNvPr id="461" name="Image"/>
              <p:cNvGrpSpPr/>
              <p:nvPr/>
            </p:nvGrpSpPr>
            <p:grpSpPr>
              <a:xfrm rot="8800546">
                <a:off x="215650" y="2234"/>
                <a:ext cx="98130" cy="164282"/>
                <a:chOff x="0" y="0"/>
                <a:chExt cx="98129" cy="164281"/>
              </a:xfrm>
            </p:grpSpPr>
            <p:pic>
              <p:nvPicPr>
                <p:cNvPr id="460" name="Image" descr="Image"/>
                <p:cNvPicPr>
                  <a:picLocks noChangeAspect="1"/>
                </p:cNvPicPr>
                <p:nvPr/>
              </p:nvPicPr>
              <p:blipFill>
                <a:blip r:embed="rId24" cstate="print">
                  <a:extLst>
                    <a:ext uri="{28A0092B-C50C-407E-A947-70E740481C1C}">
                      <a14:useLocalDpi xmlns:a14="http://schemas.microsoft.com/office/drawing/2010/main"/>
                    </a:ext>
                  </a:extLst>
                </a:blip>
                <a:srcRect/>
                <a:stretch>
                  <a:fillRect/>
                </a:stretch>
              </p:blipFill>
              <p:spPr>
                <a:xfrm>
                  <a:off x="8980" y="9673"/>
                  <a:ext cx="80185" cy="139365"/>
                </a:xfrm>
                <a:custGeom>
                  <a:avLst/>
                  <a:gdLst/>
                  <a:ahLst/>
                  <a:cxnLst>
                    <a:cxn ang="0">
                      <a:pos x="wd2" y="hd2"/>
                    </a:cxn>
                    <a:cxn ang="5400000">
                      <a:pos x="wd2" y="hd2"/>
                    </a:cxn>
                    <a:cxn ang="10800000">
                      <a:pos x="wd2" y="hd2"/>
                    </a:cxn>
                    <a:cxn ang="16200000">
                      <a:pos x="wd2" y="hd2"/>
                    </a:cxn>
                  </a:cxnLst>
                  <a:rect l="0" t="0" r="r" b="b"/>
                  <a:pathLst>
                    <a:path w="21593" h="21594" extrusionOk="0">
                      <a:moveTo>
                        <a:pt x="6412" y="10"/>
                      </a:moveTo>
                      <a:cubicBezTo>
                        <a:pt x="6323" y="19"/>
                        <a:pt x="6231" y="42"/>
                        <a:pt x="6199" y="71"/>
                      </a:cubicBezTo>
                      <a:cubicBezTo>
                        <a:pt x="6166" y="102"/>
                        <a:pt x="6003" y="117"/>
                        <a:pt x="5771" y="133"/>
                      </a:cubicBezTo>
                      <a:cubicBezTo>
                        <a:pt x="5553" y="147"/>
                        <a:pt x="5317" y="138"/>
                        <a:pt x="5023" y="133"/>
                      </a:cubicBezTo>
                      <a:cubicBezTo>
                        <a:pt x="4417" y="121"/>
                        <a:pt x="3753" y="187"/>
                        <a:pt x="3634" y="256"/>
                      </a:cubicBezTo>
                      <a:cubicBezTo>
                        <a:pt x="3514" y="324"/>
                        <a:pt x="3342" y="347"/>
                        <a:pt x="3206" y="317"/>
                      </a:cubicBezTo>
                      <a:cubicBezTo>
                        <a:pt x="3070" y="287"/>
                        <a:pt x="2755" y="396"/>
                        <a:pt x="2565" y="563"/>
                      </a:cubicBezTo>
                      <a:cubicBezTo>
                        <a:pt x="2542" y="584"/>
                        <a:pt x="2586" y="607"/>
                        <a:pt x="2565" y="625"/>
                      </a:cubicBezTo>
                      <a:cubicBezTo>
                        <a:pt x="2544" y="653"/>
                        <a:pt x="2508" y="651"/>
                        <a:pt x="2458" y="686"/>
                      </a:cubicBezTo>
                      <a:cubicBezTo>
                        <a:pt x="2395" y="730"/>
                        <a:pt x="2298" y="732"/>
                        <a:pt x="2244" y="748"/>
                      </a:cubicBezTo>
                      <a:cubicBezTo>
                        <a:pt x="2228" y="753"/>
                        <a:pt x="2260" y="806"/>
                        <a:pt x="2244" y="809"/>
                      </a:cubicBezTo>
                      <a:cubicBezTo>
                        <a:pt x="2174" y="811"/>
                        <a:pt x="2011" y="789"/>
                        <a:pt x="1924" y="748"/>
                      </a:cubicBezTo>
                      <a:cubicBezTo>
                        <a:pt x="1830" y="706"/>
                        <a:pt x="1773" y="695"/>
                        <a:pt x="1710" y="686"/>
                      </a:cubicBezTo>
                      <a:cubicBezTo>
                        <a:pt x="1586" y="678"/>
                        <a:pt x="1489" y="707"/>
                        <a:pt x="1282" y="809"/>
                      </a:cubicBezTo>
                      <a:cubicBezTo>
                        <a:pt x="1220" y="868"/>
                        <a:pt x="1135" y="956"/>
                        <a:pt x="1176" y="994"/>
                      </a:cubicBezTo>
                      <a:cubicBezTo>
                        <a:pt x="1239" y="1053"/>
                        <a:pt x="1203" y="1147"/>
                        <a:pt x="1069" y="1240"/>
                      </a:cubicBezTo>
                      <a:cubicBezTo>
                        <a:pt x="782" y="1439"/>
                        <a:pt x="552" y="1400"/>
                        <a:pt x="0" y="1117"/>
                      </a:cubicBezTo>
                      <a:cubicBezTo>
                        <a:pt x="577" y="1423"/>
                        <a:pt x="710" y="1604"/>
                        <a:pt x="534" y="1793"/>
                      </a:cubicBezTo>
                      <a:cubicBezTo>
                        <a:pt x="410" y="1927"/>
                        <a:pt x="348" y="2330"/>
                        <a:pt x="321" y="2777"/>
                      </a:cubicBezTo>
                      <a:cubicBezTo>
                        <a:pt x="345" y="2954"/>
                        <a:pt x="295" y="3013"/>
                        <a:pt x="321" y="3269"/>
                      </a:cubicBezTo>
                      <a:cubicBezTo>
                        <a:pt x="380" y="3853"/>
                        <a:pt x="544" y="4223"/>
                        <a:pt x="641" y="4622"/>
                      </a:cubicBezTo>
                      <a:cubicBezTo>
                        <a:pt x="658" y="4689"/>
                        <a:pt x="623" y="4801"/>
                        <a:pt x="641" y="4868"/>
                      </a:cubicBezTo>
                      <a:cubicBezTo>
                        <a:pt x="660" y="4883"/>
                        <a:pt x="617" y="4912"/>
                        <a:pt x="641" y="4929"/>
                      </a:cubicBezTo>
                      <a:cubicBezTo>
                        <a:pt x="777" y="5023"/>
                        <a:pt x="818" y="5135"/>
                        <a:pt x="748" y="5175"/>
                      </a:cubicBezTo>
                      <a:cubicBezTo>
                        <a:pt x="722" y="5190"/>
                        <a:pt x="826" y="5305"/>
                        <a:pt x="855" y="5421"/>
                      </a:cubicBezTo>
                      <a:cubicBezTo>
                        <a:pt x="1000" y="5807"/>
                        <a:pt x="1104" y="6153"/>
                        <a:pt x="1389" y="6713"/>
                      </a:cubicBezTo>
                      <a:cubicBezTo>
                        <a:pt x="1656" y="7235"/>
                        <a:pt x="2055" y="7732"/>
                        <a:pt x="2351" y="7881"/>
                      </a:cubicBezTo>
                      <a:cubicBezTo>
                        <a:pt x="3001" y="8208"/>
                        <a:pt x="3232" y="8625"/>
                        <a:pt x="2886" y="8865"/>
                      </a:cubicBezTo>
                      <a:cubicBezTo>
                        <a:pt x="2677" y="9010"/>
                        <a:pt x="2667" y="9143"/>
                        <a:pt x="2886" y="9295"/>
                      </a:cubicBezTo>
                      <a:cubicBezTo>
                        <a:pt x="3040" y="9402"/>
                        <a:pt x="3174" y="9498"/>
                        <a:pt x="3099" y="9541"/>
                      </a:cubicBezTo>
                      <a:cubicBezTo>
                        <a:pt x="3062" y="9563"/>
                        <a:pt x="3042" y="9645"/>
                        <a:pt x="3099" y="9726"/>
                      </a:cubicBezTo>
                      <a:cubicBezTo>
                        <a:pt x="3154" y="9768"/>
                        <a:pt x="3255" y="9814"/>
                        <a:pt x="3313" y="9849"/>
                      </a:cubicBezTo>
                      <a:cubicBezTo>
                        <a:pt x="3460" y="9937"/>
                        <a:pt x="3458" y="9973"/>
                        <a:pt x="3527" y="10033"/>
                      </a:cubicBezTo>
                      <a:cubicBezTo>
                        <a:pt x="3731" y="10069"/>
                        <a:pt x="3914" y="10149"/>
                        <a:pt x="3954" y="10218"/>
                      </a:cubicBezTo>
                      <a:cubicBezTo>
                        <a:pt x="3999" y="10294"/>
                        <a:pt x="3900" y="10430"/>
                        <a:pt x="3741" y="10525"/>
                      </a:cubicBezTo>
                      <a:cubicBezTo>
                        <a:pt x="3758" y="10539"/>
                        <a:pt x="3826" y="10511"/>
                        <a:pt x="3847" y="10525"/>
                      </a:cubicBezTo>
                      <a:cubicBezTo>
                        <a:pt x="3943" y="10592"/>
                        <a:pt x="3945" y="10657"/>
                        <a:pt x="3954" y="10710"/>
                      </a:cubicBezTo>
                      <a:cubicBezTo>
                        <a:pt x="4091" y="10739"/>
                        <a:pt x="4097" y="10824"/>
                        <a:pt x="4061" y="11079"/>
                      </a:cubicBezTo>
                      <a:cubicBezTo>
                        <a:pt x="4057" y="11106"/>
                        <a:pt x="4063" y="11115"/>
                        <a:pt x="4061" y="11140"/>
                      </a:cubicBezTo>
                      <a:cubicBezTo>
                        <a:pt x="4381" y="11195"/>
                        <a:pt x="4472" y="11310"/>
                        <a:pt x="4382" y="11509"/>
                      </a:cubicBezTo>
                      <a:cubicBezTo>
                        <a:pt x="4364" y="11549"/>
                        <a:pt x="4382" y="11577"/>
                        <a:pt x="4382" y="11632"/>
                      </a:cubicBezTo>
                      <a:cubicBezTo>
                        <a:pt x="4415" y="11649"/>
                        <a:pt x="4449" y="11677"/>
                        <a:pt x="4489" y="11694"/>
                      </a:cubicBezTo>
                      <a:cubicBezTo>
                        <a:pt x="4737" y="11794"/>
                        <a:pt x="4872" y="11943"/>
                        <a:pt x="4809" y="12001"/>
                      </a:cubicBezTo>
                      <a:cubicBezTo>
                        <a:pt x="4747" y="12059"/>
                        <a:pt x="4838" y="12145"/>
                        <a:pt x="5023" y="12185"/>
                      </a:cubicBezTo>
                      <a:lnTo>
                        <a:pt x="5130" y="12124"/>
                      </a:lnTo>
                      <a:cubicBezTo>
                        <a:pt x="5402" y="11916"/>
                        <a:pt x="5616" y="11882"/>
                        <a:pt x="5878" y="11939"/>
                      </a:cubicBezTo>
                      <a:cubicBezTo>
                        <a:pt x="6186" y="12008"/>
                        <a:pt x="6197" y="12038"/>
                        <a:pt x="5985" y="12185"/>
                      </a:cubicBezTo>
                      <a:cubicBezTo>
                        <a:pt x="5839" y="12287"/>
                        <a:pt x="5795" y="12415"/>
                        <a:pt x="5878" y="12493"/>
                      </a:cubicBezTo>
                      <a:cubicBezTo>
                        <a:pt x="5961" y="12571"/>
                        <a:pt x="5871" y="12792"/>
                        <a:pt x="5664" y="12923"/>
                      </a:cubicBezTo>
                      <a:cubicBezTo>
                        <a:pt x="5575" y="12980"/>
                        <a:pt x="5601" y="13047"/>
                        <a:pt x="5557" y="13108"/>
                      </a:cubicBezTo>
                      <a:cubicBezTo>
                        <a:pt x="5579" y="13155"/>
                        <a:pt x="5484" y="13180"/>
                        <a:pt x="5451" y="13231"/>
                      </a:cubicBezTo>
                      <a:cubicBezTo>
                        <a:pt x="5386" y="13329"/>
                        <a:pt x="5627" y="13461"/>
                        <a:pt x="5878" y="13538"/>
                      </a:cubicBezTo>
                      <a:cubicBezTo>
                        <a:pt x="6128" y="13615"/>
                        <a:pt x="6266" y="13746"/>
                        <a:pt x="6199" y="13784"/>
                      </a:cubicBezTo>
                      <a:cubicBezTo>
                        <a:pt x="6132" y="13823"/>
                        <a:pt x="6188" y="13903"/>
                        <a:pt x="6306" y="14030"/>
                      </a:cubicBezTo>
                      <a:cubicBezTo>
                        <a:pt x="6445" y="14181"/>
                        <a:pt x="6344" y="14286"/>
                        <a:pt x="6199" y="14338"/>
                      </a:cubicBezTo>
                      <a:cubicBezTo>
                        <a:pt x="5909" y="14441"/>
                        <a:pt x="5908" y="15034"/>
                        <a:pt x="6199" y="15137"/>
                      </a:cubicBezTo>
                      <a:cubicBezTo>
                        <a:pt x="6323" y="15181"/>
                        <a:pt x="6381" y="15252"/>
                        <a:pt x="6306" y="15322"/>
                      </a:cubicBezTo>
                      <a:cubicBezTo>
                        <a:pt x="6229" y="15393"/>
                        <a:pt x="6397" y="15467"/>
                        <a:pt x="6626" y="15445"/>
                      </a:cubicBezTo>
                      <a:cubicBezTo>
                        <a:pt x="6911" y="15417"/>
                        <a:pt x="7052" y="15452"/>
                        <a:pt x="7054" y="15629"/>
                      </a:cubicBezTo>
                      <a:cubicBezTo>
                        <a:pt x="7055" y="15769"/>
                        <a:pt x="7109" y="16022"/>
                        <a:pt x="7267" y="16183"/>
                      </a:cubicBezTo>
                      <a:cubicBezTo>
                        <a:pt x="7425" y="16343"/>
                        <a:pt x="7518" y="16581"/>
                        <a:pt x="7481" y="16736"/>
                      </a:cubicBezTo>
                      <a:cubicBezTo>
                        <a:pt x="7427" y="16959"/>
                        <a:pt x="7577" y="17033"/>
                        <a:pt x="8016" y="17043"/>
                      </a:cubicBezTo>
                      <a:cubicBezTo>
                        <a:pt x="8930" y="17066"/>
                        <a:pt x="9041" y="17130"/>
                        <a:pt x="8764" y="17289"/>
                      </a:cubicBezTo>
                      <a:cubicBezTo>
                        <a:pt x="8425" y="17485"/>
                        <a:pt x="8428" y="18141"/>
                        <a:pt x="8764" y="18335"/>
                      </a:cubicBezTo>
                      <a:cubicBezTo>
                        <a:pt x="8951" y="18443"/>
                        <a:pt x="8942" y="18519"/>
                        <a:pt x="8764" y="18642"/>
                      </a:cubicBezTo>
                      <a:cubicBezTo>
                        <a:pt x="8482" y="18838"/>
                        <a:pt x="8624" y="19073"/>
                        <a:pt x="9084" y="19073"/>
                      </a:cubicBezTo>
                      <a:cubicBezTo>
                        <a:pt x="9450" y="19073"/>
                        <a:pt x="9816" y="19764"/>
                        <a:pt x="9512" y="19872"/>
                      </a:cubicBezTo>
                      <a:cubicBezTo>
                        <a:pt x="9225" y="19974"/>
                        <a:pt x="10772" y="20716"/>
                        <a:pt x="11756" y="20979"/>
                      </a:cubicBezTo>
                      <a:cubicBezTo>
                        <a:pt x="12208" y="21100"/>
                        <a:pt x="12723" y="21305"/>
                        <a:pt x="12932" y="21410"/>
                      </a:cubicBezTo>
                      <a:cubicBezTo>
                        <a:pt x="13179" y="21533"/>
                        <a:pt x="13513" y="21588"/>
                        <a:pt x="13894" y="21533"/>
                      </a:cubicBezTo>
                      <a:cubicBezTo>
                        <a:pt x="14344" y="21467"/>
                        <a:pt x="14597" y="21491"/>
                        <a:pt x="14749" y="21594"/>
                      </a:cubicBezTo>
                      <a:cubicBezTo>
                        <a:pt x="14761" y="21533"/>
                        <a:pt x="14877" y="21442"/>
                        <a:pt x="14856" y="21410"/>
                      </a:cubicBezTo>
                      <a:cubicBezTo>
                        <a:pt x="14693" y="21166"/>
                        <a:pt x="17290" y="20328"/>
                        <a:pt x="17527" y="20549"/>
                      </a:cubicBezTo>
                      <a:cubicBezTo>
                        <a:pt x="17693" y="20703"/>
                        <a:pt x="18440" y="20532"/>
                        <a:pt x="19344" y="20118"/>
                      </a:cubicBezTo>
                      <a:cubicBezTo>
                        <a:pt x="19386" y="20099"/>
                        <a:pt x="19514" y="20073"/>
                        <a:pt x="19558" y="20057"/>
                      </a:cubicBezTo>
                      <a:cubicBezTo>
                        <a:pt x="19348" y="19914"/>
                        <a:pt x="19363" y="19850"/>
                        <a:pt x="19879" y="19626"/>
                      </a:cubicBezTo>
                      <a:cubicBezTo>
                        <a:pt x="20527" y="19344"/>
                        <a:pt x="20609" y="19179"/>
                        <a:pt x="20627" y="17781"/>
                      </a:cubicBezTo>
                      <a:cubicBezTo>
                        <a:pt x="20637" y="16962"/>
                        <a:pt x="20732" y="16222"/>
                        <a:pt x="20840" y="16121"/>
                      </a:cubicBezTo>
                      <a:cubicBezTo>
                        <a:pt x="20949" y="16020"/>
                        <a:pt x="20934" y="15781"/>
                        <a:pt x="20840" y="15568"/>
                      </a:cubicBezTo>
                      <a:cubicBezTo>
                        <a:pt x="20747" y="15354"/>
                        <a:pt x="20784" y="15134"/>
                        <a:pt x="20947" y="15076"/>
                      </a:cubicBezTo>
                      <a:cubicBezTo>
                        <a:pt x="21153" y="15003"/>
                        <a:pt x="21114" y="14776"/>
                        <a:pt x="20840" y="14399"/>
                      </a:cubicBezTo>
                      <a:cubicBezTo>
                        <a:pt x="20423" y="13824"/>
                        <a:pt x="20721" y="13534"/>
                        <a:pt x="21375" y="13846"/>
                      </a:cubicBezTo>
                      <a:cubicBezTo>
                        <a:pt x="21409" y="13862"/>
                        <a:pt x="21446" y="13895"/>
                        <a:pt x="21482" y="13907"/>
                      </a:cubicBezTo>
                      <a:cubicBezTo>
                        <a:pt x="21516" y="13800"/>
                        <a:pt x="21546" y="13704"/>
                        <a:pt x="21589" y="13600"/>
                      </a:cubicBezTo>
                      <a:cubicBezTo>
                        <a:pt x="21600" y="13572"/>
                        <a:pt x="21584" y="13504"/>
                        <a:pt x="21589" y="13477"/>
                      </a:cubicBezTo>
                      <a:cubicBezTo>
                        <a:pt x="21578" y="13385"/>
                        <a:pt x="21598" y="13360"/>
                        <a:pt x="21589" y="13292"/>
                      </a:cubicBezTo>
                      <a:cubicBezTo>
                        <a:pt x="21567" y="13256"/>
                        <a:pt x="21521" y="13245"/>
                        <a:pt x="21482" y="13231"/>
                      </a:cubicBezTo>
                      <a:cubicBezTo>
                        <a:pt x="21362" y="13188"/>
                        <a:pt x="21302" y="13055"/>
                        <a:pt x="21375" y="12923"/>
                      </a:cubicBezTo>
                      <a:cubicBezTo>
                        <a:pt x="21399" y="12880"/>
                        <a:pt x="21486" y="12799"/>
                        <a:pt x="21482" y="12739"/>
                      </a:cubicBezTo>
                      <a:cubicBezTo>
                        <a:pt x="21468" y="12702"/>
                        <a:pt x="21388" y="12719"/>
                        <a:pt x="21375" y="12677"/>
                      </a:cubicBezTo>
                      <a:cubicBezTo>
                        <a:pt x="21320" y="12504"/>
                        <a:pt x="21129" y="12306"/>
                        <a:pt x="20947" y="12247"/>
                      </a:cubicBezTo>
                      <a:cubicBezTo>
                        <a:pt x="20765" y="12188"/>
                        <a:pt x="20669" y="12062"/>
                        <a:pt x="20734" y="12001"/>
                      </a:cubicBezTo>
                      <a:cubicBezTo>
                        <a:pt x="20820" y="11920"/>
                        <a:pt x="20716" y="11643"/>
                        <a:pt x="20520" y="11325"/>
                      </a:cubicBezTo>
                      <a:cubicBezTo>
                        <a:pt x="20479" y="11272"/>
                        <a:pt x="20456" y="11254"/>
                        <a:pt x="20413" y="11202"/>
                      </a:cubicBezTo>
                      <a:cubicBezTo>
                        <a:pt x="20143" y="10871"/>
                        <a:pt x="19825" y="10556"/>
                        <a:pt x="19665" y="10464"/>
                      </a:cubicBezTo>
                      <a:cubicBezTo>
                        <a:pt x="19470" y="10352"/>
                        <a:pt x="19432" y="10230"/>
                        <a:pt x="19451" y="10156"/>
                      </a:cubicBezTo>
                      <a:cubicBezTo>
                        <a:pt x="19333" y="10022"/>
                        <a:pt x="19254" y="9842"/>
                        <a:pt x="19237" y="9726"/>
                      </a:cubicBezTo>
                      <a:cubicBezTo>
                        <a:pt x="19226" y="9640"/>
                        <a:pt x="19083" y="9537"/>
                        <a:pt x="19024" y="9418"/>
                      </a:cubicBezTo>
                      <a:cubicBezTo>
                        <a:pt x="18979" y="9356"/>
                        <a:pt x="18968" y="9299"/>
                        <a:pt x="18917" y="9234"/>
                      </a:cubicBezTo>
                      <a:cubicBezTo>
                        <a:pt x="18826" y="9118"/>
                        <a:pt x="18882" y="9088"/>
                        <a:pt x="18810" y="8988"/>
                      </a:cubicBezTo>
                      <a:cubicBezTo>
                        <a:pt x="18608" y="8757"/>
                        <a:pt x="18390" y="8548"/>
                        <a:pt x="18382" y="8496"/>
                      </a:cubicBezTo>
                      <a:cubicBezTo>
                        <a:pt x="18381" y="8484"/>
                        <a:pt x="18392" y="8450"/>
                        <a:pt x="18382" y="8434"/>
                      </a:cubicBezTo>
                      <a:cubicBezTo>
                        <a:pt x="17793" y="8347"/>
                        <a:pt x="17154" y="8122"/>
                        <a:pt x="16993" y="7881"/>
                      </a:cubicBezTo>
                      <a:cubicBezTo>
                        <a:pt x="16874" y="7703"/>
                        <a:pt x="17212" y="7302"/>
                        <a:pt x="17527" y="7081"/>
                      </a:cubicBezTo>
                      <a:cubicBezTo>
                        <a:pt x="17165" y="6904"/>
                        <a:pt x="16867" y="6714"/>
                        <a:pt x="16993" y="6713"/>
                      </a:cubicBezTo>
                      <a:cubicBezTo>
                        <a:pt x="17134" y="6711"/>
                        <a:pt x="16979" y="6541"/>
                        <a:pt x="16672" y="6344"/>
                      </a:cubicBezTo>
                      <a:cubicBezTo>
                        <a:pt x="15859" y="5820"/>
                        <a:pt x="14882" y="4852"/>
                        <a:pt x="15069" y="4745"/>
                      </a:cubicBezTo>
                      <a:cubicBezTo>
                        <a:pt x="15158" y="4694"/>
                        <a:pt x="15023" y="4459"/>
                        <a:pt x="14749" y="4191"/>
                      </a:cubicBezTo>
                      <a:lnTo>
                        <a:pt x="14642" y="4068"/>
                      </a:lnTo>
                      <a:cubicBezTo>
                        <a:pt x="14461" y="4082"/>
                        <a:pt x="14256" y="3985"/>
                        <a:pt x="14107" y="3761"/>
                      </a:cubicBezTo>
                      <a:cubicBezTo>
                        <a:pt x="13978" y="3565"/>
                        <a:pt x="13868" y="3415"/>
                        <a:pt x="14001" y="3269"/>
                      </a:cubicBezTo>
                      <a:cubicBezTo>
                        <a:pt x="13786" y="3254"/>
                        <a:pt x="13630" y="3218"/>
                        <a:pt x="13680" y="3084"/>
                      </a:cubicBezTo>
                      <a:cubicBezTo>
                        <a:pt x="13697" y="3040"/>
                        <a:pt x="13790" y="3011"/>
                        <a:pt x="13787" y="2961"/>
                      </a:cubicBezTo>
                      <a:cubicBezTo>
                        <a:pt x="13670" y="2834"/>
                        <a:pt x="13501" y="2712"/>
                        <a:pt x="13466" y="2592"/>
                      </a:cubicBezTo>
                      <a:cubicBezTo>
                        <a:pt x="13463" y="2582"/>
                        <a:pt x="13371" y="2545"/>
                        <a:pt x="13359" y="2531"/>
                      </a:cubicBezTo>
                      <a:cubicBezTo>
                        <a:pt x="13247" y="2571"/>
                        <a:pt x="12961" y="2457"/>
                        <a:pt x="12825" y="2285"/>
                      </a:cubicBezTo>
                      <a:cubicBezTo>
                        <a:pt x="12775" y="2222"/>
                        <a:pt x="12738" y="2111"/>
                        <a:pt x="12611" y="2039"/>
                      </a:cubicBezTo>
                      <a:cubicBezTo>
                        <a:pt x="12349" y="1922"/>
                        <a:pt x="12058" y="1839"/>
                        <a:pt x="11756" y="1732"/>
                      </a:cubicBezTo>
                      <a:cubicBezTo>
                        <a:pt x="11296" y="1606"/>
                        <a:pt x="10691" y="1312"/>
                        <a:pt x="10367" y="1117"/>
                      </a:cubicBezTo>
                      <a:cubicBezTo>
                        <a:pt x="10031" y="914"/>
                        <a:pt x="9449" y="748"/>
                        <a:pt x="9191" y="748"/>
                      </a:cubicBezTo>
                      <a:cubicBezTo>
                        <a:pt x="8915" y="748"/>
                        <a:pt x="8504" y="590"/>
                        <a:pt x="8122" y="379"/>
                      </a:cubicBezTo>
                      <a:cubicBezTo>
                        <a:pt x="7590" y="517"/>
                        <a:pt x="7130" y="352"/>
                        <a:pt x="7054" y="10"/>
                      </a:cubicBezTo>
                      <a:cubicBezTo>
                        <a:pt x="6953" y="39"/>
                        <a:pt x="6882" y="32"/>
                        <a:pt x="6733" y="10"/>
                      </a:cubicBezTo>
                      <a:cubicBezTo>
                        <a:pt x="6629" y="-6"/>
                        <a:pt x="6502" y="1"/>
                        <a:pt x="6412" y="10"/>
                      </a:cubicBezTo>
                      <a:close/>
                    </a:path>
                  </a:pathLst>
                </a:custGeom>
                <a:ln>
                  <a:noFill/>
                </a:ln>
                <a:effectLst/>
              </p:spPr>
            </p:pic>
            <p:pic>
              <p:nvPicPr>
                <p:cNvPr id="459" name="Image" descr="Image"/>
                <p:cNvPicPr>
                  <a:picLocks/>
                </p:cNvPicPr>
                <p:nvPr/>
              </p:nvPicPr>
              <p:blipFill>
                <a:blip r:embed="rId25"/>
                <a:stretch>
                  <a:fillRect/>
                </a:stretch>
              </p:blipFill>
              <p:spPr>
                <a:xfrm>
                  <a:off x="-1" y="-1"/>
                  <a:ext cx="98131" cy="164283"/>
                </a:xfrm>
                <a:prstGeom prst="rect">
                  <a:avLst/>
                </a:prstGeom>
                <a:effectLst/>
              </p:spPr>
            </p:pic>
          </p:grpSp>
          <p:grpSp>
            <p:nvGrpSpPr>
              <p:cNvPr id="464" name="Image"/>
              <p:cNvGrpSpPr/>
              <p:nvPr/>
            </p:nvGrpSpPr>
            <p:grpSpPr>
              <a:xfrm rot="10810615" flipH="1">
                <a:off x="303774" y="80088"/>
                <a:ext cx="102099" cy="169020"/>
                <a:chOff x="0" y="0"/>
                <a:chExt cx="102098" cy="169018"/>
              </a:xfrm>
            </p:grpSpPr>
            <p:pic>
              <p:nvPicPr>
                <p:cNvPr id="463" name="Image" descr="Image"/>
                <p:cNvPicPr>
                  <a:picLocks noChangeAspect="1"/>
                </p:cNvPicPr>
                <p:nvPr/>
              </p:nvPicPr>
              <p:blipFill>
                <a:blip r:embed="rId26" cstate="print">
                  <a:extLst>
                    <a:ext uri="{28A0092B-C50C-407E-A947-70E740481C1C}">
                      <a14:useLocalDpi xmlns:a14="http://schemas.microsoft.com/office/drawing/2010/main"/>
                    </a:ext>
                  </a:extLst>
                </a:blip>
                <a:srcRect/>
                <a:stretch>
                  <a:fillRect/>
                </a:stretch>
              </p:blipFill>
              <p:spPr>
                <a:xfrm>
                  <a:off x="8980" y="8916"/>
                  <a:ext cx="84154" cy="144924"/>
                </a:xfrm>
                <a:custGeom>
                  <a:avLst/>
                  <a:gdLst/>
                  <a:ahLst/>
                  <a:cxnLst>
                    <a:cxn ang="0">
                      <a:pos x="wd2" y="hd2"/>
                    </a:cxn>
                    <a:cxn ang="5400000">
                      <a:pos x="wd2" y="hd2"/>
                    </a:cxn>
                    <a:cxn ang="10800000">
                      <a:pos x="wd2" y="hd2"/>
                    </a:cxn>
                    <a:cxn ang="16200000">
                      <a:pos x="wd2" y="hd2"/>
                    </a:cxn>
                  </a:cxnLst>
                  <a:rect l="0" t="0" r="r" b="b"/>
                  <a:pathLst>
                    <a:path w="21593" h="21594" extrusionOk="0">
                      <a:moveTo>
                        <a:pt x="6415" y="10"/>
                      </a:moveTo>
                      <a:cubicBezTo>
                        <a:pt x="6326" y="19"/>
                        <a:pt x="6244" y="39"/>
                        <a:pt x="6212" y="69"/>
                      </a:cubicBezTo>
                      <a:cubicBezTo>
                        <a:pt x="6179" y="99"/>
                        <a:pt x="6035" y="112"/>
                        <a:pt x="5804" y="128"/>
                      </a:cubicBezTo>
                      <a:cubicBezTo>
                        <a:pt x="5587" y="143"/>
                        <a:pt x="5282" y="193"/>
                        <a:pt x="4990" y="187"/>
                      </a:cubicBezTo>
                      <a:cubicBezTo>
                        <a:pt x="4386" y="176"/>
                        <a:pt x="3785" y="178"/>
                        <a:pt x="3666" y="246"/>
                      </a:cubicBezTo>
                      <a:cubicBezTo>
                        <a:pt x="3547" y="315"/>
                        <a:pt x="3394" y="335"/>
                        <a:pt x="3259" y="305"/>
                      </a:cubicBezTo>
                      <a:cubicBezTo>
                        <a:pt x="3123" y="275"/>
                        <a:pt x="2837" y="434"/>
                        <a:pt x="2648" y="601"/>
                      </a:cubicBezTo>
                      <a:cubicBezTo>
                        <a:pt x="2624" y="622"/>
                        <a:pt x="2567" y="583"/>
                        <a:pt x="2546" y="601"/>
                      </a:cubicBezTo>
                      <a:cubicBezTo>
                        <a:pt x="2524" y="629"/>
                        <a:pt x="2494" y="685"/>
                        <a:pt x="2444" y="719"/>
                      </a:cubicBezTo>
                      <a:cubicBezTo>
                        <a:pt x="2381" y="763"/>
                        <a:pt x="2396" y="762"/>
                        <a:pt x="2342" y="778"/>
                      </a:cubicBezTo>
                      <a:cubicBezTo>
                        <a:pt x="2326" y="784"/>
                        <a:pt x="2256" y="775"/>
                        <a:pt x="2240" y="778"/>
                      </a:cubicBezTo>
                      <a:cubicBezTo>
                        <a:pt x="2170" y="781"/>
                        <a:pt x="2124" y="761"/>
                        <a:pt x="2037" y="719"/>
                      </a:cubicBezTo>
                      <a:cubicBezTo>
                        <a:pt x="1943" y="678"/>
                        <a:pt x="1794" y="669"/>
                        <a:pt x="1731" y="660"/>
                      </a:cubicBezTo>
                      <a:cubicBezTo>
                        <a:pt x="1607" y="652"/>
                        <a:pt x="1529" y="735"/>
                        <a:pt x="1324" y="838"/>
                      </a:cubicBezTo>
                      <a:cubicBezTo>
                        <a:pt x="1262" y="896"/>
                        <a:pt x="1181" y="977"/>
                        <a:pt x="1222" y="1015"/>
                      </a:cubicBezTo>
                      <a:cubicBezTo>
                        <a:pt x="1285" y="1074"/>
                        <a:pt x="1254" y="1159"/>
                        <a:pt x="1120" y="1252"/>
                      </a:cubicBezTo>
                      <a:cubicBezTo>
                        <a:pt x="834" y="1450"/>
                        <a:pt x="651" y="1417"/>
                        <a:pt x="102" y="1133"/>
                      </a:cubicBezTo>
                      <a:cubicBezTo>
                        <a:pt x="74" y="1125"/>
                        <a:pt x="28" y="1143"/>
                        <a:pt x="0" y="1133"/>
                      </a:cubicBezTo>
                      <a:cubicBezTo>
                        <a:pt x="575" y="1439"/>
                        <a:pt x="684" y="1595"/>
                        <a:pt x="509" y="1784"/>
                      </a:cubicBezTo>
                      <a:cubicBezTo>
                        <a:pt x="385" y="1918"/>
                        <a:pt x="332" y="2342"/>
                        <a:pt x="305" y="2789"/>
                      </a:cubicBezTo>
                      <a:cubicBezTo>
                        <a:pt x="329" y="2966"/>
                        <a:pt x="381" y="3006"/>
                        <a:pt x="407" y="3262"/>
                      </a:cubicBezTo>
                      <a:cubicBezTo>
                        <a:pt x="467" y="3846"/>
                        <a:pt x="515" y="4224"/>
                        <a:pt x="611" y="4622"/>
                      </a:cubicBezTo>
                      <a:cubicBezTo>
                        <a:pt x="627" y="4690"/>
                        <a:pt x="592" y="4793"/>
                        <a:pt x="611" y="4859"/>
                      </a:cubicBezTo>
                      <a:cubicBezTo>
                        <a:pt x="630" y="4874"/>
                        <a:pt x="688" y="4901"/>
                        <a:pt x="713" y="4918"/>
                      </a:cubicBezTo>
                      <a:cubicBezTo>
                        <a:pt x="848" y="5012"/>
                        <a:pt x="884" y="5114"/>
                        <a:pt x="815" y="5154"/>
                      </a:cubicBezTo>
                      <a:cubicBezTo>
                        <a:pt x="788" y="5170"/>
                        <a:pt x="785" y="5275"/>
                        <a:pt x="815" y="5391"/>
                      </a:cubicBezTo>
                      <a:cubicBezTo>
                        <a:pt x="959" y="5777"/>
                        <a:pt x="1141" y="6192"/>
                        <a:pt x="1426" y="6751"/>
                      </a:cubicBezTo>
                      <a:cubicBezTo>
                        <a:pt x="1691" y="7274"/>
                        <a:pt x="2047" y="7725"/>
                        <a:pt x="2342" y="7875"/>
                      </a:cubicBezTo>
                      <a:cubicBezTo>
                        <a:pt x="2989" y="8202"/>
                        <a:pt x="3298" y="8640"/>
                        <a:pt x="2953" y="8880"/>
                      </a:cubicBezTo>
                      <a:cubicBezTo>
                        <a:pt x="2745" y="9025"/>
                        <a:pt x="2735" y="9142"/>
                        <a:pt x="2953" y="9294"/>
                      </a:cubicBezTo>
                      <a:cubicBezTo>
                        <a:pt x="3107" y="9401"/>
                        <a:pt x="3129" y="9487"/>
                        <a:pt x="3055" y="9530"/>
                      </a:cubicBezTo>
                      <a:cubicBezTo>
                        <a:pt x="3018" y="9552"/>
                        <a:pt x="3100" y="9628"/>
                        <a:pt x="3157" y="9708"/>
                      </a:cubicBezTo>
                      <a:cubicBezTo>
                        <a:pt x="3211" y="9750"/>
                        <a:pt x="3303" y="9851"/>
                        <a:pt x="3360" y="9885"/>
                      </a:cubicBezTo>
                      <a:cubicBezTo>
                        <a:pt x="3507" y="9973"/>
                        <a:pt x="3495" y="10002"/>
                        <a:pt x="3564" y="10063"/>
                      </a:cubicBezTo>
                      <a:cubicBezTo>
                        <a:pt x="3767" y="10099"/>
                        <a:pt x="3932" y="10171"/>
                        <a:pt x="3971" y="10240"/>
                      </a:cubicBezTo>
                      <a:cubicBezTo>
                        <a:pt x="4016" y="10317"/>
                        <a:pt x="3927" y="10440"/>
                        <a:pt x="3768" y="10536"/>
                      </a:cubicBezTo>
                      <a:cubicBezTo>
                        <a:pt x="3785" y="10549"/>
                        <a:pt x="3849" y="10521"/>
                        <a:pt x="3870" y="10536"/>
                      </a:cubicBezTo>
                      <a:cubicBezTo>
                        <a:pt x="3965" y="10602"/>
                        <a:pt x="3962" y="10661"/>
                        <a:pt x="3971" y="10713"/>
                      </a:cubicBezTo>
                      <a:cubicBezTo>
                        <a:pt x="4108" y="10743"/>
                        <a:pt x="4109" y="10872"/>
                        <a:pt x="4073" y="11127"/>
                      </a:cubicBezTo>
                      <a:cubicBezTo>
                        <a:pt x="4070" y="11154"/>
                        <a:pt x="4075" y="11161"/>
                        <a:pt x="4073" y="11186"/>
                      </a:cubicBezTo>
                      <a:cubicBezTo>
                        <a:pt x="4392" y="11241"/>
                        <a:pt x="4469" y="11283"/>
                        <a:pt x="4379" y="11482"/>
                      </a:cubicBezTo>
                      <a:cubicBezTo>
                        <a:pt x="4361" y="11522"/>
                        <a:pt x="4379" y="11604"/>
                        <a:pt x="4379" y="11659"/>
                      </a:cubicBezTo>
                      <a:cubicBezTo>
                        <a:pt x="4412" y="11677"/>
                        <a:pt x="4441" y="11702"/>
                        <a:pt x="4481" y="11718"/>
                      </a:cubicBezTo>
                      <a:cubicBezTo>
                        <a:pt x="4728" y="11819"/>
                        <a:pt x="4848" y="11956"/>
                        <a:pt x="4786" y="12014"/>
                      </a:cubicBezTo>
                      <a:cubicBezTo>
                        <a:pt x="4734" y="12062"/>
                        <a:pt x="4964" y="12088"/>
                        <a:pt x="5092" y="12132"/>
                      </a:cubicBezTo>
                      <a:cubicBezTo>
                        <a:pt x="5362" y="11925"/>
                        <a:pt x="5646" y="11897"/>
                        <a:pt x="5906" y="11955"/>
                      </a:cubicBezTo>
                      <a:cubicBezTo>
                        <a:pt x="6213" y="12023"/>
                        <a:pt x="6220" y="12044"/>
                        <a:pt x="6008" y="12192"/>
                      </a:cubicBezTo>
                      <a:cubicBezTo>
                        <a:pt x="5863" y="12293"/>
                        <a:pt x="5823" y="12469"/>
                        <a:pt x="5906" y="12546"/>
                      </a:cubicBezTo>
                      <a:cubicBezTo>
                        <a:pt x="5989" y="12624"/>
                        <a:pt x="5909" y="12770"/>
                        <a:pt x="5703" y="12901"/>
                      </a:cubicBezTo>
                      <a:cubicBezTo>
                        <a:pt x="5614" y="12958"/>
                        <a:pt x="5543" y="13018"/>
                        <a:pt x="5499" y="13079"/>
                      </a:cubicBezTo>
                      <a:cubicBezTo>
                        <a:pt x="5520" y="13126"/>
                        <a:pt x="5532" y="13206"/>
                        <a:pt x="5499" y="13256"/>
                      </a:cubicBezTo>
                      <a:cubicBezTo>
                        <a:pt x="5434" y="13354"/>
                        <a:pt x="5554" y="13474"/>
                        <a:pt x="5804" y="13552"/>
                      </a:cubicBezTo>
                      <a:cubicBezTo>
                        <a:pt x="6053" y="13629"/>
                        <a:pt x="6279" y="13750"/>
                        <a:pt x="6212" y="13788"/>
                      </a:cubicBezTo>
                      <a:cubicBezTo>
                        <a:pt x="6145" y="13827"/>
                        <a:pt x="6196" y="13957"/>
                        <a:pt x="6314" y="14084"/>
                      </a:cubicBezTo>
                      <a:cubicBezTo>
                        <a:pt x="6453" y="14234"/>
                        <a:pt x="6356" y="14328"/>
                        <a:pt x="6212" y="14380"/>
                      </a:cubicBezTo>
                      <a:cubicBezTo>
                        <a:pt x="5923" y="14483"/>
                        <a:pt x="5923" y="15045"/>
                        <a:pt x="6212" y="15148"/>
                      </a:cubicBezTo>
                      <a:cubicBezTo>
                        <a:pt x="6335" y="15192"/>
                        <a:pt x="6388" y="15256"/>
                        <a:pt x="6314" y="15326"/>
                      </a:cubicBezTo>
                      <a:cubicBezTo>
                        <a:pt x="6237" y="15397"/>
                        <a:pt x="6390" y="15467"/>
                        <a:pt x="6619" y="15444"/>
                      </a:cubicBezTo>
                      <a:cubicBezTo>
                        <a:pt x="6903" y="15416"/>
                        <a:pt x="7025" y="15444"/>
                        <a:pt x="7026" y="15621"/>
                      </a:cubicBezTo>
                      <a:cubicBezTo>
                        <a:pt x="7028" y="15762"/>
                        <a:pt x="7175" y="16052"/>
                        <a:pt x="7332" y="16213"/>
                      </a:cubicBezTo>
                      <a:cubicBezTo>
                        <a:pt x="7489" y="16373"/>
                        <a:pt x="7573" y="16590"/>
                        <a:pt x="7536" y="16745"/>
                      </a:cubicBezTo>
                      <a:cubicBezTo>
                        <a:pt x="7482" y="16968"/>
                        <a:pt x="7608" y="17030"/>
                        <a:pt x="8045" y="17041"/>
                      </a:cubicBezTo>
                      <a:cubicBezTo>
                        <a:pt x="8956" y="17063"/>
                        <a:pt x="9034" y="17118"/>
                        <a:pt x="8758" y="17277"/>
                      </a:cubicBezTo>
                      <a:cubicBezTo>
                        <a:pt x="8420" y="17472"/>
                        <a:pt x="8423" y="18148"/>
                        <a:pt x="8758" y="18342"/>
                      </a:cubicBezTo>
                      <a:cubicBezTo>
                        <a:pt x="8944" y="18449"/>
                        <a:pt x="8935" y="18573"/>
                        <a:pt x="8758" y="18696"/>
                      </a:cubicBezTo>
                      <a:cubicBezTo>
                        <a:pt x="8477" y="18892"/>
                        <a:pt x="8605" y="19110"/>
                        <a:pt x="9063" y="19110"/>
                      </a:cubicBezTo>
                      <a:cubicBezTo>
                        <a:pt x="9427" y="19110"/>
                        <a:pt x="9875" y="19771"/>
                        <a:pt x="9572" y="19879"/>
                      </a:cubicBezTo>
                      <a:cubicBezTo>
                        <a:pt x="9287" y="19981"/>
                        <a:pt x="10730" y="20739"/>
                        <a:pt x="11711" y="21003"/>
                      </a:cubicBezTo>
                      <a:cubicBezTo>
                        <a:pt x="12161" y="21124"/>
                        <a:pt x="12725" y="21312"/>
                        <a:pt x="12933" y="21417"/>
                      </a:cubicBezTo>
                      <a:cubicBezTo>
                        <a:pt x="13179" y="21541"/>
                        <a:pt x="13470" y="21590"/>
                        <a:pt x="13849" y="21535"/>
                      </a:cubicBezTo>
                      <a:cubicBezTo>
                        <a:pt x="14298" y="21470"/>
                        <a:pt x="14615" y="21491"/>
                        <a:pt x="14766" y="21594"/>
                      </a:cubicBezTo>
                      <a:cubicBezTo>
                        <a:pt x="14778" y="21533"/>
                        <a:pt x="14788" y="21450"/>
                        <a:pt x="14766" y="21417"/>
                      </a:cubicBezTo>
                      <a:cubicBezTo>
                        <a:pt x="14604" y="21173"/>
                        <a:pt x="17279" y="20368"/>
                        <a:pt x="17515" y="20589"/>
                      </a:cubicBezTo>
                      <a:cubicBezTo>
                        <a:pt x="17681" y="20743"/>
                        <a:pt x="18448" y="20529"/>
                        <a:pt x="19348" y="20116"/>
                      </a:cubicBezTo>
                      <a:cubicBezTo>
                        <a:pt x="19390" y="20097"/>
                        <a:pt x="19406" y="20073"/>
                        <a:pt x="19450" y="20056"/>
                      </a:cubicBezTo>
                      <a:cubicBezTo>
                        <a:pt x="19241" y="19914"/>
                        <a:pt x="19344" y="19808"/>
                        <a:pt x="19857" y="19583"/>
                      </a:cubicBezTo>
                      <a:cubicBezTo>
                        <a:pt x="20503" y="19302"/>
                        <a:pt x="20552" y="19206"/>
                        <a:pt x="20570" y="17809"/>
                      </a:cubicBezTo>
                      <a:cubicBezTo>
                        <a:pt x="20581" y="16990"/>
                        <a:pt x="20666" y="16254"/>
                        <a:pt x="20774" y="16154"/>
                      </a:cubicBezTo>
                      <a:cubicBezTo>
                        <a:pt x="20882" y="16053"/>
                        <a:pt x="20867" y="15776"/>
                        <a:pt x="20774" y="15562"/>
                      </a:cubicBezTo>
                      <a:cubicBezTo>
                        <a:pt x="20681" y="15349"/>
                        <a:pt x="20815" y="15147"/>
                        <a:pt x="20978" y="15089"/>
                      </a:cubicBezTo>
                      <a:cubicBezTo>
                        <a:pt x="21182" y="15016"/>
                        <a:pt x="21149" y="14816"/>
                        <a:pt x="20876" y="14439"/>
                      </a:cubicBezTo>
                      <a:cubicBezTo>
                        <a:pt x="20460" y="13864"/>
                        <a:pt x="20734" y="13535"/>
                        <a:pt x="21385" y="13847"/>
                      </a:cubicBezTo>
                      <a:cubicBezTo>
                        <a:pt x="21419" y="13864"/>
                        <a:pt x="21451" y="13894"/>
                        <a:pt x="21487" y="13906"/>
                      </a:cubicBezTo>
                      <a:cubicBezTo>
                        <a:pt x="21521" y="13800"/>
                        <a:pt x="21546" y="13656"/>
                        <a:pt x="21589" y="13552"/>
                      </a:cubicBezTo>
                      <a:cubicBezTo>
                        <a:pt x="21600" y="13524"/>
                        <a:pt x="21584" y="13520"/>
                        <a:pt x="21589" y="13492"/>
                      </a:cubicBezTo>
                      <a:cubicBezTo>
                        <a:pt x="21578" y="13401"/>
                        <a:pt x="21497" y="13382"/>
                        <a:pt x="21487" y="13315"/>
                      </a:cubicBezTo>
                      <a:cubicBezTo>
                        <a:pt x="21465" y="13279"/>
                        <a:pt x="21526" y="13211"/>
                        <a:pt x="21487" y="13197"/>
                      </a:cubicBezTo>
                      <a:cubicBezTo>
                        <a:pt x="21368" y="13154"/>
                        <a:pt x="21313" y="13033"/>
                        <a:pt x="21385" y="12901"/>
                      </a:cubicBezTo>
                      <a:cubicBezTo>
                        <a:pt x="21409" y="12858"/>
                        <a:pt x="21390" y="12784"/>
                        <a:pt x="21385" y="12724"/>
                      </a:cubicBezTo>
                      <a:cubicBezTo>
                        <a:pt x="21372" y="12687"/>
                        <a:pt x="21398" y="12706"/>
                        <a:pt x="21385" y="12665"/>
                      </a:cubicBezTo>
                      <a:cubicBezTo>
                        <a:pt x="21330" y="12491"/>
                        <a:pt x="21057" y="12309"/>
                        <a:pt x="20876" y="12251"/>
                      </a:cubicBezTo>
                      <a:cubicBezTo>
                        <a:pt x="20695" y="12192"/>
                        <a:pt x="20607" y="12075"/>
                        <a:pt x="20672" y="12014"/>
                      </a:cubicBezTo>
                      <a:cubicBezTo>
                        <a:pt x="20759" y="11933"/>
                        <a:pt x="20664" y="11622"/>
                        <a:pt x="20468" y="11305"/>
                      </a:cubicBezTo>
                      <a:cubicBezTo>
                        <a:pt x="20428" y="11252"/>
                        <a:pt x="20409" y="11239"/>
                        <a:pt x="20367" y="11186"/>
                      </a:cubicBezTo>
                      <a:cubicBezTo>
                        <a:pt x="20098" y="10855"/>
                        <a:pt x="19813" y="10569"/>
                        <a:pt x="19654" y="10477"/>
                      </a:cubicBezTo>
                      <a:cubicBezTo>
                        <a:pt x="19460" y="10365"/>
                        <a:pt x="19329" y="10195"/>
                        <a:pt x="19348" y="10122"/>
                      </a:cubicBezTo>
                      <a:cubicBezTo>
                        <a:pt x="19231" y="9988"/>
                        <a:pt x="19161" y="9883"/>
                        <a:pt x="19145" y="9767"/>
                      </a:cubicBezTo>
                      <a:cubicBezTo>
                        <a:pt x="19133" y="9681"/>
                        <a:pt x="19102" y="9531"/>
                        <a:pt x="19043" y="9412"/>
                      </a:cubicBezTo>
                      <a:cubicBezTo>
                        <a:pt x="18998" y="9350"/>
                        <a:pt x="18992" y="9300"/>
                        <a:pt x="18941" y="9235"/>
                      </a:cubicBezTo>
                      <a:cubicBezTo>
                        <a:pt x="18850" y="9120"/>
                        <a:pt x="18809" y="9099"/>
                        <a:pt x="18737" y="8998"/>
                      </a:cubicBezTo>
                      <a:cubicBezTo>
                        <a:pt x="18536" y="8768"/>
                        <a:pt x="18338" y="8518"/>
                        <a:pt x="18330" y="8466"/>
                      </a:cubicBezTo>
                      <a:cubicBezTo>
                        <a:pt x="18328" y="8454"/>
                        <a:pt x="18340" y="8423"/>
                        <a:pt x="18330" y="8407"/>
                      </a:cubicBezTo>
                      <a:cubicBezTo>
                        <a:pt x="17743" y="8320"/>
                        <a:pt x="17166" y="8115"/>
                        <a:pt x="17006" y="7875"/>
                      </a:cubicBezTo>
                      <a:cubicBezTo>
                        <a:pt x="16888" y="7697"/>
                        <a:pt x="17201" y="7326"/>
                        <a:pt x="17515" y="7106"/>
                      </a:cubicBezTo>
                      <a:cubicBezTo>
                        <a:pt x="17154" y="6929"/>
                        <a:pt x="16779" y="6753"/>
                        <a:pt x="16904" y="6751"/>
                      </a:cubicBezTo>
                      <a:cubicBezTo>
                        <a:pt x="17044" y="6749"/>
                        <a:pt x="16904" y="6534"/>
                        <a:pt x="16599" y="6337"/>
                      </a:cubicBezTo>
                      <a:cubicBezTo>
                        <a:pt x="15788" y="5814"/>
                        <a:pt x="14885" y="4848"/>
                        <a:pt x="15071" y="4741"/>
                      </a:cubicBezTo>
                      <a:cubicBezTo>
                        <a:pt x="15160" y="4689"/>
                        <a:pt x="15040" y="4476"/>
                        <a:pt x="14766" y="4208"/>
                      </a:cubicBezTo>
                      <a:lnTo>
                        <a:pt x="14664" y="4090"/>
                      </a:lnTo>
                      <a:cubicBezTo>
                        <a:pt x="14484" y="4103"/>
                        <a:pt x="14201" y="4019"/>
                        <a:pt x="14053" y="3794"/>
                      </a:cubicBezTo>
                      <a:cubicBezTo>
                        <a:pt x="13924" y="3598"/>
                        <a:pt x="13921" y="3467"/>
                        <a:pt x="14053" y="3321"/>
                      </a:cubicBezTo>
                      <a:cubicBezTo>
                        <a:pt x="13839" y="3306"/>
                        <a:pt x="13698" y="3218"/>
                        <a:pt x="13747" y="3085"/>
                      </a:cubicBezTo>
                      <a:cubicBezTo>
                        <a:pt x="13764" y="3040"/>
                        <a:pt x="13751" y="3016"/>
                        <a:pt x="13747" y="2966"/>
                      </a:cubicBezTo>
                      <a:cubicBezTo>
                        <a:pt x="13631" y="2839"/>
                        <a:pt x="13477" y="2672"/>
                        <a:pt x="13442" y="2553"/>
                      </a:cubicBezTo>
                      <a:cubicBezTo>
                        <a:pt x="13411" y="2548"/>
                        <a:pt x="13370" y="2483"/>
                        <a:pt x="13340" y="2493"/>
                      </a:cubicBezTo>
                      <a:cubicBezTo>
                        <a:pt x="13228" y="2533"/>
                        <a:pt x="12967" y="2429"/>
                        <a:pt x="12831" y="2257"/>
                      </a:cubicBezTo>
                      <a:cubicBezTo>
                        <a:pt x="12781" y="2194"/>
                        <a:pt x="12652" y="2151"/>
                        <a:pt x="12525" y="2079"/>
                      </a:cubicBezTo>
                      <a:cubicBezTo>
                        <a:pt x="12264" y="1963"/>
                        <a:pt x="12012" y="1832"/>
                        <a:pt x="11711" y="1725"/>
                      </a:cubicBezTo>
                      <a:cubicBezTo>
                        <a:pt x="11252" y="1599"/>
                        <a:pt x="10608" y="1328"/>
                        <a:pt x="10285" y="1133"/>
                      </a:cubicBezTo>
                      <a:cubicBezTo>
                        <a:pt x="9950" y="931"/>
                        <a:pt x="9524" y="778"/>
                        <a:pt x="9267" y="778"/>
                      </a:cubicBezTo>
                      <a:cubicBezTo>
                        <a:pt x="8992" y="778"/>
                        <a:pt x="8527" y="576"/>
                        <a:pt x="8147" y="365"/>
                      </a:cubicBezTo>
                      <a:cubicBezTo>
                        <a:pt x="7616" y="503"/>
                        <a:pt x="7204" y="352"/>
                        <a:pt x="7128" y="10"/>
                      </a:cubicBezTo>
                      <a:lnTo>
                        <a:pt x="7026" y="10"/>
                      </a:lnTo>
                      <a:cubicBezTo>
                        <a:pt x="6926" y="39"/>
                        <a:pt x="6869" y="32"/>
                        <a:pt x="6721" y="10"/>
                      </a:cubicBezTo>
                      <a:cubicBezTo>
                        <a:pt x="6617" y="-6"/>
                        <a:pt x="6505" y="1"/>
                        <a:pt x="6415" y="10"/>
                      </a:cubicBezTo>
                      <a:close/>
                    </a:path>
                  </a:pathLst>
                </a:custGeom>
                <a:ln>
                  <a:noFill/>
                </a:ln>
                <a:effectLst/>
              </p:spPr>
            </p:pic>
            <p:pic>
              <p:nvPicPr>
                <p:cNvPr id="462" name="Image" descr="Image"/>
                <p:cNvPicPr>
                  <a:picLocks/>
                </p:cNvPicPr>
                <p:nvPr/>
              </p:nvPicPr>
              <p:blipFill>
                <a:blip r:embed="rId27"/>
                <a:stretch>
                  <a:fillRect/>
                </a:stretch>
              </p:blipFill>
              <p:spPr>
                <a:xfrm>
                  <a:off x="0" y="-1"/>
                  <a:ext cx="102099" cy="169020"/>
                </a:xfrm>
                <a:prstGeom prst="rect">
                  <a:avLst/>
                </a:prstGeom>
                <a:effectLst/>
              </p:spPr>
            </p:pic>
          </p:grpSp>
        </p:grpSp>
        <p:grpSp>
          <p:nvGrpSpPr>
            <p:cNvPr id="505" name="Group"/>
            <p:cNvGrpSpPr/>
            <p:nvPr/>
          </p:nvGrpSpPr>
          <p:grpSpPr>
            <a:xfrm rot="14833829" flipH="1">
              <a:off x="324946" y="1058692"/>
              <a:ext cx="405005" cy="397451"/>
              <a:chOff x="1128" y="-11214"/>
              <a:chExt cx="405003" cy="397450"/>
            </a:xfrm>
          </p:grpSpPr>
          <p:grpSp>
            <p:nvGrpSpPr>
              <p:cNvPr id="468" name="Image"/>
              <p:cNvGrpSpPr/>
              <p:nvPr/>
            </p:nvGrpSpPr>
            <p:grpSpPr>
              <a:xfrm rot="15509495" flipH="1">
                <a:off x="256089" y="231940"/>
                <a:ext cx="65984" cy="108725"/>
                <a:chOff x="0" y="0"/>
                <a:chExt cx="65982" cy="108724"/>
              </a:xfrm>
            </p:grpSpPr>
            <p:pic>
              <p:nvPicPr>
                <p:cNvPr id="467" name="Image" descr="Image"/>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a:xfrm>
                  <a:off x="8980" y="9734"/>
                  <a:ext cx="48053" cy="83744"/>
                </a:xfrm>
                <a:custGeom>
                  <a:avLst/>
                  <a:gdLst/>
                  <a:ahLst/>
                  <a:cxnLst>
                    <a:cxn ang="0">
                      <a:pos x="wd2" y="hd2"/>
                    </a:cxn>
                    <a:cxn ang="5400000">
                      <a:pos x="wd2" y="hd2"/>
                    </a:cxn>
                    <a:cxn ang="10800000">
                      <a:pos x="wd2" y="hd2"/>
                    </a:cxn>
                    <a:cxn ang="16200000">
                      <a:pos x="wd2" y="hd2"/>
                    </a:cxn>
                  </a:cxnLst>
                  <a:rect l="0" t="0" r="r" b="b"/>
                  <a:pathLst>
                    <a:path w="21574" h="21591" extrusionOk="0">
                      <a:moveTo>
                        <a:pt x="6415" y="0"/>
                      </a:moveTo>
                      <a:cubicBezTo>
                        <a:pt x="6325" y="9"/>
                        <a:pt x="6268" y="73"/>
                        <a:pt x="6236" y="102"/>
                      </a:cubicBezTo>
                      <a:cubicBezTo>
                        <a:pt x="6204" y="133"/>
                        <a:pt x="6112" y="189"/>
                        <a:pt x="5880" y="205"/>
                      </a:cubicBezTo>
                      <a:cubicBezTo>
                        <a:pt x="5662" y="219"/>
                        <a:pt x="5283" y="210"/>
                        <a:pt x="4989" y="205"/>
                      </a:cubicBezTo>
                      <a:cubicBezTo>
                        <a:pt x="4383" y="193"/>
                        <a:pt x="3861" y="239"/>
                        <a:pt x="3742" y="307"/>
                      </a:cubicBezTo>
                      <a:cubicBezTo>
                        <a:pt x="3623" y="376"/>
                        <a:pt x="3344" y="439"/>
                        <a:pt x="3207" y="409"/>
                      </a:cubicBezTo>
                      <a:cubicBezTo>
                        <a:pt x="3071" y="379"/>
                        <a:pt x="2863" y="448"/>
                        <a:pt x="2673" y="614"/>
                      </a:cubicBezTo>
                      <a:cubicBezTo>
                        <a:pt x="2649" y="635"/>
                        <a:pt x="2516" y="597"/>
                        <a:pt x="2495" y="614"/>
                      </a:cubicBezTo>
                      <a:cubicBezTo>
                        <a:pt x="2473" y="642"/>
                        <a:pt x="2545" y="682"/>
                        <a:pt x="2495" y="716"/>
                      </a:cubicBezTo>
                      <a:cubicBezTo>
                        <a:pt x="2432" y="760"/>
                        <a:pt x="2370" y="803"/>
                        <a:pt x="2316" y="819"/>
                      </a:cubicBezTo>
                      <a:cubicBezTo>
                        <a:pt x="2246" y="821"/>
                        <a:pt x="2047" y="860"/>
                        <a:pt x="1960" y="819"/>
                      </a:cubicBezTo>
                      <a:cubicBezTo>
                        <a:pt x="1866" y="777"/>
                        <a:pt x="1845" y="725"/>
                        <a:pt x="1782" y="716"/>
                      </a:cubicBezTo>
                      <a:cubicBezTo>
                        <a:pt x="1657" y="708"/>
                        <a:pt x="1453" y="819"/>
                        <a:pt x="1247" y="921"/>
                      </a:cubicBezTo>
                      <a:cubicBezTo>
                        <a:pt x="1185" y="980"/>
                        <a:pt x="1207" y="986"/>
                        <a:pt x="1247" y="1023"/>
                      </a:cubicBezTo>
                      <a:cubicBezTo>
                        <a:pt x="1311" y="1083"/>
                        <a:pt x="1203" y="1238"/>
                        <a:pt x="1069" y="1330"/>
                      </a:cubicBezTo>
                      <a:cubicBezTo>
                        <a:pt x="782" y="1529"/>
                        <a:pt x="552" y="1511"/>
                        <a:pt x="0" y="1228"/>
                      </a:cubicBezTo>
                      <a:cubicBezTo>
                        <a:pt x="415" y="1472"/>
                        <a:pt x="689" y="1676"/>
                        <a:pt x="535" y="1842"/>
                      </a:cubicBezTo>
                      <a:cubicBezTo>
                        <a:pt x="410" y="1976"/>
                        <a:pt x="383" y="2419"/>
                        <a:pt x="356" y="2865"/>
                      </a:cubicBezTo>
                      <a:cubicBezTo>
                        <a:pt x="380" y="3042"/>
                        <a:pt x="330" y="3019"/>
                        <a:pt x="356" y="3275"/>
                      </a:cubicBezTo>
                      <a:cubicBezTo>
                        <a:pt x="416" y="3857"/>
                        <a:pt x="616" y="4310"/>
                        <a:pt x="713" y="4707"/>
                      </a:cubicBezTo>
                      <a:cubicBezTo>
                        <a:pt x="729" y="4775"/>
                        <a:pt x="694" y="4846"/>
                        <a:pt x="713" y="4912"/>
                      </a:cubicBezTo>
                      <a:cubicBezTo>
                        <a:pt x="848" y="5006"/>
                        <a:pt x="961" y="5179"/>
                        <a:pt x="891" y="5219"/>
                      </a:cubicBezTo>
                      <a:cubicBezTo>
                        <a:pt x="865" y="5234"/>
                        <a:pt x="861" y="5307"/>
                        <a:pt x="891" y="5423"/>
                      </a:cubicBezTo>
                      <a:cubicBezTo>
                        <a:pt x="1036" y="5808"/>
                        <a:pt x="1140" y="6195"/>
                        <a:pt x="1425" y="6754"/>
                      </a:cubicBezTo>
                      <a:cubicBezTo>
                        <a:pt x="1692" y="7275"/>
                        <a:pt x="2020" y="7730"/>
                        <a:pt x="2316" y="7879"/>
                      </a:cubicBezTo>
                      <a:cubicBezTo>
                        <a:pt x="2966" y="8206"/>
                        <a:pt x="3375" y="8663"/>
                        <a:pt x="3029" y="8903"/>
                      </a:cubicBezTo>
                      <a:cubicBezTo>
                        <a:pt x="2820" y="9047"/>
                        <a:pt x="2810" y="9160"/>
                        <a:pt x="3029" y="9312"/>
                      </a:cubicBezTo>
                      <a:cubicBezTo>
                        <a:pt x="3183" y="9419"/>
                        <a:pt x="3104" y="9474"/>
                        <a:pt x="3029" y="9516"/>
                      </a:cubicBezTo>
                      <a:cubicBezTo>
                        <a:pt x="2992" y="9538"/>
                        <a:pt x="3150" y="9641"/>
                        <a:pt x="3207" y="9721"/>
                      </a:cubicBezTo>
                      <a:cubicBezTo>
                        <a:pt x="3287" y="9789"/>
                        <a:pt x="3328" y="9891"/>
                        <a:pt x="3386" y="9926"/>
                      </a:cubicBezTo>
                      <a:cubicBezTo>
                        <a:pt x="3532" y="10014"/>
                        <a:pt x="3494" y="10070"/>
                        <a:pt x="3564" y="10130"/>
                      </a:cubicBezTo>
                      <a:cubicBezTo>
                        <a:pt x="3767" y="10166"/>
                        <a:pt x="4058" y="10164"/>
                        <a:pt x="4098" y="10233"/>
                      </a:cubicBezTo>
                      <a:cubicBezTo>
                        <a:pt x="4143" y="10309"/>
                        <a:pt x="3901" y="10445"/>
                        <a:pt x="3742" y="10540"/>
                      </a:cubicBezTo>
                      <a:cubicBezTo>
                        <a:pt x="3759" y="10553"/>
                        <a:pt x="3899" y="10525"/>
                        <a:pt x="3920" y="10540"/>
                      </a:cubicBezTo>
                      <a:cubicBezTo>
                        <a:pt x="4016" y="10606"/>
                        <a:pt x="3911" y="10692"/>
                        <a:pt x="3920" y="10744"/>
                      </a:cubicBezTo>
                      <a:cubicBezTo>
                        <a:pt x="4057" y="10774"/>
                        <a:pt x="4134" y="10899"/>
                        <a:pt x="4098" y="11154"/>
                      </a:cubicBezTo>
                      <a:cubicBezTo>
                        <a:pt x="4418" y="11208"/>
                        <a:pt x="4545" y="11364"/>
                        <a:pt x="4455" y="11563"/>
                      </a:cubicBezTo>
                      <a:cubicBezTo>
                        <a:pt x="4437" y="11603"/>
                        <a:pt x="4455" y="11610"/>
                        <a:pt x="4455" y="11665"/>
                      </a:cubicBezTo>
                      <a:cubicBezTo>
                        <a:pt x="4488" y="11683"/>
                        <a:pt x="4415" y="11752"/>
                        <a:pt x="4455" y="11768"/>
                      </a:cubicBezTo>
                      <a:cubicBezTo>
                        <a:pt x="4703" y="11868"/>
                        <a:pt x="4873" y="11914"/>
                        <a:pt x="4811" y="11972"/>
                      </a:cubicBezTo>
                      <a:cubicBezTo>
                        <a:pt x="4749" y="12030"/>
                        <a:pt x="4804" y="12136"/>
                        <a:pt x="4989" y="12177"/>
                      </a:cubicBezTo>
                      <a:lnTo>
                        <a:pt x="5167" y="12177"/>
                      </a:lnTo>
                      <a:cubicBezTo>
                        <a:pt x="5439" y="11970"/>
                        <a:pt x="5618" y="11915"/>
                        <a:pt x="5880" y="11972"/>
                      </a:cubicBezTo>
                      <a:cubicBezTo>
                        <a:pt x="6188" y="12040"/>
                        <a:pt x="6270" y="12030"/>
                        <a:pt x="6058" y="12177"/>
                      </a:cubicBezTo>
                      <a:cubicBezTo>
                        <a:pt x="5912" y="12278"/>
                        <a:pt x="5797" y="12509"/>
                        <a:pt x="5880" y="12586"/>
                      </a:cubicBezTo>
                      <a:cubicBezTo>
                        <a:pt x="5963" y="12664"/>
                        <a:pt x="5908" y="12762"/>
                        <a:pt x="5702" y="12893"/>
                      </a:cubicBezTo>
                      <a:cubicBezTo>
                        <a:pt x="5613" y="12950"/>
                        <a:pt x="5568" y="13037"/>
                        <a:pt x="5524" y="13098"/>
                      </a:cubicBezTo>
                      <a:cubicBezTo>
                        <a:pt x="5545" y="13145"/>
                        <a:pt x="5557" y="13150"/>
                        <a:pt x="5524" y="13200"/>
                      </a:cubicBezTo>
                      <a:cubicBezTo>
                        <a:pt x="5459" y="13298"/>
                        <a:pt x="5629" y="13532"/>
                        <a:pt x="5880" y="13610"/>
                      </a:cubicBezTo>
                      <a:cubicBezTo>
                        <a:pt x="6130" y="13686"/>
                        <a:pt x="6303" y="13776"/>
                        <a:pt x="6236" y="13814"/>
                      </a:cubicBezTo>
                      <a:cubicBezTo>
                        <a:pt x="6169" y="13853"/>
                        <a:pt x="6119" y="13995"/>
                        <a:pt x="6236" y="14121"/>
                      </a:cubicBezTo>
                      <a:cubicBezTo>
                        <a:pt x="6376" y="14271"/>
                        <a:pt x="6381" y="14377"/>
                        <a:pt x="6236" y="14428"/>
                      </a:cubicBezTo>
                      <a:cubicBezTo>
                        <a:pt x="5947" y="14531"/>
                        <a:pt x="5946" y="15041"/>
                        <a:pt x="6236" y="15144"/>
                      </a:cubicBezTo>
                      <a:cubicBezTo>
                        <a:pt x="6360" y="15188"/>
                        <a:pt x="6490" y="15279"/>
                        <a:pt x="6415" y="15349"/>
                      </a:cubicBezTo>
                      <a:cubicBezTo>
                        <a:pt x="6338" y="15420"/>
                        <a:pt x="6363" y="15474"/>
                        <a:pt x="6593" y="15451"/>
                      </a:cubicBezTo>
                      <a:cubicBezTo>
                        <a:pt x="6878" y="15423"/>
                        <a:pt x="7126" y="15479"/>
                        <a:pt x="7127" y="15656"/>
                      </a:cubicBezTo>
                      <a:cubicBezTo>
                        <a:pt x="7129" y="15796"/>
                        <a:pt x="7148" y="16007"/>
                        <a:pt x="7306" y="16168"/>
                      </a:cubicBezTo>
                      <a:cubicBezTo>
                        <a:pt x="7464" y="16328"/>
                        <a:pt x="7521" y="16627"/>
                        <a:pt x="7484" y="16782"/>
                      </a:cubicBezTo>
                      <a:cubicBezTo>
                        <a:pt x="7430" y="17005"/>
                        <a:pt x="7580" y="17078"/>
                        <a:pt x="8018" y="17089"/>
                      </a:cubicBezTo>
                      <a:cubicBezTo>
                        <a:pt x="8932" y="17111"/>
                        <a:pt x="9008" y="17134"/>
                        <a:pt x="8731" y="17293"/>
                      </a:cubicBezTo>
                      <a:cubicBezTo>
                        <a:pt x="8392" y="17488"/>
                        <a:pt x="8396" y="18124"/>
                        <a:pt x="8731" y="18317"/>
                      </a:cubicBezTo>
                      <a:cubicBezTo>
                        <a:pt x="8918" y="18424"/>
                        <a:pt x="8909" y="18603"/>
                        <a:pt x="8731" y="18726"/>
                      </a:cubicBezTo>
                      <a:cubicBezTo>
                        <a:pt x="8449" y="18921"/>
                        <a:pt x="8627" y="19135"/>
                        <a:pt x="9087" y="19135"/>
                      </a:cubicBezTo>
                      <a:cubicBezTo>
                        <a:pt x="9453" y="19135"/>
                        <a:pt x="9926" y="19744"/>
                        <a:pt x="9622" y="19851"/>
                      </a:cubicBezTo>
                      <a:cubicBezTo>
                        <a:pt x="9336" y="19953"/>
                        <a:pt x="10776" y="20714"/>
                        <a:pt x="11760" y="20977"/>
                      </a:cubicBezTo>
                      <a:cubicBezTo>
                        <a:pt x="12212" y="21098"/>
                        <a:pt x="12799" y="21282"/>
                        <a:pt x="13008" y="21386"/>
                      </a:cubicBezTo>
                      <a:cubicBezTo>
                        <a:pt x="13254" y="21510"/>
                        <a:pt x="13518" y="21544"/>
                        <a:pt x="13898" y="21489"/>
                      </a:cubicBezTo>
                      <a:cubicBezTo>
                        <a:pt x="14349" y="21424"/>
                        <a:pt x="14638" y="21488"/>
                        <a:pt x="14789" y="21591"/>
                      </a:cubicBezTo>
                      <a:cubicBezTo>
                        <a:pt x="14802" y="21530"/>
                        <a:pt x="14811" y="21419"/>
                        <a:pt x="14789" y="21386"/>
                      </a:cubicBezTo>
                      <a:cubicBezTo>
                        <a:pt x="14627" y="21143"/>
                        <a:pt x="17403" y="20348"/>
                        <a:pt x="17640" y="20568"/>
                      </a:cubicBezTo>
                      <a:cubicBezTo>
                        <a:pt x="17806" y="20722"/>
                        <a:pt x="18518" y="20571"/>
                        <a:pt x="19422" y="20158"/>
                      </a:cubicBezTo>
                      <a:cubicBezTo>
                        <a:pt x="19464" y="20139"/>
                        <a:pt x="19556" y="20073"/>
                        <a:pt x="19600" y="20056"/>
                      </a:cubicBezTo>
                      <a:cubicBezTo>
                        <a:pt x="19390" y="19914"/>
                        <a:pt x="19441" y="19871"/>
                        <a:pt x="19957" y="19647"/>
                      </a:cubicBezTo>
                      <a:cubicBezTo>
                        <a:pt x="20605" y="19366"/>
                        <a:pt x="20651" y="19199"/>
                        <a:pt x="20669" y="17805"/>
                      </a:cubicBezTo>
                      <a:cubicBezTo>
                        <a:pt x="20680" y="16987"/>
                        <a:pt x="20740" y="16268"/>
                        <a:pt x="20848" y="16168"/>
                      </a:cubicBezTo>
                      <a:cubicBezTo>
                        <a:pt x="20956" y="16067"/>
                        <a:pt x="20941" y="15767"/>
                        <a:pt x="20848" y="15554"/>
                      </a:cubicBezTo>
                      <a:cubicBezTo>
                        <a:pt x="20755" y="15341"/>
                        <a:pt x="20863" y="15100"/>
                        <a:pt x="21026" y="15042"/>
                      </a:cubicBezTo>
                      <a:cubicBezTo>
                        <a:pt x="21231" y="14969"/>
                        <a:pt x="21121" y="14804"/>
                        <a:pt x="20848" y="14428"/>
                      </a:cubicBezTo>
                      <a:cubicBezTo>
                        <a:pt x="20430" y="13854"/>
                        <a:pt x="20729" y="13605"/>
                        <a:pt x="21382" y="13917"/>
                      </a:cubicBezTo>
                      <a:cubicBezTo>
                        <a:pt x="21417" y="13933"/>
                        <a:pt x="21524" y="13904"/>
                        <a:pt x="21560" y="13917"/>
                      </a:cubicBezTo>
                      <a:cubicBezTo>
                        <a:pt x="21595" y="13810"/>
                        <a:pt x="21518" y="13714"/>
                        <a:pt x="21560" y="13610"/>
                      </a:cubicBezTo>
                      <a:cubicBezTo>
                        <a:pt x="21572" y="13582"/>
                        <a:pt x="21556" y="13535"/>
                        <a:pt x="21560" y="13507"/>
                      </a:cubicBezTo>
                      <a:cubicBezTo>
                        <a:pt x="21550" y="13416"/>
                        <a:pt x="21570" y="13370"/>
                        <a:pt x="21560" y="13303"/>
                      </a:cubicBezTo>
                      <a:cubicBezTo>
                        <a:pt x="21538" y="13267"/>
                        <a:pt x="21600" y="13214"/>
                        <a:pt x="21560" y="13200"/>
                      </a:cubicBezTo>
                      <a:cubicBezTo>
                        <a:pt x="21441" y="13158"/>
                        <a:pt x="21310" y="13025"/>
                        <a:pt x="21382" y="12893"/>
                      </a:cubicBezTo>
                      <a:cubicBezTo>
                        <a:pt x="21406" y="12850"/>
                        <a:pt x="21387" y="12851"/>
                        <a:pt x="21382" y="12791"/>
                      </a:cubicBezTo>
                      <a:cubicBezTo>
                        <a:pt x="21369" y="12754"/>
                        <a:pt x="21396" y="12730"/>
                        <a:pt x="21382" y="12689"/>
                      </a:cubicBezTo>
                      <a:cubicBezTo>
                        <a:pt x="21327" y="12515"/>
                        <a:pt x="21208" y="12338"/>
                        <a:pt x="21026" y="12279"/>
                      </a:cubicBezTo>
                      <a:cubicBezTo>
                        <a:pt x="20844" y="12221"/>
                        <a:pt x="20783" y="12135"/>
                        <a:pt x="20848" y="12075"/>
                      </a:cubicBezTo>
                      <a:cubicBezTo>
                        <a:pt x="20934" y="11994"/>
                        <a:pt x="20688" y="11676"/>
                        <a:pt x="20491" y="11358"/>
                      </a:cubicBezTo>
                      <a:cubicBezTo>
                        <a:pt x="20451" y="11306"/>
                        <a:pt x="20534" y="11308"/>
                        <a:pt x="20491" y="11256"/>
                      </a:cubicBezTo>
                      <a:cubicBezTo>
                        <a:pt x="20221" y="10926"/>
                        <a:pt x="19939" y="10530"/>
                        <a:pt x="19779" y="10437"/>
                      </a:cubicBezTo>
                      <a:cubicBezTo>
                        <a:pt x="19584" y="10326"/>
                        <a:pt x="19403" y="10204"/>
                        <a:pt x="19422" y="10130"/>
                      </a:cubicBezTo>
                      <a:cubicBezTo>
                        <a:pt x="19304" y="9997"/>
                        <a:pt x="19260" y="9837"/>
                        <a:pt x="19244" y="9721"/>
                      </a:cubicBezTo>
                      <a:cubicBezTo>
                        <a:pt x="19232" y="9636"/>
                        <a:pt x="19125" y="9533"/>
                        <a:pt x="19066" y="9414"/>
                      </a:cubicBezTo>
                      <a:cubicBezTo>
                        <a:pt x="19021" y="9352"/>
                        <a:pt x="19117" y="9377"/>
                        <a:pt x="19066" y="9312"/>
                      </a:cubicBezTo>
                      <a:cubicBezTo>
                        <a:pt x="18975" y="9197"/>
                        <a:pt x="18960" y="9105"/>
                        <a:pt x="18888" y="9005"/>
                      </a:cubicBezTo>
                      <a:cubicBezTo>
                        <a:pt x="18686" y="8775"/>
                        <a:pt x="18361" y="8545"/>
                        <a:pt x="18353" y="8493"/>
                      </a:cubicBezTo>
                      <a:cubicBezTo>
                        <a:pt x="17764" y="8406"/>
                        <a:pt x="17266" y="8119"/>
                        <a:pt x="17106" y="7879"/>
                      </a:cubicBezTo>
                      <a:cubicBezTo>
                        <a:pt x="16987" y="7702"/>
                        <a:pt x="17325" y="7383"/>
                        <a:pt x="17640" y="7163"/>
                      </a:cubicBezTo>
                      <a:cubicBezTo>
                        <a:pt x="17278" y="6986"/>
                        <a:pt x="16802" y="6755"/>
                        <a:pt x="16928" y="6754"/>
                      </a:cubicBezTo>
                      <a:cubicBezTo>
                        <a:pt x="17068" y="6752"/>
                        <a:pt x="17056" y="6541"/>
                        <a:pt x="16749" y="6344"/>
                      </a:cubicBezTo>
                      <a:cubicBezTo>
                        <a:pt x="15936" y="5822"/>
                        <a:pt x="14959" y="4917"/>
                        <a:pt x="15146" y="4809"/>
                      </a:cubicBezTo>
                      <a:cubicBezTo>
                        <a:pt x="15235" y="4758"/>
                        <a:pt x="15064" y="4463"/>
                        <a:pt x="14789" y="4196"/>
                      </a:cubicBezTo>
                      <a:lnTo>
                        <a:pt x="14611" y="4093"/>
                      </a:lnTo>
                      <a:cubicBezTo>
                        <a:pt x="14431" y="4106"/>
                        <a:pt x="14225" y="4010"/>
                        <a:pt x="14077" y="3786"/>
                      </a:cubicBezTo>
                      <a:cubicBezTo>
                        <a:pt x="13947" y="3591"/>
                        <a:pt x="13944" y="3522"/>
                        <a:pt x="14077" y="3377"/>
                      </a:cubicBezTo>
                      <a:cubicBezTo>
                        <a:pt x="13862" y="3362"/>
                        <a:pt x="13671" y="3305"/>
                        <a:pt x="13720" y="3172"/>
                      </a:cubicBezTo>
                      <a:cubicBezTo>
                        <a:pt x="13737" y="3127"/>
                        <a:pt x="13724" y="3017"/>
                        <a:pt x="13720" y="2968"/>
                      </a:cubicBezTo>
                      <a:cubicBezTo>
                        <a:pt x="13604" y="2841"/>
                        <a:pt x="13577" y="2678"/>
                        <a:pt x="13542" y="2558"/>
                      </a:cubicBezTo>
                      <a:cubicBezTo>
                        <a:pt x="13539" y="2548"/>
                        <a:pt x="13376" y="2572"/>
                        <a:pt x="13364" y="2558"/>
                      </a:cubicBezTo>
                      <a:cubicBezTo>
                        <a:pt x="13251" y="2598"/>
                        <a:pt x="12966" y="2526"/>
                        <a:pt x="12829" y="2354"/>
                      </a:cubicBezTo>
                      <a:cubicBezTo>
                        <a:pt x="12779" y="2291"/>
                        <a:pt x="12778" y="2221"/>
                        <a:pt x="12651" y="2149"/>
                      </a:cubicBezTo>
                      <a:cubicBezTo>
                        <a:pt x="12389" y="2033"/>
                        <a:pt x="12062" y="1847"/>
                        <a:pt x="11760" y="1740"/>
                      </a:cubicBezTo>
                      <a:cubicBezTo>
                        <a:pt x="11300" y="1614"/>
                        <a:pt x="10659" y="1423"/>
                        <a:pt x="10335" y="1228"/>
                      </a:cubicBezTo>
                      <a:cubicBezTo>
                        <a:pt x="9999" y="1026"/>
                        <a:pt x="9523" y="819"/>
                        <a:pt x="9266" y="819"/>
                      </a:cubicBezTo>
                      <a:cubicBezTo>
                        <a:pt x="8990" y="819"/>
                        <a:pt x="8578" y="621"/>
                        <a:pt x="8197" y="409"/>
                      </a:cubicBezTo>
                      <a:cubicBezTo>
                        <a:pt x="7664" y="547"/>
                        <a:pt x="7204" y="342"/>
                        <a:pt x="7127" y="0"/>
                      </a:cubicBezTo>
                      <a:cubicBezTo>
                        <a:pt x="7027" y="29"/>
                        <a:pt x="6920" y="125"/>
                        <a:pt x="6771" y="102"/>
                      </a:cubicBezTo>
                      <a:cubicBezTo>
                        <a:pt x="6667" y="87"/>
                        <a:pt x="6504" y="-9"/>
                        <a:pt x="6415" y="0"/>
                      </a:cubicBezTo>
                      <a:close/>
                    </a:path>
                  </a:pathLst>
                </a:custGeom>
                <a:ln>
                  <a:noFill/>
                </a:ln>
                <a:effectLst/>
              </p:spPr>
            </p:pic>
            <p:pic>
              <p:nvPicPr>
                <p:cNvPr id="466" name="Image" descr="Image"/>
                <p:cNvPicPr>
                  <a:picLocks/>
                </p:cNvPicPr>
                <p:nvPr/>
              </p:nvPicPr>
              <p:blipFill>
                <a:blip r:embed="rId13"/>
                <a:stretch>
                  <a:fillRect/>
                </a:stretch>
              </p:blipFill>
              <p:spPr>
                <a:xfrm>
                  <a:off x="-1" y="-1"/>
                  <a:ext cx="65984" cy="108726"/>
                </a:xfrm>
                <a:prstGeom prst="rect">
                  <a:avLst/>
                </a:prstGeom>
                <a:effectLst/>
              </p:spPr>
            </p:pic>
          </p:grpSp>
          <p:grpSp>
            <p:nvGrpSpPr>
              <p:cNvPr id="471" name="Image"/>
              <p:cNvGrpSpPr/>
              <p:nvPr/>
            </p:nvGrpSpPr>
            <p:grpSpPr>
              <a:xfrm rot="6511922" flipH="1">
                <a:off x="274375" y="110468"/>
                <a:ext cx="65983" cy="108725"/>
                <a:chOff x="0" y="0"/>
                <a:chExt cx="65982" cy="108724"/>
              </a:xfrm>
            </p:grpSpPr>
            <p:pic>
              <p:nvPicPr>
                <p:cNvPr id="470" name="Image" descr="Image"/>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a:xfrm>
                  <a:off x="8980" y="9734"/>
                  <a:ext cx="48053" cy="83744"/>
                </a:xfrm>
                <a:custGeom>
                  <a:avLst/>
                  <a:gdLst/>
                  <a:ahLst/>
                  <a:cxnLst>
                    <a:cxn ang="0">
                      <a:pos x="wd2" y="hd2"/>
                    </a:cxn>
                    <a:cxn ang="5400000">
                      <a:pos x="wd2" y="hd2"/>
                    </a:cxn>
                    <a:cxn ang="10800000">
                      <a:pos x="wd2" y="hd2"/>
                    </a:cxn>
                    <a:cxn ang="16200000">
                      <a:pos x="wd2" y="hd2"/>
                    </a:cxn>
                  </a:cxnLst>
                  <a:rect l="0" t="0" r="r" b="b"/>
                  <a:pathLst>
                    <a:path w="21574" h="21591" extrusionOk="0">
                      <a:moveTo>
                        <a:pt x="6415" y="0"/>
                      </a:moveTo>
                      <a:cubicBezTo>
                        <a:pt x="6325" y="9"/>
                        <a:pt x="6268" y="73"/>
                        <a:pt x="6236" y="102"/>
                      </a:cubicBezTo>
                      <a:cubicBezTo>
                        <a:pt x="6204" y="133"/>
                        <a:pt x="6112" y="189"/>
                        <a:pt x="5880" y="205"/>
                      </a:cubicBezTo>
                      <a:cubicBezTo>
                        <a:pt x="5662" y="219"/>
                        <a:pt x="5283" y="210"/>
                        <a:pt x="4989" y="205"/>
                      </a:cubicBezTo>
                      <a:cubicBezTo>
                        <a:pt x="4383" y="193"/>
                        <a:pt x="3861" y="239"/>
                        <a:pt x="3742" y="307"/>
                      </a:cubicBezTo>
                      <a:cubicBezTo>
                        <a:pt x="3623" y="376"/>
                        <a:pt x="3344" y="439"/>
                        <a:pt x="3207" y="409"/>
                      </a:cubicBezTo>
                      <a:cubicBezTo>
                        <a:pt x="3071" y="379"/>
                        <a:pt x="2863" y="448"/>
                        <a:pt x="2673" y="614"/>
                      </a:cubicBezTo>
                      <a:cubicBezTo>
                        <a:pt x="2649" y="635"/>
                        <a:pt x="2516" y="597"/>
                        <a:pt x="2495" y="614"/>
                      </a:cubicBezTo>
                      <a:cubicBezTo>
                        <a:pt x="2473" y="642"/>
                        <a:pt x="2545" y="682"/>
                        <a:pt x="2495" y="716"/>
                      </a:cubicBezTo>
                      <a:cubicBezTo>
                        <a:pt x="2432" y="760"/>
                        <a:pt x="2370" y="803"/>
                        <a:pt x="2316" y="819"/>
                      </a:cubicBezTo>
                      <a:cubicBezTo>
                        <a:pt x="2246" y="821"/>
                        <a:pt x="2047" y="860"/>
                        <a:pt x="1960" y="819"/>
                      </a:cubicBezTo>
                      <a:cubicBezTo>
                        <a:pt x="1866" y="777"/>
                        <a:pt x="1845" y="725"/>
                        <a:pt x="1782" y="716"/>
                      </a:cubicBezTo>
                      <a:cubicBezTo>
                        <a:pt x="1657" y="708"/>
                        <a:pt x="1453" y="819"/>
                        <a:pt x="1247" y="921"/>
                      </a:cubicBezTo>
                      <a:cubicBezTo>
                        <a:pt x="1185" y="980"/>
                        <a:pt x="1207" y="986"/>
                        <a:pt x="1247" y="1023"/>
                      </a:cubicBezTo>
                      <a:cubicBezTo>
                        <a:pt x="1311" y="1083"/>
                        <a:pt x="1203" y="1238"/>
                        <a:pt x="1069" y="1330"/>
                      </a:cubicBezTo>
                      <a:cubicBezTo>
                        <a:pt x="782" y="1529"/>
                        <a:pt x="552" y="1511"/>
                        <a:pt x="0" y="1228"/>
                      </a:cubicBezTo>
                      <a:cubicBezTo>
                        <a:pt x="415" y="1472"/>
                        <a:pt x="689" y="1676"/>
                        <a:pt x="535" y="1842"/>
                      </a:cubicBezTo>
                      <a:cubicBezTo>
                        <a:pt x="410" y="1976"/>
                        <a:pt x="383" y="2419"/>
                        <a:pt x="356" y="2865"/>
                      </a:cubicBezTo>
                      <a:cubicBezTo>
                        <a:pt x="380" y="3042"/>
                        <a:pt x="330" y="3019"/>
                        <a:pt x="356" y="3275"/>
                      </a:cubicBezTo>
                      <a:cubicBezTo>
                        <a:pt x="416" y="3857"/>
                        <a:pt x="616" y="4310"/>
                        <a:pt x="713" y="4707"/>
                      </a:cubicBezTo>
                      <a:cubicBezTo>
                        <a:pt x="729" y="4775"/>
                        <a:pt x="694" y="4846"/>
                        <a:pt x="713" y="4912"/>
                      </a:cubicBezTo>
                      <a:cubicBezTo>
                        <a:pt x="848" y="5006"/>
                        <a:pt x="961" y="5179"/>
                        <a:pt x="891" y="5219"/>
                      </a:cubicBezTo>
                      <a:cubicBezTo>
                        <a:pt x="865" y="5234"/>
                        <a:pt x="861" y="5307"/>
                        <a:pt x="891" y="5423"/>
                      </a:cubicBezTo>
                      <a:cubicBezTo>
                        <a:pt x="1036" y="5808"/>
                        <a:pt x="1140" y="6195"/>
                        <a:pt x="1425" y="6754"/>
                      </a:cubicBezTo>
                      <a:cubicBezTo>
                        <a:pt x="1692" y="7275"/>
                        <a:pt x="2020" y="7730"/>
                        <a:pt x="2316" y="7879"/>
                      </a:cubicBezTo>
                      <a:cubicBezTo>
                        <a:pt x="2966" y="8206"/>
                        <a:pt x="3375" y="8663"/>
                        <a:pt x="3029" y="8903"/>
                      </a:cubicBezTo>
                      <a:cubicBezTo>
                        <a:pt x="2820" y="9047"/>
                        <a:pt x="2810" y="9160"/>
                        <a:pt x="3029" y="9312"/>
                      </a:cubicBezTo>
                      <a:cubicBezTo>
                        <a:pt x="3183" y="9419"/>
                        <a:pt x="3104" y="9474"/>
                        <a:pt x="3029" y="9516"/>
                      </a:cubicBezTo>
                      <a:cubicBezTo>
                        <a:pt x="2992" y="9538"/>
                        <a:pt x="3150" y="9641"/>
                        <a:pt x="3207" y="9721"/>
                      </a:cubicBezTo>
                      <a:cubicBezTo>
                        <a:pt x="3287" y="9789"/>
                        <a:pt x="3328" y="9891"/>
                        <a:pt x="3386" y="9926"/>
                      </a:cubicBezTo>
                      <a:cubicBezTo>
                        <a:pt x="3532" y="10014"/>
                        <a:pt x="3494" y="10070"/>
                        <a:pt x="3564" y="10130"/>
                      </a:cubicBezTo>
                      <a:cubicBezTo>
                        <a:pt x="3767" y="10166"/>
                        <a:pt x="4058" y="10164"/>
                        <a:pt x="4098" y="10233"/>
                      </a:cubicBezTo>
                      <a:cubicBezTo>
                        <a:pt x="4143" y="10309"/>
                        <a:pt x="3901" y="10445"/>
                        <a:pt x="3742" y="10540"/>
                      </a:cubicBezTo>
                      <a:cubicBezTo>
                        <a:pt x="3759" y="10553"/>
                        <a:pt x="3899" y="10525"/>
                        <a:pt x="3920" y="10540"/>
                      </a:cubicBezTo>
                      <a:cubicBezTo>
                        <a:pt x="4016" y="10606"/>
                        <a:pt x="3911" y="10692"/>
                        <a:pt x="3920" y="10744"/>
                      </a:cubicBezTo>
                      <a:cubicBezTo>
                        <a:pt x="4057" y="10774"/>
                        <a:pt x="4134" y="10899"/>
                        <a:pt x="4098" y="11154"/>
                      </a:cubicBezTo>
                      <a:cubicBezTo>
                        <a:pt x="4418" y="11208"/>
                        <a:pt x="4545" y="11364"/>
                        <a:pt x="4455" y="11563"/>
                      </a:cubicBezTo>
                      <a:cubicBezTo>
                        <a:pt x="4437" y="11603"/>
                        <a:pt x="4455" y="11610"/>
                        <a:pt x="4455" y="11665"/>
                      </a:cubicBezTo>
                      <a:cubicBezTo>
                        <a:pt x="4488" y="11683"/>
                        <a:pt x="4415" y="11752"/>
                        <a:pt x="4455" y="11768"/>
                      </a:cubicBezTo>
                      <a:cubicBezTo>
                        <a:pt x="4703" y="11868"/>
                        <a:pt x="4873" y="11914"/>
                        <a:pt x="4811" y="11972"/>
                      </a:cubicBezTo>
                      <a:cubicBezTo>
                        <a:pt x="4749" y="12030"/>
                        <a:pt x="4804" y="12136"/>
                        <a:pt x="4989" y="12177"/>
                      </a:cubicBezTo>
                      <a:lnTo>
                        <a:pt x="5167" y="12177"/>
                      </a:lnTo>
                      <a:cubicBezTo>
                        <a:pt x="5439" y="11970"/>
                        <a:pt x="5618" y="11915"/>
                        <a:pt x="5880" y="11972"/>
                      </a:cubicBezTo>
                      <a:cubicBezTo>
                        <a:pt x="6188" y="12040"/>
                        <a:pt x="6270" y="12030"/>
                        <a:pt x="6058" y="12177"/>
                      </a:cubicBezTo>
                      <a:cubicBezTo>
                        <a:pt x="5912" y="12278"/>
                        <a:pt x="5797" y="12509"/>
                        <a:pt x="5880" y="12586"/>
                      </a:cubicBezTo>
                      <a:cubicBezTo>
                        <a:pt x="5963" y="12664"/>
                        <a:pt x="5908" y="12762"/>
                        <a:pt x="5702" y="12893"/>
                      </a:cubicBezTo>
                      <a:cubicBezTo>
                        <a:pt x="5613" y="12950"/>
                        <a:pt x="5568" y="13037"/>
                        <a:pt x="5524" y="13098"/>
                      </a:cubicBezTo>
                      <a:cubicBezTo>
                        <a:pt x="5545" y="13145"/>
                        <a:pt x="5557" y="13150"/>
                        <a:pt x="5524" y="13200"/>
                      </a:cubicBezTo>
                      <a:cubicBezTo>
                        <a:pt x="5459" y="13298"/>
                        <a:pt x="5629" y="13532"/>
                        <a:pt x="5880" y="13610"/>
                      </a:cubicBezTo>
                      <a:cubicBezTo>
                        <a:pt x="6130" y="13686"/>
                        <a:pt x="6303" y="13776"/>
                        <a:pt x="6236" y="13814"/>
                      </a:cubicBezTo>
                      <a:cubicBezTo>
                        <a:pt x="6169" y="13853"/>
                        <a:pt x="6119" y="13995"/>
                        <a:pt x="6236" y="14121"/>
                      </a:cubicBezTo>
                      <a:cubicBezTo>
                        <a:pt x="6376" y="14271"/>
                        <a:pt x="6381" y="14377"/>
                        <a:pt x="6236" y="14428"/>
                      </a:cubicBezTo>
                      <a:cubicBezTo>
                        <a:pt x="5947" y="14531"/>
                        <a:pt x="5946" y="15041"/>
                        <a:pt x="6236" y="15144"/>
                      </a:cubicBezTo>
                      <a:cubicBezTo>
                        <a:pt x="6360" y="15188"/>
                        <a:pt x="6490" y="15279"/>
                        <a:pt x="6415" y="15349"/>
                      </a:cubicBezTo>
                      <a:cubicBezTo>
                        <a:pt x="6338" y="15420"/>
                        <a:pt x="6363" y="15474"/>
                        <a:pt x="6593" y="15451"/>
                      </a:cubicBezTo>
                      <a:cubicBezTo>
                        <a:pt x="6878" y="15423"/>
                        <a:pt x="7126" y="15479"/>
                        <a:pt x="7127" y="15656"/>
                      </a:cubicBezTo>
                      <a:cubicBezTo>
                        <a:pt x="7129" y="15796"/>
                        <a:pt x="7148" y="16007"/>
                        <a:pt x="7306" y="16168"/>
                      </a:cubicBezTo>
                      <a:cubicBezTo>
                        <a:pt x="7464" y="16328"/>
                        <a:pt x="7521" y="16627"/>
                        <a:pt x="7484" y="16782"/>
                      </a:cubicBezTo>
                      <a:cubicBezTo>
                        <a:pt x="7430" y="17005"/>
                        <a:pt x="7580" y="17078"/>
                        <a:pt x="8018" y="17089"/>
                      </a:cubicBezTo>
                      <a:cubicBezTo>
                        <a:pt x="8932" y="17111"/>
                        <a:pt x="9008" y="17134"/>
                        <a:pt x="8731" y="17293"/>
                      </a:cubicBezTo>
                      <a:cubicBezTo>
                        <a:pt x="8392" y="17488"/>
                        <a:pt x="8396" y="18124"/>
                        <a:pt x="8731" y="18317"/>
                      </a:cubicBezTo>
                      <a:cubicBezTo>
                        <a:pt x="8918" y="18424"/>
                        <a:pt x="8909" y="18603"/>
                        <a:pt x="8731" y="18726"/>
                      </a:cubicBezTo>
                      <a:cubicBezTo>
                        <a:pt x="8449" y="18921"/>
                        <a:pt x="8627" y="19135"/>
                        <a:pt x="9087" y="19135"/>
                      </a:cubicBezTo>
                      <a:cubicBezTo>
                        <a:pt x="9453" y="19135"/>
                        <a:pt x="9926" y="19744"/>
                        <a:pt x="9622" y="19851"/>
                      </a:cubicBezTo>
                      <a:cubicBezTo>
                        <a:pt x="9336" y="19953"/>
                        <a:pt x="10776" y="20714"/>
                        <a:pt x="11760" y="20977"/>
                      </a:cubicBezTo>
                      <a:cubicBezTo>
                        <a:pt x="12212" y="21098"/>
                        <a:pt x="12799" y="21282"/>
                        <a:pt x="13008" y="21386"/>
                      </a:cubicBezTo>
                      <a:cubicBezTo>
                        <a:pt x="13254" y="21510"/>
                        <a:pt x="13518" y="21544"/>
                        <a:pt x="13898" y="21489"/>
                      </a:cubicBezTo>
                      <a:cubicBezTo>
                        <a:pt x="14349" y="21424"/>
                        <a:pt x="14638" y="21488"/>
                        <a:pt x="14789" y="21591"/>
                      </a:cubicBezTo>
                      <a:cubicBezTo>
                        <a:pt x="14802" y="21530"/>
                        <a:pt x="14811" y="21419"/>
                        <a:pt x="14789" y="21386"/>
                      </a:cubicBezTo>
                      <a:cubicBezTo>
                        <a:pt x="14627" y="21143"/>
                        <a:pt x="17403" y="20348"/>
                        <a:pt x="17640" y="20568"/>
                      </a:cubicBezTo>
                      <a:cubicBezTo>
                        <a:pt x="17806" y="20722"/>
                        <a:pt x="18518" y="20571"/>
                        <a:pt x="19422" y="20158"/>
                      </a:cubicBezTo>
                      <a:cubicBezTo>
                        <a:pt x="19464" y="20139"/>
                        <a:pt x="19556" y="20073"/>
                        <a:pt x="19600" y="20056"/>
                      </a:cubicBezTo>
                      <a:cubicBezTo>
                        <a:pt x="19390" y="19914"/>
                        <a:pt x="19441" y="19871"/>
                        <a:pt x="19957" y="19647"/>
                      </a:cubicBezTo>
                      <a:cubicBezTo>
                        <a:pt x="20605" y="19366"/>
                        <a:pt x="20651" y="19199"/>
                        <a:pt x="20669" y="17805"/>
                      </a:cubicBezTo>
                      <a:cubicBezTo>
                        <a:pt x="20680" y="16987"/>
                        <a:pt x="20740" y="16268"/>
                        <a:pt x="20848" y="16168"/>
                      </a:cubicBezTo>
                      <a:cubicBezTo>
                        <a:pt x="20956" y="16067"/>
                        <a:pt x="20941" y="15767"/>
                        <a:pt x="20848" y="15554"/>
                      </a:cubicBezTo>
                      <a:cubicBezTo>
                        <a:pt x="20755" y="15341"/>
                        <a:pt x="20863" y="15100"/>
                        <a:pt x="21026" y="15042"/>
                      </a:cubicBezTo>
                      <a:cubicBezTo>
                        <a:pt x="21231" y="14969"/>
                        <a:pt x="21121" y="14804"/>
                        <a:pt x="20848" y="14428"/>
                      </a:cubicBezTo>
                      <a:cubicBezTo>
                        <a:pt x="20430" y="13854"/>
                        <a:pt x="20729" y="13605"/>
                        <a:pt x="21382" y="13917"/>
                      </a:cubicBezTo>
                      <a:cubicBezTo>
                        <a:pt x="21417" y="13933"/>
                        <a:pt x="21524" y="13904"/>
                        <a:pt x="21560" y="13917"/>
                      </a:cubicBezTo>
                      <a:cubicBezTo>
                        <a:pt x="21595" y="13810"/>
                        <a:pt x="21518" y="13714"/>
                        <a:pt x="21560" y="13610"/>
                      </a:cubicBezTo>
                      <a:cubicBezTo>
                        <a:pt x="21572" y="13582"/>
                        <a:pt x="21556" y="13535"/>
                        <a:pt x="21560" y="13507"/>
                      </a:cubicBezTo>
                      <a:cubicBezTo>
                        <a:pt x="21550" y="13416"/>
                        <a:pt x="21570" y="13370"/>
                        <a:pt x="21560" y="13303"/>
                      </a:cubicBezTo>
                      <a:cubicBezTo>
                        <a:pt x="21538" y="13267"/>
                        <a:pt x="21600" y="13214"/>
                        <a:pt x="21560" y="13200"/>
                      </a:cubicBezTo>
                      <a:cubicBezTo>
                        <a:pt x="21441" y="13158"/>
                        <a:pt x="21310" y="13025"/>
                        <a:pt x="21382" y="12893"/>
                      </a:cubicBezTo>
                      <a:cubicBezTo>
                        <a:pt x="21406" y="12850"/>
                        <a:pt x="21387" y="12851"/>
                        <a:pt x="21382" y="12791"/>
                      </a:cubicBezTo>
                      <a:cubicBezTo>
                        <a:pt x="21369" y="12754"/>
                        <a:pt x="21396" y="12730"/>
                        <a:pt x="21382" y="12689"/>
                      </a:cubicBezTo>
                      <a:cubicBezTo>
                        <a:pt x="21327" y="12515"/>
                        <a:pt x="21208" y="12338"/>
                        <a:pt x="21026" y="12279"/>
                      </a:cubicBezTo>
                      <a:cubicBezTo>
                        <a:pt x="20844" y="12221"/>
                        <a:pt x="20783" y="12135"/>
                        <a:pt x="20848" y="12075"/>
                      </a:cubicBezTo>
                      <a:cubicBezTo>
                        <a:pt x="20934" y="11994"/>
                        <a:pt x="20688" y="11676"/>
                        <a:pt x="20491" y="11358"/>
                      </a:cubicBezTo>
                      <a:cubicBezTo>
                        <a:pt x="20451" y="11306"/>
                        <a:pt x="20534" y="11308"/>
                        <a:pt x="20491" y="11256"/>
                      </a:cubicBezTo>
                      <a:cubicBezTo>
                        <a:pt x="20221" y="10926"/>
                        <a:pt x="19939" y="10530"/>
                        <a:pt x="19779" y="10437"/>
                      </a:cubicBezTo>
                      <a:cubicBezTo>
                        <a:pt x="19584" y="10326"/>
                        <a:pt x="19403" y="10204"/>
                        <a:pt x="19422" y="10130"/>
                      </a:cubicBezTo>
                      <a:cubicBezTo>
                        <a:pt x="19304" y="9997"/>
                        <a:pt x="19260" y="9837"/>
                        <a:pt x="19244" y="9721"/>
                      </a:cubicBezTo>
                      <a:cubicBezTo>
                        <a:pt x="19232" y="9636"/>
                        <a:pt x="19125" y="9533"/>
                        <a:pt x="19066" y="9414"/>
                      </a:cubicBezTo>
                      <a:cubicBezTo>
                        <a:pt x="19021" y="9352"/>
                        <a:pt x="19117" y="9377"/>
                        <a:pt x="19066" y="9312"/>
                      </a:cubicBezTo>
                      <a:cubicBezTo>
                        <a:pt x="18975" y="9197"/>
                        <a:pt x="18960" y="9105"/>
                        <a:pt x="18888" y="9005"/>
                      </a:cubicBezTo>
                      <a:cubicBezTo>
                        <a:pt x="18686" y="8775"/>
                        <a:pt x="18361" y="8545"/>
                        <a:pt x="18353" y="8493"/>
                      </a:cubicBezTo>
                      <a:cubicBezTo>
                        <a:pt x="17764" y="8406"/>
                        <a:pt x="17266" y="8119"/>
                        <a:pt x="17106" y="7879"/>
                      </a:cubicBezTo>
                      <a:cubicBezTo>
                        <a:pt x="16987" y="7702"/>
                        <a:pt x="17325" y="7383"/>
                        <a:pt x="17640" y="7163"/>
                      </a:cubicBezTo>
                      <a:cubicBezTo>
                        <a:pt x="17278" y="6986"/>
                        <a:pt x="16802" y="6755"/>
                        <a:pt x="16928" y="6754"/>
                      </a:cubicBezTo>
                      <a:cubicBezTo>
                        <a:pt x="17068" y="6752"/>
                        <a:pt x="17056" y="6541"/>
                        <a:pt x="16749" y="6344"/>
                      </a:cubicBezTo>
                      <a:cubicBezTo>
                        <a:pt x="15936" y="5822"/>
                        <a:pt x="14959" y="4917"/>
                        <a:pt x="15146" y="4809"/>
                      </a:cubicBezTo>
                      <a:cubicBezTo>
                        <a:pt x="15235" y="4758"/>
                        <a:pt x="15064" y="4463"/>
                        <a:pt x="14789" y="4196"/>
                      </a:cubicBezTo>
                      <a:lnTo>
                        <a:pt x="14611" y="4093"/>
                      </a:lnTo>
                      <a:cubicBezTo>
                        <a:pt x="14431" y="4106"/>
                        <a:pt x="14225" y="4010"/>
                        <a:pt x="14077" y="3786"/>
                      </a:cubicBezTo>
                      <a:cubicBezTo>
                        <a:pt x="13947" y="3591"/>
                        <a:pt x="13944" y="3522"/>
                        <a:pt x="14077" y="3377"/>
                      </a:cubicBezTo>
                      <a:cubicBezTo>
                        <a:pt x="13862" y="3362"/>
                        <a:pt x="13671" y="3305"/>
                        <a:pt x="13720" y="3172"/>
                      </a:cubicBezTo>
                      <a:cubicBezTo>
                        <a:pt x="13737" y="3127"/>
                        <a:pt x="13724" y="3017"/>
                        <a:pt x="13720" y="2968"/>
                      </a:cubicBezTo>
                      <a:cubicBezTo>
                        <a:pt x="13604" y="2841"/>
                        <a:pt x="13577" y="2678"/>
                        <a:pt x="13542" y="2558"/>
                      </a:cubicBezTo>
                      <a:cubicBezTo>
                        <a:pt x="13539" y="2548"/>
                        <a:pt x="13376" y="2572"/>
                        <a:pt x="13364" y="2558"/>
                      </a:cubicBezTo>
                      <a:cubicBezTo>
                        <a:pt x="13251" y="2598"/>
                        <a:pt x="12966" y="2526"/>
                        <a:pt x="12829" y="2354"/>
                      </a:cubicBezTo>
                      <a:cubicBezTo>
                        <a:pt x="12779" y="2291"/>
                        <a:pt x="12778" y="2221"/>
                        <a:pt x="12651" y="2149"/>
                      </a:cubicBezTo>
                      <a:cubicBezTo>
                        <a:pt x="12389" y="2033"/>
                        <a:pt x="12062" y="1847"/>
                        <a:pt x="11760" y="1740"/>
                      </a:cubicBezTo>
                      <a:cubicBezTo>
                        <a:pt x="11300" y="1614"/>
                        <a:pt x="10659" y="1423"/>
                        <a:pt x="10335" y="1228"/>
                      </a:cubicBezTo>
                      <a:cubicBezTo>
                        <a:pt x="9999" y="1026"/>
                        <a:pt x="9523" y="819"/>
                        <a:pt x="9266" y="819"/>
                      </a:cubicBezTo>
                      <a:cubicBezTo>
                        <a:pt x="8990" y="819"/>
                        <a:pt x="8578" y="621"/>
                        <a:pt x="8197" y="409"/>
                      </a:cubicBezTo>
                      <a:cubicBezTo>
                        <a:pt x="7664" y="547"/>
                        <a:pt x="7204" y="342"/>
                        <a:pt x="7127" y="0"/>
                      </a:cubicBezTo>
                      <a:cubicBezTo>
                        <a:pt x="7027" y="29"/>
                        <a:pt x="6920" y="125"/>
                        <a:pt x="6771" y="102"/>
                      </a:cubicBezTo>
                      <a:cubicBezTo>
                        <a:pt x="6667" y="87"/>
                        <a:pt x="6504" y="-9"/>
                        <a:pt x="6415" y="0"/>
                      </a:cubicBezTo>
                      <a:close/>
                    </a:path>
                  </a:pathLst>
                </a:custGeom>
                <a:ln>
                  <a:noFill/>
                </a:ln>
                <a:effectLst/>
              </p:spPr>
            </p:pic>
            <p:pic>
              <p:nvPicPr>
                <p:cNvPr id="469" name="Image" descr="Image"/>
                <p:cNvPicPr>
                  <a:picLocks/>
                </p:cNvPicPr>
                <p:nvPr/>
              </p:nvPicPr>
              <p:blipFill>
                <a:blip r:embed="rId13"/>
                <a:stretch>
                  <a:fillRect/>
                </a:stretch>
              </p:blipFill>
              <p:spPr>
                <a:xfrm>
                  <a:off x="-1" y="-1"/>
                  <a:ext cx="65984" cy="108726"/>
                </a:xfrm>
                <a:prstGeom prst="rect">
                  <a:avLst/>
                </a:prstGeom>
                <a:effectLst/>
              </p:spPr>
            </p:pic>
          </p:grpSp>
          <p:grpSp>
            <p:nvGrpSpPr>
              <p:cNvPr id="474" name="Image"/>
              <p:cNvGrpSpPr/>
              <p:nvPr/>
            </p:nvGrpSpPr>
            <p:grpSpPr>
              <a:xfrm rot="17311923">
                <a:off x="180009" y="-11579"/>
                <a:ext cx="82652" cy="137297"/>
                <a:chOff x="0" y="0"/>
                <a:chExt cx="82651" cy="137296"/>
              </a:xfrm>
            </p:grpSpPr>
            <p:pic>
              <p:nvPicPr>
                <p:cNvPr id="473" name="Image" descr="Image"/>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a:xfrm>
                  <a:off x="8980" y="9684"/>
                  <a:ext cx="64704" cy="112366"/>
                </a:xfrm>
                <a:custGeom>
                  <a:avLst/>
                  <a:gdLst/>
                  <a:ahLst/>
                  <a:cxnLst>
                    <a:cxn ang="0">
                      <a:pos x="wd2" y="hd2"/>
                    </a:cxn>
                    <a:cxn ang="5400000">
                      <a:pos x="wd2" y="hd2"/>
                    </a:cxn>
                    <a:cxn ang="10800000">
                      <a:pos x="wd2" y="hd2"/>
                    </a:cxn>
                    <a:cxn ang="16200000">
                      <a:pos x="wd2" y="hd2"/>
                    </a:cxn>
                  </a:cxnLst>
                  <a:rect l="0" t="0" r="r" b="b"/>
                  <a:pathLst>
                    <a:path w="21593" h="21594" extrusionOk="0">
                      <a:moveTo>
                        <a:pt x="6357" y="10"/>
                      </a:moveTo>
                      <a:cubicBezTo>
                        <a:pt x="6268" y="19"/>
                        <a:pt x="6124" y="56"/>
                        <a:pt x="6092" y="86"/>
                      </a:cubicBezTo>
                      <a:cubicBezTo>
                        <a:pt x="6060" y="117"/>
                        <a:pt x="5927" y="70"/>
                        <a:pt x="5695" y="86"/>
                      </a:cubicBezTo>
                      <a:cubicBezTo>
                        <a:pt x="5477" y="101"/>
                        <a:pt x="5194" y="168"/>
                        <a:pt x="4900" y="162"/>
                      </a:cubicBezTo>
                      <a:cubicBezTo>
                        <a:pt x="4294" y="151"/>
                        <a:pt x="3695" y="170"/>
                        <a:pt x="3576" y="239"/>
                      </a:cubicBezTo>
                      <a:cubicBezTo>
                        <a:pt x="3457" y="307"/>
                        <a:pt x="3315" y="345"/>
                        <a:pt x="3179" y="315"/>
                      </a:cubicBezTo>
                      <a:cubicBezTo>
                        <a:pt x="3042" y="285"/>
                        <a:pt x="2706" y="377"/>
                        <a:pt x="2516" y="544"/>
                      </a:cubicBezTo>
                      <a:cubicBezTo>
                        <a:pt x="2493" y="564"/>
                        <a:pt x="2538" y="602"/>
                        <a:pt x="2516" y="620"/>
                      </a:cubicBezTo>
                      <a:cubicBezTo>
                        <a:pt x="2495" y="648"/>
                        <a:pt x="2434" y="661"/>
                        <a:pt x="2384" y="696"/>
                      </a:cubicBezTo>
                      <a:cubicBezTo>
                        <a:pt x="2321" y="740"/>
                        <a:pt x="2305" y="756"/>
                        <a:pt x="2252" y="772"/>
                      </a:cubicBezTo>
                      <a:cubicBezTo>
                        <a:pt x="2236" y="775"/>
                        <a:pt x="2135" y="772"/>
                        <a:pt x="2119" y="772"/>
                      </a:cubicBezTo>
                      <a:cubicBezTo>
                        <a:pt x="2049" y="775"/>
                        <a:pt x="2074" y="738"/>
                        <a:pt x="1987" y="696"/>
                      </a:cubicBezTo>
                      <a:cubicBezTo>
                        <a:pt x="1892" y="654"/>
                        <a:pt x="1785" y="705"/>
                        <a:pt x="1722" y="696"/>
                      </a:cubicBezTo>
                      <a:cubicBezTo>
                        <a:pt x="1597" y="688"/>
                        <a:pt x="1398" y="746"/>
                        <a:pt x="1192" y="849"/>
                      </a:cubicBezTo>
                      <a:cubicBezTo>
                        <a:pt x="1130" y="908"/>
                        <a:pt x="1151" y="963"/>
                        <a:pt x="1192" y="1001"/>
                      </a:cubicBezTo>
                      <a:cubicBezTo>
                        <a:pt x="1256" y="1061"/>
                        <a:pt x="1193" y="1137"/>
                        <a:pt x="1060" y="1230"/>
                      </a:cubicBezTo>
                      <a:cubicBezTo>
                        <a:pt x="773" y="1429"/>
                        <a:pt x="552" y="1438"/>
                        <a:pt x="0" y="1154"/>
                      </a:cubicBezTo>
                      <a:cubicBezTo>
                        <a:pt x="399" y="1392"/>
                        <a:pt x="549" y="1600"/>
                        <a:pt x="397" y="1764"/>
                      </a:cubicBezTo>
                      <a:cubicBezTo>
                        <a:pt x="273" y="1898"/>
                        <a:pt x="292" y="2308"/>
                        <a:pt x="265" y="2755"/>
                      </a:cubicBezTo>
                      <a:cubicBezTo>
                        <a:pt x="289" y="2933"/>
                        <a:pt x="239" y="3033"/>
                        <a:pt x="265" y="3289"/>
                      </a:cubicBezTo>
                      <a:cubicBezTo>
                        <a:pt x="324" y="3874"/>
                        <a:pt x="433" y="4187"/>
                        <a:pt x="530" y="4586"/>
                      </a:cubicBezTo>
                      <a:cubicBezTo>
                        <a:pt x="546" y="4654"/>
                        <a:pt x="511" y="4825"/>
                        <a:pt x="530" y="4891"/>
                      </a:cubicBezTo>
                      <a:cubicBezTo>
                        <a:pt x="549" y="4907"/>
                        <a:pt x="638" y="4874"/>
                        <a:pt x="662" y="4891"/>
                      </a:cubicBezTo>
                      <a:cubicBezTo>
                        <a:pt x="798" y="4985"/>
                        <a:pt x="865" y="5079"/>
                        <a:pt x="795" y="5120"/>
                      </a:cubicBezTo>
                      <a:cubicBezTo>
                        <a:pt x="768" y="5135"/>
                        <a:pt x="765" y="5308"/>
                        <a:pt x="795" y="5425"/>
                      </a:cubicBezTo>
                      <a:cubicBezTo>
                        <a:pt x="940" y="5811"/>
                        <a:pt x="1039" y="6161"/>
                        <a:pt x="1324" y="6721"/>
                      </a:cubicBezTo>
                      <a:cubicBezTo>
                        <a:pt x="1591" y="7245"/>
                        <a:pt x="2087" y="7716"/>
                        <a:pt x="2384" y="7865"/>
                      </a:cubicBezTo>
                      <a:cubicBezTo>
                        <a:pt x="3034" y="8193"/>
                        <a:pt x="3260" y="8617"/>
                        <a:pt x="2914" y="8857"/>
                      </a:cubicBezTo>
                      <a:cubicBezTo>
                        <a:pt x="2705" y="9002"/>
                        <a:pt x="2695" y="9086"/>
                        <a:pt x="2914" y="9238"/>
                      </a:cubicBezTo>
                      <a:cubicBezTo>
                        <a:pt x="3068" y="9345"/>
                        <a:pt x="3121" y="9500"/>
                        <a:pt x="3046" y="9543"/>
                      </a:cubicBezTo>
                      <a:cubicBezTo>
                        <a:pt x="3009" y="9565"/>
                        <a:pt x="2989" y="9616"/>
                        <a:pt x="3046" y="9696"/>
                      </a:cubicBezTo>
                      <a:cubicBezTo>
                        <a:pt x="3101" y="9738"/>
                        <a:pt x="3253" y="9814"/>
                        <a:pt x="3311" y="9848"/>
                      </a:cubicBezTo>
                      <a:cubicBezTo>
                        <a:pt x="3458" y="9937"/>
                        <a:pt x="3507" y="10017"/>
                        <a:pt x="3576" y="10077"/>
                      </a:cubicBezTo>
                      <a:cubicBezTo>
                        <a:pt x="3780" y="10113"/>
                        <a:pt x="3933" y="10161"/>
                        <a:pt x="3973" y="10230"/>
                      </a:cubicBezTo>
                      <a:cubicBezTo>
                        <a:pt x="4018" y="10307"/>
                        <a:pt x="3868" y="10439"/>
                        <a:pt x="3708" y="10535"/>
                      </a:cubicBezTo>
                      <a:cubicBezTo>
                        <a:pt x="3804" y="10602"/>
                        <a:pt x="3964" y="10635"/>
                        <a:pt x="3973" y="10687"/>
                      </a:cubicBezTo>
                      <a:cubicBezTo>
                        <a:pt x="4110" y="10717"/>
                        <a:pt x="4009" y="10814"/>
                        <a:pt x="3973" y="11069"/>
                      </a:cubicBezTo>
                      <a:cubicBezTo>
                        <a:pt x="3970" y="11096"/>
                        <a:pt x="4107" y="11120"/>
                        <a:pt x="4106" y="11145"/>
                      </a:cubicBezTo>
                      <a:cubicBezTo>
                        <a:pt x="4426" y="11200"/>
                        <a:pt x="4461" y="11327"/>
                        <a:pt x="4371" y="11526"/>
                      </a:cubicBezTo>
                      <a:cubicBezTo>
                        <a:pt x="4353" y="11566"/>
                        <a:pt x="4371" y="11624"/>
                        <a:pt x="4371" y="11679"/>
                      </a:cubicBezTo>
                      <a:cubicBezTo>
                        <a:pt x="4619" y="11779"/>
                        <a:pt x="4830" y="11926"/>
                        <a:pt x="4768" y="11984"/>
                      </a:cubicBezTo>
                      <a:cubicBezTo>
                        <a:pt x="4720" y="12029"/>
                        <a:pt x="4925" y="12093"/>
                        <a:pt x="5033" y="12137"/>
                      </a:cubicBezTo>
                      <a:cubicBezTo>
                        <a:pt x="5305" y="11929"/>
                        <a:pt x="5566" y="11850"/>
                        <a:pt x="5828" y="11908"/>
                      </a:cubicBezTo>
                      <a:cubicBezTo>
                        <a:pt x="6136" y="11976"/>
                        <a:pt x="6172" y="12066"/>
                        <a:pt x="5960" y="12213"/>
                      </a:cubicBezTo>
                      <a:cubicBezTo>
                        <a:pt x="5814" y="12314"/>
                        <a:pt x="5744" y="12440"/>
                        <a:pt x="5828" y="12518"/>
                      </a:cubicBezTo>
                      <a:cubicBezTo>
                        <a:pt x="5911" y="12596"/>
                        <a:pt x="5902" y="12768"/>
                        <a:pt x="5695" y="12899"/>
                      </a:cubicBezTo>
                      <a:cubicBezTo>
                        <a:pt x="5606" y="12956"/>
                        <a:pt x="5474" y="12991"/>
                        <a:pt x="5430" y="13052"/>
                      </a:cubicBezTo>
                      <a:cubicBezTo>
                        <a:pt x="5452" y="13099"/>
                        <a:pt x="5464" y="13154"/>
                        <a:pt x="5430" y="13204"/>
                      </a:cubicBezTo>
                      <a:cubicBezTo>
                        <a:pt x="5365" y="13302"/>
                        <a:pt x="5577" y="13432"/>
                        <a:pt x="5828" y="13509"/>
                      </a:cubicBezTo>
                      <a:cubicBezTo>
                        <a:pt x="6077" y="13586"/>
                        <a:pt x="6160" y="13700"/>
                        <a:pt x="6092" y="13738"/>
                      </a:cubicBezTo>
                      <a:cubicBezTo>
                        <a:pt x="6025" y="13777"/>
                        <a:pt x="6107" y="13916"/>
                        <a:pt x="6225" y="14043"/>
                      </a:cubicBezTo>
                      <a:cubicBezTo>
                        <a:pt x="6365" y="14194"/>
                        <a:pt x="6370" y="14297"/>
                        <a:pt x="6225" y="14348"/>
                      </a:cubicBezTo>
                      <a:cubicBezTo>
                        <a:pt x="5935" y="14452"/>
                        <a:pt x="5935" y="15008"/>
                        <a:pt x="6225" y="15111"/>
                      </a:cubicBezTo>
                      <a:cubicBezTo>
                        <a:pt x="6349" y="15155"/>
                        <a:pt x="6432" y="15270"/>
                        <a:pt x="6357" y="15340"/>
                      </a:cubicBezTo>
                      <a:cubicBezTo>
                        <a:pt x="6281" y="15411"/>
                        <a:pt x="6393" y="15439"/>
                        <a:pt x="6622" y="15416"/>
                      </a:cubicBezTo>
                      <a:cubicBezTo>
                        <a:pt x="6907" y="15388"/>
                        <a:pt x="7018" y="15467"/>
                        <a:pt x="7020" y="15645"/>
                      </a:cubicBezTo>
                      <a:cubicBezTo>
                        <a:pt x="7021" y="15785"/>
                        <a:pt x="7126" y="16018"/>
                        <a:pt x="7284" y="16179"/>
                      </a:cubicBezTo>
                      <a:cubicBezTo>
                        <a:pt x="7443" y="16340"/>
                        <a:pt x="7587" y="16634"/>
                        <a:pt x="7549" y="16789"/>
                      </a:cubicBezTo>
                      <a:cubicBezTo>
                        <a:pt x="7496" y="17013"/>
                        <a:pt x="7508" y="17083"/>
                        <a:pt x="7947" y="17094"/>
                      </a:cubicBezTo>
                      <a:cubicBezTo>
                        <a:pt x="8861" y="17117"/>
                        <a:pt x="9019" y="17087"/>
                        <a:pt x="8741" y="17247"/>
                      </a:cubicBezTo>
                      <a:cubicBezTo>
                        <a:pt x="8402" y="17442"/>
                        <a:pt x="8273" y="18197"/>
                        <a:pt x="8609" y="18391"/>
                      </a:cubicBezTo>
                      <a:cubicBezTo>
                        <a:pt x="8796" y="18499"/>
                        <a:pt x="8919" y="18572"/>
                        <a:pt x="8741" y="18696"/>
                      </a:cubicBezTo>
                      <a:cubicBezTo>
                        <a:pt x="8460" y="18892"/>
                        <a:pt x="8546" y="19077"/>
                        <a:pt x="9006" y="19077"/>
                      </a:cubicBezTo>
                      <a:cubicBezTo>
                        <a:pt x="9372" y="19077"/>
                        <a:pt x="9840" y="19732"/>
                        <a:pt x="9536" y="19840"/>
                      </a:cubicBezTo>
                      <a:cubicBezTo>
                        <a:pt x="9250" y="19942"/>
                        <a:pt x="10670" y="20720"/>
                        <a:pt x="11655" y="20984"/>
                      </a:cubicBezTo>
                      <a:cubicBezTo>
                        <a:pt x="12107" y="21105"/>
                        <a:pt x="12639" y="21337"/>
                        <a:pt x="12847" y="21441"/>
                      </a:cubicBezTo>
                      <a:cubicBezTo>
                        <a:pt x="13094" y="21566"/>
                        <a:pt x="13526" y="21573"/>
                        <a:pt x="13907" y="21518"/>
                      </a:cubicBezTo>
                      <a:cubicBezTo>
                        <a:pt x="14357" y="21453"/>
                        <a:pt x="14550" y="21491"/>
                        <a:pt x="14701" y="21594"/>
                      </a:cubicBezTo>
                      <a:cubicBezTo>
                        <a:pt x="14714" y="21533"/>
                        <a:pt x="14723" y="21474"/>
                        <a:pt x="14701" y="21441"/>
                      </a:cubicBezTo>
                      <a:cubicBezTo>
                        <a:pt x="14539" y="21197"/>
                        <a:pt x="17246" y="20382"/>
                        <a:pt x="17483" y="20602"/>
                      </a:cubicBezTo>
                      <a:cubicBezTo>
                        <a:pt x="17649" y="20757"/>
                        <a:pt x="18433" y="20559"/>
                        <a:pt x="19337" y="20145"/>
                      </a:cubicBezTo>
                      <a:cubicBezTo>
                        <a:pt x="19379" y="20126"/>
                        <a:pt x="19425" y="20085"/>
                        <a:pt x="19469" y="20069"/>
                      </a:cubicBezTo>
                      <a:cubicBezTo>
                        <a:pt x="19259" y="19926"/>
                        <a:pt x="19351" y="19835"/>
                        <a:pt x="19867" y="19611"/>
                      </a:cubicBezTo>
                      <a:cubicBezTo>
                        <a:pt x="20515" y="19329"/>
                        <a:pt x="20511" y="19179"/>
                        <a:pt x="20529" y="17781"/>
                      </a:cubicBezTo>
                      <a:cubicBezTo>
                        <a:pt x="20540" y="16960"/>
                        <a:pt x="20686" y="16280"/>
                        <a:pt x="20794" y="16179"/>
                      </a:cubicBezTo>
                      <a:cubicBezTo>
                        <a:pt x="20902" y="16078"/>
                        <a:pt x="20887" y="15782"/>
                        <a:pt x="20794" y="15569"/>
                      </a:cubicBezTo>
                      <a:cubicBezTo>
                        <a:pt x="20701" y="15355"/>
                        <a:pt x="20763" y="15169"/>
                        <a:pt x="20926" y="15111"/>
                      </a:cubicBezTo>
                      <a:cubicBezTo>
                        <a:pt x="21132" y="15038"/>
                        <a:pt x="21068" y="14802"/>
                        <a:pt x="20794" y="14425"/>
                      </a:cubicBezTo>
                      <a:cubicBezTo>
                        <a:pt x="20376" y="13849"/>
                        <a:pt x="20670" y="13578"/>
                        <a:pt x="21324" y="13891"/>
                      </a:cubicBezTo>
                      <a:cubicBezTo>
                        <a:pt x="21358" y="13907"/>
                        <a:pt x="21420" y="13878"/>
                        <a:pt x="21456" y="13891"/>
                      </a:cubicBezTo>
                      <a:cubicBezTo>
                        <a:pt x="21490" y="13784"/>
                        <a:pt x="21546" y="13690"/>
                        <a:pt x="21589" y="13586"/>
                      </a:cubicBezTo>
                      <a:cubicBezTo>
                        <a:pt x="21600" y="13558"/>
                        <a:pt x="21584" y="13537"/>
                        <a:pt x="21589" y="13509"/>
                      </a:cubicBezTo>
                      <a:cubicBezTo>
                        <a:pt x="21578" y="13417"/>
                        <a:pt x="21598" y="13348"/>
                        <a:pt x="21589" y="13281"/>
                      </a:cubicBezTo>
                      <a:cubicBezTo>
                        <a:pt x="21567" y="13245"/>
                        <a:pt x="21496" y="13218"/>
                        <a:pt x="21456" y="13204"/>
                      </a:cubicBezTo>
                      <a:cubicBezTo>
                        <a:pt x="21337" y="13162"/>
                        <a:pt x="21251" y="13031"/>
                        <a:pt x="21324" y="12899"/>
                      </a:cubicBezTo>
                      <a:cubicBezTo>
                        <a:pt x="21348" y="12856"/>
                        <a:pt x="21328" y="12807"/>
                        <a:pt x="21324" y="12747"/>
                      </a:cubicBezTo>
                      <a:cubicBezTo>
                        <a:pt x="21310" y="12710"/>
                        <a:pt x="21337" y="12712"/>
                        <a:pt x="21324" y="12670"/>
                      </a:cubicBezTo>
                      <a:cubicBezTo>
                        <a:pt x="21268" y="12497"/>
                        <a:pt x="21108" y="12272"/>
                        <a:pt x="20926" y="12213"/>
                      </a:cubicBezTo>
                      <a:cubicBezTo>
                        <a:pt x="20744" y="12154"/>
                        <a:pt x="20596" y="12045"/>
                        <a:pt x="20661" y="11984"/>
                      </a:cubicBezTo>
                      <a:cubicBezTo>
                        <a:pt x="20748" y="11903"/>
                        <a:pt x="20726" y="11616"/>
                        <a:pt x="20529" y="11298"/>
                      </a:cubicBezTo>
                      <a:cubicBezTo>
                        <a:pt x="20488" y="11245"/>
                        <a:pt x="20440" y="11198"/>
                        <a:pt x="20397" y="11145"/>
                      </a:cubicBezTo>
                      <a:cubicBezTo>
                        <a:pt x="20127" y="10814"/>
                        <a:pt x="19762" y="10551"/>
                        <a:pt x="19602" y="10459"/>
                      </a:cubicBezTo>
                      <a:cubicBezTo>
                        <a:pt x="19407" y="10347"/>
                        <a:pt x="19318" y="10227"/>
                        <a:pt x="19337" y="10154"/>
                      </a:cubicBezTo>
                      <a:cubicBezTo>
                        <a:pt x="19219" y="10019"/>
                        <a:pt x="19221" y="9889"/>
                        <a:pt x="19205" y="9772"/>
                      </a:cubicBezTo>
                      <a:cubicBezTo>
                        <a:pt x="19193" y="9686"/>
                        <a:pt x="19132" y="9510"/>
                        <a:pt x="19072" y="9391"/>
                      </a:cubicBezTo>
                      <a:cubicBezTo>
                        <a:pt x="19027" y="9328"/>
                        <a:pt x="18991" y="9303"/>
                        <a:pt x="18940" y="9238"/>
                      </a:cubicBezTo>
                      <a:cubicBezTo>
                        <a:pt x="18849" y="9123"/>
                        <a:pt x="18879" y="9034"/>
                        <a:pt x="18807" y="8933"/>
                      </a:cubicBezTo>
                      <a:cubicBezTo>
                        <a:pt x="18605" y="8702"/>
                        <a:pt x="18418" y="8528"/>
                        <a:pt x="18410" y="8476"/>
                      </a:cubicBezTo>
                      <a:cubicBezTo>
                        <a:pt x="18408" y="8464"/>
                        <a:pt x="18287" y="8415"/>
                        <a:pt x="18277" y="8399"/>
                      </a:cubicBezTo>
                      <a:cubicBezTo>
                        <a:pt x="17688" y="8312"/>
                        <a:pt x="17114" y="8106"/>
                        <a:pt x="16953" y="7865"/>
                      </a:cubicBezTo>
                      <a:cubicBezTo>
                        <a:pt x="16834" y="7687"/>
                        <a:pt x="17167" y="7323"/>
                        <a:pt x="17483" y="7103"/>
                      </a:cubicBezTo>
                      <a:cubicBezTo>
                        <a:pt x="17120" y="6925"/>
                        <a:pt x="16827" y="6723"/>
                        <a:pt x="16953" y="6721"/>
                      </a:cubicBezTo>
                      <a:cubicBezTo>
                        <a:pt x="17094" y="6720"/>
                        <a:pt x="16994" y="6537"/>
                        <a:pt x="16688" y="6340"/>
                      </a:cubicBezTo>
                      <a:cubicBezTo>
                        <a:pt x="15874" y="5816"/>
                        <a:pt x="14911" y="4846"/>
                        <a:pt x="15099" y="4738"/>
                      </a:cubicBezTo>
                      <a:cubicBezTo>
                        <a:pt x="15188" y="4687"/>
                        <a:pt x="14976" y="4396"/>
                        <a:pt x="14701" y="4128"/>
                      </a:cubicBezTo>
                      <a:lnTo>
                        <a:pt x="14569" y="4052"/>
                      </a:lnTo>
                      <a:cubicBezTo>
                        <a:pt x="14388" y="4065"/>
                        <a:pt x="14188" y="3972"/>
                        <a:pt x="14039" y="3747"/>
                      </a:cubicBezTo>
                      <a:cubicBezTo>
                        <a:pt x="13910" y="3551"/>
                        <a:pt x="13906" y="3435"/>
                        <a:pt x="14039" y="3289"/>
                      </a:cubicBezTo>
                      <a:cubicBezTo>
                        <a:pt x="13824" y="3274"/>
                        <a:pt x="13592" y="3194"/>
                        <a:pt x="13642" y="3061"/>
                      </a:cubicBezTo>
                      <a:cubicBezTo>
                        <a:pt x="13659" y="3016"/>
                        <a:pt x="13645" y="2958"/>
                        <a:pt x="13642" y="2908"/>
                      </a:cubicBezTo>
                      <a:cubicBezTo>
                        <a:pt x="13525" y="2781"/>
                        <a:pt x="13412" y="2647"/>
                        <a:pt x="13377" y="2527"/>
                      </a:cubicBezTo>
                      <a:cubicBezTo>
                        <a:pt x="13346" y="2522"/>
                        <a:pt x="13275" y="2516"/>
                        <a:pt x="13245" y="2527"/>
                      </a:cubicBezTo>
                      <a:cubicBezTo>
                        <a:pt x="13132" y="2567"/>
                        <a:pt x="12984" y="2394"/>
                        <a:pt x="12847" y="2222"/>
                      </a:cubicBezTo>
                      <a:cubicBezTo>
                        <a:pt x="12797" y="2158"/>
                        <a:pt x="12709" y="2141"/>
                        <a:pt x="12582" y="2069"/>
                      </a:cubicBezTo>
                      <a:cubicBezTo>
                        <a:pt x="12320" y="1952"/>
                        <a:pt x="11957" y="1795"/>
                        <a:pt x="11655" y="1688"/>
                      </a:cubicBezTo>
                      <a:cubicBezTo>
                        <a:pt x="11195" y="1562"/>
                        <a:pt x="10655" y="1349"/>
                        <a:pt x="10331" y="1154"/>
                      </a:cubicBezTo>
                      <a:cubicBezTo>
                        <a:pt x="9994" y="951"/>
                        <a:pt x="9397" y="772"/>
                        <a:pt x="9139" y="772"/>
                      </a:cubicBezTo>
                      <a:cubicBezTo>
                        <a:pt x="8863" y="772"/>
                        <a:pt x="8461" y="603"/>
                        <a:pt x="8079" y="391"/>
                      </a:cubicBezTo>
                      <a:cubicBezTo>
                        <a:pt x="7546" y="529"/>
                        <a:pt x="7096" y="353"/>
                        <a:pt x="7020" y="10"/>
                      </a:cubicBezTo>
                      <a:cubicBezTo>
                        <a:pt x="6919" y="39"/>
                        <a:pt x="6771" y="32"/>
                        <a:pt x="6622" y="10"/>
                      </a:cubicBezTo>
                      <a:cubicBezTo>
                        <a:pt x="6518" y="-6"/>
                        <a:pt x="6447" y="1"/>
                        <a:pt x="6357" y="10"/>
                      </a:cubicBezTo>
                      <a:close/>
                    </a:path>
                  </a:pathLst>
                </a:custGeom>
                <a:ln>
                  <a:noFill/>
                </a:ln>
                <a:effectLst/>
              </p:spPr>
            </p:pic>
            <p:pic>
              <p:nvPicPr>
                <p:cNvPr id="472" name="Image" descr="Image"/>
                <p:cNvPicPr>
                  <a:picLocks/>
                </p:cNvPicPr>
                <p:nvPr/>
              </p:nvPicPr>
              <p:blipFill>
                <a:blip r:embed="rId15"/>
                <a:stretch>
                  <a:fillRect/>
                </a:stretch>
              </p:blipFill>
              <p:spPr>
                <a:xfrm>
                  <a:off x="-1" y="0"/>
                  <a:ext cx="82653" cy="137297"/>
                </a:xfrm>
                <a:prstGeom prst="rect">
                  <a:avLst/>
                </a:prstGeom>
                <a:effectLst/>
              </p:spPr>
            </p:pic>
          </p:grpSp>
          <p:grpSp>
            <p:nvGrpSpPr>
              <p:cNvPr id="477" name="Image"/>
              <p:cNvGrpSpPr/>
              <p:nvPr/>
            </p:nvGrpSpPr>
            <p:grpSpPr>
              <a:xfrm rot="14062231">
                <a:off x="205133" y="87646"/>
                <a:ext cx="65983" cy="108726"/>
                <a:chOff x="0" y="0"/>
                <a:chExt cx="65982" cy="108724"/>
              </a:xfrm>
            </p:grpSpPr>
            <p:pic>
              <p:nvPicPr>
                <p:cNvPr id="476" name="Image" descr="Image"/>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a:xfrm>
                  <a:off x="8980" y="9734"/>
                  <a:ext cx="48053" cy="83744"/>
                </a:xfrm>
                <a:custGeom>
                  <a:avLst/>
                  <a:gdLst/>
                  <a:ahLst/>
                  <a:cxnLst>
                    <a:cxn ang="0">
                      <a:pos x="wd2" y="hd2"/>
                    </a:cxn>
                    <a:cxn ang="5400000">
                      <a:pos x="wd2" y="hd2"/>
                    </a:cxn>
                    <a:cxn ang="10800000">
                      <a:pos x="wd2" y="hd2"/>
                    </a:cxn>
                    <a:cxn ang="16200000">
                      <a:pos x="wd2" y="hd2"/>
                    </a:cxn>
                  </a:cxnLst>
                  <a:rect l="0" t="0" r="r" b="b"/>
                  <a:pathLst>
                    <a:path w="21574" h="21591" extrusionOk="0">
                      <a:moveTo>
                        <a:pt x="6415" y="0"/>
                      </a:moveTo>
                      <a:cubicBezTo>
                        <a:pt x="6325" y="9"/>
                        <a:pt x="6268" y="73"/>
                        <a:pt x="6236" y="102"/>
                      </a:cubicBezTo>
                      <a:cubicBezTo>
                        <a:pt x="6204" y="133"/>
                        <a:pt x="6112" y="189"/>
                        <a:pt x="5880" y="205"/>
                      </a:cubicBezTo>
                      <a:cubicBezTo>
                        <a:pt x="5662" y="219"/>
                        <a:pt x="5283" y="210"/>
                        <a:pt x="4989" y="205"/>
                      </a:cubicBezTo>
                      <a:cubicBezTo>
                        <a:pt x="4383" y="193"/>
                        <a:pt x="3861" y="239"/>
                        <a:pt x="3742" y="307"/>
                      </a:cubicBezTo>
                      <a:cubicBezTo>
                        <a:pt x="3623" y="376"/>
                        <a:pt x="3344" y="439"/>
                        <a:pt x="3207" y="409"/>
                      </a:cubicBezTo>
                      <a:cubicBezTo>
                        <a:pt x="3071" y="379"/>
                        <a:pt x="2863" y="448"/>
                        <a:pt x="2673" y="614"/>
                      </a:cubicBezTo>
                      <a:cubicBezTo>
                        <a:pt x="2649" y="635"/>
                        <a:pt x="2516" y="597"/>
                        <a:pt x="2495" y="614"/>
                      </a:cubicBezTo>
                      <a:cubicBezTo>
                        <a:pt x="2473" y="642"/>
                        <a:pt x="2545" y="682"/>
                        <a:pt x="2495" y="716"/>
                      </a:cubicBezTo>
                      <a:cubicBezTo>
                        <a:pt x="2432" y="760"/>
                        <a:pt x="2370" y="803"/>
                        <a:pt x="2316" y="819"/>
                      </a:cubicBezTo>
                      <a:cubicBezTo>
                        <a:pt x="2246" y="821"/>
                        <a:pt x="2047" y="860"/>
                        <a:pt x="1960" y="819"/>
                      </a:cubicBezTo>
                      <a:cubicBezTo>
                        <a:pt x="1866" y="777"/>
                        <a:pt x="1845" y="725"/>
                        <a:pt x="1782" y="716"/>
                      </a:cubicBezTo>
                      <a:cubicBezTo>
                        <a:pt x="1657" y="708"/>
                        <a:pt x="1453" y="819"/>
                        <a:pt x="1247" y="921"/>
                      </a:cubicBezTo>
                      <a:cubicBezTo>
                        <a:pt x="1185" y="980"/>
                        <a:pt x="1207" y="986"/>
                        <a:pt x="1247" y="1023"/>
                      </a:cubicBezTo>
                      <a:cubicBezTo>
                        <a:pt x="1311" y="1083"/>
                        <a:pt x="1203" y="1238"/>
                        <a:pt x="1069" y="1330"/>
                      </a:cubicBezTo>
                      <a:cubicBezTo>
                        <a:pt x="782" y="1529"/>
                        <a:pt x="552" y="1511"/>
                        <a:pt x="0" y="1228"/>
                      </a:cubicBezTo>
                      <a:cubicBezTo>
                        <a:pt x="415" y="1472"/>
                        <a:pt x="689" y="1676"/>
                        <a:pt x="535" y="1842"/>
                      </a:cubicBezTo>
                      <a:cubicBezTo>
                        <a:pt x="410" y="1976"/>
                        <a:pt x="383" y="2419"/>
                        <a:pt x="356" y="2865"/>
                      </a:cubicBezTo>
                      <a:cubicBezTo>
                        <a:pt x="380" y="3042"/>
                        <a:pt x="330" y="3019"/>
                        <a:pt x="356" y="3275"/>
                      </a:cubicBezTo>
                      <a:cubicBezTo>
                        <a:pt x="416" y="3857"/>
                        <a:pt x="616" y="4310"/>
                        <a:pt x="713" y="4707"/>
                      </a:cubicBezTo>
                      <a:cubicBezTo>
                        <a:pt x="729" y="4775"/>
                        <a:pt x="694" y="4846"/>
                        <a:pt x="713" y="4912"/>
                      </a:cubicBezTo>
                      <a:cubicBezTo>
                        <a:pt x="848" y="5006"/>
                        <a:pt x="961" y="5179"/>
                        <a:pt x="891" y="5219"/>
                      </a:cubicBezTo>
                      <a:cubicBezTo>
                        <a:pt x="865" y="5234"/>
                        <a:pt x="861" y="5307"/>
                        <a:pt x="891" y="5423"/>
                      </a:cubicBezTo>
                      <a:cubicBezTo>
                        <a:pt x="1036" y="5808"/>
                        <a:pt x="1140" y="6195"/>
                        <a:pt x="1425" y="6754"/>
                      </a:cubicBezTo>
                      <a:cubicBezTo>
                        <a:pt x="1692" y="7275"/>
                        <a:pt x="2020" y="7730"/>
                        <a:pt x="2316" y="7879"/>
                      </a:cubicBezTo>
                      <a:cubicBezTo>
                        <a:pt x="2966" y="8206"/>
                        <a:pt x="3375" y="8663"/>
                        <a:pt x="3029" y="8903"/>
                      </a:cubicBezTo>
                      <a:cubicBezTo>
                        <a:pt x="2820" y="9047"/>
                        <a:pt x="2810" y="9160"/>
                        <a:pt x="3029" y="9312"/>
                      </a:cubicBezTo>
                      <a:cubicBezTo>
                        <a:pt x="3183" y="9419"/>
                        <a:pt x="3104" y="9474"/>
                        <a:pt x="3029" y="9516"/>
                      </a:cubicBezTo>
                      <a:cubicBezTo>
                        <a:pt x="2992" y="9538"/>
                        <a:pt x="3150" y="9641"/>
                        <a:pt x="3207" y="9721"/>
                      </a:cubicBezTo>
                      <a:cubicBezTo>
                        <a:pt x="3287" y="9789"/>
                        <a:pt x="3328" y="9891"/>
                        <a:pt x="3386" y="9926"/>
                      </a:cubicBezTo>
                      <a:cubicBezTo>
                        <a:pt x="3532" y="10014"/>
                        <a:pt x="3494" y="10070"/>
                        <a:pt x="3564" y="10130"/>
                      </a:cubicBezTo>
                      <a:cubicBezTo>
                        <a:pt x="3767" y="10166"/>
                        <a:pt x="4058" y="10164"/>
                        <a:pt x="4098" y="10233"/>
                      </a:cubicBezTo>
                      <a:cubicBezTo>
                        <a:pt x="4143" y="10309"/>
                        <a:pt x="3901" y="10445"/>
                        <a:pt x="3742" y="10540"/>
                      </a:cubicBezTo>
                      <a:cubicBezTo>
                        <a:pt x="3759" y="10553"/>
                        <a:pt x="3899" y="10525"/>
                        <a:pt x="3920" y="10540"/>
                      </a:cubicBezTo>
                      <a:cubicBezTo>
                        <a:pt x="4016" y="10606"/>
                        <a:pt x="3911" y="10692"/>
                        <a:pt x="3920" y="10744"/>
                      </a:cubicBezTo>
                      <a:cubicBezTo>
                        <a:pt x="4057" y="10774"/>
                        <a:pt x="4134" y="10899"/>
                        <a:pt x="4098" y="11154"/>
                      </a:cubicBezTo>
                      <a:cubicBezTo>
                        <a:pt x="4418" y="11208"/>
                        <a:pt x="4545" y="11364"/>
                        <a:pt x="4455" y="11563"/>
                      </a:cubicBezTo>
                      <a:cubicBezTo>
                        <a:pt x="4437" y="11603"/>
                        <a:pt x="4455" y="11610"/>
                        <a:pt x="4455" y="11665"/>
                      </a:cubicBezTo>
                      <a:cubicBezTo>
                        <a:pt x="4488" y="11683"/>
                        <a:pt x="4415" y="11752"/>
                        <a:pt x="4455" y="11768"/>
                      </a:cubicBezTo>
                      <a:cubicBezTo>
                        <a:pt x="4703" y="11868"/>
                        <a:pt x="4873" y="11914"/>
                        <a:pt x="4811" y="11972"/>
                      </a:cubicBezTo>
                      <a:cubicBezTo>
                        <a:pt x="4749" y="12030"/>
                        <a:pt x="4804" y="12136"/>
                        <a:pt x="4989" y="12177"/>
                      </a:cubicBezTo>
                      <a:lnTo>
                        <a:pt x="5167" y="12177"/>
                      </a:lnTo>
                      <a:cubicBezTo>
                        <a:pt x="5439" y="11970"/>
                        <a:pt x="5618" y="11915"/>
                        <a:pt x="5880" y="11972"/>
                      </a:cubicBezTo>
                      <a:cubicBezTo>
                        <a:pt x="6188" y="12040"/>
                        <a:pt x="6270" y="12030"/>
                        <a:pt x="6058" y="12177"/>
                      </a:cubicBezTo>
                      <a:cubicBezTo>
                        <a:pt x="5912" y="12278"/>
                        <a:pt x="5797" y="12509"/>
                        <a:pt x="5880" y="12586"/>
                      </a:cubicBezTo>
                      <a:cubicBezTo>
                        <a:pt x="5963" y="12664"/>
                        <a:pt x="5908" y="12762"/>
                        <a:pt x="5702" y="12893"/>
                      </a:cubicBezTo>
                      <a:cubicBezTo>
                        <a:pt x="5613" y="12950"/>
                        <a:pt x="5568" y="13037"/>
                        <a:pt x="5524" y="13098"/>
                      </a:cubicBezTo>
                      <a:cubicBezTo>
                        <a:pt x="5545" y="13145"/>
                        <a:pt x="5557" y="13150"/>
                        <a:pt x="5524" y="13200"/>
                      </a:cubicBezTo>
                      <a:cubicBezTo>
                        <a:pt x="5459" y="13298"/>
                        <a:pt x="5629" y="13532"/>
                        <a:pt x="5880" y="13610"/>
                      </a:cubicBezTo>
                      <a:cubicBezTo>
                        <a:pt x="6130" y="13686"/>
                        <a:pt x="6303" y="13776"/>
                        <a:pt x="6236" y="13814"/>
                      </a:cubicBezTo>
                      <a:cubicBezTo>
                        <a:pt x="6169" y="13853"/>
                        <a:pt x="6119" y="13995"/>
                        <a:pt x="6236" y="14121"/>
                      </a:cubicBezTo>
                      <a:cubicBezTo>
                        <a:pt x="6376" y="14271"/>
                        <a:pt x="6381" y="14377"/>
                        <a:pt x="6236" y="14428"/>
                      </a:cubicBezTo>
                      <a:cubicBezTo>
                        <a:pt x="5947" y="14531"/>
                        <a:pt x="5946" y="15041"/>
                        <a:pt x="6236" y="15144"/>
                      </a:cubicBezTo>
                      <a:cubicBezTo>
                        <a:pt x="6360" y="15188"/>
                        <a:pt x="6490" y="15279"/>
                        <a:pt x="6415" y="15349"/>
                      </a:cubicBezTo>
                      <a:cubicBezTo>
                        <a:pt x="6338" y="15420"/>
                        <a:pt x="6363" y="15474"/>
                        <a:pt x="6593" y="15451"/>
                      </a:cubicBezTo>
                      <a:cubicBezTo>
                        <a:pt x="6878" y="15423"/>
                        <a:pt x="7126" y="15479"/>
                        <a:pt x="7127" y="15656"/>
                      </a:cubicBezTo>
                      <a:cubicBezTo>
                        <a:pt x="7129" y="15796"/>
                        <a:pt x="7148" y="16007"/>
                        <a:pt x="7306" y="16168"/>
                      </a:cubicBezTo>
                      <a:cubicBezTo>
                        <a:pt x="7464" y="16328"/>
                        <a:pt x="7521" y="16627"/>
                        <a:pt x="7484" y="16782"/>
                      </a:cubicBezTo>
                      <a:cubicBezTo>
                        <a:pt x="7430" y="17005"/>
                        <a:pt x="7580" y="17078"/>
                        <a:pt x="8018" y="17089"/>
                      </a:cubicBezTo>
                      <a:cubicBezTo>
                        <a:pt x="8932" y="17111"/>
                        <a:pt x="9008" y="17134"/>
                        <a:pt x="8731" y="17293"/>
                      </a:cubicBezTo>
                      <a:cubicBezTo>
                        <a:pt x="8392" y="17488"/>
                        <a:pt x="8396" y="18124"/>
                        <a:pt x="8731" y="18317"/>
                      </a:cubicBezTo>
                      <a:cubicBezTo>
                        <a:pt x="8918" y="18424"/>
                        <a:pt x="8909" y="18603"/>
                        <a:pt x="8731" y="18726"/>
                      </a:cubicBezTo>
                      <a:cubicBezTo>
                        <a:pt x="8449" y="18921"/>
                        <a:pt x="8627" y="19135"/>
                        <a:pt x="9087" y="19135"/>
                      </a:cubicBezTo>
                      <a:cubicBezTo>
                        <a:pt x="9453" y="19135"/>
                        <a:pt x="9926" y="19744"/>
                        <a:pt x="9622" y="19851"/>
                      </a:cubicBezTo>
                      <a:cubicBezTo>
                        <a:pt x="9336" y="19953"/>
                        <a:pt x="10776" y="20714"/>
                        <a:pt x="11760" y="20977"/>
                      </a:cubicBezTo>
                      <a:cubicBezTo>
                        <a:pt x="12212" y="21098"/>
                        <a:pt x="12799" y="21282"/>
                        <a:pt x="13008" y="21386"/>
                      </a:cubicBezTo>
                      <a:cubicBezTo>
                        <a:pt x="13254" y="21510"/>
                        <a:pt x="13518" y="21544"/>
                        <a:pt x="13898" y="21489"/>
                      </a:cubicBezTo>
                      <a:cubicBezTo>
                        <a:pt x="14349" y="21424"/>
                        <a:pt x="14638" y="21488"/>
                        <a:pt x="14789" y="21591"/>
                      </a:cubicBezTo>
                      <a:cubicBezTo>
                        <a:pt x="14802" y="21530"/>
                        <a:pt x="14811" y="21419"/>
                        <a:pt x="14789" y="21386"/>
                      </a:cubicBezTo>
                      <a:cubicBezTo>
                        <a:pt x="14627" y="21143"/>
                        <a:pt x="17403" y="20348"/>
                        <a:pt x="17640" y="20568"/>
                      </a:cubicBezTo>
                      <a:cubicBezTo>
                        <a:pt x="17806" y="20722"/>
                        <a:pt x="18518" y="20571"/>
                        <a:pt x="19422" y="20158"/>
                      </a:cubicBezTo>
                      <a:cubicBezTo>
                        <a:pt x="19464" y="20139"/>
                        <a:pt x="19556" y="20073"/>
                        <a:pt x="19600" y="20056"/>
                      </a:cubicBezTo>
                      <a:cubicBezTo>
                        <a:pt x="19390" y="19914"/>
                        <a:pt x="19441" y="19871"/>
                        <a:pt x="19957" y="19647"/>
                      </a:cubicBezTo>
                      <a:cubicBezTo>
                        <a:pt x="20605" y="19366"/>
                        <a:pt x="20651" y="19199"/>
                        <a:pt x="20669" y="17805"/>
                      </a:cubicBezTo>
                      <a:cubicBezTo>
                        <a:pt x="20680" y="16987"/>
                        <a:pt x="20740" y="16268"/>
                        <a:pt x="20848" y="16168"/>
                      </a:cubicBezTo>
                      <a:cubicBezTo>
                        <a:pt x="20956" y="16067"/>
                        <a:pt x="20941" y="15767"/>
                        <a:pt x="20848" y="15554"/>
                      </a:cubicBezTo>
                      <a:cubicBezTo>
                        <a:pt x="20755" y="15341"/>
                        <a:pt x="20863" y="15100"/>
                        <a:pt x="21026" y="15042"/>
                      </a:cubicBezTo>
                      <a:cubicBezTo>
                        <a:pt x="21231" y="14969"/>
                        <a:pt x="21121" y="14804"/>
                        <a:pt x="20848" y="14428"/>
                      </a:cubicBezTo>
                      <a:cubicBezTo>
                        <a:pt x="20430" y="13854"/>
                        <a:pt x="20729" y="13605"/>
                        <a:pt x="21382" y="13917"/>
                      </a:cubicBezTo>
                      <a:cubicBezTo>
                        <a:pt x="21417" y="13933"/>
                        <a:pt x="21524" y="13904"/>
                        <a:pt x="21560" y="13917"/>
                      </a:cubicBezTo>
                      <a:cubicBezTo>
                        <a:pt x="21595" y="13810"/>
                        <a:pt x="21518" y="13714"/>
                        <a:pt x="21560" y="13610"/>
                      </a:cubicBezTo>
                      <a:cubicBezTo>
                        <a:pt x="21572" y="13582"/>
                        <a:pt x="21556" y="13535"/>
                        <a:pt x="21560" y="13507"/>
                      </a:cubicBezTo>
                      <a:cubicBezTo>
                        <a:pt x="21550" y="13416"/>
                        <a:pt x="21570" y="13370"/>
                        <a:pt x="21560" y="13303"/>
                      </a:cubicBezTo>
                      <a:cubicBezTo>
                        <a:pt x="21538" y="13267"/>
                        <a:pt x="21600" y="13214"/>
                        <a:pt x="21560" y="13200"/>
                      </a:cubicBezTo>
                      <a:cubicBezTo>
                        <a:pt x="21441" y="13158"/>
                        <a:pt x="21310" y="13025"/>
                        <a:pt x="21382" y="12893"/>
                      </a:cubicBezTo>
                      <a:cubicBezTo>
                        <a:pt x="21406" y="12850"/>
                        <a:pt x="21387" y="12851"/>
                        <a:pt x="21382" y="12791"/>
                      </a:cubicBezTo>
                      <a:cubicBezTo>
                        <a:pt x="21369" y="12754"/>
                        <a:pt x="21396" y="12730"/>
                        <a:pt x="21382" y="12689"/>
                      </a:cubicBezTo>
                      <a:cubicBezTo>
                        <a:pt x="21327" y="12515"/>
                        <a:pt x="21208" y="12338"/>
                        <a:pt x="21026" y="12279"/>
                      </a:cubicBezTo>
                      <a:cubicBezTo>
                        <a:pt x="20844" y="12221"/>
                        <a:pt x="20783" y="12135"/>
                        <a:pt x="20848" y="12075"/>
                      </a:cubicBezTo>
                      <a:cubicBezTo>
                        <a:pt x="20934" y="11994"/>
                        <a:pt x="20688" y="11676"/>
                        <a:pt x="20491" y="11358"/>
                      </a:cubicBezTo>
                      <a:cubicBezTo>
                        <a:pt x="20451" y="11306"/>
                        <a:pt x="20534" y="11308"/>
                        <a:pt x="20491" y="11256"/>
                      </a:cubicBezTo>
                      <a:cubicBezTo>
                        <a:pt x="20221" y="10926"/>
                        <a:pt x="19939" y="10530"/>
                        <a:pt x="19779" y="10437"/>
                      </a:cubicBezTo>
                      <a:cubicBezTo>
                        <a:pt x="19584" y="10326"/>
                        <a:pt x="19403" y="10204"/>
                        <a:pt x="19422" y="10130"/>
                      </a:cubicBezTo>
                      <a:cubicBezTo>
                        <a:pt x="19304" y="9997"/>
                        <a:pt x="19260" y="9837"/>
                        <a:pt x="19244" y="9721"/>
                      </a:cubicBezTo>
                      <a:cubicBezTo>
                        <a:pt x="19232" y="9636"/>
                        <a:pt x="19125" y="9533"/>
                        <a:pt x="19066" y="9414"/>
                      </a:cubicBezTo>
                      <a:cubicBezTo>
                        <a:pt x="19021" y="9352"/>
                        <a:pt x="19117" y="9377"/>
                        <a:pt x="19066" y="9312"/>
                      </a:cubicBezTo>
                      <a:cubicBezTo>
                        <a:pt x="18975" y="9197"/>
                        <a:pt x="18960" y="9105"/>
                        <a:pt x="18888" y="9005"/>
                      </a:cubicBezTo>
                      <a:cubicBezTo>
                        <a:pt x="18686" y="8775"/>
                        <a:pt x="18361" y="8545"/>
                        <a:pt x="18353" y="8493"/>
                      </a:cubicBezTo>
                      <a:cubicBezTo>
                        <a:pt x="17764" y="8406"/>
                        <a:pt x="17266" y="8119"/>
                        <a:pt x="17106" y="7879"/>
                      </a:cubicBezTo>
                      <a:cubicBezTo>
                        <a:pt x="16987" y="7702"/>
                        <a:pt x="17325" y="7383"/>
                        <a:pt x="17640" y="7163"/>
                      </a:cubicBezTo>
                      <a:cubicBezTo>
                        <a:pt x="17278" y="6986"/>
                        <a:pt x="16802" y="6755"/>
                        <a:pt x="16928" y="6754"/>
                      </a:cubicBezTo>
                      <a:cubicBezTo>
                        <a:pt x="17068" y="6752"/>
                        <a:pt x="17056" y="6541"/>
                        <a:pt x="16749" y="6344"/>
                      </a:cubicBezTo>
                      <a:cubicBezTo>
                        <a:pt x="15936" y="5822"/>
                        <a:pt x="14959" y="4917"/>
                        <a:pt x="15146" y="4809"/>
                      </a:cubicBezTo>
                      <a:cubicBezTo>
                        <a:pt x="15235" y="4758"/>
                        <a:pt x="15064" y="4463"/>
                        <a:pt x="14789" y="4196"/>
                      </a:cubicBezTo>
                      <a:lnTo>
                        <a:pt x="14611" y="4093"/>
                      </a:lnTo>
                      <a:cubicBezTo>
                        <a:pt x="14431" y="4106"/>
                        <a:pt x="14225" y="4010"/>
                        <a:pt x="14077" y="3786"/>
                      </a:cubicBezTo>
                      <a:cubicBezTo>
                        <a:pt x="13947" y="3591"/>
                        <a:pt x="13944" y="3522"/>
                        <a:pt x="14077" y="3377"/>
                      </a:cubicBezTo>
                      <a:cubicBezTo>
                        <a:pt x="13862" y="3362"/>
                        <a:pt x="13671" y="3305"/>
                        <a:pt x="13720" y="3172"/>
                      </a:cubicBezTo>
                      <a:cubicBezTo>
                        <a:pt x="13737" y="3127"/>
                        <a:pt x="13724" y="3017"/>
                        <a:pt x="13720" y="2968"/>
                      </a:cubicBezTo>
                      <a:cubicBezTo>
                        <a:pt x="13604" y="2841"/>
                        <a:pt x="13577" y="2678"/>
                        <a:pt x="13542" y="2558"/>
                      </a:cubicBezTo>
                      <a:cubicBezTo>
                        <a:pt x="13539" y="2548"/>
                        <a:pt x="13376" y="2572"/>
                        <a:pt x="13364" y="2558"/>
                      </a:cubicBezTo>
                      <a:cubicBezTo>
                        <a:pt x="13251" y="2598"/>
                        <a:pt x="12966" y="2526"/>
                        <a:pt x="12829" y="2354"/>
                      </a:cubicBezTo>
                      <a:cubicBezTo>
                        <a:pt x="12779" y="2291"/>
                        <a:pt x="12778" y="2221"/>
                        <a:pt x="12651" y="2149"/>
                      </a:cubicBezTo>
                      <a:cubicBezTo>
                        <a:pt x="12389" y="2033"/>
                        <a:pt x="12062" y="1847"/>
                        <a:pt x="11760" y="1740"/>
                      </a:cubicBezTo>
                      <a:cubicBezTo>
                        <a:pt x="11300" y="1614"/>
                        <a:pt x="10659" y="1423"/>
                        <a:pt x="10335" y="1228"/>
                      </a:cubicBezTo>
                      <a:cubicBezTo>
                        <a:pt x="9999" y="1026"/>
                        <a:pt x="9523" y="819"/>
                        <a:pt x="9266" y="819"/>
                      </a:cubicBezTo>
                      <a:cubicBezTo>
                        <a:pt x="8990" y="819"/>
                        <a:pt x="8578" y="621"/>
                        <a:pt x="8197" y="409"/>
                      </a:cubicBezTo>
                      <a:cubicBezTo>
                        <a:pt x="7664" y="547"/>
                        <a:pt x="7204" y="342"/>
                        <a:pt x="7127" y="0"/>
                      </a:cubicBezTo>
                      <a:cubicBezTo>
                        <a:pt x="7027" y="29"/>
                        <a:pt x="6920" y="125"/>
                        <a:pt x="6771" y="102"/>
                      </a:cubicBezTo>
                      <a:cubicBezTo>
                        <a:pt x="6667" y="87"/>
                        <a:pt x="6504" y="-9"/>
                        <a:pt x="6415" y="0"/>
                      </a:cubicBezTo>
                      <a:close/>
                    </a:path>
                  </a:pathLst>
                </a:custGeom>
                <a:ln>
                  <a:noFill/>
                </a:ln>
                <a:effectLst/>
              </p:spPr>
            </p:pic>
            <p:pic>
              <p:nvPicPr>
                <p:cNvPr id="475" name="Image" descr="Image"/>
                <p:cNvPicPr>
                  <a:picLocks/>
                </p:cNvPicPr>
                <p:nvPr/>
              </p:nvPicPr>
              <p:blipFill>
                <a:blip r:embed="rId13"/>
                <a:stretch>
                  <a:fillRect/>
                </a:stretch>
              </p:blipFill>
              <p:spPr>
                <a:xfrm>
                  <a:off x="-1" y="-1"/>
                  <a:ext cx="65984" cy="108726"/>
                </a:xfrm>
                <a:prstGeom prst="rect">
                  <a:avLst/>
                </a:prstGeom>
                <a:effectLst/>
              </p:spPr>
            </p:pic>
          </p:grpSp>
          <p:grpSp>
            <p:nvGrpSpPr>
              <p:cNvPr id="480" name="Image"/>
              <p:cNvGrpSpPr/>
              <p:nvPr/>
            </p:nvGrpSpPr>
            <p:grpSpPr>
              <a:xfrm rot="11634259">
                <a:off x="171294" y="205292"/>
                <a:ext cx="74318" cy="123010"/>
                <a:chOff x="0" y="0"/>
                <a:chExt cx="74316" cy="123008"/>
              </a:xfrm>
            </p:grpSpPr>
            <p:pic>
              <p:nvPicPr>
                <p:cNvPr id="479" name="Image" descr="Image"/>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a:xfrm>
                  <a:off x="8980" y="9691"/>
                  <a:ext cx="56368" cy="98072"/>
                </a:xfrm>
                <a:custGeom>
                  <a:avLst/>
                  <a:gdLst/>
                  <a:ahLst/>
                  <a:cxnLst>
                    <a:cxn ang="0">
                      <a:pos x="wd2" y="hd2"/>
                    </a:cxn>
                    <a:cxn ang="5400000">
                      <a:pos x="wd2" y="hd2"/>
                    </a:cxn>
                    <a:cxn ang="10800000">
                      <a:pos x="wd2" y="hd2"/>
                    </a:cxn>
                    <a:cxn ang="16200000">
                      <a:pos x="wd2" y="hd2"/>
                    </a:cxn>
                  </a:cxnLst>
                  <a:rect l="0" t="0" r="r" b="b"/>
                  <a:pathLst>
                    <a:path w="21593" h="21594" extrusionOk="0">
                      <a:moveTo>
                        <a:pt x="6385" y="10"/>
                      </a:moveTo>
                      <a:cubicBezTo>
                        <a:pt x="6296" y="19"/>
                        <a:pt x="6265" y="68"/>
                        <a:pt x="6233" y="97"/>
                      </a:cubicBezTo>
                      <a:cubicBezTo>
                        <a:pt x="6201" y="128"/>
                        <a:pt x="6009" y="169"/>
                        <a:pt x="5777" y="184"/>
                      </a:cubicBezTo>
                      <a:cubicBezTo>
                        <a:pt x="5560" y="199"/>
                        <a:pt x="5310" y="190"/>
                        <a:pt x="5017" y="184"/>
                      </a:cubicBezTo>
                      <a:cubicBezTo>
                        <a:pt x="4412" y="173"/>
                        <a:pt x="3768" y="203"/>
                        <a:pt x="3649" y="272"/>
                      </a:cubicBezTo>
                      <a:cubicBezTo>
                        <a:pt x="3530" y="340"/>
                        <a:pt x="3329" y="389"/>
                        <a:pt x="3193" y="359"/>
                      </a:cubicBezTo>
                      <a:cubicBezTo>
                        <a:pt x="3057" y="329"/>
                        <a:pt x="2774" y="455"/>
                        <a:pt x="2585" y="621"/>
                      </a:cubicBezTo>
                      <a:cubicBezTo>
                        <a:pt x="2563" y="649"/>
                        <a:pt x="2483" y="674"/>
                        <a:pt x="2433" y="709"/>
                      </a:cubicBezTo>
                      <a:cubicBezTo>
                        <a:pt x="2369" y="752"/>
                        <a:pt x="2334" y="780"/>
                        <a:pt x="2280" y="796"/>
                      </a:cubicBezTo>
                      <a:cubicBezTo>
                        <a:pt x="2265" y="798"/>
                        <a:pt x="2144" y="796"/>
                        <a:pt x="2128" y="796"/>
                      </a:cubicBezTo>
                      <a:cubicBezTo>
                        <a:pt x="2058" y="798"/>
                        <a:pt x="2064" y="750"/>
                        <a:pt x="1976" y="709"/>
                      </a:cubicBezTo>
                      <a:cubicBezTo>
                        <a:pt x="1882" y="667"/>
                        <a:pt x="1735" y="717"/>
                        <a:pt x="1672" y="709"/>
                      </a:cubicBezTo>
                      <a:cubicBezTo>
                        <a:pt x="1548" y="700"/>
                        <a:pt x="1422" y="782"/>
                        <a:pt x="1216" y="884"/>
                      </a:cubicBezTo>
                      <a:cubicBezTo>
                        <a:pt x="1154" y="942"/>
                        <a:pt x="1175" y="933"/>
                        <a:pt x="1216" y="971"/>
                      </a:cubicBezTo>
                      <a:cubicBezTo>
                        <a:pt x="1280" y="1030"/>
                        <a:pt x="1198" y="1228"/>
                        <a:pt x="1064" y="1320"/>
                      </a:cubicBezTo>
                      <a:cubicBezTo>
                        <a:pt x="777" y="1519"/>
                        <a:pt x="551" y="1429"/>
                        <a:pt x="0" y="1146"/>
                      </a:cubicBezTo>
                      <a:cubicBezTo>
                        <a:pt x="576" y="1451"/>
                        <a:pt x="631" y="1656"/>
                        <a:pt x="456" y="1845"/>
                      </a:cubicBezTo>
                      <a:cubicBezTo>
                        <a:pt x="332" y="1979"/>
                        <a:pt x="331" y="2360"/>
                        <a:pt x="304" y="2806"/>
                      </a:cubicBezTo>
                      <a:cubicBezTo>
                        <a:pt x="328" y="2983"/>
                        <a:pt x="278" y="2987"/>
                        <a:pt x="304" y="3243"/>
                      </a:cubicBezTo>
                      <a:cubicBezTo>
                        <a:pt x="364" y="3826"/>
                        <a:pt x="511" y="4243"/>
                        <a:pt x="608" y="4641"/>
                      </a:cubicBezTo>
                      <a:cubicBezTo>
                        <a:pt x="625" y="4709"/>
                        <a:pt x="589" y="4837"/>
                        <a:pt x="608" y="4903"/>
                      </a:cubicBezTo>
                      <a:cubicBezTo>
                        <a:pt x="744" y="4997"/>
                        <a:pt x="830" y="5125"/>
                        <a:pt x="760" y="5165"/>
                      </a:cubicBezTo>
                      <a:cubicBezTo>
                        <a:pt x="734" y="5181"/>
                        <a:pt x="731" y="5311"/>
                        <a:pt x="760" y="5428"/>
                      </a:cubicBezTo>
                      <a:cubicBezTo>
                        <a:pt x="905" y="5813"/>
                        <a:pt x="1083" y="6180"/>
                        <a:pt x="1368" y="6738"/>
                      </a:cubicBezTo>
                      <a:cubicBezTo>
                        <a:pt x="1635" y="7260"/>
                        <a:pt x="1984" y="7725"/>
                        <a:pt x="2280" y="7874"/>
                      </a:cubicBezTo>
                      <a:cubicBezTo>
                        <a:pt x="2930" y="8201"/>
                        <a:pt x="3234" y="8683"/>
                        <a:pt x="2889" y="8923"/>
                      </a:cubicBezTo>
                      <a:cubicBezTo>
                        <a:pt x="2680" y="9068"/>
                        <a:pt x="2670" y="9121"/>
                        <a:pt x="2889" y="9273"/>
                      </a:cubicBezTo>
                      <a:cubicBezTo>
                        <a:pt x="3043" y="9379"/>
                        <a:pt x="3115" y="9492"/>
                        <a:pt x="3041" y="9535"/>
                      </a:cubicBezTo>
                      <a:cubicBezTo>
                        <a:pt x="3003" y="9556"/>
                        <a:pt x="2983" y="9629"/>
                        <a:pt x="3041" y="9710"/>
                      </a:cubicBezTo>
                      <a:cubicBezTo>
                        <a:pt x="3121" y="9777"/>
                        <a:pt x="3287" y="9850"/>
                        <a:pt x="3345" y="9884"/>
                      </a:cubicBezTo>
                      <a:cubicBezTo>
                        <a:pt x="3491" y="9972"/>
                        <a:pt x="3427" y="9999"/>
                        <a:pt x="3497" y="10059"/>
                      </a:cubicBezTo>
                      <a:cubicBezTo>
                        <a:pt x="3700" y="10095"/>
                        <a:pt x="3913" y="10165"/>
                        <a:pt x="3953" y="10234"/>
                      </a:cubicBezTo>
                      <a:cubicBezTo>
                        <a:pt x="3997" y="10310"/>
                        <a:pt x="3960" y="10401"/>
                        <a:pt x="3801" y="10496"/>
                      </a:cubicBezTo>
                      <a:cubicBezTo>
                        <a:pt x="3818" y="10510"/>
                        <a:pt x="3780" y="10569"/>
                        <a:pt x="3801" y="10583"/>
                      </a:cubicBezTo>
                      <a:cubicBezTo>
                        <a:pt x="3897" y="10650"/>
                        <a:pt x="3943" y="10618"/>
                        <a:pt x="3953" y="10671"/>
                      </a:cubicBezTo>
                      <a:cubicBezTo>
                        <a:pt x="4090" y="10700"/>
                        <a:pt x="4140" y="10853"/>
                        <a:pt x="4105" y="11108"/>
                      </a:cubicBezTo>
                      <a:cubicBezTo>
                        <a:pt x="4101" y="11135"/>
                        <a:pt x="4106" y="11170"/>
                        <a:pt x="4105" y="11195"/>
                      </a:cubicBezTo>
                      <a:cubicBezTo>
                        <a:pt x="4424" y="11250"/>
                        <a:pt x="4499" y="11258"/>
                        <a:pt x="4409" y="11457"/>
                      </a:cubicBezTo>
                      <a:cubicBezTo>
                        <a:pt x="4391" y="11497"/>
                        <a:pt x="4409" y="11577"/>
                        <a:pt x="4409" y="11632"/>
                      </a:cubicBezTo>
                      <a:cubicBezTo>
                        <a:pt x="4442" y="11649"/>
                        <a:pt x="4369" y="11703"/>
                        <a:pt x="4409" y="11719"/>
                      </a:cubicBezTo>
                      <a:cubicBezTo>
                        <a:pt x="4657" y="11819"/>
                        <a:pt x="4927" y="11924"/>
                        <a:pt x="4865" y="11982"/>
                      </a:cubicBezTo>
                      <a:cubicBezTo>
                        <a:pt x="4803" y="12039"/>
                        <a:pt x="4832" y="12116"/>
                        <a:pt x="5017" y="12156"/>
                      </a:cubicBezTo>
                      <a:lnTo>
                        <a:pt x="5169" y="12156"/>
                      </a:lnTo>
                      <a:cubicBezTo>
                        <a:pt x="5441" y="11949"/>
                        <a:pt x="5668" y="11836"/>
                        <a:pt x="5929" y="11894"/>
                      </a:cubicBezTo>
                      <a:cubicBezTo>
                        <a:pt x="6237" y="11962"/>
                        <a:pt x="6293" y="12009"/>
                        <a:pt x="6081" y="12156"/>
                      </a:cubicBezTo>
                      <a:cubicBezTo>
                        <a:pt x="5935" y="12257"/>
                        <a:pt x="5846" y="12428"/>
                        <a:pt x="5929" y="12506"/>
                      </a:cubicBezTo>
                      <a:cubicBezTo>
                        <a:pt x="6013" y="12583"/>
                        <a:pt x="5832" y="12724"/>
                        <a:pt x="5625" y="12855"/>
                      </a:cubicBezTo>
                      <a:cubicBezTo>
                        <a:pt x="5536" y="12912"/>
                        <a:pt x="5517" y="12970"/>
                        <a:pt x="5473" y="13030"/>
                      </a:cubicBezTo>
                      <a:cubicBezTo>
                        <a:pt x="5495" y="13078"/>
                        <a:pt x="5507" y="13155"/>
                        <a:pt x="5473" y="13205"/>
                      </a:cubicBezTo>
                      <a:cubicBezTo>
                        <a:pt x="5408" y="13302"/>
                        <a:pt x="5526" y="13477"/>
                        <a:pt x="5777" y="13554"/>
                      </a:cubicBezTo>
                      <a:cubicBezTo>
                        <a:pt x="6027" y="13631"/>
                        <a:pt x="6148" y="13691"/>
                        <a:pt x="6081" y="13729"/>
                      </a:cubicBezTo>
                      <a:cubicBezTo>
                        <a:pt x="6014" y="13768"/>
                        <a:pt x="6116" y="13952"/>
                        <a:pt x="6233" y="14079"/>
                      </a:cubicBezTo>
                      <a:cubicBezTo>
                        <a:pt x="6373" y="14229"/>
                        <a:pt x="6378" y="14289"/>
                        <a:pt x="6233" y="14341"/>
                      </a:cubicBezTo>
                      <a:cubicBezTo>
                        <a:pt x="5944" y="14444"/>
                        <a:pt x="5943" y="15024"/>
                        <a:pt x="6233" y="15127"/>
                      </a:cubicBezTo>
                      <a:cubicBezTo>
                        <a:pt x="6357" y="15171"/>
                        <a:pt x="6460" y="15232"/>
                        <a:pt x="6385" y="15302"/>
                      </a:cubicBezTo>
                      <a:cubicBezTo>
                        <a:pt x="6309" y="15373"/>
                        <a:pt x="6308" y="15412"/>
                        <a:pt x="6537" y="15390"/>
                      </a:cubicBezTo>
                      <a:cubicBezTo>
                        <a:pt x="6822" y="15362"/>
                        <a:pt x="6992" y="15475"/>
                        <a:pt x="6993" y="15652"/>
                      </a:cubicBezTo>
                      <a:cubicBezTo>
                        <a:pt x="6995" y="15792"/>
                        <a:pt x="7140" y="16016"/>
                        <a:pt x="7298" y="16176"/>
                      </a:cubicBezTo>
                      <a:cubicBezTo>
                        <a:pt x="7455" y="16336"/>
                        <a:pt x="7487" y="16633"/>
                        <a:pt x="7450" y="16788"/>
                      </a:cubicBezTo>
                      <a:cubicBezTo>
                        <a:pt x="7396" y="17011"/>
                        <a:pt x="7619" y="17039"/>
                        <a:pt x="8058" y="17050"/>
                      </a:cubicBezTo>
                      <a:cubicBezTo>
                        <a:pt x="8971" y="17073"/>
                        <a:pt x="8943" y="17065"/>
                        <a:pt x="8666" y="17225"/>
                      </a:cubicBezTo>
                      <a:cubicBezTo>
                        <a:pt x="8327" y="17420"/>
                        <a:pt x="8330" y="18168"/>
                        <a:pt x="8666" y="18361"/>
                      </a:cubicBezTo>
                      <a:cubicBezTo>
                        <a:pt x="8853" y="18468"/>
                        <a:pt x="8844" y="18500"/>
                        <a:pt x="8666" y="18623"/>
                      </a:cubicBezTo>
                      <a:cubicBezTo>
                        <a:pt x="8384" y="18818"/>
                        <a:pt x="8662" y="19060"/>
                        <a:pt x="9122" y="19060"/>
                      </a:cubicBezTo>
                      <a:cubicBezTo>
                        <a:pt x="9487" y="19060"/>
                        <a:pt x="9882" y="19738"/>
                        <a:pt x="9578" y="19846"/>
                      </a:cubicBezTo>
                      <a:cubicBezTo>
                        <a:pt x="9292" y="19948"/>
                        <a:pt x="10723" y="20719"/>
                        <a:pt x="11706" y="20982"/>
                      </a:cubicBezTo>
                      <a:cubicBezTo>
                        <a:pt x="12158" y="21103"/>
                        <a:pt x="12715" y="21315"/>
                        <a:pt x="12923" y="21419"/>
                      </a:cubicBezTo>
                      <a:cubicBezTo>
                        <a:pt x="13169" y="21543"/>
                        <a:pt x="13455" y="21562"/>
                        <a:pt x="13835" y="21507"/>
                      </a:cubicBezTo>
                      <a:cubicBezTo>
                        <a:pt x="14285" y="21442"/>
                        <a:pt x="14596" y="21491"/>
                        <a:pt x="14747" y="21594"/>
                      </a:cubicBezTo>
                      <a:cubicBezTo>
                        <a:pt x="14760" y="21533"/>
                        <a:pt x="14769" y="21452"/>
                        <a:pt x="14747" y="21419"/>
                      </a:cubicBezTo>
                      <a:cubicBezTo>
                        <a:pt x="14585" y="21176"/>
                        <a:pt x="17247" y="20325"/>
                        <a:pt x="17484" y="20545"/>
                      </a:cubicBezTo>
                      <a:cubicBezTo>
                        <a:pt x="17650" y="20700"/>
                        <a:pt x="18405" y="20521"/>
                        <a:pt x="19308" y="20108"/>
                      </a:cubicBezTo>
                      <a:cubicBezTo>
                        <a:pt x="19350" y="20089"/>
                        <a:pt x="19416" y="20037"/>
                        <a:pt x="19460" y="20021"/>
                      </a:cubicBezTo>
                      <a:cubicBezTo>
                        <a:pt x="19250" y="19878"/>
                        <a:pt x="19401" y="19808"/>
                        <a:pt x="19916" y="19584"/>
                      </a:cubicBezTo>
                      <a:cubicBezTo>
                        <a:pt x="20564" y="19303"/>
                        <a:pt x="20506" y="19231"/>
                        <a:pt x="20524" y="17836"/>
                      </a:cubicBezTo>
                      <a:cubicBezTo>
                        <a:pt x="20535" y="17018"/>
                        <a:pt x="20720" y="16189"/>
                        <a:pt x="20828" y="16089"/>
                      </a:cubicBezTo>
                      <a:cubicBezTo>
                        <a:pt x="20936" y="15988"/>
                        <a:pt x="20921" y="15777"/>
                        <a:pt x="20828" y="15564"/>
                      </a:cubicBezTo>
                      <a:cubicBezTo>
                        <a:pt x="20735" y="15351"/>
                        <a:pt x="20817" y="15098"/>
                        <a:pt x="20980" y="15040"/>
                      </a:cubicBezTo>
                      <a:cubicBezTo>
                        <a:pt x="21186" y="14967"/>
                        <a:pt x="21102" y="14805"/>
                        <a:pt x="20828" y="14428"/>
                      </a:cubicBezTo>
                      <a:cubicBezTo>
                        <a:pt x="20456" y="13916"/>
                        <a:pt x="20931" y="13741"/>
                        <a:pt x="21437" y="13904"/>
                      </a:cubicBezTo>
                      <a:cubicBezTo>
                        <a:pt x="21400" y="13892"/>
                        <a:pt x="21471" y="13833"/>
                        <a:pt x="21437" y="13817"/>
                      </a:cubicBezTo>
                      <a:cubicBezTo>
                        <a:pt x="21462" y="13735"/>
                        <a:pt x="21556" y="13634"/>
                        <a:pt x="21589" y="13554"/>
                      </a:cubicBezTo>
                      <a:cubicBezTo>
                        <a:pt x="21600" y="13527"/>
                        <a:pt x="21584" y="13494"/>
                        <a:pt x="21589" y="13467"/>
                      </a:cubicBezTo>
                      <a:cubicBezTo>
                        <a:pt x="21578" y="13375"/>
                        <a:pt x="21598" y="13360"/>
                        <a:pt x="21589" y="13292"/>
                      </a:cubicBezTo>
                      <a:cubicBezTo>
                        <a:pt x="21567" y="13256"/>
                        <a:pt x="21476" y="13219"/>
                        <a:pt x="21437" y="13205"/>
                      </a:cubicBezTo>
                      <a:cubicBezTo>
                        <a:pt x="21317" y="13163"/>
                        <a:pt x="21364" y="12987"/>
                        <a:pt x="21437" y="12855"/>
                      </a:cubicBezTo>
                      <a:cubicBezTo>
                        <a:pt x="21461" y="12812"/>
                        <a:pt x="21441" y="12741"/>
                        <a:pt x="21437" y="12681"/>
                      </a:cubicBezTo>
                      <a:cubicBezTo>
                        <a:pt x="21381" y="12507"/>
                        <a:pt x="21162" y="12302"/>
                        <a:pt x="20980" y="12244"/>
                      </a:cubicBezTo>
                      <a:cubicBezTo>
                        <a:pt x="20799" y="12185"/>
                        <a:pt x="20611" y="12042"/>
                        <a:pt x="20676" y="11982"/>
                      </a:cubicBezTo>
                      <a:cubicBezTo>
                        <a:pt x="20763" y="11901"/>
                        <a:pt x="20721" y="11600"/>
                        <a:pt x="20524" y="11282"/>
                      </a:cubicBezTo>
                      <a:cubicBezTo>
                        <a:pt x="20484" y="11230"/>
                        <a:pt x="20415" y="11247"/>
                        <a:pt x="20372" y="11195"/>
                      </a:cubicBezTo>
                      <a:cubicBezTo>
                        <a:pt x="20103" y="10865"/>
                        <a:pt x="19772" y="10501"/>
                        <a:pt x="19612" y="10409"/>
                      </a:cubicBezTo>
                      <a:cubicBezTo>
                        <a:pt x="19418" y="10297"/>
                        <a:pt x="19441" y="10220"/>
                        <a:pt x="19460" y="10146"/>
                      </a:cubicBezTo>
                      <a:cubicBezTo>
                        <a:pt x="19342" y="10013"/>
                        <a:pt x="19172" y="9826"/>
                        <a:pt x="19156" y="9710"/>
                      </a:cubicBezTo>
                      <a:cubicBezTo>
                        <a:pt x="19144" y="9624"/>
                        <a:pt x="19064" y="9566"/>
                        <a:pt x="19004" y="9447"/>
                      </a:cubicBezTo>
                      <a:cubicBezTo>
                        <a:pt x="18959" y="9385"/>
                        <a:pt x="19055" y="9337"/>
                        <a:pt x="19004" y="9273"/>
                      </a:cubicBezTo>
                      <a:cubicBezTo>
                        <a:pt x="18913" y="9158"/>
                        <a:pt x="18772" y="9111"/>
                        <a:pt x="18700" y="9010"/>
                      </a:cubicBezTo>
                      <a:cubicBezTo>
                        <a:pt x="18498" y="8780"/>
                        <a:pt x="18404" y="8538"/>
                        <a:pt x="18396" y="8486"/>
                      </a:cubicBezTo>
                      <a:cubicBezTo>
                        <a:pt x="18394" y="8474"/>
                        <a:pt x="18406" y="8414"/>
                        <a:pt x="18396" y="8399"/>
                      </a:cubicBezTo>
                      <a:cubicBezTo>
                        <a:pt x="17807" y="8312"/>
                        <a:pt x="17188" y="8115"/>
                        <a:pt x="17028" y="7874"/>
                      </a:cubicBezTo>
                      <a:cubicBezTo>
                        <a:pt x="16909" y="7697"/>
                        <a:pt x="17168" y="7308"/>
                        <a:pt x="17484" y="7088"/>
                      </a:cubicBezTo>
                      <a:cubicBezTo>
                        <a:pt x="17121" y="6911"/>
                        <a:pt x="16902" y="6740"/>
                        <a:pt x="17028" y="6738"/>
                      </a:cubicBezTo>
                      <a:cubicBezTo>
                        <a:pt x="17168" y="6736"/>
                        <a:pt x="17030" y="6586"/>
                        <a:pt x="16724" y="6389"/>
                      </a:cubicBezTo>
                      <a:cubicBezTo>
                        <a:pt x="15911" y="5867"/>
                        <a:pt x="14864" y="4836"/>
                        <a:pt x="15051" y="4729"/>
                      </a:cubicBezTo>
                      <a:cubicBezTo>
                        <a:pt x="15140" y="4677"/>
                        <a:pt x="15022" y="4471"/>
                        <a:pt x="14747" y="4204"/>
                      </a:cubicBezTo>
                      <a:lnTo>
                        <a:pt x="14595" y="4029"/>
                      </a:lnTo>
                      <a:cubicBezTo>
                        <a:pt x="14415" y="4043"/>
                        <a:pt x="14287" y="3991"/>
                        <a:pt x="14139" y="3767"/>
                      </a:cubicBezTo>
                      <a:cubicBezTo>
                        <a:pt x="14009" y="3571"/>
                        <a:pt x="13854" y="3476"/>
                        <a:pt x="13987" y="3330"/>
                      </a:cubicBezTo>
                      <a:cubicBezTo>
                        <a:pt x="13772" y="3315"/>
                        <a:pt x="13633" y="3201"/>
                        <a:pt x="13683" y="3068"/>
                      </a:cubicBezTo>
                      <a:cubicBezTo>
                        <a:pt x="13700" y="3023"/>
                        <a:pt x="13686" y="3031"/>
                        <a:pt x="13683" y="2981"/>
                      </a:cubicBezTo>
                      <a:cubicBezTo>
                        <a:pt x="13566" y="2854"/>
                        <a:pt x="13414" y="2664"/>
                        <a:pt x="13379" y="2544"/>
                      </a:cubicBezTo>
                      <a:cubicBezTo>
                        <a:pt x="13347" y="2539"/>
                        <a:pt x="13257" y="2533"/>
                        <a:pt x="13227" y="2544"/>
                      </a:cubicBezTo>
                      <a:cubicBezTo>
                        <a:pt x="13114" y="2584"/>
                        <a:pt x="13059" y="2454"/>
                        <a:pt x="12923" y="2282"/>
                      </a:cubicBezTo>
                      <a:cubicBezTo>
                        <a:pt x="12873" y="2219"/>
                        <a:pt x="12594" y="2179"/>
                        <a:pt x="12467" y="2107"/>
                      </a:cubicBezTo>
                      <a:cubicBezTo>
                        <a:pt x="12204" y="1991"/>
                        <a:pt x="12009" y="1865"/>
                        <a:pt x="11706" y="1757"/>
                      </a:cubicBezTo>
                      <a:cubicBezTo>
                        <a:pt x="11247" y="1632"/>
                        <a:pt x="10662" y="1340"/>
                        <a:pt x="10338" y="1146"/>
                      </a:cubicBezTo>
                      <a:cubicBezTo>
                        <a:pt x="10002" y="944"/>
                        <a:pt x="9532" y="796"/>
                        <a:pt x="9274" y="796"/>
                      </a:cubicBezTo>
                      <a:cubicBezTo>
                        <a:pt x="8998" y="796"/>
                        <a:pt x="8439" y="571"/>
                        <a:pt x="8058" y="359"/>
                      </a:cubicBezTo>
                      <a:cubicBezTo>
                        <a:pt x="7525" y="497"/>
                        <a:pt x="7070" y="352"/>
                        <a:pt x="6993" y="10"/>
                      </a:cubicBezTo>
                      <a:cubicBezTo>
                        <a:pt x="6893" y="39"/>
                        <a:pt x="6838" y="32"/>
                        <a:pt x="6689" y="10"/>
                      </a:cubicBezTo>
                      <a:cubicBezTo>
                        <a:pt x="6585" y="-6"/>
                        <a:pt x="6475" y="1"/>
                        <a:pt x="6385" y="10"/>
                      </a:cubicBezTo>
                      <a:close/>
                    </a:path>
                  </a:pathLst>
                </a:custGeom>
                <a:ln>
                  <a:noFill/>
                </a:ln>
                <a:effectLst/>
              </p:spPr>
            </p:pic>
            <p:pic>
              <p:nvPicPr>
                <p:cNvPr id="478" name="Image" descr="Image"/>
                <p:cNvPicPr>
                  <a:picLocks/>
                </p:cNvPicPr>
                <p:nvPr/>
              </p:nvPicPr>
              <p:blipFill>
                <a:blip r:embed="rId17"/>
                <a:stretch>
                  <a:fillRect/>
                </a:stretch>
              </p:blipFill>
              <p:spPr>
                <a:xfrm>
                  <a:off x="-1" y="0"/>
                  <a:ext cx="74318" cy="123009"/>
                </a:xfrm>
                <a:prstGeom prst="rect">
                  <a:avLst/>
                </a:prstGeom>
                <a:effectLst/>
              </p:spPr>
            </p:pic>
          </p:grpSp>
          <p:grpSp>
            <p:nvGrpSpPr>
              <p:cNvPr id="483" name="Image"/>
              <p:cNvGrpSpPr/>
              <p:nvPr/>
            </p:nvGrpSpPr>
            <p:grpSpPr>
              <a:xfrm rot="14599565">
                <a:off x="84981" y="132676"/>
                <a:ext cx="74318" cy="139717"/>
                <a:chOff x="0" y="0"/>
                <a:chExt cx="74316" cy="139715"/>
              </a:xfrm>
            </p:grpSpPr>
            <p:pic>
              <p:nvPicPr>
                <p:cNvPr id="482" name="Image" descr="Image"/>
                <p:cNvPicPr>
                  <a:picLocks noChangeAspect="1"/>
                </p:cNvPicPr>
                <p:nvPr/>
              </p:nvPicPr>
              <p:blipFill>
                <a:blip r:embed="rId18" cstate="print">
                  <a:extLst>
                    <a:ext uri="{28A0092B-C50C-407E-A947-70E740481C1C}">
                      <a14:useLocalDpi xmlns:a14="http://schemas.microsoft.com/office/drawing/2010/main"/>
                    </a:ext>
                  </a:extLst>
                </a:blip>
                <a:srcRect/>
                <a:stretch>
                  <a:fillRect/>
                </a:stretch>
              </p:blipFill>
              <p:spPr>
                <a:xfrm>
                  <a:off x="8842" y="8973"/>
                  <a:ext cx="56521" cy="115574"/>
                </a:xfrm>
                <a:custGeom>
                  <a:avLst/>
                  <a:gdLst/>
                  <a:ahLst/>
                  <a:cxnLst>
                    <a:cxn ang="0">
                      <a:pos x="wd2" y="hd2"/>
                    </a:cxn>
                    <a:cxn ang="5400000">
                      <a:pos x="wd2" y="hd2"/>
                    </a:cxn>
                    <a:cxn ang="10800000">
                      <a:pos x="wd2" y="hd2"/>
                    </a:cxn>
                    <a:cxn ang="16200000">
                      <a:pos x="wd2" y="hd2"/>
                    </a:cxn>
                  </a:cxnLst>
                  <a:rect l="0" t="0" r="r" b="b"/>
                  <a:pathLst>
                    <a:path w="21443" h="21566" extrusionOk="0">
                      <a:moveTo>
                        <a:pt x="4117" y="2"/>
                      </a:moveTo>
                      <a:cubicBezTo>
                        <a:pt x="3822" y="3"/>
                        <a:pt x="3381" y="35"/>
                        <a:pt x="3063" y="76"/>
                      </a:cubicBezTo>
                      <a:cubicBezTo>
                        <a:pt x="2726" y="125"/>
                        <a:pt x="2436" y="127"/>
                        <a:pt x="2009" y="224"/>
                      </a:cubicBezTo>
                      <a:cubicBezTo>
                        <a:pt x="1338" y="395"/>
                        <a:pt x="865" y="603"/>
                        <a:pt x="654" y="816"/>
                      </a:cubicBezTo>
                      <a:cubicBezTo>
                        <a:pt x="220" y="1254"/>
                        <a:pt x="-138" y="2194"/>
                        <a:pt x="52" y="2520"/>
                      </a:cubicBezTo>
                      <a:cubicBezTo>
                        <a:pt x="88" y="2581"/>
                        <a:pt x="194" y="2621"/>
                        <a:pt x="202" y="2668"/>
                      </a:cubicBezTo>
                      <a:cubicBezTo>
                        <a:pt x="246" y="2743"/>
                        <a:pt x="289" y="2789"/>
                        <a:pt x="353" y="2890"/>
                      </a:cubicBezTo>
                      <a:cubicBezTo>
                        <a:pt x="491" y="3108"/>
                        <a:pt x="583" y="3303"/>
                        <a:pt x="654" y="3482"/>
                      </a:cubicBezTo>
                      <a:cubicBezTo>
                        <a:pt x="767" y="3546"/>
                        <a:pt x="695" y="3627"/>
                        <a:pt x="654" y="3704"/>
                      </a:cubicBezTo>
                      <a:cubicBezTo>
                        <a:pt x="634" y="3743"/>
                        <a:pt x="652" y="3805"/>
                        <a:pt x="654" y="3853"/>
                      </a:cubicBezTo>
                      <a:cubicBezTo>
                        <a:pt x="672" y="3940"/>
                        <a:pt x="764" y="4049"/>
                        <a:pt x="805" y="4075"/>
                      </a:cubicBezTo>
                      <a:cubicBezTo>
                        <a:pt x="864" y="4111"/>
                        <a:pt x="913" y="4212"/>
                        <a:pt x="955" y="4371"/>
                      </a:cubicBezTo>
                      <a:cubicBezTo>
                        <a:pt x="995" y="4472"/>
                        <a:pt x="1103" y="4612"/>
                        <a:pt x="1256" y="4667"/>
                      </a:cubicBezTo>
                      <a:cubicBezTo>
                        <a:pt x="1540" y="4770"/>
                        <a:pt x="1537" y="4762"/>
                        <a:pt x="1256" y="4815"/>
                      </a:cubicBezTo>
                      <a:cubicBezTo>
                        <a:pt x="1009" y="4862"/>
                        <a:pt x="1012" y="4872"/>
                        <a:pt x="1106" y="5186"/>
                      </a:cubicBezTo>
                      <a:cubicBezTo>
                        <a:pt x="1167" y="5390"/>
                        <a:pt x="1327" y="5673"/>
                        <a:pt x="1407" y="5778"/>
                      </a:cubicBezTo>
                      <a:cubicBezTo>
                        <a:pt x="1505" y="5907"/>
                        <a:pt x="1397" y="5989"/>
                        <a:pt x="1256" y="6074"/>
                      </a:cubicBezTo>
                      <a:cubicBezTo>
                        <a:pt x="1125" y="6154"/>
                        <a:pt x="1136" y="6184"/>
                        <a:pt x="1256" y="6148"/>
                      </a:cubicBezTo>
                      <a:cubicBezTo>
                        <a:pt x="1512" y="6073"/>
                        <a:pt x="2608" y="6693"/>
                        <a:pt x="3214" y="7259"/>
                      </a:cubicBezTo>
                      <a:cubicBezTo>
                        <a:pt x="3480" y="7508"/>
                        <a:pt x="3852" y="7819"/>
                        <a:pt x="3967" y="7926"/>
                      </a:cubicBezTo>
                      <a:cubicBezTo>
                        <a:pt x="4081" y="8032"/>
                        <a:pt x="4490" y="8228"/>
                        <a:pt x="4870" y="8370"/>
                      </a:cubicBezTo>
                      <a:cubicBezTo>
                        <a:pt x="5918" y="8763"/>
                        <a:pt x="6108" y="8942"/>
                        <a:pt x="5924" y="9111"/>
                      </a:cubicBezTo>
                      <a:cubicBezTo>
                        <a:pt x="5832" y="9195"/>
                        <a:pt x="5793" y="9421"/>
                        <a:pt x="5773" y="9703"/>
                      </a:cubicBezTo>
                      <a:cubicBezTo>
                        <a:pt x="5791" y="9815"/>
                        <a:pt x="5754" y="9838"/>
                        <a:pt x="5773" y="9999"/>
                      </a:cubicBezTo>
                      <a:cubicBezTo>
                        <a:pt x="5817" y="10367"/>
                        <a:pt x="5853" y="10637"/>
                        <a:pt x="5924" y="10888"/>
                      </a:cubicBezTo>
                      <a:cubicBezTo>
                        <a:pt x="5936" y="10931"/>
                        <a:pt x="6061" y="10994"/>
                        <a:pt x="6075" y="11036"/>
                      </a:cubicBezTo>
                      <a:cubicBezTo>
                        <a:pt x="6175" y="11095"/>
                        <a:pt x="6126" y="11159"/>
                        <a:pt x="6075" y="11184"/>
                      </a:cubicBezTo>
                      <a:cubicBezTo>
                        <a:pt x="6055" y="11194"/>
                        <a:pt x="6203" y="11259"/>
                        <a:pt x="6225" y="11332"/>
                      </a:cubicBezTo>
                      <a:cubicBezTo>
                        <a:pt x="6332" y="11575"/>
                        <a:pt x="6316" y="11868"/>
                        <a:pt x="6526" y="12221"/>
                      </a:cubicBezTo>
                      <a:cubicBezTo>
                        <a:pt x="6723" y="12550"/>
                        <a:pt x="7061" y="12793"/>
                        <a:pt x="7279" y="12888"/>
                      </a:cubicBezTo>
                      <a:cubicBezTo>
                        <a:pt x="7758" y="13094"/>
                        <a:pt x="7986" y="13403"/>
                        <a:pt x="7731" y="13554"/>
                      </a:cubicBezTo>
                      <a:cubicBezTo>
                        <a:pt x="7577" y="13645"/>
                        <a:pt x="7569" y="13680"/>
                        <a:pt x="7731" y="13776"/>
                      </a:cubicBezTo>
                      <a:cubicBezTo>
                        <a:pt x="7844" y="13844"/>
                        <a:pt x="7786" y="13971"/>
                        <a:pt x="7731" y="13998"/>
                      </a:cubicBezTo>
                      <a:cubicBezTo>
                        <a:pt x="7703" y="14012"/>
                        <a:pt x="7839" y="14022"/>
                        <a:pt x="7881" y="14073"/>
                      </a:cubicBezTo>
                      <a:cubicBezTo>
                        <a:pt x="7940" y="14115"/>
                        <a:pt x="7990" y="14125"/>
                        <a:pt x="8032" y="14147"/>
                      </a:cubicBezTo>
                      <a:cubicBezTo>
                        <a:pt x="8140" y="14202"/>
                        <a:pt x="8132" y="14257"/>
                        <a:pt x="8183" y="14295"/>
                      </a:cubicBezTo>
                      <a:cubicBezTo>
                        <a:pt x="8333" y="14317"/>
                        <a:pt x="8454" y="14325"/>
                        <a:pt x="8484" y="14369"/>
                      </a:cubicBezTo>
                      <a:cubicBezTo>
                        <a:pt x="8516" y="14417"/>
                        <a:pt x="8451" y="14531"/>
                        <a:pt x="8333" y="14591"/>
                      </a:cubicBezTo>
                      <a:cubicBezTo>
                        <a:pt x="8436" y="14656"/>
                        <a:pt x="8477" y="14706"/>
                        <a:pt x="8484" y="14739"/>
                      </a:cubicBezTo>
                      <a:cubicBezTo>
                        <a:pt x="8585" y="14758"/>
                        <a:pt x="8510" y="14800"/>
                        <a:pt x="8484" y="14961"/>
                      </a:cubicBezTo>
                      <a:cubicBezTo>
                        <a:pt x="8719" y="14996"/>
                        <a:pt x="8852" y="15058"/>
                        <a:pt x="8785" y="15183"/>
                      </a:cubicBezTo>
                      <a:cubicBezTo>
                        <a:pt x="8772" y="15208"/>
                        <a:pt x="8785" y="15297"/>
                        <a:pt x="8785" y="15331"/>
                      </a:cubicBezTo>
                      <a:cubicBezTo>
                        <a:pt x="8968" y="15395"/>
                        <a:pt x="9132" y="15517"/>
                        <a:pt x="9086" y="15554"/>
                      </a:cubicBezTo>
                      <a:cubicBezTo>
                        <a:pt x="9040" y="15590"/>
                        <a:pt x="9100" y="15602"/>
                        <a:pt x="9237" y="15628"/>
                      </a:cubicBezTo>
                      <a:lnTo>
                        <a:pt x="9387" y="15628"/>
                      </a:lnTo>
                      <a:cubicBezTo>
                        <a:pt x="9587" y="15497"/>
                        <a:pt x="9646" y="15443"/>
                        <a:pt x="9839" y="15480"/>
                      </a:cubicBezTo>
                      <a:cubicBezTo>
                        <a:pt x="10066" y="15523"/>
                        <a:pt x="10146" y="15535"/>
                        <a:pt x="9989" y="15628"/>
                      </a:cubicBezTo>
                      <a:cubicBezTo>
                        <a:pt x="9882" y="15692"/>
                        <a:pt x="9777" y="15801"/>
                        <a:pt x="9839" y="15850"/>
                      </a:cubicBezTo>
                      <a:cubicBezTo>
                        <a:pt x="9900" y="15899"/>
                        <a:pt x="9841" y="15989"/>
                        <a:pt x="9688" y="16072"/>
                      </a:cubicBezTo>
                      <a:cubicBezTo>
                        <a:pt x="9623" y="16108"/>
                        <a:pt x="9570" y="16182"/>
                        <a:pt x="9538" y="16220"/>
                      </a:cubicBezTo>
                      <a:cubicBezTo>
                        <a:pt x="9554" y="16250"/>
                        <a:pt x="9563" y="16262"/>
                        <a:pt x="9538" y="16294"/>
                      </a:cubicBezTo>
                      <a:cubicBezTo>
                        <a:pt x="9490" y="16356"/>
                        <a:pt x="9654" y="16468"/>
                        <a:pt x="9839" y="16516"/>
                      </a:cubicBezTo>
                      <a:cubicBezTo>
                        <a:pt x="10023" y="16565"/>
                        <a:pt x="10189" y="16566"/>
                        <a:pt x="10140" y="16590"/>
                      </a:cubicBezTo>
                      <a:cubicBezTo>
                        <a:pt x="10091" y="16615"/>
                        <a:pt x="10053" y="16733"/>
                        <a:pt x="10140" y="16813"/>
                      </a:cubicBezTo>
                      <a:cubicBezTo>
                        <a:pt x="10243" y="16908"/>
                        <a:pt x="10247" y="17002"/>
                        <a:pt x="10140" y="17035"/>
                      </a:cubicBezTo>
                      <a:cubicBezTo>
                        <a:pt x="9927" y="17100"/>
                        <a:pt x="9926" y="17414"/>
                        <a:pt x="10140" y="17479"/>
                      </a:cubicBezTo>
                      <a:cubicBezTo>
                        <a:pt x="10231" y="17507"/>
                        <a:pt x="10195" y="17583"/>
                        <a:pt x="10140" y="17627"/>
                      </a:cubicBezTo>
                      <a:cubicBezTo>
                        <a:pt x="10084" y="17672"/>
                        <a:pt x="10272" y="17716"/>
                        <a:pt x="10441" y="17701"/>
                      </a:cubicBezTo>
                      <a:cubicBezTo>
                        <a:pt x="10651" y="17684"/>
                        <a:pt x="10741" y="17738"/>
                        <a:pt x="10742" y="17849"/>
                      </a:cubicBezTo>
                      <a:cubicBezTo>
                        <a:pt x="10743" y="17938"/>
                        <a:pt x="10776" y="18044"/>
                        <a:pt x="10893" y="18146"/>
                      </a:cubicBezTo>
                      <a:cubicBezTo>
                        <a:pt x="11009" y="18247"/>
                        <a:pt x="11071" y="18418"/>
                        <a:pt x="11043" y="18516"/>
                      </a:cubicBezTo>
                      <a:cubicBezTo>
                        <a:pt x="11004" y="18657"/>
                        <a:pt x="11172" y="18731"/>
                        <a:pt x="11495" y="18738"/>
                      </a:cubicBezTo>
                      <a:cubicBezTo>
                        <a:pt x="12169" y="18753"/>
                        <a:pt x="12151" y="18712"/>
                        <a:pt x="11947" y="18812"/>
                      </a:cubicBezTo>
                      <a:cubicBezTo>
                        <a:pt x="11697" y="18935"/>
                        <a:pt x="11699" y="19431"/>
                        <a:pt x="11947" y="19553"/>
                      </a:cubicBezTo>
                      <a:cubicBezTo>
                        <a:pt x="12085" y="19621"/>
                        <a:pt x="12078" y="19623"/>
                        <a:pt x="11947" y="19701"/>
                      </a:cubicBezTo>
                      <a:cubicBezTo>
                        <a:pt x="11739" y="19824"/>
                        <a:pt x="11909" y="19997"/>
                        <a:pt x="12248" y="19997"/>
                      </a:cubicBezTo>
                      <a:cubicBezTo>
                        <a:pt x="12517" y="19997"/>
                        <a:pt x="12773" y="20373"/>
                        <a:pt x="12549" y="20441"/>
                      </a:cubicBezTo>
                      <a:cubicBezTo>
                        <a:pt x="12338" y="20506"/>
                        <a:pt x="13480" y="21016"/>
                        <a:pt x="14205" y="21182"/>
                      </a:cubicBezTo>
                      <a:cubicBezTo>
                        <a:pt x="14539" y="21258"/>
                        <a:pt x="14955" y="21412"/>
                        <a:pt x="15109" y="21478"/>
                      </a:cubicBezTo>
                      <a:cubicBezTo>
                        <a:pt x="15291" y="21556"/>
                        <a:pt x="15581" y="21587"/>
                        <a:pt x="15862" y="21552"/>
                      </a:cubicBezTo>
                      <a:cubicBezTo>
                        <a:pt x="16194" y="21511"/>
                        <a:pt x="16352" y="21487"/>
                        <a:pt x="16464" y="21552"/>
                      </a:cubicBezTo>
                      <a:cubicBezTo>
                        <a:pt x="16473" y="21514"/>
                        <a:pt x="16480" y="21499"/>
                        <a:pt x="16464" y="21478"/>
                      </a:cubicBezTo>
                      <a:cubicBezTo>
                        <a:pt x="16344" y="21325"/>
                        <a:pt x="18247" y="20747"/>
                        <a:pt x="18421" y="20886"/>
                      </a:cubicBezTo>
                      <a:cubicBezTo>
                        <a:pt x="18544" y="20983"/>
                        <a:pt x="19110" y="20924"/>
                        <a:pt x="19777" y="20664"/>
                      </a:cubicBezTo>
                      <a:cubicBezTo>
                        <a:pt x="19807" y="20652"/>
                        <a:pt x="19894" y="20600"/>
                        <a:pt x="19927" y="20590"/>
                      </a:cubicBezTo>
                      <a:cubicBezTo>
                        <a:pt x="19772" y="20500"/>
                        <a:pt x="19848" y="20435"/>
                        <a:pt x="20228" y="20293"/>
                      </a:cubicBezTo>
                      <a:cubicBezTo>
                        <a:pt x="20706" y="20116"/>
                        <a:pt x="20667" y="20063"/>
                        <a:pt x="20680" y="19182"/>
                      </a:cubicBezTo>
                      <a:cubicBezTo>
                        <a:pt x="20688" y="18666"/>
                        <a:pt x="20751" y="18209"/>
                        <a:pt x="20831" y="18146"/>
                      </a:cubicBezTo>
                      <a:cubicBezTo>
                        <a:pt x="20910" y="18082"/>
                        <a:pt x="21050" y="17910"/>
                        <a:pt x="20981" y="17775"/>
                      </a:cubicBezTo>
                      <a:cubicBezTo>
                        <a:pt x="20912" y="17641"/>
                        <a:pt x="20861" y="17516"/>
                        <a:pt x="20981" y="17479"/>
                      </a:cubicBezTo>
                      <a:cubicBezTo>
                        <a:pt x="21132" y="17433"/>
                        <a:pt x="21183" y="17272"/>
                        <a:pt x="20981" y="17035"/>
                      </a:cubicBezTo>
                      <a:cubicBezTo>
                        <a:pt x="20673" y="16672"/>
                        <a:pt x="20801" y="16468"/>
                        <a:pt x="21282" y="16665"/>
                      </a:cubicBezTo>
                      <a:cubicBezTo>
                        <a:pt x="21308" y="16675"/>
                        <a:pt x="21406" y="16731"/>
                        <a:pt x="21433" y="16739"/>
                      </a:cubicBezTo>
                      <a:cubicBezTo>
                        <a:pt x="21458" y="16671"/>
                        <a:pt x="21401" y="16582"/>
                        <a:pt x="21433" y="16516"/>
                      </a:cubicBezTo>
                      <a:cubicBezTo>
                        <a:pt x="21441" y="16499"/>
                        <a:pt x="21429" y="16460"/>
                        <a:pt x="21433" y="16442"/>
                      </a:cubicBezTo>
                      <a:cubicBezTo>
                        <a:pt x="21425" y="16384"/>
                        <a:pt x="21440" y="16411"/>
                        <a:pt x="21433" y="16368"/>
                      </a:cubicBezTo>
                      <a:cubicBezTo>
                        <a:pt x="21417" y="16346"/>
                        <a:pt x="21462" y="16303"/>
                        <a:pt x="21433" y="16294"/>
                      </a:cubicBezTo>
                      <a:cubicBezTo>
                        <a:pt x="21345" y="16267"/>
                        <a:pt x="21229" y="16155"/>
                        <a:pt x="21282" y="16072"/>
                      </a:cubicBezTo>
                      <a:cubicBezTo>
                        <a:pt x="21300" y="16045"/>
                        <a:pt x="21286" y="16036"/>
                        <a:pt x="21282" y="15998"/>
                      </a:cubicBezTo>
                      <a:cubicBezTo>
                        <a:pt x="21272" y="15975"/>
                        <a:pt x="21292" y="15950"/>
                        <a:pt x="21282" y="15924"/>
                      </a:cubicBezTo>
                      <a:cubicBezTo>
                        <a:pt x="21241" y="15814"/>
                        <a:pt x="21115" y="15665"/>
                        <a:pt x="20981" y="15628"/>
                      </a:cubicBezTo>
                      <a:cubicBezTo>
                        <a:pt x="20847" y="15591"/>
                        <a:pt x="20783" y="15592"/>
                        <a:pt x="20831" y="15554"/>
                      </a:cubicBezTo>
                      <a:cubicBezTo>
                        <a:pt x="20894" y="15503"/>
                        <a:pt x="20825" y="15310"/>
                        <a:pt x="20680" y="15109"/>
                      </a:cubicBezTo>
                      <a:cubicBezTo>
                        <a:pt x="20650" y="15076"/>
                        <a:pt x="20561" y="15068"/>
                        <a:pt x="20529" y="15035"/>
                      </a:cubicBezTo>
                      <a:cubicBezTo>
                        <a:pt x="20330" y="14827"/>
                        <a:pt x="20196" y="14575"/>
                        <a:pt x="20078" y="14517"/>
                      </a:cubicBezTo>
                      <a:cubicBezTo>
                        <a:pt x="19934" y="14446"/>
                        <a:pt x="19913" y="14415"/>
                        <a:pt x="19927" y="14369"/>
                      </a:cubicBezTo>
                      <a:cubicBezTo>
                        <a:pt x="19840" y="14284"/>
                        <a:pt x="19638" y="14146"/>
                        <a:pt x="19626" y="14073"/>
                      </a:cubicBezTo>
                      <a:cubicBezTo>
                        <a:pt x="19617" y="14019"/>
                        <a:pt x="19670" y="13999"/>
                        <a:pt x="19626" y="13924"/>
                      </a:cubicBezTo>
                      <a:cubicBezTo>
                        <a:pt x="19593" y="13885"/>
                        <a:pt x="19513" y="13817"/>
                        <a:pt x="19475" y="13776"/>
                      </a:cubicBezTo>
                      <a:cubicBezTo>
                        <a:pt x="19408" y="13704"/>
                        <a:pt x="19378" y="13692"/>
                        <a:pt x="19325" y="13628"/>
                      </a:cubicBezTo>
                      <a:cubicBezTo>
                        <a:pt x="19176" y="13483"/>
                        <a:pt x="19180" y="13291"/>
                        <a:pt x="19174" y="13258"/>
                      </a:cubicBezTo>
                      <a:cubicBezTo>
                        <a:pt x="19173" y="13250"/>
                        <a:pt x="19031" y="13268"/>
                        <a:pt x="19024" y="13258"/>
                      </a:cubicBezTo>
                      <a:cubicBezTo>
                        <a:pt x="18589" y="13203"/>
                        <a:pt x="18239" y="13113"/>
                        <a:pt x="18120" y="12962"/>
                      </a:cubicBezTo>
                      <a:cubicBezTo>
                        <a:pt x="18033" y="12850"/>
                        <a:pt x="18189" y="12582"/>
                        <a:pt x="18421" y="12443"/>
                      </a:cubicBezTo>
                      <a:cubicBezTo>
                        <a:pt x="18154" y="12332"/>
                        <a:pt x="18028" y="12222"/>
                        <a:pt x="18120" y="12221"/>
                      </a:cubicBezTo>
                      <a:cubicBezTo>
                        <a:pt x="18224" y="12220"/>
                        <a:pt x="18045" y="12049"/>
                        <a:pt x="17819" y="11925"/>
                      </a:cubicBezTo>
                      <a:cubicBezTo>
                        <a:pt x="17219" y="11595"/>
                        <a:pt x="16477" y="11030"/>
                        <a:pt x="16615" y="10962"/>
                      </a:cubicBezTo>
                      <a:cubicBezTo>
                        <a:pt x="16680" y="10930"/>
                        <a:pt x="16667" y="10760"/>
                        <a:pt x="16464" y="10592"/>
                      </a:cubicBezTo>
                      <a:lnTo>
                        <a:pt x="16313" y="10518"/>
                      </a:lnTo>
                      <a:cubicBezTo>
                        <a:pt x="16180" y="10526"/>
                        <a:pt x="15971" y="10437"/>
                        <a:pt x="15862" y="10296"/>
                      </a:cubicBezTo>
                      <a:cubicBezTo>
                        <a:pt x="15766" y="10172"/>
                        <a:pt x="15764" y="10091"/>
                        <a:pt x="15862" y="9999"/>
                      </a:cubicBezTo>
                      <a:cubicBezTo>
                        <a:pt x="15703" y="9990"/>
                        <a:pt x="15675" y="10009"/>
                        <a:pt x="15711" y="9925"/>
                      </a:cubicBezTo>
                      <a:cubicBezTo>
                        <a:pt x="15723" y="9897"/>
                        <a:pt x="15714" y="9883"/>
                        <a:pt x="15711" y="9851"/>
                      </a:cubicBezTo>
                      <a:cubicBezTo>
                        <a:pt x="15625" y="9771"/>
                        <a:pt x="15436" y="9631"/>
                        <a:pt x="15410" y="9555"/>
                      </a:cubicBezTo>
                      <a:cubicBezTo>
                        <a:pt x="15327" y="9580"/>
                        <a:pt x="15059" y="9515"/>
                        <a:pt x="14958" y="9407"/>
                      </a:cubicBezTo>
                      <a:cubicBezTo>
                        <a:pt x="14921" y="9367"/>
                        <a:pt x="14901" y="9304"/>
                        <a:pt x="14808" y="9259"/>
                      </a:cubicBezTo>
                      <a:cubicBezTo>
                        <a:pt x="14614" y="9185"/>
                        <a:pt x="14428" y="9104"/>
                        <a:pt x="14205" y="9037"/>
                      </a:cubicBezTo>
                      <a:cubicBezTo>
                        <a:pt x="13866" y="8957"/>
                        <a:pt x="13390" y="8789"/>
                        <a:pt x="13151" y="8666"/>
                      </a:cubicBezTo>
                      <a:cubicBezTo>
                        <a:pt x="12904" y="8539"/>
                        <a:pt x="12589" y="8444"/>
                        <a:pt x="12399" y="8444"/>
                      </a:cubicBezTo>
                      <a:cubicBezTo>
                        <a:pt x="12176" y="8444"/>
                        <a:pt x="11791" y="8297"/>
                        <a:pt x="11495" y="8148"/>
                      </a:cubicBezTo>
                      <a:cubicBezTo>
                        <a:pt x="11474" y="8138"/>
                        <a:pt x="11364" y="8158"/>
                        <a:pt x="11345" y="8148"/>
                      </a:cubicBezTo>
                      <a:cubicBezTo>
                        <a:pt x="11238" y="8093"/>
                        <a:pt x="11250" y="8042"/>
                        <a:pt x="11194" y="8000"/>
                      </a:cubicBezTo>
                      <a:cubicBezTo>
                        <a:pt x="11168" y="7981"/>
                        <a:pt x="11063" y="7943"/>
                        <a:pt x="11043" y="7926"/>
                      </a:cubicBezTo>
                      <a:cubicBezTo>
                        <a:pt x="11029" y="7905"/>
                        <a:pt x="11042" y="7868"/>
                        <a:pt x="11043" y="7852"/>
                      </a:cubicBezTo>
                      <a:cubicBezTo>
                        <a:pt x="11043" y="7841"/>
                        <a:pt x="11040" y="7789"/>
                        <a:pt x="11043" y="7778"/>
                      </a:cubicBezTo>
                      <a:cubicBezTo>
                        <a:pt x="11092" y="7739"/>
                        <a:pt x="11183" y="7644"/>
                        <a:pt x="11194" y="7481"/>
                      </a:cubicBezTo>
                      <a:cubicBezTo>
                        <a:pt x="11196" y="7470"/>
                        <a:pt x="11192" y="7419"/>
                        <a:pt x="11194" y="7407"/>
                      </a:cubicBezTo>
                      <a:cubicBezTo>
                        <a:pt x="11219" y="6837"/>
                        <a:pt x="11078" y="5888"/>
                        <a:pt x="10893" y="5778"/>
                      </a:cubicBezTo>
                      <a:cubicBezTo>
                        <a:pt x="10787" y="5715"/>
                        <a:pt x="10687" y="5657"/>
                        <a:pt x="10742" y="5630"/>
                      </a:cubicBezTo>
                      <a:cubicBezTo>
                        <a:pt x="10808" y="5598"/>
                        <a:pt x="10697" y="5391"/>
                        <a:pt x="10592" y="5186"/>
                      </a:cubicBezTo>
                      <a:cubicBezTo>
                        <a:pt x="10567" y="5137"/>
                        <a:pt x="10620" y="5085"/>
                        <a:pt x="10592" y="5037"/>
                      </a:cubicBezTo>
                      <a:cubicBezTo>
                        <a:pt x="10559" y="4985"/>
                        <a:pt x="10477" y="4941"/>
                        <a:pt x="10441" y="4889"/>
                      </a:cubicBezTo>
                      <a:cubicBezTo>
                        <a:pt x="10373" y="4798"/>
                        <a:pt x="10347" y="4701"/>
                        <a:pt x="10291" y="4667"/>
                      </a:cubicBezTo>
                      <a:cubicBezTo>
                        <a:pt x="10124" y="4568"/>
                        <a:pt x="9860" y="4291"/>
                        <a:pt x="9086" y="3186"/>
                      </a:cubicBezTo>
                      <a:cubicBezTo>
                        <a:pt x="8965" y="3026"/>
                        <a:pt x="8893" y="2894"/>
                        <a:pt x="8785" y="2742"/>
                      </a:cubicBezTo>
                      <a:cubicBezTo>
                        <a:pt x="8199" y="1915"/>
                        <a:pt x="7842" y="1494"/>
                        <a:pt x="7580" y="1186"/>
                      </a:cubicBezTo>
                      <a:cubicBezTo>
                        <a:pt x="7536" y="1126"/>
                        <a:pt x="7465" y="1092"/>
                        <a:pt x="7430" y="1038"/>
                      </a:cubicBezTo>
                      <a:cubicBezTo>
                        <a:pt x="7399" y="1005"/>
                        <a:pt x="7458" y="993"/>
                        <a:pt x="7430" y="964"/>
                      </a:cubicBezTo>
                      <a:cubicBezTo>
                        <a:pt x="7306" y="856"/>
                        <a:pt x="7114" y="757"/>
                        <a:pt x="6978" y="668"/>
                      </a:cubicBezTo>
                      <a:cubicBezTo>
                        <a:pt x="6901" y="626"/>
                        <a:pt x="6769" y="558"/>
                        <a:pt x="6677" y="520"/>
                      </a:cubicBezTo>
                      <a:cubicBezTo>
                        <a:pt x="6276" y="356"/>
                        <a:pt x="6211" y="305"/>
                        <a:pt x="6075" y="372"/>
                      </a:cubicBezTo>
                      <a:cubicBezTo>
                        <a:pt x="5938" y="439"/>
                        <a:pt x="5649" y="417"/>
                        <a:pt x="5322" y="224"/>
                      </a:cubicBezTo>
                      <a:cubicBezTo>
                        <a:pt x="4920" y="-13"/>
                        <a:pt x="4932" y="-2"/>
                        <a:pt x="4117" y="2"/>
                      </a:cubicBezTo>
                      <a:close/>
                    </a:path>
                  </a:pathLst>
                </a:custGeom>
                <a:ln>
                  <a:noFill/>
                </a:ln>
                <a:effectLst/>
              </p:spPr>
            </p:pic>
            <p:pic>
              <p:nvPicPr>
                <p:cNvPr id="481" name="Image" descr="Image"/>
                <p:cNvPicPr>
                  <a:picLocks/>
                </p:cNvPicPr>
                <p:nvPr/>
              </p:nvPicPr>
              <p:blipFill>
                <a:blip r:embed="rId19"/>
                <a:stretch>
                  <a:fillRect/>
                </a:stretch>
              </p:blipFill>
              <p:spPr>
                <a:xfrm>
                  <a:off x="-1" y="-1"/>
                  <a:ext cx="74318" cy="139717"/>
                </a:xfrm>
                <a:prstGeom prst="rect">
                  <a:avLst/>
                </a:prstGeom>
                <a:effectLst/>
              </p:spPr>
            </p:pic>
          </p:grpSp>
          <p:grpSp>
            <p:nvGrpSpPr>
              <p:cNvPr id="486" name="Image"/>
              <p:cNvGrpSpPr/>
              <p:nvPr/>
            </p:nvGrpSpPr>
            <p:grpSpPr>
              <a:xfrm rot="10379877">
                <a:off x="12711" y="69198"/>
                <a:ext cx="117577" cy="197224"/>
                <a:chOff x="0" y="0"/>
                <a:chExt cx="117576" cy="197223"/>
              </a:xfrm>
            </p:grpSpPr>
            <p:pic>
              <p:nvPicPr>
                <p:cNvPr id="485" name="Image" descr="Image"/>
                <p:cNvPicPr>
                  <a:picLocks noChangeAspect="1"/>
                </p:cNvPicPr>
                <p:nvPr/>
              </p:nvPicPr>
              <p:blipFill>
                <a:blip r:embed="rId20" cstate="print">
                  <a:extLst>
                    <a:ext uri="{28A0092B-C50C-407E-A947-70E740481C1C}">
                      <a14:useLocalDpi xmlns:a14="http://schemas.microsoft.com/office/drawing/2010/main"/>
                    </a:ext>
                  </a:extLst>
                </a:blip>
                <a:srcRect/>
                <a:stretch>
                  <a:fillRect/>
                </a:stretch>
              </p:blipFill>
              <p:spPr>
                <a:xfrm>
                  <a:off x="8980" y="9658"/>
                  <a:ext cx="99635" cy="172320"/>
                </a:xfrm>
                <a:custGeom>
                  <a:avLst/>
                  <a:gdLst/>
                  <a:ahLst/>
                  <a:cxnLst>
                    <a:cxn ang="0">
                      <a:pos x="wd2" y="hd2"/>
                    </a:cxn>
                    <a:cxn ang="5400000">
                      <a:pos x="wd2" y="hd2"/>
                    </a:cxn>
                    <a:cxn ang="10800000">
                      <a:pos x="wd2" y="hd2"/>
                    </a:cxn>
                    <a:cxn ang="16200000">
                      <a:pos x="wd2" y="hd2"/>
                    </a:cxn>
                  </a:cxnLst>
                  <a:rect l="0" t="0" r="r" b="b"/>
                  <a:pathLst>
                    <a:path w="21593" h="21588" extrusionOk="0">
                      <a:moveTo>
                        <a:pt x="6451" y="10"/>
                      </a:moveTo>
                      <a:cubicBezTo>
                        <a:pt x="6361" y="19"/>
                        <a:pt x="6224" y="30"/>
                        <a:pt x="6193" y="59"/>
                      </a:cubicBezTo>
                      <a:cubicBezTo>
                        <a:pt x="6160" y="90"/>
                        <a:pt x="5993" y="143"/>
                        <a:pt x="5763" y="159"/>
                      </a:cubicBezTo>
                      <a:cubicBezTo>
                        <a:pt x="5546" y="174"/>
                        <a:pt x="5281" y="164"/>
                        <a:pt x="4989" y="159"/>
                      </a:cubicBezTo>
                      <a:cubicBezTo>
                        <a:pt x="4386" y="147"/>
                        <a:pt x="3817" y="190"/>
                        <a:pt x="3698" y="258"/>
                      </a:cubicBezTo>
                      <a:cubicBezTo>
                        <a:pt x="3580" y="327"/>
                        <a:pt x="3404" y="388"/>
                        <a:pt x="3268" y="358"/>
                      </a:cubicBezTo>
                      <a:cubicBezTo>
                        <a:pt x="3133" y="328"/>
                        <a:pt x="2855" y="440"/>
                        <a:pt x="2666" y="606"/>
                      </a:cubicBezTo>
                      <a:cubicBezTo>
                        <a:pt x="2643" y="627"/>
                        <a:pt x="2602" y="589"/>
                        <a:pt x="2580" y="606"/>
                      </a:cubicBezTo>
                      <a:cubicBezTo>
                        <a:pt x="2559" y="634"/>
                        <a:pt x="2544" y="671"/>
                        <a:pt x="2494" y="706"/>
                      </a:cubicBezTo>
                      <a:cubicBezTo>
                        <a:pt x="2432" y="750"/>
                        <a:pt x="2376" y="789"/>
                        <a:pt x="2322" y="805"/>
                      </a:cubicBezTo>
                      <a:cubicBezTo>
                        <a:pt x="2307" y="807"/>
                        <a:pt x="2252" y="805"/>
                        <a:pt x="2236" y="805"/>
                      </a:cubicBezTo>
                      <a:cubicBezTo>
                        <a:pt x="2166" y="807"/>
                        <a:pt x="2065" y="797"/>
                        <a:pt x="1978" y="756"/>
                      </a:cubicBezTo>
                      <a:cubicBezTo>
                        <a:pt x="1884" y="714"/>
                        <a:pt x="1869" y="714"/>
                        <a:pt x="1806" y="706"/>
                      </a:cubicBezTo>
                      <a:cubicBezTo>
                        <a:pt x="1682" y="697"/>
                        <a:pt x="1495" y="753"/>
                        <a:pt x="1290" y="855"/>
                      </a:cubicBezTo>
                      <a:cubicBezTo>
                        <a:pt x="1228" y="914"/>
                        <a:pt x="1164" y="966"/>
                        <a:pt x="1204" y="1004"/>
                      </a:cubicBezTo>
                      <a:cubicBezTo>
                        <a:pt x="1268" y="1063"/>
                        <a:pt x="1251" y="1210"/>
                        <a:pt x="1118" y="1302"/>
                      </a:cubicBezTo>
                      <a:cubicBezTo>
                        <a:pt x="833" y="1501"/>
                        <a:pt x="635" y="1437"/>
                        <a:pt x="86" y="1153"/>
                      </a:cubicBezTo>
                      <a:cubicBezTo>
                        <a:pt x="59" y="1145"/>
                        <a:pt x="28" y="1163"/>
                        <a:pt x="0" y="1153"/>
                      </a:cubicBezTo>
                      <a:cubicBezTo>
                        <a:pt x="574" y="1459"/>
                        <a:pt x="691" y="1611"/>
                        <a:pt x="516" y="1800"/>
                      </a:cubicBezTo>
                      <a:cubicBezTo>
                        <a:pt x="392" y="1934"/>
                        <a:pt x="371" y="2347"/>
                        <a:pt x="344" y="2794"/>
                      </a:cubicBezTo>
                      <a:cubicBezTo>
                        <a:pt x="368" y="2971"/>
                        <a:pt x="404" y="3035"/>
                        <a:pt x="430" y="3291"/>
                      </a:cubicBezTo>
                      <a:cubicBezTo>
                        <a:pt x="489" y="3875"/>
                        <a:pt x="506" y="4235"/>
                        <a:pt x="602" y="4634"/>
                      </a:cubicBezTo>
                      <a:cubicBezTo>
                        <a:pt x="618" y="4701"/>
                        <a:pt x="669" y="4816"/>
                        <a:pt x="688" y="4882"/>
                      </a:cubicBezTo>
                      <a:cubicBezTo>
                        <a:pt x="707" y="4898"/>
                        <a:pt x="750" y="4915"/>
                        <a:pt x="774" y="4932"/>
                      </a:cubicBezTo>
                      <a:cubicBezTo>
                        <a:pt x="909" y="5026"/>
                        <a:pt x="930" y="5140"/>
                        <a:pt x="860" y="5181"/>
                      </a:cubicBezTo>
                      <a:cubicBezTo>
                        <a:pt x="834" y="5196"/>
                        <a:pt x="831" y="5313"/>
                        <a:pt x="860" y="5429"/>
                      </a:cubicBezTo>
                      <a:cubicBezTo>
                        <a:pt x="1004" y="5815"/>
                        <a:pt x="1178" y="6162"/>
                        <a:pt x="1462" y="6722"/>
                      </a:cubicBezTo>
                      <a:cubicBezTo>
                        <a:pt x="1728" y="7245"/>
                        <a:pt x="2113" y="7716"/>
                        <a:pt x="2408" y="7866"/>
                      </a:cubicBezTo>
                      <a:cubicBezTo>
                        <a:pt x="3055" y="8193"/>
                        <a:pt x="3269" y="8670"/>
                        <a:pt x="2924" y="8910"/>
                      </a:cubicBezTo>
                      <a:cubicBezTo>
                        <a:pt x="2717" y="9055"/>
                        <a:pt x="2792" y="9155"/>
                        <a:pt x="3010" y="9308"/>
                      </a:cubicBezTo>
                      <a:cubicBezTo>
                        <a:pt x="3164" y="9414"/>
                        <a:pt x="3171" y="9513"/>
                        <a:pt x="3096" y="9556"/>
                      </a:cubicBezTo>
                      <a:cubicBezTo>
                        <a:pt x="3059" y="9578"/>
                        <a:pt x="3125" y="9625"/>
                        <a:pt x="3182" y="9705"/>
                      </a:cubicBezTo>
                      <a:cubicBezTo>
                        <a:pt x="3192" y="9713"/>
                        <a:pt x="3172" y="9747"/>
                        <a:pt x="3182" y="9755"/>
                      </a:cubicBezTo>
                      <a:cubicBezTo>
                        <a:pt x="3237" y="9798"/>
                        <a:pt x="3297" y="9820"/>
                        <a:pt x="3354" y="9855"/>
                      </a:cubicBezTo>
                      <a:cubicBezTo>
                        <a:pt x="3500" y="9943"/>
                        <a:pt x="3543" y="10043"/>
                        <a:pt x="3612" y="10103"/>
                      </a:cubicBezTo>
                      <a:cubicBezTo>
                        <a:pt x="3815" y="10139"/>
                        <a:pt x="4003" y="10183"/>
                        <a:pt x="4042" y="10252"/>
                      </a:cubicBezTo>
                      <a:cubicBezTo>
                        <a:pt x="4087" y="10329"/>
                        <a:pt x="3943" y="10406"/>
                        <a:pt x="3784" y="10501"/>
                      </a:cubicBezTo>
                      <a:cubicBezTo>
                        <a:pt x="3802" y="10515"/>
                        <a:pt x="3850" y="10536"/>
                        <a:pt x="3870" y="10551"/>
                      </a:cubicBezTo>
                      <a:cubicBezTo>
                        <a:pt x="3966" y="10617"/>
                        <a:pt x="3947" y="10697"/>
                        <a:pt x="3956" y="10749"/>
                      </a:cubicBezTo>
                      <a:cubicBezTo>
                        <a:pt x="4093" y="10779"/>
                        <a:pt x="4164" y="10843"/>
                        <a:pt x="4129" y="11098"/>
                      </a:cubicBezTo>
                      <a:cubicBezTo>
                        <a:pt x="4125" y="11125"/>
                        <a:pt x="4130" y="11172"/>
                        <a:pt x="4129" y="11197"/>
                      </a:cubicBezTo>
                      <a:cubicBezTo>
                        <a:pt x="4447" y="11252"/>
                        <a:pt x="4563" y="11296"/>
                        <a:pt x="4473" y="11495"/>
                      </a:cubicBezTo>
                      <a:cubicBezTo>
                        <a:pt x="4455" y="11535"/>
                        <a:pt x="4387" y="11639"/>
                        <a:pt x="4387" y="11694"/>
                      </a:cubicBezTo>
                      <a:cubicBezTo>
                        <a:pt x="4420" y="11711"/>
                        <a:pt x="4433" y="11728"/>
                        <a:pt x="4473" y="11744"/>
                      </a:cubicBezTo>
                      <a:cubicBezTo>
                        <a:pt x="4720" y="11844"/>
                        <a:pt x="4879" y="11984"/>
                        <a:pt x="4817" y="12042"/>
                      </a:cubicBezTo>
                      <a:cubicBezTo>
                        <a:pt x="4755" y="12100"/>
                        <a:pt x="4891" y="12151"/>
                        <a:pt x="5075" y="12191"/>
                      </a:cubicBezTo>
                      <a:lnTo>
                        <a:pt x="5161" y="12142"/>
                      </a:lnTo>
                      <a:cubicBezTo>
                        <a:pt x="5431" y="11934"/>
                        <a:pt x="5674" y="11885"/>
                        <a:pt x="5935" y="11943"/>
                      </a:cubicBezTo>
                      <a:cubicBezTo>
                        <a:pt x="6241" y="12011"/>
                        <a:pt x="6232" y="12044"/>
                        <a:pt x="6021" y="12191"/>
                      </a:cubicBezTo>
                      <a:cubicBezTo>
                        <a:pt x="5875" y="12293"/>
                        <a:pt x="5852" y="12462"/>
                        <a:pt x="5935" y="12539"/>
                      </a:cubicBezTo>
                      <a:cubicBezTo>
                        <a:pt x="6018" y="12617"/>
                        <a:pt x="5968" y="12806"/>
                        <a:pt x="5763" y="12937"/>
                      </a:cubicBezTo>
                      <a:cubicBezTo>
                        <a:pt x="5674" y="12994"/>
                        <a:pt x="5548" y="13026"/>
                        <a:pt x="5505" y="13086"/>
                      </a:cubicBezTo>
                      <a:cubicBezTo>
                        <a:pt x="5526" y="13134"/>
                        <a:pt x="5538" y="13185"/>
                        <a:pt x="5505" y="13236"/>
                      </a:cubicBezTo>
                      <a:cubicBezTo>
                        <a:pt x="5440" y="13333"/>
                        <a:pt x="5599" y="13506"/>
                        <a:pt x="5849" y="13584"/>
                      </a:cubicBezTo>
                      <a:cubicBezTo>
                        <a:pt x="6097" y="13661"/>
                        <a:pt x="6259" y="13744"/>
                        <a:pt x="6193" y="13782"/>
                      </a:cubicBezTo>
                      <a:cubicBezTo>
                        <a:pt x="6126" y="13821"/>
                        <a:pt x="6162" y="13954"/>
                        <a:pt x="6279" y="14081"/>
                      </a:cubicBezTo>
                      <a:cubicBezTo>
                        <a:pt x="6418" y="14231"/>
                        <a:pt x="6423" y="14328"/>
                        <a:pt x="6279" y="14379"/>
                      </a:cubicBezTo>
                      <a:cubicBezTo>
                        <a:pt x="5991" y="14482"/>
                        <a:pt x="5990" y="15022"/>
                        <a:pt x="6279" y="15125"/>
                      </a:cubicBezTo>
                      <a:cubicBezTo>
                        <a:pt x="6402" y="15169"/>
                        <a:pt x="6439" y="15303"/>
                        <a:pt x="6365" y="15374"/>
                      </a:cubicBezTo>
                      <a:cubicBezTo>
                        <a:pt x="6289" y="15445"/>
                        <a:pt x="6394" y="15446"/>
                        <a:pt x="6623" y="15423"/>
                      </a:cubicBezTo>
                      <a:cubicBezTo>
                        <a:pt x="6907" y="15395"/>
                        <a:pt x="7051" y="15494"/>
                        <a:pt x="7053" y="15672"/>
                      </a:cubicBezTo>
                      <a:cubicBezTo>
                        <a:pt x="7054" y="15812"/>
                        <a:pt x="7154" y="16058"/>
                        <a:pt x="7311" y="16219"/>
                      </a:cubicBezTo>
                      <a:cubicBezTo>
                        <a:pt x="7468" y="16379"/>
                        <a:pt x="7606" y="16611"/>
                        <a:pt x="7569" y="16766"/>
                      </a:cubicBezTo>
                      <a:cubicBezTo>
                        <a:pt x="7515" y="16989"/>
                        <a:pt x="7562" y="17053"/>
                        <a:pt x="7999" y="17064"/>
                      </a:cubicBezTo>
                      <a:cubicBezTo>
                        <a:pt x="8909" y="17087"/>
                        <a:pt x="9049" y="17103"/>
                        <a:pt x="8773" y="17263"/>
                      </a:cubicBezTo>
                      <a:cubicBezTo>
                        <a:pt x="8436" y="17458"/>
                        <a:pt x="8353" y="18163"/>
                        <a:pt x="8687" y="18357"/>
                      </a:cubicBezTo>
                      <a:cubicBezTo>
                        <a:pt x="8873" y="18465"/>
                        <a:pt x="8950" y="18581"/>
                        <a:pt x="8773" y="18705"/>
                      </a:cubicBezTo>
                      <a:cubicBezTo>
                        <a:pt x="8493" y="18900"/>
                        <a:pt x="8659" y="19103"/>
                        <a:pt x="9117" y="19103"/>
                      </a:cubicBezTo>
                      <a:cubicBezTo>
                        <a:pt x="9481" y="19103"/>
                        <a:pt x="9850" y="19790"/>
                        <a:pt x="9547" y="19898"/>
                      </a:cubicBezTo>
                      <a:cubicBezTo>
                        <a:pt x="9262" y="20000"/>
                        <a:pt x="10718" y="20778"/>
                        <a:pt x="11697" y="21042"/>
                      </a:cubicBezTo>
                      <a:cubicBezTo>
                        <a:pt x="12147" y="21163"/>
                        <a:pt x="12694" y="21335"/>
                        <a:pt x="12902" y="21440"/>
                      </a:cubicBezTo>
                      <a:cubicBezTo>
                        <a:pt x="13147" y="21563"/>
                        <a:pt x="13555" y="21594"/>
                        <a:pt x="13934" y="21539"/>
                      </a:cubicBezTo>
                      <a:cubicBezTo>
                        <a:pt x="14382" y="21474"/>
                        <a:pt x="14643" y="21486"/>
                        <a:pt x="14794" y="21589"/>
                      </a:cubicBezTo>
                      <a:cubicBezTo>
                        <a:pt x="14806" y="21527"/>
                        <a:pt x="14816" y="21472"/>
                        <a:pt x="14794" y="21440"/>
                      </a:cubicBezTo>
                      <a:cubicBezTo>
                        <a:pt x="14632" y="21196"/>
                        <a:pt x="17310" y="20374"/>
                        <a:pt x="17546" y="20594"/>
                      </a:cubicBezTo>
                      <a:cubicBezTo>
                        <a:pt x="17711" y="20749"/>
                        <a:pt x="18453" y="20560"/>
                        <a:pt x="19352" y="20147"/>
                      </a:cubicBezTo>
                      <a:cubicBezTo>
                        <a:pt x="19394" y="20128"/>
                        <a:pt x="19394" y="20114"/>
                        <a:pt x="19438" y="20097"/>
                      </a:cubicBezTo>
                      <a:cubicBezTo>
                        <a:pt x="19229" y="19954"/>
                        <a:pt x="19355" y="19824"/>
                        <a:pt x="19868" y="19600"/>
                      </a:cubicBezTo>
                      <a:cubicBezTo>
                        <a:pt x="20514" y="19318"/>
                        <a:pt x="20538" y="19207"/>
                        <a:pt x="20557" y="17810"/>
                      </a:cubicBezTo>
                      <a:cubicBezTo>
                        <a:pt x="20567" y="16990"/>
                        <a:pt x="20707" y="16270"/>
                        <a:pt x="20815" y="16169"/>
                      </a:cubicBezTo>
                      <a:cubicBezTo>
                        <a:pt x="20922" y="16068"/>
                        <a:pt x="20907" y="15786"/>
                        <a:pt x="20815" y="15572"/>
                      </a:cubicBezTo>
                      <a:cubicBezTo>
                        <a:pt x="20722" y="15359"/>
                        <a:pt x="20738" y="15133"/>
                        <a:pt x="20901" y="15075"/>
                      </a:cubicBezTo>
                      <a:cubicBezTo>
                        <a:pt x="21105" y="15002"/>
                        <a:pt x="21087" y="14806"/>
                        <a:pt x="20815" y="14429"/>
                      </a:cubicBezTo>
                      <a:cubicBezTo>
                        <a:pt x="20399" y="13854"/>
                        <a:pt x="20680" y="13570"/>
                        <a:pt x="21331" y="13882"/>
                      </a:cubicBezTo>
                      <a:cubicBezTo>
                        <a:pt x="21365" y="13898"/>
                        <a:pt x="21381" y="13919"/>
                        <a:pt x="21417" y="13932"/>
                      </a:cubicBezTo>
                      <a:cubicBezTo>
                        <a:pt x="21451" y="13825"/>
                        <a:pt x="21546" y="13688"/>
                        <a:pt x="21589" y="13584"/>
                      </a:cubicBezTo>
                      <a:cubicBezTo>
                        <a:pt x="21600" y="13556"/>
                        <a:pt x="21584" y="13561"/>
                        <a:pt x="21589" y="13534"/>
                      </a:cubicBezTo>
                      <a:cubicBezTo>
                        <a:pt x="21578" y="13442"/>
                        <a:pt x="21512" y="13402"/>
                        <a:pt x="21503" y="13335"/>
                      </a:cubicBezTo>
                      <a:cubicBezTo>
                        <a:pt x="21481" y="13299"/>
                        <a:pt x="21456" y="13250"/>
                        <a:pt x="21417" y="13236"/>
                      </a:cubicBezTo>
                      <a:cubicBezTo>
                        <a:pt x="21298" y="13193"/>
                        <a:pt x="21344" y="13019"/>
                        <a:pt x="21417" y="12887"/>
                      </a:cubicBezTo>
                      <a:cubicBezTo>
                        <a:pt x="21441" y="12844"/>
                        <a:pt x="21421" y="12799"/>
                        <a:pt x="21417" y="12738"/>
                      </a:cubicBezTo>
                      <a:cubicBezTo>
                        <a:pt x="21403" y="12702"/>
                        <a:pt x="21344" y="12730"/>
                        <a:pt x="21331" y="12689"/>
                      </a:cubicBezTo>
                      <a:cubicBezTo>
                        <a:pt x="21276" y="12515"/>
                        <a:pt x="21082" y="12300"/>
                        <a:pt x="20901" y="12241"/>
                      </a:cubicBezTo>
                      <a:cubicBezTo>
                        <a:pt x="20720" y="12183"/>
                        <a:pt x="20664" y="12103"/>
                        <a:pt x="20729" y="12042"/>
                      </a:cubicBezTo>
                      <a:cubicBezTo>
                        <a:pt x="20815" y="11961"/>
                        <a:pt x="20666" y="11664"/>
                        <a:pt x="20471" y="11346"/>
                      </a:cubicBezTo>
                      <a:cubicBezTo>
                        <a:pt x="20430" y="11294"/>
                        <a:pt x="20427" y="11249"/>
                        <a:pt x="20384" y="11197"/>
                      </a:cubicBezTo>
                      <a:cubicBezTo>
                        <a:pt x="20116" y="10866"/>
                        <a:pt x="19856" y="10543"/>
                        <a:pt x="19696" y="10451"/>
                      </a:cubicBezTo>
                      <a:cubicBezTo>
                        <a:pt x="19503" y="10339"/>
                        <a:pt x="19333" y="10226"/>
                        <a:pt x="19352" y="10153"/>
                      </a:cubicBezTo>
                      <a:cubicBezTo>
                        <a:pt x="19235" y="10019"/>
                        <a:pt x="19196" y="9871"/>
                        <a:pt x="19180" y="9755"/>
                      </a:cubicBezTo>
                      <a:cubicBezTo>
                        <a:pt x="19169" y="9669"/>
                        <a:pt x="19068" y="9576"/>
                        <a:pt x="19008" y="9457"/>
                      </a:cubicBezTo>
                      <a:cubicBezTo>
                        <a:pt x="18964" y="9394"/>
                        <a:pt x="18973" y="9323"/>
                        <a:pt x="18922" y="9258"/>
                      </a:cubicBezTo>
                      <a:cubicBezTo>
                        <a:pt x="18832" y="9143"/>
                        <a:pt x="18822" y="9110"/>
                        <a:pt x="18750" y="9009"/>
                      </a:cubicBezTo>
                      <a:cubicBezTo>
                        <a:pt x="18549" y="8779"/>
                        <a:pt x="18414" y="8515"/>
                        <a:pt x="18406" y="8462"/>
                      </a:cubicBezTo>
                      <a:cubicBezTo>
                        <a:pt x="18405" y="8450"/>
                        <a:pt x="18330" y="8428"/>
                        <a:pt x="18320" y="8413"/>
                      </a:cubicBezTo>
                      <a:cubicBezTo>
                        <a:pt x="17733" y="8325"/>
                        <a:pt x="17190" y="8156"/>
                        <a:pt x="17030" y="7915"/>
                      </a:cubicBezTo>
                      <a:cubicBezTo>
                        <a:pt x="16912" y="7738"/>
                        <a:pt x="17232" y="7340"/>
                        <a:pt x="17546" y="7120"/>
                      </a:cubicBezTo>
                      <a:cubicBezTo>
                        <a:pt x="17185" y="6943"/>
                        <a:pt x="16819" y="6724"/>
                        <a:pt x="16944" y="6722"/>
                      </a:cubicBezTo>
                      <a:cubicBezTo>
                        <a:pt x="17084" y="6720"/>
                        <a:pt x="16991" y="6571"/>
                        <a:pt x="16686" y="6374"/>
                      </a:cubicBezTo>
                      <a:cubicBezTo>
                        <a:pt x="15877" y="5851"/>
                        <a:pt x="14865" y="4891"/>
                        <a:pt x="15052" y="4783"/>
                      </a:cubicBezTo>
                      <a:cubicBezTo>
                        <a:pt x="15140" y="4732"/>
                        <a:pt x="14981" y="4454"/>
                        <a:pt x="14708" y="4186"/>
                      </a:cubicBezTo>
                      <a:lnTo>
                        <a:pt x="14622" y="4087"/>
                      </a:lnTo>
                      <a:cubicBezTo>
                        <a:pt x="14442" y="4100"/>
                        <a:pt x="14253" y="4013"/>
                        <a:pt x="14106" y="3789"/>
                      </a:cubicBezTo>
                      <a:cubicBezTo>
                        <a:pt x="13977" y="3592"/>
                        <a:pt x="13887" y="3437"/>
                        <a:pt x="14020" y="3291"/>
                      </a:cubicBezTo>
                      <a:cubicBezTo>
                        <a:pt x="13806" y="3276"/>
                        <a:pt x="13712" y="3226"/>
                        <a:pt x="13762" y="3092"/>
                      </a:cubicBezTo>
                      <a:cubicBezTo>
                        <a:pt x="13778" y="3048"/>
                        <a:pt x="13765" y="2993"/>
                        <a:pt x="13762" y="2943"/>
                      </a:cubicBezTo>
                      <a:cubicBezTo>
                        <a:pt x="13646" y="2816"/>
                        <a:pt x="13452" y="2715"/>
                        <a:pt x="13418" y="2595"/>
                      </a:cubicBezTo>
                      <a:cubicBezTo>
                        <a:pt x="13415" y="2584"/>
                        <a:pt x="13430" y="2559"/>
                        <a:pt x="13418" y="2545"/>
                      </a:cubicBezTo>
                      <a:cubicBezTo>
                        <a:pt x="13386" y="2541"/>
                        <a:pt x="13362" y="2535"/>
                        <a:pt x="13332" y="2545"/>
                      </a:cubicBezTo>
                      <a:cubicBezTo>
                        <a:pt x="13220" y="2586"/>
                        <a:pt x="13037" y="2469"/>
                        <a:pt x="12902" y="2297"/>
                      </a:cubicBezTo>
                      <a:cubicBezTo>
                        <a:pt x="12852" y="2234"/>
                        <a:pt x="12684" y="2170"/>
                        <a:pt x="12558" y="2098"/>
                      </a:cubicBezTo>
                      <a:cubicBezTo>
                        <a:pt x="12296" y="1981"/>
                        <a:pt x="11998" y="1857"/>
                        <a:pt x="11697" y="1750"/>
                      </a:cubicBezTo>
                      <a:cubicBezTo>
                        <a:pt x="11240" y="1624"/>
                        <a:pt x="10644" y="1348"/>
                        <a:pt x="10321" y="1153"/>
                      </a:cubicBezTo>
                      <a:cubicBezTo>
                        <a:pt x="9987" y="951"/>
                        <a:pt x="9546" y="805"/>
                        <a:pt x="9289" y="805"/>
                      </a:cubicBezTo>
                      <a:cubicBezTo>
                        <a:pt x="9014" y="805"/>
                        <a:pt x="8551" y="619"/>
                        <a:pt x="8171" y="407"/>
                      </a:cubicBezTo>
                      <a:cubicBezTo>
                        <a:pt x="7641" y="546"/>
                        <a:pt x="7129" y="352"/>
                        <a:pt x="7053" y="10"/>
                      </a:cubicBezTo>
                      <a:cubicBezTo>
                        <a:pt x="6953" y="39"/>
                        <a:pt x="6857" y="32"/>
                        <a:pt x="6709" y="10"/>
                      </a:cubicBezTo>
                      <a:cubicBezTo>
                        <a:pt x="6605" y="-6"/>
                        <a:pt x="6540" y="1"/>
                        <a:pt x="6451" y="10"/>
                      </a:cubicBezTo>
                      <a:close/>
                    </a:path>
                  </a:pathLst>
                </a:custGeom>
                <a:ln>
                  <a:noFill/>
                </a:ln>
                <a:effectLst/>
              </p:spPr>
            </p:pic>
            <p:pic>
              <p:nvPicPr>
                <p:cNvPr id="484" name="Image" descr="Image"/>
                <p:cNvPicPr>
                  <a:picLocks/>
                </p:cNvPicPr>
                <p:nvPr/>
              </p:nvPicPr>
              <p:blipFill>
                <a:blip r:embed="rId21"/>
                <a:stretch>
                  <a:fillRect/>
                </a:stretch>
              </p:blipFill>
              <p:spPr>
                <a:xfrm>
                  <a:off x="0" y="0"/>
                  <a:ext cx="117577" cy="197224"/>
                </a:xfrm>
                <a:prstGeom prst="rect">
                  <a:avLst/>
                </a:prstGeom>
                <a:effectLst/>
              </p:spPr>
            </p:pic>
          </p:grpSp>
          <p:grpSp>
            <p:nvGrpSpPr>
              <p:cNvPr id="489" name="Image"/>
              <p:cNvGrpSpPr/>
              <p:nvPr/>
            </p:nvGrpSpPr>
            <p:grpSpPr>
              <a:xfrm rot="15553597">
                <a:off x="64422" y="211439"/>
                <a:ext cx="117577" cy="197224"/>
                <a:chOff x="0" y="0"/>
                <a:chExt cx="117576" cy="197223"/>
              </a:xfrm>
            </p:grpSpPr>
            <p:pic>
              <p:nvPicPr>
                <p:cNvPr id="488" name="Image" descr="Image"/>
                <p:cNvPicPr>
                  <a:picLocks noChangeAspect="1"/>
                </p:cNvPicPr>
                <p:nvPr/>
              </p:nvPicPr>
              <p:blipFill>
                <a:blip r:embed="rId20" cstate="print">
                  <a:extLst>
                    <a:ext uri="{28A0092B-C50C-407E-A947-70E740481C1C}">
                      <a14:useLocalDpi xmlns:a14="http://schemas.microsoft.com/office/drawing/2010/main"/>
                    </a:ext>
                  </a:extLst>
                </a:blip>
                <a:srcRect/>
                <a:stretch>
                  <a:fillRect/>
                </a:stretch>
              </p:blipFill>
              <p:spPr>
                <a:xfrm>
                  <a:off x="8980" y="9658"/>
                  <a:ext cx="99635" cy="172320"/>
                </a:xfrm>
                <a:custGeom>
                  <a:avLst/>
                  <a:gdLst/>
                  <a:ahLst/>
                  <a:cxnLst>
                    <a:cxn ang="0">
                      <a:pos x="wd2" y="hd2"/>
                    </a:cxn>
                    <a:cxn ang="5400000">
                      <a:pos x="wd2" y="hd2"/>
                    </a:cxn>
                    <a:cxn ang="10800000">
                      <a:pos x="wd2" y="hd2"/>
                    </a:cxn>
                    <a:cxn ang="16200000">
                      <a:pos x="wd2" y="hd2"/>
                    </a:cxn>
                  </a:cxnLst>
                  <a:rect l="0" t="0" r="r" b="b"/>
                  <a:pathLst>
                    <a:path w="21593" h="21588" extrusionOk="0">
                      <a:moveTo>
                        <a:pt x="6451" y="10"/>
                      </a:moveTo>
                      <a:cubicBezTo>
                        <a:pt x="6361" y="19"/>
                        <a:pt x="6224" y="30"/>
                        <a:pt x="6193" y="59"/>
                      </a:cubicBezTo>
                      <a:cubicBezTo>
                        <a:pt x="6160" y="90"/>
                        <a:pt x="5993" y="143"/>
                        <a:pt x="5763" y="159"/>
                      </a:cubicBezTo>
                      <a:cubicBezTo>
                        <a:pt x="5546" y="174"/>
                        <a:pt x="5281" y="164"/>
                        <a:pt x="4989" y="159"/>
                      </a:cubicBezTo>
                      <a:cubicBezTo>
                        <a:pt x="4386" y="147"/>
                        <a:pt x="3817" y="190"/>
                        <a:pt x="3698" y="258"/>
                      </a:cubicBezTo>
                      <a:cubicBezTo>
                        <a:pt x="3580" y="327"/>
                        <a:pt x="3404" y="388"/>
                        <a:pt x="3268" y="358"/>
                      </a:cubicBezTo>
                      <a:cubicBezTo>
                        <a:pt x="3133" y="328"/>
                        <a:pt x="2855" y="440"/>
                        <a:pt x="2666" y="606"/>
                      </a:cubicBezTo>
                      <a:cubicBezTo>
                        <a:pt x="2643" y="627"/>
                        <a:pt x="2602" y="589"/>
                        <a:pt x="2580" y="606"/>
                      </a:cubicBezTo>
                      <a:cubicBezTo>
                        <a:pt x="2559" y="634"/>
                        <a:pt x="2544" y="671"/>
                        <a:pt x="2494" y="706"/>
                      </a:cubicBezTo>
                      <a:cubicBezTo>
                        <a:pt x="2432" y="750"/>
                        <a:pt x="2376" y="789"/>
                        <a:pt x="2322" y="805"/>
                      </a:cubicBezTo>
                      <a:cubicBezTo>
                        <a:pt x="2307" y="807"/>
                        <a:pt x="2252" y="805"/>
                        <a:pt x="2236" y="805"/>
                      </a:cubicBezTo>
                      <a:cubicBezTo>
                        <a:pt x="2166" y="807"/>
                        <a:pt x="2065" y="797"/>
                        <a:pt x="1978" y="756"/>
                      </a:cubicBezTo>
                      <a:cubicBezTo>
                        <a:pt x="1884" y="714"/>
                        <a:pt x="1869" y="714"/>
                        <a:pt x="1806" y="706"/>
                      </a:cubicBezTo>
                      <a:cubicBezTo>
                        <a:pt x="1682" y="697"/>
                        <a:pt x="1495" y="753"/>
                        <a:pt x="1290" y="855"/>
                      </a:cubicBezTo>
                      <a:cubicBezTo>
                        <a:pt x="1228" y="914"/>
                        <a:pt x="1164" y="966"/>
                        <a:pt x="1204" y="1004"/>
                      </a:cubicBezTo>
                      <a:cubicBezTo>
                        <a:pt x="1268" y="1063"/>
                        <a:pt x="1251" y="1210"/>
                        <a:pt x="1118" y="1302"/>
                      </a:cubicBezTo>
                      <a:cubicBezTo>
                        <a:pt x="833" y="1501"/>
                        <a:pt x="635" y="1437"/>
                        <a:pt x="86" y="1153"/>
                      </a:cubicBezTo>
                      <a:cubicBezTo>
                        <a:pt x="59" y="1145"/>
                        <a:pt x="28" y="1163"/>
                        <a:pt x="0" y="1153"/>
                      </a:cubicBezTo>
                      <a:cubicBezTo>
                        <a:pt x="574" y="1459"/>
                        <a:pt x="691" y="1611"/>
                        <a:pt x="516" y="1800"/>
                      </a:cubicBezTo>
                      <a:cubicBezTo>
                        <a:pt x="392" y="1934"/>
                        <a:pt x="371" y="2347"/>
                        <a:pt x="344" y="2794"/>
                      </a:cubicBezTo>
                      <a:cubicBezTo>
                        <a:pt x="368" y="2971"/>
                        <a:pt x="404" y="3035"/>
                        <a:pt x="430" y="3291"/>
                      </a:cubicBezTo>
                      <a:cubicBezTo>
                        <a:pt x="489" y="3875"/>
                        <a:pt x="506" y="4235"/>
                        <a:pt x="602" y="4634"/>
                      </a:cubicBezTo>
                      <a:cubicBezTo>
                        <a:pt x="618" y="4701"/>
                        <a:pt x="669" y="4816"/>
                        <a:pt x="688" y="4882"/>
                      </a:cubicBezTo>
                      <a:cubicBezTo>
                        <a:pt x="707" y="4898"/>
                        <a:pt x="750" y="4915"/>
                        <a:pt x="774" y="4932"/>
                      </a:cubicBezTo>
                      <a:cubicBezTo>
                        <a:pt x="909" y="5026"/>
                        <a:pt x="930" y="5140"/>
                        <a:pt x="860" y="5181"/>
                      </a:cubicBezTo>
                      <a:cubicBezTo>
                        <a:pt x="834" y="5196"/>
                        <a:pt x="831" y="5313"/>
                        <a:pt x="860" y="5429"/>
                      </a:cubicBezTo>
                      <a:cubicBezTo>
                        <a:pt x="1004" y="5815"/>
                        <a:pt x="1178" y="6162"/>
                        <a:pt x="1462" y="6722"/>
                      </a:cubicBezTo>
                      <a:cubicBezTo>
                        <a:pt x="1728" y="7245"/>
                        <a:pt x="2113" y="7716"/>
                        <a:pt x="2408" y="7866"/>
                      </a:cubicBezTo>
                      <a:cubicBezTo>
                        <a:pt x="3055" y="8193"/>
                        <a:pt x="3269" y="8670"/>
                        <a:pt x="2924" y="8910"/>
                      </a:cubicBezTo>
                      <a:cubicBezTo>
                        <a:pt x="2717" y="9055"/>
                        <a:pt x="2792" y="9155"/>
                        <a:pt x="3010" y="9308"/>
                      </a:cubicBezTo>
                      <a:cubicBezTo>
                        <a:pt x="3164" y="9415"/>
                        <a:pt x="3171" y="9513"/>
                        <a:pt x="3096" y="9556"/>
                      </a:cubicBezTo>
                      <a:cubicBezTo>
                        <a:pt x="3059" y="9578"/>
                        <a:pt x="3125" y="9625"/>
                        <a:pt x="3182" y="9705"/>
                      </a:cubicBezTo>
                      <a:cubicBezTo>
                        <a:pt x="3192" y="9713"/>
                        <a:pt x="3172" y="9747"/>
                        <a:pt x="3182" y="9755"/>
                      </a:cubicBezTo>
                      <a:cubicBezTo>
                        <a:pt x="3237" y="9798"/>
                        <a:pt x="3297" y="9820"/>
                        <a:pt x="3354" y="9855"/>
                      </a:cubicBezTo>
                      <a:cubicBezTo>
                        <a:pt x="3500" y="9943"/>
                        <a:pt x="3543" y="10043"/>
                        <a:pt x="3612" y="10103"/>
                      </a:cubicBezTo>
                      <a:cubicBezTo>
                        <a:pt x="3815" y="10139"/>
                        <a:pt x="4003" y="10183"/>
                        <a:pt x="4042" y="10252"/>
                      </a:cubicBezTo>
                      <a:cubicBezTo>
                        <a:pt x="4087" y="10329"/>
                        <a:pt x="3943" y="10406"/>
                        <a:pt x="3784" y="10501"/>
                      </a:cubicBezTo>
                      <a:cubicBezTo>
                        <a:pt x="3802" y="10515"/>
                        <a:pt x="3850" y="10536"/>
                        <a:pt x="3870" y="10551"/>
                      </a:cubicBezTo>
                      <a:cubicBezTo>
                        <a:pt x="3966" y="10617"/>
                        <a:pt x="3947" y="10697"/>
                        <a:pt x="3956" y="10749"/>
                      </a:cubicBezTo>
                      <a:cubicBezTo>
                        <a:pt x="4093" y="10779"/>
                        <a:pt x="4164" y="10843"/>
                        <a:pt x="4129" y="11098"/>
                      </a:cubicBezTo>
                      <a:cubicBezTo>
                        <a:pt x="4125" y="11125"/>
                        <a:pt x="4130" y="11172"/>
                        <a:pt x="4129" y="11197"/>
                      </a:cubicBezTo>
                      <a:cubicBezTo>
                        <a:pt x="4447" y="11252"/>
                        <a:pt x="4563" y="11296"/>
                        <a:pt x="4473" y="11495"/>
                      </a:cubicBezTo>
                      <a:cubicBezTo>
                        <a:pt x="4455" y="11535"/>
                        <a:pt x="4387" y="11639"/>
                        <a:pt x="4387" y="11694"/>
                      </a:cubicBezTo>
                      <a:cubicBezTo>
                        <a:pt x="4420" y="11711"/>
                        <a:pt x="4433" y="11728"/>
                        <a:pt x="4473" y="11744"/>
                      </a:cubicBezTo>
                      <a:cubicBezTo>
                        <a:pt x="4720" y="11844"/>
                        <a:pt x="4879" y="11984"/>
                        <a:pt x="4817" y="12042"/>
                      </a:cubicBezTo>
                      <a:cubicBezTo>
                        <a:pt x="4755" y="12100"/>
                        <a:pt x="4891" y="12151"/>
                        <a:pt x="5075" y="12191"/>
                      </a:cubicBezTo>
                      <a:lnTo>
                        <a:pt x="5161" y="12142"/>
                      </a:lnTo>
                      <a:cubicBezTo>
                        <a:pt x="5431" y="11934"/>
                        <a:pt x="5674" y="11885"/>
                        <a:pt x="5935" y="11943"/>
                      </a:cubicBezTo>
                      <a:cubicBezTo>
                        <a:pt x="6241" y="12011"/>
                        <a:pt x="6232" y="12044"/>
                        <a:pt x="6021" y="12191"/>
                      </a:cubicBezTo>
                      <a:cubicBezTo>
                        <a:pt x="5875" y="12293"/>
                        <a:pt x="5852" y="12462"/>
                        <a:pt x="5935" y="12539"/>
                      </a:cubicBezTo>
                      <a:cubicBezTo>
                        <a:pt x="6018" y="12617"/>
                        <a:pt x="5968" y="12806"/>
                        <a:pt x="5763" y="12937"/>
                      </a:cubicBezTo>
                      <a:cubicBezTo>
                        <a:pt x="5674" y="12994"/>
                        <a:pt x="5548" y="13026"/>
                        <a:pt x="5505" y="13086"/>
                      </a:cubicBezTo>
                      <a:cubicBezTo>
                        <a:pt x="5526" y="13134"/>
                        <a:pt x="5538" y="13185"/>
                        <a:pt x="5505" y="13236"/>
                      </a:cubicBezTo>
                      <a:cubicBezTo>
                        <a:pt x="5440" y="13333"/>
                        <a:pt x="5599" y="13506"/>
                        <a:pt x="5849" y="13584"/>
                      </a:cubicBezTo>
                      <a:cubicBezTo>
                        <a:pt x="6097" y="13661"/>
                        <a:pt x="6259" y="13744"/>
                        <a:pt x="6193" y="13782"/>
                      </a:cubicBezTo>
                      <a:cubicBezTo>
                        <a:pt x="6126" y="13821"/>
                        <a:pt x="6162" y="13954"/>
                        <a:pt x="6279" y="14081"/>
                      </a:cubicBezTo>
                      <a:cubicBezTo>
                        <a:pt x="6418" y="14231"/>
                        <a:pt x="6423" y="14328"/>
                        <a:pt x="6279" y="14379"/>
                      </a:cubicBezTo>
                      <a:cubicBezTo>
                        <a:pt x="5991" y="14482"/>
                        <a:pt x="5990" y="15022"/>
                        <a:pt x="6279" y="15125"/>
                      </a:cubicBezTo>
                      <a:cubicBezTo>
                        <a:pt x="6402" y="15169"/>
                        <a:pt x="6439" y="15303"/>
                        <a:pt x="6365" y="15374"/>
                      </a:cubicBezTo>
                      <a:cubicBezTo>
                        <a:pt x="6289" y="15445"/>
                        <a:pt x="6394" y="15446"/>
                        <a:pt x="6623" y="15423"/>
                      </a:cubicBezTo>
                      <a:cubicBezTo>
                        <a:pt x="6907" y="15395"/>
                        <a:pt x="7051" y="15494"/>
                        <a:pt x="7053" y="15672"/>
                      </a:cubicBezTo>
                      <a:cubicBezTo>
                        <a:pt x="7054" y="15812"/>
                        <a:pt x="7154" y="16058"/>
                        <a:pt x="7311" y="16219"/>
                      </a:cubicBezTo>
                      <a:cubicBezTo>
                        <a:pt x="7468" y="16379"/>
                        <a:pt x="7606" y="16611"/>
                        <a:pt x="7569" y="16766"/>
                      </a:cubicBezTo>
                      <a:cubicBezTo>
                        <a:pt x="7515" y="16989"/>
                        <a:pt x="7562" y="17053"/>
                        <a:pt x="7999" y="17064"/>
                      </a:cubicBezTo>
                      <a:cubicBezTo>
                        <a:pt x="8909" y="17087"/>
                        <a:pt x="9049" y="17103"/>
                        <a:pt x="8773" y="17263"/>
                      </a:cubicBezTo>
                      <a:cubicBezTo>
                        <a:pt x="8436" y="17458"/>
                        <a:pt x="8353" y="18163"/>
                        <a:pt x="8687" y="18357"/>
                      </a:cubicBezTo>
                      <a:cubicBezTo>
                        <a:pt x="8873" y="18465"/>
                        <a:pt x="8950" y="18581"/>
                        <a:pt x="8773" y="18705"/>
                      </a:cubicBezTo>
                      <a:cubicBezTo>
                        <a:pt x="8493" y="18900"/>
                        <a:pt x="8659" y="19103"/>
                        <a:pt x="9117" y="19103"/>
                      </a:cubicBezTo>
                      <a:cubicBezTo>
                        <a:pt x="9481" y="19103"/>
                        <a:pt x="9850" y="19790"/>
                        <a:pt x="9547" y="19898"/>
                      </a:cubicBezTo>
                      <a:cubicBezTo>
                        <a:pt x="9262" y="20000"/>
                        <a:pt x="10718" y="20778"/>
                        <a:pt x="11697" y="21042"/>
                      </a:cubicBezTo>
                      <a:cubicBezTo>
                        <a:pt x="12147" y="21163"/>
                        <a:pt x="12694" y="21335"/>
                        <a:pt x="12902" y="21440"/>
                      </a:cubicBezTo>
                      <a:cubicBezTo>
                        <a:pt x="13147" y="21563"/>
                        <a:pt x="13555" y="21594"/>
                        <a:pt x="13934" y="21539"/>
                      </a:cubicBezTo>
                      <a:cubicBezTo>
                        <a:pt x="14382" y="21474"/>
                        <a:pt x="14643" y="21486"/>
                        <a:pt x="14794" y="21589"/>
                      </a:cubicBezTo>
                      <a:cubicBezTo>
                        <a:pt x="14806" y="21527"/>
                        <a:pt x="14816" y="21472"/>
                        <a:pt x="14794" y="21440"/>
                      </a:cubicBezTo>
                      <a:cubicBezTo>
                        <a:pt x="14632" y="21196"/>
                        <a:pt x="17310" y="20374"/>
                        <a:pt x="17546" y="20594"/>
                      </a:cubicBezTo>
                      <a:cubicBezTo>
                        <a:pt x="17711" y="20749"/>
                        <a:pt x="18453" y="20560"/>
                        <a:pt x="19352" y="20147"/>
                      </a:cubicBezTo>
                      <a:cubicBezTo>
                        <a:pt x="19394" y="20128"/>
                        <a:pt x="19394" y="20114"/>
                        <a:pt x="19438" y="20097"/>
                      </a:cubicBezTo>
                      <a:cubicBezTo>
                        <a:pt x="19229" y="19954"/>
                        <a:pt x="19355" y="19824"/>
                        <a:pt x="19868" y="19600"/>
                      </a:cubicBezTo>
                      <a:cubicBezTo>
                        <a:pt x="20514" y="19318"/>
                        <a:pt x="20538" y="19207"/>
                        <a:pt x="20557" y="17810"/>
                      </a:cubicBezTo>
                      <a:cubicBezTo>
                        <a:pt x="20567" y="16990"/>
                        <a:pt x="20707" y="16270"/>
                        <a:pt x="20815" y="16169"/>
                      </a:cubicBezTo>
                      <a:cubicBezTo>
                        <a:pt x="20922" y="16068"/>
                        <a:pt x="20907" y="15786"/>
                        <a:pt x="20815" y="15572"/>
                      </a:cubicBezTo>
                      <a:cubicBezTo>
                        <a:pt x="20722" y="15359"/>
                        <a:pt x="20738" y="15133"/>
                        <a:pt x="20901" y="15075"/>
                      </a:cubicBezTo>
                      <a:cubicBezTo>
                        <a:pt x="21105" y="15002"/>
                        <a:pt x="21087" y="14806"/>
                        <a:pt x="20815" y="14429"/>
                      </a:cubicBezTo>
                      <a:cubicBezTo>
                        <a:pt x="20399" y="13854"/>
                        <a:pt x="20680" y="13570"/>
                        <a:pt x="21331" y="13882"/>
                      </a:cubicBezTo>
                      <a:cubicBezTo>
                        <a:pt x="21365" y="13898"/>
                        <a:pt x="21381" y="13919"/>
                        <a:pt x="21417" y="13932"/>
                      </a:cubicBezTo>
                      <a:cubicBezTo>
                        <a:pt x="21451" y="13825"/>
                        <a:pt x="21546" y="13688"/>
                        <a:pt x="21589" y="13584"/>
                      </a:cubicBezTo>
                      <a:cubicBezTo>
                        <a:pt x="21600" y="13556"/>
                        <a:pt x="21584" y="13561"/>
                        <a:pt x="21589" y="13534"/>
                      </a:cubicBezTo>
                      <a:cubicBezTo>
                        <a:pt x="21578" y="13442"/>
                        <a:pt x="21512" y="13402"/>
                        <a:pt x="21503" y="13335"/>
                      </a:cubicBezTo>
                      <a:cubicBezTo>
                        <a:pt x="21481" y="13299"/>
                        <a:pt x="21456" y="13250"/>
                        <a:pt x="21417" y="13236"/>
                      </a:cubicBezTo>
                      <a:cubicBezTo>
                        <a:pt x="21298" y="13193"/>
                        <a:pt x="21344" y="13019"/>
                        <a:pt x="21417" y="12887"/>
                      </a:cubicBezTo>
                      <a:cubicBezTo>
                        <a:pt x="21441" y="12844"/>
                        <a:pt x="21421" y="12799"/>
                        <a:pt x="21417" y="12738"/>
                      </a:cubicBezTo>
                      <a:cubicBezTo>
                        <a:pt x="21403" y="12702"/>
                        <a:pt x="21344" y="12730"/>
                        <a:pt x="21331" y="12689"/>
                      </a:cubicBezTo>
                      <a:cubicBezTo>
                        <a:pt x="21276" y="12515"/>
                        <a:pt x="21082" y="12300"/>
                        <a:pt x="20901" y="12241"/>
                      </a:cubicBezTo>
                      <a:cubicBezTo>
                        <a:pt x="20720" y="12183"/>
                        <a:pt x="20664" y="12103"/>
                        <a:pt x="20729" y="12042"/>
                      </a:cubicBezTo>
                      <a:cubicBezTo>
                        <a:pt x="20815" y="11961"/>
                        <a:pt x="20666" y="11664"/>
                        <a:pt x="20471" y="11346"/>
                      </a:cubicBezTo>
                      <a:cubicBezTo>
                        <a:pt x="20430" y="11294"/>
                        <a:pt x="20427" y="11249"/>
                        <a:pt x="20384" y="11197"/>
                      </a:cubicBezTo>
                      <a:cubicBezTo>
                        <a:pt x="20116" y="10866"/>
                        <a:pt x="19856" y="10543"/>
                        <a:pt x="19696" y="10451"/>
                      </a:cubicBezTo>
                      <a:cubicBezTo>
                        <a:pt x="19503" y="10339"/>
                        <a:pt x="19333" y="10226"/>
                        <a:pt x="19352" y="10153"/>
                      </a:cubicBezTo>
                      <a:cubicBezTo>
                        <a:pt x="19235" y="10019"/>
                        <a:pt x="19196" y="9871"/>
                        <a:pt x="19180" y="9755"/>
                      </a:cubicBezTo>
                      <a:cubicBezTo>
                        <a:pt x="19169" y="9669"/>
                        <a:pt x="19068" y="9576"/>
                        <a:pt x="19008" y="9457"/>
                      </a:cubicBezTo>
                      <a:cubicBezTo>
                        <a:pt x="18964" y="9394"/>
                        <a:pt x="18973" y="9323"/>
                        <a:pt x="18922" y="9258"/>
                      </a:cubicBezTo>
                      <a:cubicBezTo>
                        <a:pt x="18832" y="9143"/>
                        <a:pt x="18822" y="9110"/>
                        <a:pt x="18750" y="9009"/>
                      </a:cubicBezTo>
                      <a:cubicBezTo>
                        <a:pt x="18549" y="8779"/>
                        <a:pt x="18414" y="8515"/>
                        <a:pt x="18406" y="8462"/>
                      </a:cubicBezTo>
                      <a:cubicBezTo>
                        <a:pt x="18405" y="8450"/>
                        <a:pt x="18330" y="8428"/>
                        <a:pt x="18320" y="8413"/>
                      </a:cubicBezTo>
                      <a:cubicBezTo>
                        <a:pt x="17733" y="8325"/>
                        <a:pt x="17190" y="8156"/>
                        <a:pt x="17030" y="7915"/>
                      </a:cubicBezTo>
                      <a:cubicBezTo>
                        <a:pt x="16912" y="7738"/>
                        <a:pt x="17232" y="7340"/>
                        <a:pt x="17546" y="7120"/>
                      </a:cubicBezTo>
                      <a:cubicBezTo>
                        <a:pt x="17185" y="6943"/>
                        <a:pt x="16819" y="6724"/>
                        <a:pt x="16944" y="6722"/>
                      </a:cubicBezTo>
                      <a:cubicBezTo>
                        <a:pt x="17084" y="6720"/>
                        <a:pt x="16991" y="6571"/>
                        <a:pt x="16686" y="6374"/>
                      </a:cubicBezTo>
                      <a:cubicBezTo>
                        <a:pt x="15877" y="5851"/>
                        <a:pt x="14865" y="4891"/>
                        <a:pt x="15052" y="4783"/>
                      </a:cubicBezTo>
                      <a:cubicBezTo>
                        <a:pt x="15140" y="4732"/>
                        <a:pt x="14981" y="4454"/>
                        <a:pt x="14708" y="4186"/>
                      </a:cubicBezTo>
                      <a:lnTo>
                        <a:pt x="14622" y="4087"/>
                      </a:lnTo>
                      <a:cubicBezTo>
                        <a:pt x="14442" y="4100"/>
                        <a:pt x="14253" y="4013"/>
                        <a:pt x="14106" y="3789"/>
                      </a:cubicBezTo>
                      <a:cubicBezTo>
                        <a:pt x="13977" y="3592"/>
                        <a:pt x="13887" y="3437"/>
                        <a:pt x="14020" y="3291"/>
                      </a:cubicBezTo>
                      <a:cubicBezTo>
                        <a:pt x="13806" y="3276"/>
                        <a:pt x="13712" y="3226"/>
                        <a:pt x="13762" y="3092"/>
                      </a:cubicBezTo>
                      <a:cubicBezTo>
                        <a:pt x="13778" y="3048"/>
                        <a:pt x="13765" y="2993"/>
                        <a:pt x="13762" y="2943"/>
                      </a:cubicBezTo>
                      <a:cubicBezTo>
                        <a:pt x="13646" y="2816"/>
                        <a:pt x="13452" y="2715"/>
                        <a:pt x="13418" y="2595"/>
                      </a:cubicBezTo>
                      <a:cubicBezTo>
                        <a:pt x="13415" y="2584"/>
                        <a:pt x="13430" y="2559"/>
                        <a:pt x="13418" y="2545"/>
                      </a:cubicBezTo>
                      <a:cubicBezTo>
                        <a:pt x="13386" y="2541"/>
                        <a:pt x="13362" y="2535"/>
                        <a:pt x="13332" y="2545"/>
                      </a:cubicBezTo>
                      <a:cubicBezTo>
                        <a:pt x="13220" y="2586"/>
                        <a:pt x="13037" y="2469"/>
                        <a:pt x="12902" y="2297"/>
                      </a:cubicBezTo>
                      <a:cubicBezTo>
                        <a:pt x="12852" y="2234"/>
                        <a:pt x="12684" y="2170"/>
                        <a:pt x="12558" y="2098"/>
                      </a:cubicBezTo>
                      <a:cubicBezTo>
                        <a:pt x="12296" y="1981"/>
                        <a:pt x="11998" y="1857"/>
                        <a:pt x="11697" y="1750"/>
                      </a:cubicBezTo>
                      <a:cubicBezTo>
                        <a:pt x="11240" y="1624"/>
                        <a:pt x="10644" y="1348"/>
                        <a:pt x="10321" y="1153"/>
                      </a:cubicBezTo>
                      <a:cubicBezTo>
                        <a:pt x="9987" y="951"/>
                        <a:pt x="9546" y="805"/>
                        <a:pt x="9289" y="805"/>
                      </a:cubicBezTo>
                      <a:cubicBezTo>
                        <a:pt x="9014" y="805"/>
                        <a:pt x="8551" y="619"/>
                        <a:pt x="8171" y="407"/>
                      </a:cubicBezTo>
                      <a:cubicBezTo>
                        <a:pt x="7641" y="546"/>
                        <a:pt x="7129" y="352"/>
                        <a:pt x="7053" y="10"/>
                      </a:cubicBezTo>
                      <a:cubicBezTo>
                        <a:pt x="6953" y="39"/>
                        <a:pt x="6857" y="32"/>
                        <a:pt x="6709" y="10"/>
                      </a:cubicBezTo>
                      <a:cubicBezTo>
                        <a:pt x="6605" y="-6"/>
                        <a:pt x="6540" y="1"/>
                        <a:pt x="6451" y="10"/>
                      </a:cubicBezTo>
                      <a:close/>
                    </a:path>
                  </a:pathLst>
                </a:custGeom>
                <a:ln>
                  <a:noFill/>
                </a:ln>
                <a:effectLst/>
              </p:spPr>
            </p:pic>
            <p:pic>
              <p:nvPicPr>
                <p:cNvPr id="487" name="Image" descr="Image"/>
                <p:cNvPicPr>
                  <a:picLocks/>
                </p:cNvPicPr>
                <p:nvPr/>
              </p:nvPicPr>
              <p:blipFill>
                <a:blip r:embed="rId21"/>
                <a:stretch>
                  <a:fillRect/>
                </a:stretch>
              </p:blipFill>
              <p:spPr>
                <a:xfrm>
                  <a:off x="0" y="0"/>
                  <a:ext cx="117577" cy="197224"/>
                </a:xfrm>
                <a:prstGeom prst="rect">
                  <a:avLst/>
                </a:prstGeom>
                <a:effectLst/>
              </p:spPr>
            </p:pic>
          </p:grpSp>
          <p:grpSp>
            <p:nvGrpSpPr>
              <p:cNvPr id="492" name="Image"/>
              <p:cNvGrpSpPr/>
              <p:nvPr/>
            </p:nvGrpSpPr>
            <p:grpSpPr>
              <a:xfrm rot="6511922" flipH="1">
                <a:off x="245597" y="163901"/>
                <a:ext cx="90590" cy="150792"/>
                <a:chOff x="0" y="0"/>
                <a:chExt cx="90588" cy="150790"/>
              </a:xfrm>
            </p:grpSpPr>
            <p:pic>
              <p:nvPicPr>
                <p:cNvPr id="491" name="Image" descr="Image"/>
                <p:cNvPicPr>
                  <a:picLocks noChangeAspect="1"/>
                </p:cNvPicPr>
                <p:nvPr/>
              </p:nvPicPr>
              <p:blipFill>
                <a:blip r:embed="rId22" cstate="print">
                  <a:extLst>
                    <a:ext uri="{28A0092B-C50C-407E-A947-70E740481C1C}">
                      <a14:useLocalDpi xmlns:a14="http://schemas.microsoft.com/office/drawing/2010/main"/>
                    </a:ext>
                  </a:extLst>
                </a:blip>
                <a:srcRect/>
                <a:stretch>
                  <a:fillRect/>
                </a:stretch>
              </p:blipFill>
              <p:spPr>
                <a:xfrm>
                  <a:off x="8980" y="9679"/>
                  <a:ext cx="72643" cy="125865"/>
                </a:xfrm>
                <a:custGeom>
                  <a:avLst/>
                  <a:gdLst/>
                  <a:ahLst/>
                  <a:cxnLst>
                    <a:cxn ang="0">
                      <a:pos x="wd2" y="hd2"/>
                    </a:cxn>
                    <a:cxn ang="5400000">
                      <a:pos x="wd2" y="hd2"/>
                    </a:cxn>
                    <a:cxn ang="10800000">
                      <a:pos x="wd2" y="hd2"/>
                    </a:cxn>
                    <a:cxn ang="16200000">
                      <a:pos x="wd2" y="hd2"/>
                    </a:cxn>
                  </a:cxnLst>
                  <a:rect l="0" t="0" r="r" b="b"/>
                  <a:pathLst>
                    <a:path w="21593" h="21594" extrusionOk="0">
                      <a:moveTo>
                        <a:pt x="6370" y="10"/>
                      </a:moveTo>
                      <a:cubicBezTo>
                        <a:pt x="6281" y="19"/>
                        <a:pt x="6284" y="48"/>
                        <a:pt x="6252" y="78"/>
                      </a:cubicBezTo>
                      <a:cubicBezTo>
                        <a:pt x="6220" y="108"/>
                        <a:pt x="6011" y="130"/>
                        <a:pt x="5781" y="146"/>
                      </a:cubicBezTo>
                      <a:cubicBezTo>
                        <a:pt x="5564" y="161"/>
                        <a:pt x="5247" y="151"/>
                        <a:pt x="4955" y="146"/>
                      </a:cubicBezTo>
                      <a:cubicBezTo>
                        <a:pt x="4352" y="134"/>
                        <a:pt x="3776" y="214"/>
                        <a:pt x="3657" y="282"/>
                      </a:cubicBezTo>
                      <a:cubicBezTo>
                        <a:pt x="3538" y="351"/>
                        <a:pt x="3321" y="380"/>
                        <a:pt x="3185" y="350"/>
                      </a:cubicBezTo>
                      <a:cubicBezTo>
                        <a:pt x="3050" y="320"/>
                        <a:pt x="2784" y="456"/>
                        <a:pt x="2595" y="622"/>
                      </a:cubicBezTo>
                      <a:cubicBezTo>
                        <a:pt x="2574" y="650"/>
                        <a:pt x="2527" y="656"/>
                        <a:pt x="2477" y="691"/>
                      </a:cubicBezTo>
                      <a:cubicBezTo>
                        <a:pt x="2415" y="734"/>
                        <a:pt x="2413" y="743"/>
                        <a:pt x="2359" y="759"/>
                      </a:cubicBezTo>
                      <a:cubicBezTo>
                        <a:pt x="2344" y="764"/>
                        <a:pt x="2257" y="824"/>
                        <a:pt x="2241" y="827"/>
                      </a:cubicBezTo>
                      <a:cubicBezTo>
                        <a:pt x="2171" y="829"/>
                        <a:pt x="2092" y="800"/>
                        <a:pt x="2006" y="759"/>
                      </a:cubicBezTo>
                      <a:cubicBezTo>
                        <a:pt x="1912" y="717"/>
                        <a:pt x="1832" y="699"/>
                        <a:pt x="1770" y="691"/>
                      </a:cubicBezTo>
                      <a:cubicBezTo>
                        <a:pt x="1646" y="682"/>
                        <a:pt x="1503" y="793"/>
                        <a:pt x="1298" y="895"/>
                      </a:cubicBezTo>
                      <a:cubicBezTo>
                        <a:pt x="1236" y="954"/>
                        <a:pt x="1139" y="993"/>
                        <a:pt x="1180" y="1031"/>
                      </a:cubicBezTo>
                      <a:cubicBezTo>
                        <a:pt x="1243" y="1090"/>
                        <a:pt x="1195" y="1211"/>
                        <a:pt x="1062" y="1303"/>
                      </a:cubicBezTo>
                      <a:cubicBezTo>
                        <a:pt x="776" y="1502"/>
                        <a:pt x="667" y="1450"/>
                        <a:pt x="118" y="1167"/>
                      </a:cubicBezTo>
                      <a:cubicBezTo>
                        <a:pt x="91" y="1159"/>
                        <a:pt x="28" y="1177"/>
                        <a:pt x="0" y="1167"/>
                      </a:cubicBezTo>
                      <a:cubicBezTo>
                        <a:pt x="574" y="1473"/>
                        <a:pt x="647" y="1660"/>
                        <a:pt x="472" y="1848"/>
                      </a:cubicBezTo>
                      <a:cubicBezTo>
                        <a:pt x="348" y="1982"/>
                        <a:pt x="381" y="2355"/>
                        <a:pt x="354" y="2801"/>
                      </a:cubicBezTo>
                      <a:cubicBezTo>
                        <a:pt x="378" y="2978"/>
                        <a:pt x="328" y="3022"/>
                        <a:pt x="354" y="3278"/>
                      </a:cubicBezTo>
                      <a:cubicBezTo>
                        <a:pt x="413" y="3861"/>
                        <a:pt x="494" y="4242"/>
                        <a:pt x="590" y="4640"/>
                      </a:cubicBezTo>
                      <a:cubicBezTo>
                        <a:pt x="606" y="4707"/>
                        <a:pt x="689" y="4846"/>
                        <a:pt x="708" y="4912"/>
                      </a:cubicBezTo>
                      <a:cubicBezTo>
                        <a:pt x="843" y="5006"/>
                        <a:pt x="895" y="5144"/>
                        <a:pt x="826" y="5184"/>
                      </a:cubicBezTo>
                      <a:cubicBezTo>
                        <a:pt x="800" y="5200"/>
                        <a:pt x="796" y="5273"/>
                        <a:pt x="826" y="5389"/>
                      </a:cubicBezTo>
                      <a:cubicBezTo>
                        <a:pt x="970" y="5774"/>
                        <a:pt x="1131" y="6192"/>
                        <a:pt x="1416" y="6751"/>
                      </a:cubicBezTo>
                      <a:cubicBezTo>
                        <a:pt x="1681" y="7272"/>
                        <a:pt x="2064" y="7691"/>
                        <a:pt x="2359" y="7840"/>
                      </a:cubicBezTo>
                      <a:cubicBezTo>
                        <a:pt x="3006" y="8167"/>
                        <a:pt x="3294" y="8622"/>
                        <a:pt x="2949" y="8861"/>
                      </a:cubicBezTo>
                      <a:cubicBezTo>
                        <a:pt x="2742" y="9006"/>
                        <a:pt x="2731" y="9118"/>
                        <a:pt x="2949" y="9270"/>
                      </a:cubicBezTo>
                      <a:cubicBezTo>
                        <a:pt x="3103" y="9377"/>
                        <a:pt x="3142" y="9499"/>
                        <a:pt x="3067" y="9542"/>
                      </a:cubicBezTo>
                      <a:cubicBezTo>
                        <a:pt x="3030" y="9564"/>
                        <a:pt x="3128" y="9598"/>
                        <a:pt x="3185" y="9678"/>
                      </a:cubicBezTo>
                      <a:cubicBezTo>
                        <a:pt x="3195" y="9686"/>
                        <a:pt x="3175" y="9739"/>
                        <a:pt x="3185" y="9746"/>
                      </a:cubicBezTo>
                      <a:cubicBezTo>
                        <a:pt x="3240" y="9789"/>
                        <a:pt x="3246" y="9848"/>
                        <a:pt x="3303" y="9883"/>
                      </a:cubicBezTo>
                      <a:cubicBezTo>
                        <a:pt x="3449" y="9971"/>
                        <a:pt x="3470" y="10027"/>
                        <a:pt x="3539" y="10087"/>
                      </a:cubicBezTo>
                      <a:cubicBezTo>
                        <a:pt x="3742" y="10123"/>
                        <a:pt x="3971" y="10154"/>
                        <a:pt x="4011" y="10223"/>
                      </a:cubicBezTo>
                      <a:cubicBezTo>
                        <a:pt x="4055" y="10300"/>
                        <a:pt x="3934" y="10400"/>
                        <a:pt x="3775" y="10495"/>
                      </a:cubicBezTo>
                      <a:cubicBezTo>
                        <a:pt x="3792" y="10509"/>
                        <a:pt x="3754" y="10549"/>
                        <a:pt x="3775" y="10564"/>
                      </a:cubicBezTo>
                      <a:cubicBezTo>
                        <a:pt x="3871" y="10630"/>
                        <a:pt x="4002" y="10647"/>
                        <a:pt x="4011" y="10700"/>
                      </a:cubicBezTo>
                      <a:cubicBezTo>
                        <a:pt x="4147" y="10729"/>
                        <a:pt x="4164" y="10854"/>
                        <a:pt x="4129" y="11108"/>
                      </a:cubicBezTo>
                      <a:cubicBezTo>
                        <a:pt x="4125" y="11136"/>
                        <a:pt x="4131" y="11151"/>
                        <a:pt x="4129" y="11176"/>
                      </a:cubicBezTo>
                      <a:cubicBezTo>
                        <a:pt x="4447" y="11231"/>
                        <a:pt x="4455" y="11318"/>
                        <a:pt x="4365" y="11517"/>
                      </a:cubicBezTo>
                      <a:cubicBezTo>
                        <a:pt x="4347" y="11557"/>
                        <a:pt x="4365" y="11598"/>
                        <a:pt x="4365" y="11653"/>
                      </a:cubicBezTo>
                      <a:cubicBezTo>
                        <a:pt x="4398" y="11670"/>
                        <a:pt x="4443" y="11705"/>
                        <a:pt x="4483" y="11721"/>
                      </a:cubicBezTo>
                      <a:cubicBezTo>
                        <a:pt x="4730" y="11821"/>
                        <a:pt x="4899" y="11935"/>
                        <a:pt x="4837" y="11993"/>
                      </a:cubicBezTo>
                      <a:cubicBezTo>
                        <a:pt x="4775" y="12051"/>
                        <a:pt x="4889" y="12157"/>
                        <a:pt x="5073" y="12198"/>
                      </a:cubicBezTo>
                      <a:lnTo>
                        <a:pt x="5191" y="12130"/>
                      </a:lnTo>
                      <a:cubicBezTo>
                        <a:pt x="5461" y="11923"/>
                        <a:pt x="5638" y="11868"/>
                        <a:pt x="5899" y="11925"/>
                      </a:cubicBezTo>
                      <a:cubicBezTo>
                        <a:pt x="6205" y="11993"/>
                        <a:pt x="6228" y="12051"/>
                        <a:pt x="6017" y="12198"/>
                      </a:cubicBezTo>
                      <a:cubicBezTo>
                        <a:pt x="5871" y="12299"/>
                        <a:pt x="5816" y="12460"/>
                        <a:pt x="5899" y="12538"/>
                      </a:cubicBezTo>
                      <a:cubicBezTo>
                        <a:pt x="5981" y="12616"/>
                        <a:pt x="5868" y="12747"/>
                        <a:pt x="5663" y="12879"/>
                      </a:cubicBezTo>
                      <a:cubicBezTo>
                        <a:pt x="5574" y="12935"/>
                        <a:pt x="5588" y="13022"/>
                        <a:pt x="5545" y="13083"/>
                      </a:cubicBezTo>
                      <a:cubicBezTo>
                        <a:pt x="5566" y="13130"/>
                        <a:pt x="5578" y="13169"/>
                        <a:pt x="5545" y="13219"/>
                      </a:cubicBezTo>
                      <a:cubicBezTo>
                        <a:pt x="5480" y="13316"/>
                        <a:pt x="5649" y="13482"/>
                        <a:pt x="5899" y="13559"/>
                      </a:cubicBezTo>
                      <a:cubicBezTo>
                        <a:pt x="6147" y="13636"/>
                        <a:pt x="6201" y="13725"/>
                        <a:pt x="6134" y="13764"/>
                      </a:cubicBezTo>
                      <a:cubicBezTo>
                        <a:pt x="6068" y="13802"/>
                        <a:pt x="6135" y="13909"/>
                        <a:pt x="6252" y="14036"/>
                      </a:cubicBezTo>
                      <a:cubicBezTo>
                        <a:pt x="6392" y="14186"/>
                        <a:pt x="6397" y="14325"/>
                        <a:pt x="6252" y="14377"/>
                      </a:cubicBezTo>
                      <a:cubicBezTo>
                        <a:pt x="5964" y="14479"/>
                        <a:pt x="5964" y="15022"/>
                        <a:pt x="6252" y="15126"/>
                      </a:cubicBezTo>
                      <a:cubicBezTo>
                        <a:pt x="6376" y="15170"/>
                        <a:pt x="6445" y="15260"/>
                        <a:pt x="6370" y="15330"/>
                      </a:cubicBezTo>
                      <a:cubicBezTo>
                        <a:pt x="6294" y="15401"/>
                        <a:pt x="6378" y="15420"/>
                        <a:pt x="6606" y="15398"/>
                      </a:cubicBezTo>
                      <a:cubicBezTo>
                        <a:pt x="6890" y="15370"/>
                        <a:pt x="7077" y="15493"/>
                        <a:pt x="7078" y="15670"/>
                      </a:cubicBezTo>
                      <a:cubicBezTo>
                        <a:pt x="7079" y="15810"/>
                        <a:pt x="7157" y="16055"/>
                        <a:pt x="7314" y="16215"/>
                      </a:cubicBezTo>
                      <a:cubicBezTo>
                        <a:pt x="7471" y="16375"/>
                        <a:pt x="7587" y="16605"/>
                        <a:pt x="7550" y="16760"/>
                      </a:cubicBezTo>
                      <a:cubicBezTo>
                        <a:pt x="7497" y="16983"/>
                        <a:pt x="7586" y="17021"/>
                        <a:pt x="8022" y="17032"/>
                      </a:cubicBezTo>
                      <a:cubicBezTo>
                        <a:pt x="8932" y="17055"/>
                        <a:pt x="9006" y="17077"/>
                        <a:pt x="8730" y="17236"/>
                      </a:cubicBezTo>
                      <a:cubicBezTo>
                        <a:pt x="8393" y="17431"/>
                        <a:pt x="8396" y="18133"/>
                        <a:pt x="8730" y="18326"/>
                      </a:cubicBezTo>
                      <a:cubicBezTo>
                        <a:pt x="8916" y="18433"/>
                        <a:pt x="8907" y="18543"/>
                        <a:pt x="8730" y="18666"/>
                      </a:cubicBezTo>
                      <a:cubicBezTo>
                        <a:pt x="8450" y="18861"/>
                        <a:pt x="8626" y="19075"/>
                        <a:pt x="9084" y="19075"/>
                      </a:cubicBezTo>
                      <a:cubicBezTo>
                        <a:pt x="9447" y="19075"/>
                        <a:pt x="9858" y="19716"/>
                        <a:pt x="9556" y="19824"/>
                      </a:cubicBezTo>
                      <a:cubicBezTo>
                        <a:pt x="9271" y="19925"/>
                        <a:pt x="10700" y="20718"/>
                        <a:pt x="11679" y="20981"/>
                      </a:cubicBezTo>
                      <a:cubicBezTo>
                        <a:pt x="12129" y="21102"/>
                        <a:pt x="12652" y="21285"/>
                        <a:pt x="12859" y="21390"/>
                      </a:cubicBezTo>
                      <a:cubicBezTo>
                        <a:pt x="13104" y="21513"/>
                        <a:pt x="13542" y="21581"/>
                        <a:pt x="13921" y="21526"/>
                      </a:cubicBezTo>
                      <a:cubicBezTo>
                        <a:pt x="14369" y="21461"/>
                        <a:pt x="14595" y="21491"/>
                        <a:pt x="14746" y="21594"/>
                      </a:cubicBezTo>
                      <a:cubicBezTo>
                        <a:pt x="14759" y="21533"/>
                        <a:pt x="14768" y="21423"/>
                        <a:pt x="14746" y="21390"/>
                      </a:cubicBezTo>
                      <a:cubicBezTo>
                        <a:pt x="14585" y="21146"/>
                        <a:pt x="17224" y="20352"/>
                        <a:pt x="17460" y="20573"/>
                      </a:cubicBezTo>
                      <a:cubicBezTo>
                        <a:pt x="17625" y="20727"/>
                        <a:pt x="18448" y="20509"/>
                        <a:pt x="19347" y="20096"/>
                      </a:cubicBezTo>
                      <a:cubicBezTo>
                        <a:pt x="19389" y="20077"/>
                        <a:pt x="19421" y="20044"/>
                        <a:pt x="19465" y="20028"/>
                      </a:cubicBezTo>
                      <a:cubicBezTo>
                        <a:pt x="19256" y="19885"/>
                        <a:pt x="19306" y="19843"/>
                        <a:pt x="19819" y="19619"/>
                      </a:cubicBezTo>
                      <a:cubicBezTo>
                        <a:pt x="20464" y="19338"/>
                        <a:pt x="20509" y="19175"/>
                        <a:pt x="20527" y="17781"/>
                      </a:cubicBezTo>
                      <a:cubicBezTo>
                        <a:pt x="20538" y="16963"/>
                        <a:pt x="20655" y="16247"/>
                        <a:pt x="20763" y="16147"/>
                      </a:cubicBezTo>
                      <a:cubicBezTo>
                        <a:pt x="20870" y="16046"/>
                        <a:pt x="20855" y="15747"/>
                        <a:pt x="20763" y="15534"/>
                      </a:cubicBezTo>
                      <a:cubicBezTo>
                        <a:pt x="20670" y="15321"/>
                        <a:pt x="20718" y="15115"/>
                        <a:pt x="20881" y="15057"/>
                      </a:cubicBezTo>
                      <a:cubicBezTo>
                        <a:pt x="21085" y="14985"/>
                        <a:pt x="21035" y="14821"/>
                        <a:pt x="20763" y="14445"/>
                      </a:cubicBezTo>
                      <a:cubicBezTo>
                        <a:pt x="20347" y="13870"/>
                        <a:pt x="20703" y="13520"/>
                        <a:pt x="21353" y="13832"/>
                      </a:cubicBezTo>
                      <a:cubicBezTo>
                        <a:pt x="21387" y="13848"/>
                        <a:pt x="21435" y="13887"/>
                        <a:pt x="21471" y="13900"/>
                      </a:cubicBezTo>
                      <a:cubicBezTo>
                        <a:pt x="21505" y="13793"/>
                        <a:pt x="21546" y="13663"/>
                        <a:pt x="21589" y="13559"/>
                      </a:cubicBezTo>
                      <a:cubicBezTo>
                        <a:pt x="21600" y="13532"/>
                        <a:pt x="21584" y="13519"/>
                        <a:pt x="21589" y="13491"/>
                      </a:cubicBezTo>
                      <a:cubicBezTo>
                        <a:pt x="21578" y="13400"/>
                        <a:pt x="21480" y="13354"/>
                        <a:pt x="21471" y="13287"/>
                      </a:cubicBezTo>
                      <a:cubicBezTo>
                        <a:pt x="21449" y="13251"/>
                        <a:pt x="21510" y="13233"/>
                        <a:pt x="21471" y="13219"/>
                      </a:cubicBezTo>
                      <a:cubicBezTo>
                        <a:pt x="21352" y="13177"/>
                        <a:pt x="21280" y="13010"/>
                        <a:pt x="21353" y="12879"/>
                      </a:cubicBezTo>
                      <a:cubicBezTo>
                        <a:pt x="21377" y="12835"/>
                        <a:pt x="21357" y="12803"/>
                        <a:pt x="21353" y="12742"/>
                      </a:cubicBezTo>
                      <a:cubicBezTo>
                        <a:pt x="21339" y="12706"/>
                        <a:pt x="21366" y="12716"/>
                        <a:pt x="21353" y="12674"/>
                      </a:cubicBezTo>
                      <a:cubicBezTo>
                        <a:pt x="21298" y="12501"/>
                        <a:pt x="21062" y="12256"/>
                        <a:pt x="20881" y="12198"/>
                      </a:cubicBezTo>
                      <a:cubicBezTo>
                        <a:pt x="20700" y="12139"/>
                        <a:pt x="20580" y="12054"/>
                        <a:pt x="20645" y="11993"/>
                      </a:cubicBezTo>
                      <a:cubicBezTo>
                        <a:pt x="20731" y="11913"/>
                        <a:pt x="20604" y="11630"/>
                        <a:pt x="20409" y="11313"/>
                      </a:cubicBezTo>
                      <a:cubicBezTo>
                        <a:pt x="20369" y="11260"/>
                        <a:pt x="20452" y="11229"/>
                        <a:pt x="20409" y="11176"/>
                      </a:cubicBezTo>
                      <a:cubicBezTo>
                        <a:pt x="20140" y="10846"/>
                        <a:pt x="19743" y="10519"/>
                        <a:pt x="19583" y="10427"/>
                      </a:cubicBezTo>
                      <a:cubicBezTo>
                        <a:pt x="19390" y="10316"/>
                        <a:pt x="19328" y="10228"/>
                        <a:pt x="19347" y="10155"/>
                      </a:cubicBezTo>
                      <a:cubicBezTo>
                        <a:pt x="19230" y="10021"/>
                        <a:pt x="19127" y="9863"/>
                        <a:pt x="19111" y="9746"/>
                      </a:cubicBezTo>
                      <a:cubicBezTo>
                        <a:pt x="19100" y="9661"/>
                        <a:pt x="19053" y="9525"/>
                        <a:pt x="18993" y="9406"/>
                      </a:cubicBezTo>
                      <a:cubicBezTo>
                        <a:pt x="18949" y="9344"/>
                        <a:pt x="18926" y="9335"/>
                        <a:pt x="18875" y="9270"/>
                      </a:cubicBezTo>
                      <a:cubicBezTo>
                        <a:pt x="18785" y="9155"/>
                        <a:pt x="18829" y="9098"/>
                        <a:pt x="18757" y="8997"/>
                      </a:cubicBezTo>
                      <a:cubicBezTo>
                        <a:pt x="18556" y="8767"/>
                        <a:pt x="18411" y="8505"/>
                        <a:pt x="18403" y="8453"/>
                      </a:cubicBezTo>
                      <a:cubicBezTo>
                        <a:pt x="18402" y="8441"/>
                        <a:pt x="18295" y="8468"/>
                        <a:pt x="18285" y="8453"/>
                      </a:cubicBezTo>
                      <a:cubicBezTo>
                        <a:pt x="17699" y="8366"/>
                        <a:pt x="17148" y="8148"/>
                        <a:pt x="16988" y="7908"/>
                      </a:cubicBezTo>
                      <a:cubicBezTo>
                        <a:pt x="16870" y="7731"/>
                        <a:pt x="17146" y="7311"/>
                        <a:pt x="17460" y="7091"/>
                      </a:cubicBezTo>
                      <a:cubicBezTo>
                        <a:pt x="17099" y="6914"/>
                        <a:pt x="16863" y="6752"/>
                        <a:pt x="16988" y="6751"/>
                      </a:cubicBezTo>
                      <a:cubicBezTo>
                        <a:pt x="17128" y="6749"/>
                        <a:pt x="16939" y="6539"/>
                        <a:pt x="16634" y="6342"/>
                      </a:cubicBezTo>
                      <a:cubicBezTo>
                        <a:pt x="15825" y="5820"/>
                        <a:pt x="14914" y="4883"/>
                        <a:pt x="15100" y="4776"/>
                      </a:cubicBezTo>
                      <a:cubicBezTo>
                        <a:pt x="15189" y="4725"/>
                        <a:pt x="15020" y="4430"/>
                        <a:pt x="14746" y="4163"/>
                      </a:cubicBezTo>
                      <a:lnTo>
                        <a:pt x="14628" y="4095"/>
                      </a:lnTo>
                      <a:cubicBezTo>
                        <a:pt x="14449" y="4108"/>
                        <a:pt x="14186" y="3979"/>
                        <a:pt x="14039" y="3755"/>
                      </a:cubicBezTo>
                      <a:cubicBezTo>
                        <a:pt x="13910" y="3559"/>
                        <a:pt x="13906" y="3424"/>
                        <a:pt x="14039" y="3278"/>
                      </a:cubicBezTo>
                      <a:cubicBezTo>
                        <a:pt x="13825" y="3263"/>
                        <a:pt x="13635" y="3275"/>
                        <a:pt x="13685" y="3142"/>
                      </a:cubicBezTo>
                      <a:cubicBezTo>
                        <a:pt x="13701" y="3097"/>
                        <a:pt x="13688" y="2987"/>
                        <a:pt x="13685" y="2938"/>
                      </a:cubicBezTo>
                      <a:cubicBezTo>
                        <a:pt x="13569" y="2811"/>
                        <a:pt x="13483" y="2717"/>
                        <a:pt x="13449" y="2597"/>
                      </a:cubicBezTo>
                      <a:cubicBezTo>
                        <a:pt x="13446" y="2586"/>
                        <a:pt x="13343" y="2543"/>
                        <a:pt x="13331" y="2529"/>
                      </a:cubicBezTo>
                      <a:cubicBezTo>
                        <a:pt x="13219" y="2569"/>
                        <a:pt x="12994" y="2429"/>
                        <a:pt x="12859" y="2257"/>
                      </a:cubicBezTo>
                      <a:cubicBezTo>
                        <a:pt x="12809" y="2194"/>
                        <a:pt x="12631" y="2124"/>
                        <a:pt x="12505" y="2052"/>
                      </a:cubicBezTo>
                      <a:cubicBezTo>
                        <a:pt x="12244" y="1936"/>
                        <a:pt x="11980" y="1819"/>
                        <a:pt x="11679" y="1712"/>
                      </a:cubicBezTo>
                      <a:cubicBezTo>
                        <a:pt x="11221" y="1586"/>
                        <a:pt x="10586" y="1362"/>
                        <a:pt x="10263" y="1167"/>
                      </a:cubicBezTo>
                      <a:cubicBezTo>
                        <a:pt x="9929" y="965"/>
                        <a:pt x="9458" y="827"/>
                        <a:pt x="9202" y="827"/>
                      </a:cubicBezTo>
                      <a:cubicBezTo>
                        <a:pt x="8927" y="827"/>
                        <a:pt x="8520" y="630"/>
                        <a:pt x="8140" y="418"/>
                      </a:cubicBezTo>
                      <a:cubicBezTo>
                        <a:pt x="7610" y="556"/>
                        <a:pt x="7154" y="352"/>
                        <a:pt x="7078" y="10"/>
                      </a:cubicBezTo>
                      <a:cubicBezTo>
                        <a:pt x="6978" y="39"/>
                        <a:pt x="6872" y="32"/>
                        <a:pt x="6724" y="10"/>
                      </a:cubicBezTo>
                      <a:cubicBezTo>
                        <a:pt x="6620" y="-6"/>
                        <a:pt x="6460" y="1"/>
                        <a:pt x="6370" y="10"/>
                      </a:cubicBezTo>
                      <a:close/>
                    </a:path>
                  </a:pathLst>
                </a:custGeom>
                <a:ln>
                  <a:noFill/>
                </a:ln>
                <a:effectLst/>
              </p:spPr>
            </p:pic>
            <p:pic>
              <p:nvPicPr>
                <p:cNvPr id="490" name="Image" descr="Image"/>
                <p:cNvPicPr>
                  <a:picLocks/>
                </p:cNvPicPr>
                <p:nvPr/>
              </p:nvPicPr>
              <p:blipFill>
                <a:blip r:embed="rId23"/>
                <a:stretch>
                  <a:fillRect/>
                </a:stretch>
              </p:blipFill>
              <p:spPr>
                <a:xfrm>
                  <a:off x="-1" y="0"/>
                  <a:ext cx="90590" cy="150791"/>
                </a:xfrm>
                <a:prstGeom prst="rect">
                  <a:avLst/>
                </a:prstGeom>
                <a:effectLst/>
              </p:spPr>
            </p:pic>
          </p:grpSp>
          <p:grpSp>
            <p:nvGrpSpPr>
              <p:cNvPr id="495" name="Image"/>
              <p:cNvGrpSpPr/>
              <p:nvPr/>
            </p:nvGrpSpPr>
            <p:grpSpPr>
              <a:xfrm rot="17311923">
                <a:off x="187843" y="130799"/>
                <a:ext cx="65983" cy="108726"/>
                <a:chOff x="0" y="0"/>
                <a:chExt cx="65982" cy="108724"/>
              </a:xfrm>
            </p:grpSpPr>
            <p:pic>
              <p:nvPicPr>
                <p:cNvPr id="494" name="Image" descr="Image"/>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a:xfrm>
                  <a:off x="8980" y="9734"/>
                  <a:ext cx="48053" cy="83744"/>
                </a:xfrm>
                <a:custGeom>
                  <a:avLst/>
                  <a:gdLst/>
                  <a:ahLst/>
                  <a:cxnLst>
                    <a:cxn ang="0">
                      <a:pos x="wd2" y="hd2"/>
                    </a:cxn>
                    <a:cxn ang="5400000">
                      <a:pos x="wd2" y="hd2"/>
                    </a:cxn>
                    <a:cxn ang="10800000">
                      <a:pos x="wd2" y="hd2"/>
                    </a:cxn>
                    <a:cxn ang="16200000">
                      <a:pos x="wd2" y="hd2"/>
                    </a:cxn>
                  </a:cxnLst>
                  <a:rect l="0" t="0" r="r" b="b"/>
                  <a:pathLst>
                    <a:path w="21574" h="21591" extrusionOk="0">
                      <a:moveTo>
                        <a:pt x="6415" y="0"/>
                      </a:moveTo>
                      <a:cubicBezTo>
                        <a:pt x="6325" y="9"/>
                        <a:pt x="6268" y="73"/>
                        <a:pt x="6236" y="102"/>
                      </a:cubicBezTo>
                      <a:cubicBezTo>
                        <a:pt x="6204" y="133"/>
                        <a:pt x="6112" y="189"/>
                        <a:pt x="5880" y="205"/>
                      </a:cubicBezTo>
                      <a:cubicBezTo>
                        <a:pt x="5662" y="219"/>
                        <a:pt x="5283" y="210"/>
                        <a:pt x="4989" y="205"/>
                      </a:cubicBezTo>
                      <a:cubicBezTo>
                        <a:pt x="4383" y="193"/>
                        <a:pt x="3861" y="239"/>
                        <a:pt x="3742" y="307"/>
                      </a:cubicBezTo>
                      <a:cubicBezTo>
                        <a:pt x="3623" y="376"/>
                        <a:pt x="3344" y="439"/>
                        <a:pt x="3207" y="409"/>
                      </a:cubicBezTo>
                      <a:cubicBezTo>
                        <a:pt x="3071" y="379"/>
                        <a:pt x="2863" y="448"/>
                        <a:pt x="2673" y="614"/>
                      </a:cubicBezTo>
                      <a:cubicBezTo>
                        <a:pt x="2649" y="635"/>
                        <a:pt x="2516" y="597"/>
                        <a:pt x="2495" y="614"/>
                      </a:cubicBezTo>
                      <a:cubicBezTo>
                        <a:pt x="2473" y="642"/>
                        <a:pt x="2545" y="682"/>
                        <a:pt x="2495" y="716"/>
                      </a:cubicBezTo>
                      <a:cubicBezTo>
                        <a:pt x="2432" y="760"/>
                        <a:pt x="2370" y="803"/>
                        <a:pt x="2316" y="819"/>
                      </a:cubicBezTo>
                      <a:cubicBezTo>
                        <a:pt x="2246" y="821"/>
                        <a:pt x="2047" y="860"/>
                        <a:pt x="1960" y="819"/>
                      </a:cubicBezTo>
                      <a:cubicBezTo>
                        <a:pt x="1866" y="777"/>
                        <a:pt x="1845" y="725"/>
                        <a:pt x="1782" y="716"/>
                      </a:cubicBezTo>
                      <a:cubicBezTo>
                        <a:pt x="1657" y="708"/>
                        <a:pt x="1453" y="819"/>
                        <a:pt x="1247" y="921"/>
                      </a:cubicBezTo>
                      <a:cubicBezTo>
                        <a:pt x="1185" y="980"/>
                        <a:pt x="1207" y="986"/>
                        <a:pt x="1247" y="1023"/>
                      </a:cubicBezTo>
                      <a:cubicBezTo>
                        <a:pt x="1311" y="1083"/>
                        <a:pt x="1203" y="1238"/>
                        <a:pt x="1069" y="1330"/>
                      </a:cubicBezTo>
                      <a:cubicBezTo>
                        <a:pt x="782" y="1529"/>
                        <a:pt x="552" y="1511"/>
                        <a:pt x="0" y="1228"/>
                      </a:cubicBezTo>
                      <a:cubicBezTo>
                        <a:pt x="415" y="1472"/>
                        <a:pt x="689" y="1676"/>
                        <a:pt x="535" y="1842"/>
                      </a:cubicBezTo>
                      <a:cubicBezTo>
                        <a:pt x="410" y="1976"/>
                        <a:pt x="383" y="2419"/>
                        <a:pt x="356" y="2865"/>
                      </a:cubicBezTo>
                      <a:cubicBezTo>
                        <a:pt x="380" y="3042"/>
                        <a:pt x="330" y="3019"/>
                        <a:pt x="356" y="3275"/>
                      </a:cubicBezTo>
                      <a:cubicBezTo>
                        <a:pt x="416" y="3857"/>
                        <a:pt x="616" y="4310"/>
                        <a:pt x="713" y="4707"/>
                      </a:cubicBezTo>
                      <a:cubicBezTo>
                        <a:pt x="729" y="4775"/>
                        <a:pt x="694" y="4846"/>
                        <a:pt x="713" y="4912"/>
                      </a:cubicBezTo>
                      <a:cubicBezTo>
                        <a:pt x="848" y="5006"/>
                        <a:pt x="961" y="5179"/>
                        <a:pt x="891" y="5219"/>
                      </a:cubicBezTo>
                      <a:cubicBezTo>
                        <a:pt x="865" y="5234"/>
                        <a:pt x="861" y="5307"/>
                        <a:pt x="891" y="5423"/>
                      </a:cubicBezTo>
                      <a:cubicBezTo>
                        <a:pt x="1036" y="5808"/>
                        <a:pt x="1140" y="6195"/>
                        <a:pt x="1425" y="6754"/>
                      </a:cubicBezTo>
                      <a:cubicBezTo>
                        <a:pt x="1692" y="7275"/>
                        <a:pt x="2020" y="7730"/>
                        <a:pt x="2316" y="7879"/>
                      </a:cubicBezTo>
                      <a:cubicBezTo>
                        <a:pt x="2966" y="8206"/>
                        <a:pt x="3375" y="8663"/>
                        <a:pt x="3029" y="8903"/>
                      </a:cubicBezTo>
                      <a:cubicBezTo>
                        <a:pt x="2820" y="9047"/>
                        <a:pt x="2810" y="9160"/>
                        <a:pt x="3029" y="9312"/>
                      </a:cubicBezTo>
                      <a:cubicBezTo>
                        <a:pt x="3183" y="9419"/>
                        <a:pt x="3104" y="9474"/>
                        <a:pt x="3029" y="9516"/>
                      </a:cubicBezTo>
                      <a:cubicBezTo>
                        <a:pt x="2992" y="9538"/>
                        <a:pt x="3150" y="9641"/>
                        <a:pt x="3207" y="9721"/>
                      </a:cubicBezTo>
                      <a:cubicBezTo>
                        <a:pt x="3287" y="9789"/>
                        <a:pt x="3328" y="9891"/>
                        <a:pt x="3386" y="9926"/>
                      </a:cubicBezTo>
                      <a:cubicBezTo>
                        <a:pt x="3532" y="10014"/>
                        <a:pt x="3494" y="10070"/>
                        <a:pt x="3564" y="10130"/>
                      </a:cubicBezTo>
                      <a:cubicBezTo>
                        <a:pt x="3767" y="10166"/>
                        <a:pt x="4058" y="10164"/>
                        <a:pt x="4098" y="10233"/>
                      </a:cubicBezTo>
                      <a:cubicBezTo>
                        <a:pt x="4143" y="10309"/>
                        <a:pt x="3901" y="10445"/>
                        <a:pt x="3742" y="10540"/>
                      </a:cubicBezTo>
                      <a:cubicBezTo>
                        <a:pt x="3759" y="10553"/>
                        <a:pt x="3899" y="10525"/>
                        <a:pt x="3920" y="10540"/>
                      </a:cubicBezTo>
                      <a:cubicBezTo>
                        <a:pt x="4016" y="10606"/>
                        <a:pt x="3911" y="10692"/>
                        <a:pt x="3920" y="10744"/>
                      </a:cubicBezTo>
                      <a:cubicBezTo>
                        <a:pt x="4057" y="10774"/>
                        <a:pt x="4134" y="10899"/>
                        <a:pt x="4098" y="11154"/>
                      </a:cubicBezTo>
                      <a:cubicBezTo>
                        <a:pt x="4418" y="11208"/>
                        <a:pt x="4545" y="11364"/>
                        <a:pt x="4455" y="11563"/>
                      </a:cubicBezTo>
                      <a:cubicBezTo>
                        <a:pt x="4437" y="11603"/>
                        <a:pt x="4455" y="11610"/>
                        <a:pt x="4455" y="11665"/>
                      </a:cubicBezTo>
                      <a:cubicBezTo>
                        <a:pt x="4488" y="11683"/>
                        <a:pt x="4415" y="11752"/>
                        <a:pt x="4455" y="11768"/>
                      </a:cubicBezTo>
                      <a:cubicBezTo>
                        <a:pt x="4703" y="11868"/>
                        <a:pt x="4873" y="11914"/>
                        <a:pt x="4811" y="11972"/>
                      </a:cubicBezTo>
                      <a:cubicBezTo>
                        <a:pt x="4749" y="12030"/>
                        <a:pt x="4804" y="12136"/>
                        <a:pt x="4989" y="12177"/>
                      </a:cubicBezTo>
                      <a:lnTo>
                        <a:pt x="5167" y="12177"/>
                      </a:lnTo>
                      <a:cubicBezTo>
                        <a:pt x="5439" y="11970"/>
                        <a:pt x="5618" y="11915"/>
                        <a:pt x="5880" y="11972"/>
                      </a:cubicBezTo>
                      <a:cubicBezTo>
                        <a:pt x="6188" y="12040"/>
                        <a:pt x="6270" y="12030"/>
                        <a:pt x="6058" y="12177"/>
                      </a:cubicBezTo>
                      <a:cubicBezTo>
                        <a:pt x="5912" y="12278"/>
                        <a:pt x="5797" y="12509"/>
                        <a:pt x="5880" y="12586"/>
                      </a:cubicBezTo>
                      <a:cubicBezTo>
                        <a:pt x="5963" y="12664"/>
                        <a:pt x="5908" y="12762"/>
                        <a:pt x="5702" y="12893"/>
                      </a:cubicBezTo>
                      <a:cubicBezTo>
                        <a:pt x="5613" y="12950"/>
                        <a:pt x="5568" y="13037"/>
                        <a:pt x="5524" y="13098"/>
                      </a:cubicBezTo>
                      <a:cubicBezTo>
                        <a:pt x="5545" y="13145"/>
                        <a:pt x="5557" y="13150"/>
                        <a:pt x="5524" y="13200"/>
                      </a:cubicBezTo>
                      <a:cubicBezTo>
                        <a:pt x="5459" y="13298"/>
                        <a:pt x="5629" y="13532"/>
                        <a:pt x="5880" y="13610"/>
                      </a:cubicBezTo>
                      <a:cubicBezTo>
                        <a:pt x="6130" y="13686"/>
                        <a:pt x="6303" y="13776"/>
                        <a:pt x="6236" y="13814"/>
                      </a:cubicBezTo>
                      <a:cubicBezTo>
                        <a:pt x="6169" y="13853"/>
                        <a:pt x="6119" y="13995"/>
                        <a:pt x="6236" y="14121"/>
                      </a:cubicBezTo>
                      <a:cubicBezTo>
                        <a:pt x="6376" y="14271"/>
                        <a:pt x="6381" y="14377"/>
                        <a:pt x="6236" y="14428"/>
                      </a:cubicBezTo>
                      <a:cubicBezTo>
                        <a:pt x="5947" y="14531"/>
                        <a:pt x="5946" y="15041"/>
                        <a:pt x="6236" y="15144"/>
                      </a:cubicBezTo>
                      <a:cubicBezTo>
                        <a:pt x="6360" y="15188"/>
                        <a:pt x="6490" y="15279"/>
                        <a:pt x="6415" y="15349"/>
                      </a:cubicBezTo>
                      <a:cubicBezTo>
                        <a:pt x="6338" y="15420"/>
                        <a:pt x="6363" y="15474"/>
                        <a:pt x="6593" y="15451"/>
                      </a:cubicBezTo>
                      <a:cubicBezTo>
                        <a:pt x="6878" y="15423"/>
                        <a:pt x="7126" y="15479"/>
                        <a:pt x="7127" y="15656"/>
                      </a:cubicBezTo>
                      <a:cubicBezTo>
                        <a:pt x="7129" y="15796"/>
                        <a:pt x="7148" y="16007"/>
                        <a:pt x="7306" y="16168"/>
                      </a:cubicBezTo>
                      <a:cubicBezTo>
                        <a:pt x="7464" y="16328"/>
                        <a:pt x="7521" y="16627"/>
                        <a:pt x="7484" y="16782"/>
                      </a:cubicBezTo>
                      <a:cubicBezTo>
                        <a:pt x="7430" y="17005"/>
                        <a:pt x="7580" y="17078"/>
                        <a:pt x="8018" y="17089"/>
                      </a:cubicBezTo>
                      <a:cubicBezTo>
                        <a:pt x="8932" y="17111"/>
                        <a:pt x="9008" y="17134"/>
                        <a:pt x="8731" y="17293"/>
                      </a:cubicBezTo>
                      <a:cubicBezTo>
                        <a:pt x="8392" y="17488"/>
                        <a:pt x="8396" y="18124"/>
                        <a:pt x="8731" y="18317"/>
                      </a:cubicBezTo>
                      <a:cubicBezTo>
                        <a:pt x="8918" y="18424"/>
                        <a:pt x="8909" y="18603"/>
                        <a:pt x="8731" y="18726"/>
                      </a:cubicBezTo>
                      <a:cubicBezTo>
                        <a:pt x="8449" y="18921"/>
                        <a:pt x="8627" y="19135"/>
                        <a:pt x="9087" y="19135"/>
                      </a:cubicBezTo>
                      <a:cubicBezTo>
                        <a:pt x="9453" y="19135"/>
                        <a:pt x="9926" y="19744"/>
                        <a:pt x="9622" y="19851"/>
                      </a:cubicBezTo>
                      <a:cubicBezTo>
                        <a:pt x="9336" y="19953"/>
                        <a:pt x="10776" y="20714"/>
                        <a:pt x="11760" y="20977"/>
                      </a:cubicBezTo>
                      <a:cubicBezTo>
                        <a:pt x="12212" y="21098"/>
                        <a:pt x="12799" y="21282"/>
                        <a:pt x="13008" y="21386"/>
                      </a:cubicBezTo>
                      <a:cubicBezTo>
                        <a:pt x="13254" y="21510"/>
                        <a:pt x="13518" y="21544"/>
                        <a:pt x="13898" y="21489"/>
                      </a:cubicBezTo>
                      <a:cubicBezTo>
                        <a:pt x="14349" y="21424"/>
                        <a:pt x="14638" y="21488"/>
                        <a:pt x="14789" y="21591"/>
                      </a:cubicBezTo>
                      <a:cubicBezTo>
                        <a:pt x="14802" y="21530"/>
                        <a:pt x="14811" y="21419"/>
                        <a:pt x="14789" y="21386"/>
                      </a:cubicBezTo>
                      <a:cubicBezTo>
                        <a:pt x="14627" y="21143"/>
                        <a:pt x="17403" y="20348"/>
                        <a:pt x="17640" y="20568"/>
                      </a:cubicBezTo>
                      <a:cubicBezTo>
                        <a:pt x="17806" y="20722"/>
                        <a:pt x="18518" y="20571"/>
                        <a:pt x="19422" y="20158"/>
                      </a:cubicBezTo>
                      <a:cubicBezTo>
                        <a:pt x="19464" y="20139"/>
                        <a:pt x="19556" y="20073"/>
                        <a:pt x="19600" y="20056"/>
                      </a:cubicBezTo>
                      <a:cubicBezTo>
                        <a:pt x="19390" y="19914"/>
                        <a:pt x="19441" y="19871"/>
                        <a:pt x="19957" y="19647"/>
                      </a:cubicBezTo>
                      <a:cubicBezTo>
                        <a:pt x="20605" y="19366"/>
                        <a:pt x="20651" y="19199"/>
                        <a:pt x="20669" y="17805"/>
                      </a:cubicBezTo>
                      <a:cubicBezTo>
                        <a:pt x="20680" y="16987"/>
                        <a:pt x="20740" y="16268"/>
                        <a:pt x="20848" y="16168"/>
                      </a:cubicBezTo>
                      <a:cubicBezTo>
                        <a:pt x="20956" y="16067"/>
                        <a:pt x="20941" y="15767"/>
                        <a:pt x="20848" y="15554"/>
                      </a:cubicBezTo>
                      <a:cubicBezTo>
                        <a:pt x="20755" y="15341"/>
                        <a:pt x="20863" y="15100"/>
                        <a:pt x="21026" y="15042"/>
                      </a:cubicBezTo>
                      <a:cubicBezTo>
                        <a:pt x="21231" y="14969"/>
                        <a:pt x="21121" y="14804"/>
                        <a:pt x="20848" y="14428"/>
                      </a:cubicBezTo>
                      <a:cubicBezTo>
                        <a:pt x="20430" y="13854"/>
                        <a:pt x="20729" y="13605"/>
                        <a:pt x="21382" y="13917"/>
                      </a:cubicBezTo>
                      <a:cubicBezTo>
                        <a:pt x="21417" y="13933"/>
                        <a:pt x="21524" y="13904"/>
                        <a:pt x="21560" y="13917"/>
                      </a:cubicBezTo>
                      <a:cubicBezTo>
                        <a:pt x="21595" y="13810"/>
                        <a:pt x="21518" y="13714"/>
                        <a:pt x="21560" y="13610"/>
                      </a:cubicBezTo>
                      <a:cubicBezTo>
                        <a:pt x="21572" y="13582"/>
                        <a:pt x="21556" y="13535"/>
                        <a:pt x="21560" y="13507"/>
                      </a:cubicBezTo>
                      <a:cubicBezTo>
                        <a:pt x="21550" y="13416"/>
                        <a:pt x="21570" y="13370"/>
                        <a:pt x="21560" y="13303"/>
                      </a:cubicBezTo>
                      <a:cubicBezTo>
                        <a:pt x="21538" y="13267"/>
                        <a:pt x="21600" y="13214"/>
                        <a:pt x="21560" y="13200"/>
                      </a:cubicBezTo>
                      <a:cubicBezTo>
                        <a:pt x="21441" y="13158"/>
                        <a:pt x="21310" y="13025"/>
                        <a:pt x="21382" y="12893"/>
                      </a:cubicBezTo>
                      <a:cubicBezTo>
                        <a:pt x="21406" y="12850"/>
                        <a:pt x="21387" y="12851"/>
                        <a:pt x="21382" y="12791"/>
                      </a:cubicBezTo>
                      <a:cubicBezTo>
                        <a:pt x="21369" y="12754"/>
                        <a:pt x="21396" y="12730"/>
                        <a:pt x="21382" y="12689"/>
                      </a:cubicBezTo>
                      <a:cubicBezTo>
                        <a:pt x="21327" y="12515"/>
                        <a:pt x="21208" y="12338"/>
                        <a:pt x="21026" y="12279"/>
                      </a:cubicBezTo>
                      <a:cubicBezTo>
                        <a:pt x="20844" y="12221"/>
                        <a:pt x="20783" y="12135"/>
                        <a:pt x="20848" y="12075"/>
                      </a:cubicBezTo>
                      <a:cubicBezTo>
                        <a:pt x="20934" y="11994"/>
                        <a:pt x="20688" y="11676"/>
                        <a:pt x="20491" y="11358"/>
                      </a:cubicBezTo>
                      <a:cubicBezTo>
                        <a:pt x="20451" y="11306"/>
                        <a:pt x="20534" y="11308"/>
                        <a:pt x="20491" y="11256"/>
                      </a:cubicBezTo>
                      <a:cubicBezTo>
                        <a:pt x="20221" y="10926"/>
                        <a:pt x="19939" y="10530"/>
                        <a:pt x="19779" y="10437"/>
                      </a:cubicBezTo>
                      <a:cubicBezTo>
                        <a:pt x="19584" y="10326"/>
                        <a:pt x="19403" y="10204"/>
                        <a:pt x="19422" y="10130"/>
                      </a:cubicBezTo>
                      <a:cubicBezTo>
                        <a:pt x="19304" y="9997"/>
                        <a:pt x="19260" y="9837"/>
                        <a:pt x="19244" y="9721"/>
                      </a:cubicBezTo>
                      <a:cubicBezTo>
                        <a:pt x="19232" y="9636"/>
                        <a:pt x="19125" y="9533"/>
                        <a:pt x="19066" y="9414"/>
                      </a:cubicBezTo>
                      <a:cubicBezTo>
                        <a:pt x="19021" y="9352"/>
                        <a:pt x="19117" y="9377"/>
                        <a:pt x="19066" y="9312"/>
                      </a:cubicBezTo>
                      <a:cubicBezTo>
                        <a:pt x="18975" y="9197"/>
                        <a:pt x="18960" y="9105"/>
                        <a:pt x="18888" y="9005"/>
                      </a:cubicBezTo>
                      <a:cubicBezTo>
                        <a:pt x="18686" y="8775"/>
                        <a:pt x="18361" y="8545"/>
                        <a:pt x="18353" y="8493"/>
                      </a:cubicBezTo>
                      <a:cubicBezTo>
                        <a:pt x="17764" y="8406"/>
                        <a:pt x="17266" y="8119"/>
                        <a:pt x="17106" y="7879"/>
                      </a:cubicBezTo>
                      <a:cubicBezTo>
                        <a:pt x="16987" y="7702"/>
                        <a:pt x="17325" y="7383"/>
                        <a:pt x="17640" y="7163"/>
                      </a:cubicBezTo>
                      <a:cubicBezTo>
                        <a:pt x="17278" y="6986"/>
                        <a:pt x="16802" y="6755"/>
                        <a:pt x="16928" y="6754"/>
                      </a:cubicBezTo>
                      <a:cubicBezTo>
                        <a:pt x="17068" y="6752"/>
                        <a:pt x="17056" y="6541"/>
                        <a:pt x="16749" y="6344"/>
                      </a:cubicBezTo>
                      <a:cubicBezTo>
                        <a:pt x="15936" y="5822"/>
                        <a:pt x="14959" y="4917"/>
                        <a:pt x="15146" y="4809"/>
                      </a:cubicBezTo>
                      <a:cubicBezTo>
                        <a:pt x="15235" y="4758"/>
                        <a:pt x="15064" y="4463"/>
                        <a:pt x="14789" y="4196"/>
                      </a:cubicBezTo>
                      <a:lnTo>
                        <a:pt x="14611" y="4093"/>
                      </a:lnTo>
                      <a:cubicBezTo>
                        <a:pt x="14431" y="4106"/>
                        <a:pt x="14225" y="4010"/>
                        <a:pt x="14077" y="3786"/>
                      </a:cubicBezTo>
                      <a:cubicBezTo>
                        <a:pt x="13947" y="3591"/>
                        <a:pt x="13944" y="3522"/>
                        <a:pt x="14077" y="3377"/>
                      </a:cubicBezTo>
                      <a:cubicBezTo>
                        <a:pt x="13862" y="3362"/>
                        <a:pt x="13671" y="3305"/>
                        <a:pt x="13720" y="3172"/>
                      </a:cubicBezTo>
                      <a:cubicBezTo>
                        <a:pt x="13737" y="3127"/>
                        <a:pt x="13724" y="3017"/>
                        <a:pt x="13720" y="2968"/>
                      </a:cubicBezTo>
                      <a:cubicBezTo>
                        <a:pt x="13604" y="2841"/>
                        <a:pt x="13577" y="2678"/>
                        <a:pt x="13542" y="2558"/>
                      </a:cubicBezTo>
                      <a:cubicBezTo>
                        <a:pt x="13539" y="2548"/>
                        <a:pt x="13376" y="2572"/>
                        <a:pt x="13364" y="2558"/>
                      </a:cubicBezTo>
                      <a:cubicBezTo>
                        <a:pt x="13251" y="2598"/>
                        <a:pt x="12966" y="2526"/>
                        <a:pt x="12829" y="2354"/>
                      </a:cubicBezTo>
                      <a:cubicBezTo>
                        <a:pt x="12779" y="2291"/>
                        <a:pt x="12778" y="2221"/>
                        <a:pt x="12651" y="2149"/>
                      </a:cubicBezTo>
                      <a:cubicBezTo>
                        <a:pt x="12389" y="2033"/>
                        <a:pt x="12062" y="1847"/>
                        <a:pt x="11760" y="1740"/>
                      </a:cubicBezTo>
                      <a:cubicBezTo>
                        <a:pt x="11300" y="1614"/>
                        <a:pt x="10659" y="1423"/>
                        <a:pt x="10335" y="1228"/>
                      </a:cubicBezTo>
                      <a:cubicBezTo>
                        <a:pt x="9999" y="1026"/>
                        <a:pt x="9523" y="819"/>
                        <a:pt x="9266" y="819"/>
                      </a:cubicBezTo>
                      <a:cubicBezTo>
                        <a:pt x="8990" y="819"/>
                        <a:pt x="8578" y="621"/>
                        <a:pt x="8197" y="409"/>
                      </a:cubicBezTo>
                      <a:cubicBezTo>
                        <a:pt x="7664" y="547"/>
                        <a:pt x="7204" y="342"/>
                        <a:pt x="7127" y="0"/>
                      </a:cubicBezTo>
                      <a:cubicBezTo>
                        <a:pt x="7027" y="29"/>
                        <a:pt x="6920" y="125"/>
                        <a:pt x="6771" y="102"/>
                      </a:cubicBezTo>
                      <a:cubicBezTo>
                        <a:pt x="6667" y="87"/>
                        <a:pt x="6504" y="-9"/>
                        <a:pt x="6415" y="0"/>
                      </a:cubicBezTo>
                      <a:close/>
                    </a:path>
                  </a:pathLst>
                </a:custGeom>
                <a:ln>
                  <a:noFill/>
                </a:ln>
                <a:effectLst/>
              </p:spPr>
            </p:pic>
            <p:pic>
              <p:nvPicPr>
                <p:cNvPr id="493" name="Image" descr="Image"/>
                <p:cNvPicPr>
                  <a:picLocks/>
                </p:cNvPicPr>
                <p:nvPr/>
              </p:nvPicPr>
              <p:blipFill>
                <a:blip r:embed="rId13"/>
                <a:stretch>
                  <a:fillRect/>
                </a:stretch>
              </p:blipFill>
              <p:spPr>
                <a:xfrm>
                  <a:off x="-1" y="-1"/>
                  <a:ext cx="65984" cy="108726"/>
                </a:xfrm>
                <a:prstGeom prst="rect">
                  <a:avLst/>
                </a:prstGeom>
                <a:effectLst/>
              </p:spPr>
            </p:pic>
          </p:grpSp>
          <p:grpSp>
            <p:nvGrpSpPr>
              <p:cNvPr id="498" name="Image"/>
              <p:cNvGrpSpPr/>
              <p:nvPr/>
            </p:nvGrpSpPr>
            <p:grpSpPr>
              <a:xfrm rot="8455173">
                <a:off x="99635" y="31580"/>
                <a:ext cx="90589" cy="150792"/>
                <a:chOff x="0" y="0"/>
                <a:chExt cx="90588" cy="150790"/>
              </a:xfrm>
            </p:grpSpPr>
            <p:pic>
              <p:nvPicPr>
                <p:cNvPr id="497" name="Image" descr="Image"/>
                <p:cNvPicPr>
                  <a:picLocks noChangeAspect="1"/>
                </p:cNvPicPr>
                <p:nvPr/>
              </p:nvPicPr>
              <p:blipFill>
                <a:blip r:embed="rId22" cstate="print">
                  <a:extLst>
                    <a:ext uri="{28A0092B-C50C-407E-A947-70E740481C1C}">
                      <a14:useLocalDpi xmlns:a14="http://schemas.microsoft.com/office/drawing/2010/main"/>
                    </a:ext>
                  </a:extLst>
                </a:blip>
                <a:srcRect/>
                <a:stretch>
                  <a:fillRect/>
                </a:stretch>
              </p:blipFill>
              <p:spPr>
                <a:xfrm>
                  <a:off x="8980" y="9679"/>
                  <a:ext cx="72643" cy="125865"/>
                </a:xfrm>
                <a:custGeom>
                  <a:avLst/>
                  <a:gdLst/>
                  <a:ahLst/>
                  <a:cxnLst>
                    <a:cxn ang="0">
                      <a:pos x="wd2" y="hd2"/>
                    </a:cxn>
                    <a:cxn ang="5400000">
                      <a:pos x="wd2" y="hd2"/>
                    </a:cxn>
                    <a:cxn ang="10800000">
                      <a:pos x="wd2" y="hd2"/>
                    </a:cxn>
                    <a:cxn ang="16200000">
                      <a:pos x="wd2" y="hd2"/>
                    </a:cxn>
                  </a:cxnLst>
                  <a:rect l="0" t="0" r="r" b="b"/>
                  <a:pathLst>
                    <a:path w="21593" h="21594" extrusionOk="0">
                      <a:moveTo>
                        <a:pt x="6370" y="10"/>
                      </a:moveTo>
                      <a:cubicBezTo>
                        <a:pt x="6281" y="19"/>
                        <a:pt x="6284" y="48"/>
                        <a:pt x="6252" y="78"/>
                      </a:cubicBezTo>
                      <a:cubicBezTo>
                        <a:pt x="6220" y="108"/>
                        <a:pt x="6011" y="130"/>
                        <a:pt x="5781" y="146"/>
                      </a:cubicBezTo>
                      <a:cubicBezTo>
                        <a:pt x="5564" y="161"/>
                        <a:pt x="5247" y="151"/>
                        <a:pt x="4955" y="146"/>
                      </a:cubicBezTo>
                      <a:cubicBezTo>
                        <a:pt x="4352" y="134"/>
                        <a:pt x="3776" y="214"/>
                        <a:pt x="3657" y="282"/>
                      </a:cubicBezTo>
                      <a:cubicBezTo>
                        <a:pt x="3538" y="351"/>
                        <a:pt x="3321" y="380"/>
                        <a:pt x="3185" y="350"/>
                      </a:cubicBezTo>
                      <a:cubicBezTo>
                        <a:pt x="3050" y="320"/>
                        <a:pt x="2784" y="456"/>
                        <a:pt x="2595" y="622"/>
                      </a:cubicBezTo>
                      <a:cubicBezTo>
                        <a:pt x="2574" y="650"/>
                        <a:pt x="2527" y="656"/>
                        <a:pt x="2477" y="691"/>
                      </a:cubicBezTo>
                      <a:cubicBezTo>
                        <a:pt x="2415" y="734"/>
                        <a:pt x="2413" y="743"/>
                        <a:pt x="2359" y="759"/>
                      </a:cubicBezTo>
                      <a:cubicBezTo>
                        <a:pt x="2344" y="764"/>
                        <a:pt x="2257" y="824"/>
                        <a:pt x="2241" y="827"/>
                      </a:cubicBezTo>
                      <a:cubicBezTo>
                        <a:pt x="2171" y="829"/>
                        <a:pt x="2092" y="800"/>
                        <a:pt x="2006" y="759"/>
                      </a:cubicBezTo>
                      <a:cubicBezTo>
                        <a:pt x="1912" y="717"/>
                        <a:pt x="1832" y="699"/>
                        <a:pt x="1770" y="691"/>
                      </a:cubicBezTo>
                      <a:cubicBezTo>
                        <a:pt x="1646" y="682"/>
                        <a:pt x="1503" y="793"/>
                        <a:pt x="1298" y="895"/>
                      </a:cubicBezTo>
                      <a:cubicBezTo>
                        <a:pt x="1236" y="954"/>
                        <a:pt x="1139" y="993"/>
                        <a:pt x="1180" y="1031"/>
                      </a:cubicBezTo>
                      <a:cubicBezTo>
                        <a:pt x="1243" y="1090"/>
                        <a:pt x="1195" y="1211"/>
                        <a:pt x="1062" y="1303"/>
                      </a:cubicBezTo>
                      <a:cubicBezTo>
                        <a:pt x="776" y="1502"/>
                        <a:pt x="667" y="1450"/>
                        <a:pt x="118" y="1167"/>
                      </a:cubicBezTo>
                      <a:cubicBezTo>
                        <a:pt x="91" y="1159"/>
                        <a:pt x="28" y="1177"/>
                        <a:pt x="0" y="1167"/>
                      </a:cubicBezTo>
                      <a:cubicBezTo>
                        <a:pt x="574" y="1473"/>
                        <a:pt x="647" y="1660"/>
                        <a:pt x="472" y="1848"/>
                      </a:cubicBezTo>
                      <a:cubicBezTo>
                        <a:pt x="348" y="1982"/>
                        <a:pt x="381" y="2355"/>
                        <a:pt x="354" y="2801"/>
                      </a:cubicBezTo>
                      <a:cubicBezTo>
                        <a:pt x="378" y="2978"/>
                        <a:pt x="328" y="3022"/>
                        <a:pt x="354" y="3278"/>
                      </a:cubicBezTo>
                      <a:cubicBezTo>
                        <a:pt x="413" y="3861"/>
                        <a:pt x="494" y="4242"/>
                        <a:pt x="590" y="4640"/>
                      </a:cubicBezTo>
                      <a:cubicBezTo>
                        <a:pt x="606" y="4707"/>
                        <a:pt x="689" y="4846"/>
                        <a:pt x="708" y="4912"/>
                      </a:cubicBezTo>
                      <a:cubicBezTo>
                        <a:pt x="843" y="5006"/>
                        <a:pt x="895" y="5144"/>
                        <a:pt x="826" y="5184"/>
                      </a:cubicBezTo>
                      <a:cubicBezTo>
                        <a:pt x="800" y="5200"/>
                        <a:pt x="796" y="5273"/>
                        <a:pt x="826" y="5389"/>
                      </a:cubicBezTo>
                      <a:cubicBezTo>
                        <a:pt x="970" y="5774"/>
                        <a:pt x="1131" y="6192"/>
                        <a:pt x="1416" y="6751"/>
                      </a:cubicBezTo>
                      <a:cubicBezTo>
                        <a:pt x="1681" y="7272"/>
                        <a:pt x="2064" y="7691"/>
                        <a:pt x="2359" y="7840"/>
                      </a:cubicBezTo>
                      <a:cubicBezTo>
                        <a:pt x="3006" y="8167"/>
                        <a:pt x="3294" y="8622"/>
                        <a:pt x="2949" y="8861"/>
                      </a:cubicBezTo>
                      <a:cubicBezTo>
                        <a:pt x="2742" y="9006"/>
                        <a:pt x="2731" y="9118"/>
                        <a:pt x="2949" y="9270"/>
                      </a:cubicBezTo>
                      <a:cubicBezTo>
                        <a:pt x="3103" y="9377"/>
                        <a:pt x="3142" y="9499"/>
                        <a:pt x="3067" y="9542"/>
                      </a:cubicBezTo>
                      <a:cubicBezTo>
                        <a:pt x="3030" y="9564"/>
                        <a:pt x="3128" y="9598"/>
                        <a:pt x="3185" y="9678"/>
                      </a:cubicBezTo>
                      <a:cubicBezTo>
                        <a:pt x="3195" y="9686"/>
                        <a:pt x="3175" y="9739"/>
                        <a:pt x="3185" y="9746"/>
                      </a:cubicBezTo>
                      <a:cubicBezTo>
                        <a:pt x="3240" y="9789"/>
                        <a:pt x="3246" y="9848"/>
                        <a:pt x="3303" y="9883"/>
                      </a:cubicBezTo>
                      <a:cubicBezTo>
                        <a:pt x="3449" y="9971"/>
                        <a:pt x="3470" y="10027"/>
                        <a:pt x="3539" y="10087"/>
                      </a:cubicBezTo>
                      <a:cubicBezTo>
                        <a:pt x="3742" y="10123"/>
                        <a:pt x="3971" y="10154"/>
                        <a:pt x="4011" y="10223"/>
                      </a:cubicBezTo>
                      <a:cubicBezTo>
                        <a:pt x="4055" y="10300"/>
                        <a:pt x="3934" y="10400"/>
                        <a:pt x="3775" y="10495"/>
                      </a:cubicBezTo>
                      <a:cubicBezTo>
                        <a:pt x="3792" y="10509"/>
                        <a:pt x="3754" y="10549"/>
                        <a:pt x="3775" y="10564"/>
                      </a:cubicBezTo>
                      <a:cubicBezTo>
                        <a:pt x="3871" y="10630"/>
                        <a:pt x="4002" y="10647"/>
                        <a:pt x="4011" y="10700"/>
                      </a:cubicBezTo>
                      <a:cubicBezTo>
                        <a:pt x="4147" y="10729"/>
                        <a:pt x="4164" y="10854"/>
                        <a:pt x="4129" y="11108"/>
                      </a:cubicBezTo>
                      <a:cubicBezTo>
                        <a:pt x="4125" y="11136"/>
                        <a:pt x="4131" y="11151"/>
                        <a:pt x="4129" y="11176"/>
                      </a:cubicBezTo>
                      <a:cubicBezTo>
                        <a:pt x="4447" y="11231"/>
                        <a:pt x="4455" y="11318"/>
                        <a:pt x="4365" y="11517"/>
                      </a:cubicBezTo>
                      <a:cubicBezTo>
                        <a:pt x="4347" y="11557"/>
                        <a:pt x="4365" y="11598"/>
                        <a:pt x="4365" y="11653"/>
                      </a:cubicBezTo>
                      <a:cubicBezTo>
                        <a:pt x="4398" y="11670"/>
                        <a:pt x="4443" y="11705"/>
                        <a:pt x="4483" y="11721"/>
                      </a:cubicBezTo>
                      <a:cubicBezTo>
                        <a:pt x="4730" y="11821"/>
                        <a:pt x="4899" y="11935"/>
                        <a:pt x="4837" y="11993"/>
                      </a:cubicBezTo>
                      <a:cubicBezTo>
                        <a:pt x="4775" y="12051"/>
                        <a:pt x="4889" y="12157"/>
                        <a:pt x="5073" y="12198"/>
                      </a:cubicBezTo>
                      <a:lnTo>
                        <a:pt x="5191" y="12130"/>
                      </a:lnTo>
                      <a:cubicBezTo>
                        <a:pt x="5461" y="11923"/>
                        <a:pt x="5638" y="11868"/>
                        <a:pt x="5899" y="11925"/>
                      </a:cubicBezTo>
                      <a:cubicBezTo>
                        <a:pt x="6205" y="11993"/>
                        <a:pt x="6228" y="12051"/>
                        <a:pt x="6017" y="12198"/>
                      </a:cubicBezTo>
                      <a:cubicBezTo>
                        <a:pt x="5871" y="12299"/>
                        <a:pt x="5816" y="12460"/>
                        <a:pt x="5899" y="12538"/>
                      </a:cubicBezTo>
                      <a:cubicBezTo>
                        <a:pt x="5981" y="12616"/>
                        <a:pt x="5868" y="12747"/>
                        <a:pt x="5663" y="12879"/>
                      </a:cubicBezTo>
                      <a:cubicBezTo>
                        <a:pt x="5574" y="12935"/>
                        <a:pt x="5588" y="13022"/>
                        <a:pt x="5545" y="13083"/>
                      </a:cubicBezTo>
                      <a:cubicBezTo>
                        <a:pt x="5566" y="13130"/>
                        <a:pt x="5578" y="13169"/>
                        <a:pt x="5545" y="13219"/>
                      </a:cubicBezTo>
                      <a:cubicBezTo>
                        <a:pt x="5480" y="13316"/>
                        <a:pt x="5649" y="13482"/>
                        <a:pt x="5899" y="13559"/>
                      </a:cubicBezTo>
                      <a:cubicBezTo>
                        <a:pt x="6147" y="13636"/>
                        <a:pt x="6201" y="13725"/>
                        <a:pt x="6134" y="13764"/>
                      </a:cubicBezTo>
                      <a:cubicBezTo>
                        <a:pt x="6068" y="13802"/>
                        <a:pt x="6135" y="13909"/>
                        <a:pt x="6252" y="14036"/>
                      </a:cubicBezTo>
                      <a:cubicBezTo>
                        <a:pt x="6392" y="14186"/>
                        <a:pt x="6397" y="14325"/>
                        <a:pt x="6252" y="14377"/>
                      </a:cubicBezTo>
                      <a:cubicBezTo>
                        <a:pt x="5964" y="14479"/>
                        <a:pt x="5964" y="15022"/>
                        <a:pt x="6252" y="15126"/>
                      </a:cubicBezTo>
                      <a:cubicBezTo>
                        <a:pt x="6376" y="15170"/>
                        <a:pt x="6445" y="15260"/>
                        <a:pt x="6370" y="15330"/>
                      </a:cubicBezTo>
                      <a:cubicBezTo>
                        <a:pt x="6294" y="15401"/>
                        <a:pt x="6378" y="15420"/>
                        <a:pt x="6606" y="15398"/>
                      </a:cubicBezTo>
                      <a:cubicBezTo>
                        <a:pt x="6890" y="15370"/>
                        <a:pt x="7077" y="15493"/>
                        <a:pt x="7078" y="15670"/>
                      </a:cubicBezTo>
                      <a:cubicBezTo>
                        <a:pt x="7079" y="15810"/>
                        <a:pt x="7157" y="16055"/>
                        <a:pt x="7314" y="16215"/>
                      </a:cubicBezTo>
                      <a:cubicBezTo>
                        <a:pt x="7471" y="16375"/>
                        <a:pt x="7587" y="16605"/>
                        <a:pt x="7550" y="16760"/>
                      </a:cubicBezTo>
                      <a:cubicBezTo>
                        <a:pt x="7497" y="16983"/>
                        <a:pt x="7586" y="17021"/>
                        <a:pt x="8022" y="17032"/>
                      </a:cubicBezTo>
                      <a:cubicBezTo>
                        <a:pt x="8932" y="17055"/>
                        <a:pt x="9006" y="17077"/>
                        <a:pt x="8730" y="17236"/>
                      </a:cubicBezTo>
                      <a:cubicBezTo>
                        <a:pt x="8393" y="17431"/>
                        <a:pt x="8396" y="18133"/>
                        <a:pt x="8730" y="18326"/>
                      </a:cubicBezTo>
                      <a:cubicBezTo>
                        <a:pt x="8916" y="18433"/>
                        <a:pt x="8907" y="18543"/>
                        <a:pt x="8730" y="18666"/>
                      </a:cubicBezTo>
                      <a:cubicBezTo>
                        <a:pt x="8450" y="18861"/>
                        <a:pt x="8626" y="19075"/>
                        <a:pt x="9084" y="19075"/>
                      </a:cubicBezTo>
                      <a:cubicBezTo>
                        <a:pt x="9447" y="19075"/>
                        <a:pt x="9858" y="19716"/>
                        <a:pt x="9556" y="19824"/>
                      </a:cubicBezTo>
                      <a:cubicBezTo>
                        <a:pt x="9271" y="19925"/>
                        <a:pt x="10700" y="20718"/>
                        <a:pt x="11679" y="20981"/>
                      </a:cubicBezTo>
                      <a:cubicBezTo>
                        <a:pt x="12129" y="21102"/>
                        <a:pt x="12652" y="21285"/>
                        <a:pt x="12859" y="21390"/>
                      </a:cubicBezTo>
                      <a:cubicBezTo>
                        <a:pt x="13104" y="21513"/>
                        <a:pt x="13542" y="21581"/>
                        <a:pt x="13921" y="21526"/>
                      </a:cubicBezTo>
                      <a:cubicBezTo>
                        <a:pt x="14369" y="21461"/>
                        <a:pt x="14595" y="21491"/>
                        <a:pt x="14746" y="21594"/>
                      </a:cubicBezTo>
                      <a:cubicBezTo>
                        <a:pt x="14759" y="21533"/>
                        <a:pt x="14768" y="21423"/>
                        <a:pt x="14746" y="21390"/>
                      </a:cubicBezTo>
                      <a:cubicBezTo>
                        <a:pt x="14585" y="21146"/>
                        <a:pt x="17224" y="20352"/>
                        <a:pt x="17460" y="20573"/>
                      </a:cubicBezTo>
                      <a:cubicBezTo>
                        <a:pt x="17625" y="20727"/>
                        <a:pt x="18448" y="20509"/>
                        <a:pt x="19347" y="20096"/>
                      </a:cubicBezTo>
                      <a:cubicBezTo>
                        <a:pt x="19389" y="20077"/>
                        <a:pt x="19421" y="20044"/>
                        <a:pt x="19465" y="20028"/>
                      </a:cubicBezTo>
                      <a:cubicBezTo>
                        <a:pt x="19256" y="19885"/>
                        <a:pt x="19306" y="19843"/>
                        <a:pt x="19819" y="19619"/>
                      </a:cubicBezTo>
                      <a:cubicBezTo>
                        <a:pt x="20464" y="19338"/>
                        <a:pt x="20509" y="19175"/>
                        <a:pt x="20527" y="17781"/>
                      </a:cubicBezTo>
                      <a:cubicBezTo>
                        <a:pt x="20538" y="16963"/>
                        <a:pt x="20655" y="16247"/>
                        <a:pt x="20763" y="16147"/>
                      </a:cubicBezTo>
                      <a:cubicBezTo>
                        <a:pt x="20870" y="16046"/>
                        <a:pt x="20855" y="15747"/>
                        <a:pt x="20763" y="15534"/>
                      </a:cubicBezTo>
                      <a:cubicBezTo>
                        <a:pt x="20670" y="15321"/>
                        <a:pt x="20718" y="15115"/>
                        <a:pt x="20881" y="15057"/>
                      </a:cubicBezTo>
                      <a:cubicBezTo>
                        <a:pt x="21085" y="14985"/>
                        <a:pt x="21035" y="14821"/>
                        <a:pt x="20763" y="14445"/>
                      </a:cubicBezTo>
                      <a:cubicBezTo>
                        <a:pt x="20347" y="13870"/>
                        <a:pt x="20703" y="13520"/>
                        <a:pt x="21353" y="13832"/>
                      </a:cubicBezTo>
                      <a:cubicBezTo>
                        <a:pt x="21387" y="13848"/>
                        <a:pt x="21435" y="13887"/>
                        <a:pt x="21471" y="13900"/>
                      </a:cubicBezTo>
                      <a:cubicBezTo>
                        <a:pt x="21505" y="13793"/>
                        <a:pt x="21546" y="13663"/>
                        <a:pt x="21589" y="13559"/>
                      </a:cubicBezTo>
                      <a:cubicBezTo>
                        <a:pt x="21600" y="13532"/>
                        <a:pt x="21584" y="13519"/>
                        <a:pt x="21589" y="13491"/>
                      </a:cubicBezTo>
                      <a:cubicBezTo>
                        <a:pt x="21578" y="13400"/>
                        <a:pt x="21480" y="13354"/>
                        <a:pt x="21471" y="13287"/>
                      </a:cubicBezTo>
                      <a:cubicBezTo>
                        <a:pt x="21449" y="13251"/>
                        <a:pt x="21510" y="13233"/>
                        <a:pt x="21471" y="13219"/>
                      </a:cubicBezTo>
                      <a:cubicBezTo>
                        <a:pt x="21352" y="13177"/>
                        <a:pt x="21280" y="13010"/>
                        <a:pt x="21353" y="12879"/>
                      </a:cubicBezTo>
                      <a:cubicBezTo>
                        <a:pt x="21377" y="12835"/>
                        <a:pt x="21357" y="12803"/>
                        <a:pt x="21353" y="12742"/>
                      </a:cubicBezTo>
                      <a:cubicBezTo>
                        <a:pt x="21339" y="12706"/>
                        <a:pt x="21366" y="12716"/>
                        <a:pt x="21353" y="12674"/>
                      </a:cubicBezTo>
                      <a:cubicBezTo>
                        <a:pt x="21298" y="12501"/>
                        <a:pt x="21062" y="12256"/>
                        <a:pt x="20881" y="12198"/>
                      </a:cubicBezTo>
                      <a:cubicBezTo>
                        <a:pt x="20700" y="12139"/>
                        <a:pt x="20580" y="12054"/>
                        <a:pt x="20645" y="11993"/>
                      </a:cubicBezTo>
                      <a:cubicBezTo>
                        <a:pt x="20731" y="11913"/>
                        <a:pt x="20604" y="11630"/>
                        <a:pt x="20409" y="11313"/>
                      </a:cubicBezTo>
                      <a:cubicBezTo>
                        <a:pt x="20369" y="11260"/>
                        <a:pt x="20452" y="11229"/>
                        <a:pt x="20409" y="11176"/>
                      </a:cubicBezTo>
                      <a:cubicBezTo>
                        <a:pt x="20140" y="10846"/>
                        <a:pt x="19743" y="10519"/>
                        <a:pt x="19583" y="10427"/>
                      </a:cubicBezTo>
                      <a:cubicBezTo>
                        <a:pt x="19390" y="10316"/>
                        <a:pt x="19328" y="10228"/>
                        <a:pt x="19347" y="10155"/>
                      </a:cubicBezTo>
                      <a:cubicBezTo>
                        <a:pt x="19230" y="10021"/>
                        <a:pt x="19127" y="9863"/>
                        <a:pt x="19111" y="9746"/>
                      </a:cubicBezTo>
                      <a:cubicBezTo>
                        <a:pt x="19100" y="9661"/>
                        <a:pt x="19053" y="9525"/>
                        <a:pt x="18993" y="9406"/>
                      </a:cubicBezTo>
                      <a:cubicBezTo>
                        <a:pt x="18949" y="9344"/>
                        <a:pt x="18926" y="9335"/>
                        <a:pt x="18875" y="9270"/>
                      </a:cubicBezTo>
                      <a:cubicBezTo>
                        <a:pt x="18785" y="9155"/>
                        <a:pt x="18829" y="9098"/>
                        <a:pt x="18757" y="8997"/>
                      </a:cubicBezTo>
                      <a:cubicBezTo>
                        <a:pt x="18556" y="8767"/>
                        <a:pt x="18411" y="8505"/>
                        <a:pt x="18403" y="8453"/>
                      </a:cubicBezTo>
                      <a:cubicBezTo>
                        <a:pt x="18402" y="8441"/>
                        <a:pt x="18295" y="8468"/>
                        <a:pt x="18285" y="8453"/>
                      </a:cubicBezTo>
                      <a:cubicBezTo>
                        <a:pt x="17699" y="8366"/>
                        <a:pt x="17148" y="8148"/>
                        <a:pt x="16988" y="7908"/>
                      </a:cubicBezTo>
                      <a:cubicBezTo>
                        <a:pt x="16870" y="7731"/>
                        <a:pt x="17146" y="7311"/>
                        <a:pt x="17460" y="7091"/>
                      </a:cubicBezTo>
                      <a:cubicBezTo>
                        <a:pt x="17099" y="6914"/>
                        <a:pt x="16863" y="6752"/>
                        <a:pt x="16988" y="6751"/>
                      </a:cubicBezTo>
                      <a:cubicBezTo>
                        <a:pt x="17128" y="6749"/>
                        <a:pt x="16939" y="6539"/>
                        <a:pt x="16634" y="6342"/>
                      </a:cubicBezTo>
                      <a:cubicBezTo>
                        <a:pt x="15825" y="5820"/>
                        <a:pt x="14914" y="4883"/>
                        <a:pt x="15100" y="4776"/>
                      </a:cubicBezTo>
                      <a:cubicBezTo>
                        <a:pt x="15189" y="4725"/>
                        <a:pt x="15020" y="4430"/>
                        <a:pt x="14746" y="4163"/>
                      </a:cubicBezTo>
                      <a:lnTo>
                        <a:pt x="14628" y="4095"/>
                      </a:lnTo>
                      <a:cubicBezTo>
                        <a:pt x="14449" y="4108"/>
                        <a:pt x="14186" y="3979"/>
                        <a:pt x="14039" y="3755"/>
                      </a:cubicBezTo>
                      <a:cubicBezTo>
                        <a:pt x="13910" y="3559"/>
                        <a:pt x="13906" y="3424"/>
                        <a:pt x="14039" y="3278"/>
                      </a:cubicBezTo>
                      <a:cubicBezTo>
                        <a:pt x="13825" y="3263"/>
                        <a:pt x="13635" y="3275"/>
                        <a:pt x="13685" y="3142"/>
                      </a:cubicBezTo>
                      <a:cubicBezTo>
                        <a:pt x="13701" y="3097"/>
                        <a:pt x="13688" y="2987"/>
                        <a:pt x="13685" y="2938"/>
                      </a:cubicBezTo>
                      <a:cubicBezTo>
                        <a:pt x="13569" y="2811"/>
                        <a:pt x="13483" y="2717"/>
                        <a:pt x="13449" y="2597"/>
                      </a:cubicBezTo>
                      <a:cubicBezTo>
                        <a:pt x="13446" y="2586"/>
                        <a:pt x="13343" y="2543"/>
                        <a:pt x="13331" y="2529"/>
                      </a:cubicBezTo>
                      <a:cubicBezTo>
                        <a:pt x="13219" y="2569"/>
                        <a:pt x="12994" y="2429"/>
                        <a:pt x="12859" y="2257"/>
                      </a:cubicBezTo>
                      <a:cubicBezTo>
                        <a:pt x="12809" y="2194"/>
                        <a:pt x="12631" y="2124"/>
                        <a:pt x="12505" y="2052"/>
                      </a:cubicBezTo>
                      <a:cubicBezTo>
                        <a:pt x="12244" y="1936"/>
                        <a:pt x="11980" y="1819"/>
                        <a:pt x="11679" y="1712"/>
                      </a:cubicBezTo>
                      <a:cubicBezTo>
                        <a:pt x="11221" y="1586"/>
                        <a:pt x="10586" y="1362"/>
                        <a:pt x="10263" y="1167"/>
                      </a:cubicBezTo>
                      <a:cubicBezTo>
                        <a:pt x="9929" y="965"/>
                        <a:pt x="9458" y="827"/>
                        <a:pt x="9202" y="827"/>
                      </a:cubicBezTo>
                      <a:cubicBezTo>
                        <a:pt x="8927" y="827"/>
                        <a:pt x="8520" y="630"/>
                        <a:pt x="8140" y="418"/>
                      </a:cubicBezTo>
                      <a:cubicBezTo>
                        <a:pt x="7610" y="556"/>
                        <a:pt x="7154" y="352"/>
                        <a:pt x="7078" y="10"/>
                      </a:cubicBezTo>
                      <a:cubicBezTo>
                        <a:pt x="6978" y="39"/>
                        <a:pt x="6872" y="32"/>
                        <a:pt x="6724" y="10"/>
                      </a:cubicBezTo>
                      <a:cubicBezTo>
                        <a:pt x="6620" y="-6"/>
                        <a:pt x="6460" y="1"/>
                        <a:pt x="6370" y="10"/>
                      </a:cubicBezTo>
                      <a:close/>
                    </a:path>
                  </a:pathLst>
                </a:custGeom>
                <a:ln>
                  <a:noFill/>
                </a:ln>
                <a:effectLst/>
              </p:spPr>
            </p:pic>
            <p:pic>
              <p:nvPicPr>
                <p:cNvPr id="496" name="Image" descr="Image"/>
                <p:cNvPicPr>
                  <a:picLocks/>
                </p:cNvPicPr>
                <p:nvPr/>
              </p:nvPicPr>
              <p:blipFill>
                <a:blip r:embed="rId23"/>
                <a:stretch>
                  <a:fillRect/>
                </a:stretch>
              </p:blipFill>
              <p:spPr>
                <a:xfrm>
                  <a:off x="-1" y="0"/>
                  <a:ext cx="90590" cy="150791"/>
                </a:xfrm>
                <a:prstGeom prst="rect">
                  <a:avLst/>
                </a:prstGeom>
                <a:effectLst/>
              </p:spPr>
            </p:pic>
          </p:grpSp>
          <p:grpSp>
            <p:nvGrpSpPr>
              <p:cNvPr id="501" name="Image"/>
              <p:cNvGrpSpPr/>
              <p:nvPr/>
            </p:nvGrpSpPr>
            <p:grpSpPr>
              <a:xfrm rot="8800546">
                <a:off x="215650" y="2234"/>
                <a:ext cx="98130" cy="164282"/>
                <a:chOff x="0" y="0"/>
                <a:chExt cx="98129" cy="164281"/>
              </a:xfrm>
            </p:grpSpPr>
            <p:pic>
              <p:nvPicPr>
                <p:cNvPr id="500" name="Image" descr="Image"/>
                <p:cNvPicPr>
                  <a:picLocks noChangeAspect="1"/>
                </p:cNvPicPr>
                <p:nvPr/>
              </p:nvPicPr>
              <p:blipFill>
                <a:blip r:embed="rId24" cstate="print">
                  <a:extLst>
                    <a:ext uri="{28A0092B-C50C-407E-A947-70E740481C1C}">
                      <a14:useLocalDpi xmlns:a14="http://schemas.microsoft.com/office/drawing/2010/main"/>
                    </a:ext>
                  </a:extLst>
                </a:blip>
                <a:srcRect/>
                <a:stretch>
                  <a:fillRect/>
                </a:stretch>
              </p:blipFill>
              <p:spPr>
                <a:xfrm>
                  <a:off x="8980" y="9673"/>
                  <a:ext cx="80185" cy="139365"/>
                </a:xfrm>
                <a:custGeom>
                  <a:avLst/>
                  <a:gdLst/>
                  <a:ahLst/>
                  <a:cxnLst>
                    <a:cxn ang="0">
                      <a:pos x="wd2" y="hd2"/>
                    </a:cxn>
                    <a:cxn ang="5400000">
                      <a:pos x="wd2" y="hd2"/>
                    </a:cxn>
                    <a:cxn ang="10800000">
                      <a:pos x="wd2" y="hd2"/>
                    </a:cxn>
                    <a:cxn ang="16200000">
                      <a:pos x="wd2" y="hd2"/>
                    </a:cxn>
                  </a:cxnLst>
                  <a:rect l="0" t="0" r="r" b="b"/>
                  <a:pathLst>
                    <a:path w="21593" h="21594" extrusionOk="0">
                      <a:moveTo>
                        <a:pt x="6412" y="10"/>
                      </a:moveTo>
                      <a:cubicBezTo>
                        <a:pt x="6323" y="19"/>
                        <a:pt x="6231" y="42"/>
                        <a:pt x="6199" y="71"/>
                      </a:cubicBezTo>
                      <a:cubicBezTo>
                        <a:pt x="6166" y="102"/>
                        <a:pt x="6003" y="117"/>
                        <a:pt x="5771" y="133"/>
                      </a:cubicBezTo>
                      <a:cubicBezTo>
                        <a:pt x="5553" y="147"/>
                        <a:pt x="5317" y="138"/>
                        <a:pt x="5023" y="133"/>
                      </a:cubicBezTo>
                      <a:cubicBezTo>
                        <a:pt x="4417" y="121"/>
                        <a:pt x="3753" y="187"/>
                        <a:pt x="3634" y="256"/>
                      </a:cubicBezTo>
                      <a:cubicBezTo>
                        <a:pt x="3514" y="324"/>
                        <a:pt x="3342" y="347"/>
                        <a:pt x="3206" y="317"/>
                      </a:cubicBezTo>
                      <a:cubicBezTo>
                        <a:pt x="3070" y="287"/>
                        <a:pt x="2755" y="396"/>
                        <a:pt x="2565" y="563"/>
                      </a:cubicBezTo>
                      <a:cubicBezTo>
                        <a:pt x="2542" y="584"/>
                        <a:pt x="2586" y="607"/>
                        <a:pt x="2565" y="625"/>
                      </a:cubicBezTo>
                      <a:cubicBezTo>
                        <a:pt x="2544" y="653"/>
                        <a:pt x="2508" y="651"/>
                        <a:pt x="2458" y="686"/>
                      </a:cubicBezTo>
                      <a:cubicBezTo>
                        <a:pt x="2395" y="730"/>
                        <a:pt x="2298" y="732"/>
                        <a:pt x="2244" y="748"/>
                      </a:cubicBezTo>
                      <a:cubicBezTo>
                        <a:pt x="2228" y="753"/>
                        <a:pt x="2260" y="806"/>
                        <a:pt x="2244" y="809"/>
                      </a:cubicBezTo>
                      <a:cubicBezTo>
                        <a:pt x="2174" y="811"/>
                        <a:pt x="2011" y="789"/>
                        <a:pt x="1924" y="748"/>
                      </a:cubicBezTo>
                      <a:cubicBezTo>
                        <a:pt x="1830" y="706"/>
                        <a:pt x="1773" y="695"/>
                        <a:pt x="1710" y="686"/>
                      </a:cubicBezTo>
                      <a:cubicBezTo>
                        <a:pt x="1586" y="678"/>
                        <a:pt x="1489" y="707"/>
                        <a:pt x="1282" y="809"/>
                      </a:cubicBezTo>
                      <a:cubicBezTo>
                        <a:pt x="1220" y="868"/>
                        <a:pt x="1135" y="956"/>
                        <a:pt x="1176" y="994"/>
                      </a:cubicBezTo>
                      <a:cubicBezTo>
                        <a:pt x="1239" y="1053"/>
                        <a:pt x="1203" y="1147"/>
                        <a:pt x="1069" y="1240"/>
                      </a:cubicBezTo>
                      <a:cubicBezTo>
                        <a:pt x="782" y="1439"/>
                        <a:pt x="552" y="1400"/>
                        <a:pt x="0" y="1117"/>
                      </a:cubicBezTo>
                      <a:cubicBezTo>
                        <a:pt x="577" y="1423"/>
                        <a:pt x="710" y="1604"/>
                        <a:pt x="534" y="1793"/>
                      </a:cubicBezTo>
                      <a:cubicBezTo>
                        <a:pt x="410" y="1927"/>
                        <a:pt x="348" y="2330"/>
                        <a:pt x="321" y="2777"/>
                      </a:cubicBezTo>
                      <a:cubicBezTo>
                        <a:pt x="345" y="2954"/>
                        <a:pt x="295" y="3013"/>
                        <a:pt x="321" y="3269"/>
                      </a:cubicBezTo>
                      <a:cubicBezTo>
                        <a:pt x="380" y="3853"/>
                        <a:pt x="544" y="4223"/>
                        <a:pt x="641" y="4622"/>
                      </a:cubicBezTo>
                      <a:cubicBezTo>
                        <a:pt x="658" y="4689"/>
                        <a:pt x="623" y="4801"/>
                        <a:pt x="641" y="4868"/>
                      </a:cubicBezTo>
                      <a:cubicBezTo>
                        <a:pt x="660" y="4883"/>
                        <a:pt x="617" y="4912"/>
                        <a:pt x="641" y="4929"/>
                      </a:cubicBezTo>
                      <a:cubicBezTo>
                        <a:pt x="777" y="5023"/>
                        <a:pt x="818" y="5135"/>
                        <a:pt x="748" y="5175"/>
                      </a:cubicBezTo>
                      <a:cubicBezTo>
                        <a:pt x="722" y="5190"/>
                        <a:pt x="826" y="5305"/>
                        <a:pt x="855" y="5421"/>
                      </a:cubicBezTo>
                      <a:cubicBezTo>
                        <a:pt x="1000" y="5807"/>
                        <a:pt x="1104" y="6153"/>
                        <a:pt x="1389" y="6713"/>
                      </a:cubicBezTo>
                      <a:cubicBezTo>
                        <a:pt x="1656" y="7235"/>
                        <a:pt x="2055" y="7732"/>
                        <a:pt x="2351" y="7881"/>
                      </a:cubicBezTo>
                      <a:cubicBezTo>
                        <a:pt x="3001" y="8208"/>
                        <a:pt x="3232" y="8625"/>
                        <a:pt x="2886" y="8865"/>
                      </a:cubicBezTo>
                      <a:cubicBezTo>
                        <a:pt x="2677" y="9010"/>
                        <a:pt x="2667" y="9143"/>
                        <a:pt x="2886" y="9295"/>
                      </a:cubicBezTo>
                      <a:cubicBezTo>
                        <a:pt x="3040" y="9402"/>
                        <a:pt x="3174" y="9498"/>
                        <a:pt x="3099" y="9541"/>
                      </a:cubicBezTo>
                      <a:cubicBezTo>
                        <a:pt x="3062" y="9563"/>
                        <a:pt x="3042" y="9645"/>
                        <a:pt x="3099" y="9726"/>
                      </a:cubicBezTo>
                      <a:cubicBezTo>
                        <a:pt x="3154" y="9768"/>
                        <a:pt x="3255" y="9814"/>
                        <a:pt x="3313" y="9849"/>
                      </a:cubicBezTo>
                      <a:cubicBezTo>
                        <a:pt x="3460" y="9937"/>
                        <a:pt x="3458" y="9973"/>
                        <a:pt x="3527" y="10033"/>
                      </a:cubicBezTo>
                      <a:cubicBezTo>
                        <a:pt x="3731" y="10069"/>
                        <a:pt x="3914" y="10149"/>
                        <a:pt x="3954" y="10218"/>
                      </a:cubicBezTo>
                      <a:cubicBezTo>
                        <a:pt x="3999" y="10294"/>
                        <a:pt x="3900" y="10430"/>
                        <a:pt x="3741" y="10525"/>
                      </a:cubicBezTo>
                      <a:cubicBezTo>
                        <a:pt x="3758" y="10539"/>
                        <a:pt x="3826" y="10511"/>
                        <a:pt x="3847" y="10525"/>
                      </a:cubicBezTo>
                      <a:cubicBezTo>
                        <a:pt x="3943" y="10592"/>
                        <a:pt x="3945" y="10657"/>
                        <a:pt x="3954" y="10710"/>
                      </a:cubicBezTo>
                      <a:cubicBezTo>
                        <a:pt x="4091" y="10739"/>
                        <a:pt x="4097" y="10824"/>
                        <a:pt x="4061" y="11079"/>
                      </a:cubicBezTo>
                      <a:cubicBezTo>
                        <a:pt x="4057" y="11106"/>
                        <a:pt x="4063" y="11115"/>
                        <a:pt x="4061" y="11140"/>
                      </a:cubicBezTo>
                      <a:cubicBezTo>
                        <a:pt x="4381" y="11195"/>
                        <a:pt x="4472" y="11310"/>
                        <a:pt x="4382" y="11509"/>
                      </a:cubicBezTo>
                      <a:cubicBezTo>
                        <a:pt x="4364" y="11549"/>
                        <a:pt x="4382" y="11577"/>
                        <a:pt x="4382" y="11632"/>
                      </a:cubicBezTo>
                      <a:cubicBezTo>
                        <a:pt x="4415" y="11649"/>
                        <a:pt x="4449" y="11677"/>
                        <a:pt x="4489" y="11694"/>
                      </a:cubicBezTo>
                      <a:cubicBezTo>
                        <a:pt x="4737" y="11794"/>
                        <a:pt x="4872" y="11943"/>
                        <a:pt x="4809" y="12001"/>
                      </a:cubicBezTo>
                      <a:cubicBezTo>
                        <a:pt x="4747" y="12059"/>
                        <a:pt x="4838" y="12145"/>
                        <a:pt x="5023" y="12185"/>
                      </a:cubicBezTo>
                      <a:lnTo>
                        <a:pt x="5130" y="12124"/>
                      </a:lnTo>
                      <a:cubicBezTo>
                        <a:pt x="5402" y="11916"/>
                        <a:pt x="5616" y="11882"/>
                        <a:pt x="5878" y="11939"/>
                      </a:cubicBezTo>
                      <a:cubicBezTo>
                        <a:pt x="6186" y="12008"/>
                        <a:pt x="6197" y="12038"/>
                        <a:pt x="5985" y="12185"/>
                      </a:cubicBezTo>
                      <a:cubicBezTo>
                        <a:pt x="5839" y="12287"/>
                        <a:pt x="5795" y="12415"/>
                        <a:pt x="5878" y="12493"/>
                      </a:cubicBezTo>
                      <a:cubicBezTo>
                        <a:pt x="5961" y="12571"/>
                        <a:pt x="5871" y="12792"/>
                        <a:pt x="5664" y="12923"/>
                      </a:cubicBezTo>
                      <a:cubicBezTo>
                        <a:pt x="5575" y="12980"/>
                        <a:pt x="5601" y="13047"/>
                        <a:pt x="5557" y="13108"/>
                      </a:cubicBezTo>
                      <a:cubicBezTo>
                        <a:pt x="5579" y="13155"/>
                        <a:pt x="5484" y="13180"/>
                        <a:pt x="5451" y="13231"/>
                      </a:cubicBezTo>
                      <a:cubicBezTo>
                        <a:pt x="5386" y="13329"/>
                        <a:pt x="5627" y="13461"/>
                        <a:pt x="5878" y="13538"/>
                      </a:cubicBezTo>
                      <a:cubicBezTo>
                        <a:pt x="6128" y="13615"/>
                        <a:pt x="6266" y="13746"/>
                        <a:pt x="6199" y="13784"/>
                      </a:cubicBezTo>
                      <a:cubicBezTo>
                        <a:pt x="6132" y="13823"/>
                        <a:pt x="6188" y="13903"/>
                        <a:pt x="6306" y="14030"/>
                      </a:cubicBezTo>
                      <a:cubicBezTo>
                        <a:pt x="6445" y="14181"/>
                        <a:pt x="6344" y="14286"/>
                        <a:pt x="6199" y="14338"/>
                      </a:cubicBezTo>
                      <a:cubicBezTo>
                        <a:pt x="5909" y="14441"/>
                        <a:pt x="5908" y="15034"/>
                        <a:pt x="6199" y="15137"/>
                      </a:cubicBezTo>
                      <a:cubicBezTo>
                        <a:pt x="6323" y="15181"/>
                        <a:pt x="6381" y="15252"/>
                        <a:pt x="6306" y="15322"/>
                      </a:cubicBezTo>
                      <a:cubicBezTo>
                        <a:pt x="6229" y="15393"/>
                        <a:pt x="6397" y="15467"/>
                        <a:pt x="6626" y="15445"/>
                      </a:cubicBezTo>
                      <a:cubicBezTo>
                        <a:pt x="6911" y="15417"/>
                        <a:pt x="7052" y="15452"/>
                        <a:pt x="7054" y="15629"/>
                      </a:cubicBezTo>
                      <a:cubicBezTo>
                        <a:pt x="7055" y="15769"/>
                        <a:pt x="7109" y="16022"/>
                        <a:pt x="7267" y="16183"/>
                      </a:cubicBezTo>
                      <a:cubicBezTo>
                        <a:pt x="7425" y="16343"/>
                        <a:pt x="7518" y="16581"/>
                        <a:pt x="7481" y="16736"/>
                      </a:cubicBezTo>
                      <a:cubicBezTo>
                        <a:pt x="7427" y="16959"/>
                        <a:pt x="7577" y="17033"/>
                        <a:pt x="8016" y="17043"/>
                      </a:cubicBezTo>
                      <a:cubicBezTo>
                        <a:pt x="8930" y="17066"/>
                        <a:pt x="9041" y="17130"/>
                        <a:pt x="8764" y="17289"/>
                      </a:cubicBezTo>
                      <a:cubicBezTo>
                        <a:pt x="8425" y="17485"/>
                        <a:pt x="8428" y="18141"/>
                        <a:pt x="8764" y="18335"/>
                      </a:cubicBezTo>
                      <a:cubicBezTo>
                        <a:pt x="8951" y="18443"/>
                        <a:pt x="8942" y="18519"/>
                        <a:pt x="8764" y="18642"/>
                      </a:cubicBezTo>
                      <a:cubicBezTo>
                        <a:pt x="8482" y="18838"/>
                        <a:pt x="8624" y="19073"/>
                        <a:pt x="9084" y="19073"/>
                      </a:cubicBezTo>
                      <a:cubicBezTo>
                        <a:pt x="9450" y="19073"/>
                        <a:pt x="9816" y="19764"/>
                        <a:pt x="9512" y="19872"/>
                      </a:cubicBezTo>
                      <a:cubicBezTo>
                        <a:pt x="9225" y="19974"/>
                        <a:pt x="10772" y="20716"/>
                        <a:pt x="11756" y="20979"/>
                      </a:cubicBezTo>
                      <a:cubicBezTo>
                        <a:pt x="12208" y="21100"/>
                        <a:pt x="12723" y="21305"/>
                        <a:pt x="12932" y="21410"/>
                      </a:cubicBezTo>
                      <a:cubicBezTo>
                        <a:pt x="13179" y="21533"/>
                        <a:pt x="13513" y="21588"/>
                        <a:pt x="13894" y="21533"/>
                      </a:cubicBezTo>
                      <a:cubicBezTo>
                        <a:pt x="14344" y="21467"/>
                        <a:pt x="14597" y="21491"/>
                        <a:pt x="14749" y="21594"/>
                      </a:cubicBezTo>
                      <a:cubicBezTo>
                        <a:pt x="14761" y="21533"/>
                        <a:pt x="14877" y="21442"/>
                        <a:pt x="14856" y="21410"/>
                      </a:cubicBezTo>
                      <a:cubicBezTo>
                        <a:pt x="14693" y="21166"/>
                        <a:pt x="17290" y="20328"/>
                        <a:pt x="17527" y="20549"/>
                      </a:cubicBezTo>
                      <a:cubicBezTo>
                        <a:pt x="17693" y="20703"/>
                        <a:pt x="18440" y="20532"/>
                        <a:pt x="19344" y="20118"/>
                      </a:cubicBezTo>
                      <a:cubicBezTo>
                        <a:pt x="19386" y="20099"/>
                        <a:pt x="19514" y="20073"/>
                        <a:pt x="19558" y="20057"/>
                      </a:cubicBezTo>
                      <a:cubicBezTo>
                        <a:pt x="19348" y="19914"/>
                        <a:pt x="19363" y="19850"/>
                        <a:pt x="19879" y="19626"/>
                      </a:cubicBezTo>
                      <a:cubicBezTo>
                        <a:pt x="20527" y="19344"/>
                        <a:pt x="20609" y="19179"/>
                        <a:pt x="20627" y="17781"/>
                      </a:cubicBezTo>
                      <a:cubicBezTo>
                        <a:pt x="20637" y="16962"/>
                        <a:pt x="20732" y="16222"/>
                        <a:pt x="20840" y="16121"/>
                      </a:cubicBezTo>
                      <a:cubicBezTo>
                        <a:pt x="20949" y="16020"/>
                        <a:pt x="20934" y="15781"/>
                        <a:pt x="20840" y="15568"/>
                      </a:cubicBezTo>
                      <a:cubicBezTo>
                        <a:pt x="20747" y="15354"/>
                        <a:pt x="20784" y="15134"/>
                        <a:pt x="20947" y="15076"/>
                      </a:cubicBezTo>
                      <a:cubicBezTo>
                        <a:pt x="21153" y="15003"/>
                        <a:pt x="21114" y="14776"/>
                        <a:pt x="20840" y="14399"/>
                      </a:cubicBezTo>
                      <a:cubicBezTo>
                        <a:pt x="20423" y="13824"/>
                        <a:pt x="20721" y="13534"/>
                        <a:pt x="21375" y="13846"/>
                      </a:cubicBezTo>
                      <a:cubicBezTo>
                        <a:pt x="21409" y="13862"/>
                        <a:pt x="21446" y="13895"/>
                        <a:pt x="21482" y="13907"/>
                      </a:cubicBezTo>
                      <a:cubicBezTo>
                        <a:pt x="21516" y="13800"/>
                        <a:pt x="21546" y="13704"/>
                        <a:pt x="21589" y="13600"/>
                      </a:cubicBezTo>
                      <a:cubicBezTo>
                        <a:pt x="21600" y="13572"/>
                        <a:pt x="21584" y="13504"/>
                        <a:pt x="21589" y="13477"/>
                      </a:cubicBezTo>
                      <a:cubicBezTo>
                        <a:pt x="21578" y="13385"/>
                        <a:pt x="21598" y="13360"/>
                        <a:pt x="21589" y="13292"/>
                      </a:cubicBezTo>
                      <a:cubicBezTo>
                        <a:pt x="21567" y="13256"/>
                        <a:pt x="21521" y="13245"/>
                        <a:pt x="21482" y="13231"/>
                      </a:cubicBezTo>
                      <a:cubicBezTo>
                        <a:pt x="21362" y="13188"/>
                        <a:pt x="21302" y="13055"/>
                        <a:pt x="21375" y="12923"/>
                      </a:cubicBezTo>
                      <a:cubicBezTo>
                        <a:pt x="21399" y="12880"/>
                        <a:pt x="21486" y="12799"/>
                        <a:pt x="21482" y="12739"/>
                      </a:cubicBezTo>
                      <a:cubicBezTo>
                        <a:pt x="21468" y="12702"/>
                        <a:pt x="21388" y="12719"/>
                        <a:pt x="21375" y="12677"/>
                      </a:cubicBezTo>
                      <a:cubicBezTo>
                        <a:pt x="21320" y="12504"/>
                        <a:pt x="21129" y="12306"/>
                        <a:pt x="20947" y="12247"/>
                      </a:cubicBezTo>
                      <a:cubicBezTo>
                        <a:pt x="20765" y="12188"/>
                        <a:pt x="20669" y="12062"/>
                        <a:pt x="20734" y="12001"/>
                      </a:cubicBezTo>
                      <a:cubicBezTo>
                        <a:pt x="20820" y="11920"/>
                        <a:pt x="20716" y="11643"/>
                        <a:pt x="20520" y="11325"/>
                      </a:cubicBezTo>
                      <a:cubicBezTo>
                        <a:pt x="20479" y="11272"/>
                        <a:pt x="20456" y="11254"/>
                        <a:pt x="20413" y="11202"/>
                      </a:cubicBezTo>
                      <a:cubicBezTo>
                        <a:pt x="20143" y="10871"/>
                        <a:pt x="19825" y="10556"/>
                        <a:pt x="19665" y="10464"/>
                      </a:cubicBezTo>
                      <a:cubicBezTo>
                        <a:pt x="19470" y="10352"/>
                        <a:pt x="19432" y="10230"/>
                        <a:pt x="19451" y="10156"/>
                      </a:cubicBezTo>
                      <a:cubicBezTo>
                        <a:pt x="19333" y="10022"/>
                        <a:pt x="19254" y="9842"/>
                        <a:pt x="19237" y="9726"/>
                      </a:cubicBezTo>
                      <a:cubicBezTo>
                        <a:pt x="19226" y="9640"/>
                        <a:pt x="19083" y="9537"/>
                        <a:pt x="19024" y="9418"/>
                      </a:cubicBezTo>
                      <a:cubicBezTo>
                        <a:pt x="18979" y="9356"/>
                        <a:pt x="18968" y="9299"/>
                        <a:pt x="18917" y="9234"/>
                      </a:cubicBezTo>
                      <a:cubicBezTo>
                        <a:pt x="18826" y="9118"/>
                        <a:pt x="18882" y="9088"/>
                        <a:pt x="18810" y="8988"/>
                      </a:cubicBezTo>
                      <a:cubicBezTo>
                        <a:pt x="18608" y="8757"/>
                        <a:pt x="18390" y="8548"/>
                        <a:pt x="18382" y="8496"/>
                      </a:cubicBezTo>
                      <a:cubicBezTo>
                        <a:pt x="18381" y="8484"/>
                        <a:pt x="18392" y="8450"/>
                        <a:pt x="18382" y="8434"/>
                      </a:cubicBezTo>
                      <a:cubicBezTo>
                        <a:pt x="17793" y="8347"/>
                        <a:pt x="17154" y="8122"/>
                        <a:pt x="16993" y="7881"/>
                      </a:cubicBezTo>
                      <a:cubicBezTo>
                        <a:pt x="16874" y="7703"/>
                        <a:pt x="17212" y="7302"/>
                        <a:pt x="17527" y="7081"/>
                      </a:cubicBezTo>
                      <a:cubicBezTo>
                        <a:pt x="17165" y="6904"/>
                        <a:pt x="16867" y="6714"/>
                        <a:pt x="16993" y="6713"/>
                      </a:cubicBezTo>
                      <a:cubicBezTo>
                        <a:pt x="17134" y="6711"/>
                        <a:pt x="16979" y="6541"/>
                        <a:pt x="16672" y="6344"/>
                      </a:cubicBezTo>
                      <a:cubicBezTo>
                        <a:pt x="15859" y="5820"/>
                        <a:pt x="14882" y="4852"/>
                        <a:pt x="15069" y="4745"/>
                      </a:cubicBezTo>
                      <a:cubicBezTo>
                        <a:pt x="15158" y="4694"/>
                        <a:pt x="15023" y="4459"/>
                        <a:pt x="14749" y="4191"/>
                      </a:cubicBezTo>
                      <a:lnTo>
                        <a:pt x="14642" y="4068"/>
                      </a:lnTo>
                      <a:cubicBezTo>
                        <a:pt x="14461" y="4082"/>
                        <a:pt x="14256" y="3985"/>
                        <a:pt x="14107" y="3761"/>
                      </a:cubicBezTo>
                      <a:cubicBezTo>
                        <a:pt x="13978" y="3565"/>
                        <a:pt x="13868" y="3415"/>
                        <a:pt x="14001" y="3269"/>
                      </a:cubicBezTo>
                      <a:cubicBezTo>
                        <a:pt x="13786" y="3254"/>
                        <a:pt x="13630" y="3218"/>
                        <a:pt x="13680" y="3084"/>
                      </a:cubicBezTo>
                      <a:cubicBezTo>
                        <a:pt x="13697" y="3040"/>
                        <a:pt x="13790" y="3011"/>
                        <a:pt x="13787" y="2961"/>
                      </a:cubicBezTo>
                      <a:cubicBezTo>
                        <a:pt x="13670" y="2834"/>
                        <a:pt x="13501" y="2712"/>
                        <a:pt x="13466" y="2592"/>
                      </a:cubicBezTo>
                      <a:cubicBezTo>
                        <a:pt x="13463" y="2582"/>
                        <a:pt x="13371" y="2545"/>
                        <a:pt x="13359" y="2531"/>
                      </a:cubicBezTo>
                      <a:cubicBezTo>
                        <a:pt x="13247" y="2571"/>
                        <a:pt x="12961" y="2457"/>
                        <a:pt x="12825" y="2285"/>
                      </a:cubicBezTo>
                      <a:cubicBezTo>
                        <a:pt x="12775" y="2222"/>
                        <a:pt x="12738" y="2111"/>
                        <a:pt x="12611" y="2039"/>
                      </a:cubicBezTo>
                      <a:cubicBezTo>
                        <a:pt x="12349" y="1922"/>
                        <a:pt x="12058" y="1839"/>
                        <a:pt x="11756" y="1732"/>
                      </a:cubicBezTo>
                      <a:cubicBezTo>
                        <a:pt x="11296" y="1606"/>
                        <a:pt x="10691" y="1312"/>
                        <a:pt x="10367" y="1117"/>
                      </a:cubicBezTo>
                      <a:cubicBezTo>
                        <a:pt x="10031" y="914"/>
                        <a:pt x="9449" y="748"/>
                        <a:pt x="9191" y="748"/>
                      </a:cubicBezTo>
                      <a:cubicBezTo>
                        <a:pt x="8915" y="748"/>
                        <a:pt x="8504" y="590"/>
                        <a:pt x="8122" y="379"/>
                      </a:cubicBezTo>
                      <a:cubicBezTo>
                        <a:pt x="7590" y="517"/>
                        <a:pt x="7130" y="352"/>
                        <a:pt x="7054" y="10"/>
                      </a:cubicBezTo>
                      <a:cubicBezTo>
                        <a:pt x="6953" y="39"/>
                        <a:pt x="6882" y="32"/>
                        <a:pt x="6733" y="10"/>
                      </a:cubicBezTo>
                      <a:cubicBezTo>
                        <a:pt x="6629" y="-6"/>
                        <a:pt x="6502" y="1"/>
                        <a:pt x="6412" y="10"/>
                      </a:cubicBezTo>
                      <a:close/>
                    </a:path>
                  </a:pathLst>
                </a:custGeom>
                <a:ln>
                  <a:noFill/>
                </a:ln>
                <a:effectLst/>
              </p:spPr>
            </p:pic>
            <p:pic>
              <p:nvPicPr>
                <p:cNvPr id="499" name="Image" descr="Image"/>
                <p:cNvPicPr>
                  <a:picLocks/>
                </p:cNvPicPr>
                <p:nvPr/>
              </p:nvPicPr>
              <p:blipFill>
                <a:blip r:embed="rId25"/>
                <a:stretch>
                  <a:fillRect/>
                </a:stretch>
              </p:blipFill>
              <p:spPr>
                <a:xfrm>
                  <a:off x="-1" y="-1"/>
                  <a:ext cx="98131" cy="164283"/>
                </a:xfrm>
                <a:prstGeom prst="rect">
                  <a:avLst/>
                </a:prstGeom>
                <a:effectLst/>
              </p:spPr>
            </p:pic>
          </p:grpSp>
          <p:grpSp>
            <p:nvGrpSpPr>
              <p:cNvPr id="504" name="Image"/>
              <p:cNvGrpSpPr/>
              <p:nvPr/>
            </p:nvGrpSpPr>
            <p:grpSpPr>
              <a:xfrm rot="10810615" flipH="1">
                <a:off x="303774" y="80088"/>
                <a:ext cx="102099" cy="169020"/>
                <a:chOff x="0" y="0"/>
                <a:chExt cx="102098" cy="169018"/>
              </a:xfrm>
            </p:grpSpPr>
            <p:pic>
              <p:nvPicPr>
                <p:cNvPr id="503" name="Image" descr="Image"/>
                <p:cNvPicPr>
                  <a:picLocks noChangeAspect="1"/>
                </p:cNvPicPr>
                <p:nvPr/>
              </p:nvPicPr>
              <p:blipFill>
                <a:blip r:embed="rId26" cstate="print">
                  <a:extLst>
                    <a:ext uri="{28A0092B-C50C-407E-A947-70E740481C1C}">
                      <a14:useLocalDpi xmlns:a14="http://schemas.microsoft.com/office/drawing/2010/main"/>
                    </a:ext>
                  </a:extLst>
                </a:blip>
                <a:srcRect/>
                <a:stretch>
                  <a:fillRect/>
                </a:stretch>
              </p:blipFill>
              <p:spPr>
                <a:xfrm>
                  <a:off x="8980" y="8916"/>
                  <a:ext cx="84154" cy="144924"/>
                </a:xfrm>
                <a:custGeom>
                  <a:avLst/>
                  <a:gdLst/>
                  <a:ahLst/>
                  <a:cxnLst>
                    <a:cxn ang="0">
                      <a:pos x="wd2" y="hd2"/>
                    </a:cxn>
                    <a:cxn ang="5400000">
                      <a:pos x="wd2" y="hd2"/>
                    </a:cxn>
                    <a:cxn ang="10800000">
                      <a:pos x="wd2" y="hd2"/>
                    </a:cxn>
                    <a:cxn ang="16200000">
                      <a:pos x="wd2" y="hd2"/>
                    </a:cxn>
                  </a:cxnLst>
                  <a:rect l="0" t="0" r="r" b="b"/>
                  <a:pathLst>
                    <a:path w="21593" h="21594" extrusionOk="0">
                      <a:moveTo>
                        <a:pt x="6415" y="10"/>
                      </a:moveTo>
                      <a:cubicBezTo>
                        <a:pt x="6326" y="19"/>
                        <a:pt x="6244" y="39"/>
                        <a:pt x="6212" y="69"/>
                      </a:cubicBezTo>
                      <a:cubicBezTo>
                        <a:pt x="6179" y="99"/>
                        <a:pt x="6035" y="112"/>
                        <a:pt x="5804" y="128"/>
                      </a:cubicBezTo>
                      <a:cubicBezTo>
                        <a:pt x="5587" y="143"/>
                        <a:pt x="5282" y="193"/>
                        <a:pt x="4990" y="187"/>
                      </a:cubicBezTo>
                      <a:cubicBezTo>
                        <a:pt x="4386" y="176"/>
                        <a:pt x="3785" y="178"/>
                        <a:pt x="3666" y="246"/>
                      </a:cubicBezTo>
                      <a:cubicBezTo>
                        <a:pt x="3547" y="315"/>
                        <a:pt x="3394" y="335"/>
                        <a:pt x="3259" y="305"/>
                      </a:cubicBezTo>
                      <a:cubicBezTo>
                        <a:pt x="3123" y="275"/>
                        <a:pt x="2837" y="434"/>
                        <a:pt x="2648" y="601"/>
                      </a:cubicBezTo>
                      <a:cubicBezTo>
                        <a:pt x="2624" y="622"/>
                        <a:pt x="2567" y="583"/>
                        <a:pt x="2546" y="601"/>
                      </a:cubicBezTo>
                      <a:cubicBezTo>
                        <a:pt x="2524" y="629"/>
                        <a:pt x="2494" y="685"/>
                        <a:pt x="2444" y="719"/>
                      </a:cubicBezTo>
                      <a:cubicBezTo>
                        <a:pt x="2381" y="763"/>
                        <a:pt x="2396" y="762"/>
                        <a:pt x="2342" y="778"/>
                      </a:cubicBezTo>
                      <a:cubicBezTo>
                        <a:pt x="2326" y="784"/>
                        <a:pt x="2256" y="775"/>
                        <a:pt x="2240" y="778"/>
                      </a:cubicBezTo>
                      <a:cubicBezTo>
                        <a:pt x="2170" y="781"/>
                        <a:pt x="2124" y="761"/>
                        <a:pt x="2037" y="719"/>
                      </a:cubicBezTo>
                      <a:cubicBezTo>
                        <a:pt x="1943" y="678"/>
                        <a:pt x="1794" y="669"/>
                        <a:pt x="1731" y="660"/>
                      </a:cubicBezTo>
                      <a:cubicBezTo>
                        <a:pt x="1607" y="652"/>
                        <a:pt x="1529" y="735"/>
                        <a:pt x="1324" y="838"/>
                      </a:cubicBezTo>
                      <a:cubicBezTo>
                        <a:pt x="1262" y="896"/>
                        <a:pt x="1181" y="977"/>
                        <a:pt x="1222" y="1015"/>
                      </a:cubicBezTo>
                      <a:cubicBezTo>
                        <a:pt x="1285" y="1074"/>
                        <a:pt x="1254" y="1159"/>
                        <a:pt x="1120" y="1252"/>
                      </a:cubicBezTo>
                      <a:cubicBezTo>
                        <a:pt x="834" y="1450"/>
                        <a:pt x="651" y="1417"/>
                        <a:pt x="102" y="1133"/>
                      </a:cubicBezTo>
                      <a:cubicBezTo>
                        <a:pt x="74" y="1125"/>
                        <a:pt x="28" y="1143"/>
                        <a:pt x="0" y="1133"/>
                      </a:cubicBezTo>
                      <a:cubicBezTo>
                        <a:pt x="575" y="1439"/>
                        <a:pt x="684" y="1595"/>
                        <a:pt x="509" y="1784"/>
                      </a:cubicBezTo>
                      <a:cubicBezTo>
                        <a:pt x="385" y="1918"/>
                        <a:pt x="332" y="2342"/>
                        <a:pt x="305" y="2789"/>
                      </a:cubicBezTo>
                      <a:cubicBezTo>
                        <a:pt x="329" y="2966"/>
                        <a:pt x="381" y="3006"/>
                        <a:pt x="407" y="3262"/>
                      </a:cubicBezTo>
                      <a:cubicBezTo>
                        <a:pt x="467" y="3846"/>
                        <a:pt x="515" y="4224"/>
                        <a:pt x="611" y="4622"/>
                      </a:cubicBezTo>
                      <a:cubicBezTo>
                        <a:pt x="627" y="4690"/>
                        <a:pt x="592" y="4793"/>
                        <a:pt x="611" y="4859"/>
                      </a:cubicBezTo>
                      <a:cubicBezTo>
                        <a:pt x="630" y="4874"/>
                        <a:pt x="688" y="4901"/>
                        <a:pt x="713" y="4918"/>
                      </a:cubicBezTo>
                      <a:cubicBezTo>
                        <a:pt x="848" y="5012"/>
                        <a:pt x="884" y="5114"/>
                        <a:pt x="815" y="5154"/>
                      </a:cubicBezTo>
                      <a:cubicBezTo>
                        <a:pt x="788" y="5170"/>
                        <a:pt x="785" y="5275"/>
                        <a:pt x="815" y="5391"/>
                      </a:cubicBezTo>
                      <a:cubicBezTo>
                        <a:pt x="959" y="5777"/>
                        <a:pt x="1141" y="6192"/>
                        <a:pt x="1426" y="6751"/>
                      </a:cubicBezTo>
                      <a:cubicBezTo>
                        <a:pt x="1691" y="7274"/>
                        <a:pt x="2047" y="7725"/>
                        <a:pt x="2342" y="7875"/>
                      </a:cubicBezTo>
                      <a:cubicBezTo>
                        <a:pt x="2989" y="8202"/>
                        <a:pt x="3298" y="8640"/>
                        <a:pt x="2953" y="8880"/>
                      </a:cubicBezTo>
                      <a:cubicBezTo>
                        <a:pt x="2745" y="9025"/>
                        <a:pt x="2735" y="9142"/>
                        <a:pt x="2953" y="9294"/>
                      </a:cubicBezTo>
                      <a:cubicBezTo>
                        <a:pt x="3107" y="9401"/>
                        <a:pt x="3129" y="9487"/>
                        <a:pt x="3055" y="9530"/>
                      </a:cubicBezTo>
                      <a:cubicBezTo>
                        <a:pt x="3018" y="9552"/>
                        <a:pt x="3100" y="9628"/>
                        <a:pt x="3157" y="9708"/>
                      </a:cubicBezTo>
                      <a:cubicBezTo>
                        <a:pt x="3211" y="9750"/>
                        <a:pt x="3303" y="9851"/>
                        <a:pt x="3360" y="9885"/>
                      </a:cubicBezTo>
                      <a:cubicBezTo>
                        <a:pt x="3507" y="9973"/>
                        <a:pt x="3495" y="10002"/>
                        <a:pt x="3564" y="10063"/>
                      </a:cubicBezTo>
                      <a:cubicBezTo>
                        <a:pt x="3767" y="10099"/>
                        <a:pt x="3932" y="10171"/>
                        <a:pt x="3971" y="10240"/>
                      </a:cubicBezTo>
                      <a:cubicBezTo>
                        <a:pt x="4016" y="10317"/>
                        <a:pt x="3927" y="10440"/>
                        <a:pt x="3768" y="10536"/>
                      </a:cubicBezTo>
                      <a:cubicBezTo>
                        <a:pt x="3785" y="10549"/>
                        <a:pt x="3849" y="10521"/>
                        <a:pt x="3870" y="10536"/>
                      </a:cubicBezTo>
                      <a:cubicBezTo>
                        <a:pt x="3965" y="10602"/>
                        <a:pt x="3962" y="10661"/>
                        <a:pt x="3971" y="10713"/>
                      </a:cubicBezTo>
                      <a:cubicBezTo>
                        <a:pt x="4108" y="10743"/>
                        <a:pt x="4109" y="10872"/>
                        <a:pt x="4073" y="11127"/>
                      </a:cubicBezTo>
                      <a:cubicBezTo>
                        <a:pt x="4070" y="11154"/>
                        <a:pt x="4075" y="11161"/>
                        <a:pt x="4073" y="11186"/>
                      </a:cubicBezTo>
                      <a:cubicBezTo>
                        <a:pt x="4392" y="11241"/>
                        <a:pt x="4469" y="11283"/>
                        <a:pt x="4379" y="11482"/>
                      </a:cubicBezTo>
                      <a:cubicBezTo>
                        <a:pt x="4361" y="11522"/>
                        <a:pt x="4379" y="11604"/>
                        <a:pt x="4379" y="11659"/>
                      </a:cubicBezTo>
                      <a:cubicBezTo>
                        <a:pt x="4412" y="11677"/>
                        <a:pt x="4441" y="11702"/>
                        <a:pt x="4481" y="11718"/>
                      </a:cubicBezTo>
                      <a:cubicBezTo>
                        <a:pt x="4728" y="11819"/>
                        <a:pt x="4848" y="11956"/>
                        <a:pt x="4786" y="12014"/>
                      </a:cubicBezTo>
                      <a:cubicBezTo>
                        <a:pt x="4734" y="12062"/>
                        <a:pt x="4964" y="12088"/>
                        <a:pt x="5092" y="12132"/>
                      </a:cubicBezTo>
                      <a:cubicBezTo>
                        <a:pt x="5362" y="11925"/>
                        <a:pt x="5646" y="11897"/>
                        <a:pt x="5906" y="11955"/>
                      </a:cubicBezTo>
                      <a:cubicBezTo>
                        <a:pt x="6213" y="12023"/>
                        <a:pt x="6220" y="12044"/>
                        <a:pt x="6008" y="12192"/>
                      </a:cubicBezTo>
                      <a:cubicBezTo>
                        <a:pt x="5863" y="12293"/>
                        <a:pt x="5823" y="12469"/>
                        <a:pt x="5906" y="12546"/>
                      </a:cubicBezTo>
                      <a:cubicBezTo>
                        <a:pt x="5989" y="12624"/>
                        <a:pt x="5909" y="12770"/>
                        <a:pt x="5703" y="12901"/>
                      </a:cubicBezTo>
                      <a:cubicBezTo>
                        <a:pt x="5614" y="12958"/>
                        <a:pt x="5543" y="13018"/>
                        <a:pt x="5499" y="13079"/>
                      </a:cubicBezTo>
                      <a:cubicBezTo>
                        <a:pt x="5520" y="13126"/>
                        <a:pt x="5532" y="13206"/>
                        <a:pt x="5499" y="13256"/>
                      </a:cubicBezTo>
                      <a:cubicBezTo>
                        <a:pt x="5434" y="13354"/>
                        <a:pt x="5554" y="13474"/>
                        <a:pt x="5804" y="13552"/>
                      </a:cubicBezTo>
                      <a:cubicBezTo>
                        <a:pt x="6053" y="13629"/>
                        <a:pt x="6279" y="13750"/>
                        <a:pt x="6212" y="13788"/>
                      </a:cubicBezTo>
                      <a:cubicBezTo>
                        <a:pt x="6145" y="13827"/>
                        <a:pt x="6196" y="13957"/>
                        <a:pt x="6314" y="14084"/>
                      </a:cubicBezTo>
                      <a:cubicBezTo>
                        <a:pt x="6453" y="14234"/>
                        <a:pt x="6356" y="14328"/>
                        <a:pt x="6212" y="14380"/>
                      </a:cubicBezTo>
                      <a:cubicBezTo>
                        <a:pt x="5923" y="14483"/>
                        <a:pt x="5923" y="15045"/>
                        <a:pt x="6212" y="15148"/>
                      </a:cubicBezTo>
                      <a:cubicBezTo>
                        <a:pt x="6335" y="15192"/>
                        <a:pt x="6388" y="15256"/>
                        <a:pt x="6314" y="15326"/>
                      </a:cubicBezTo>
                      <a:cubicBezTo>
                        <a:pt x="6237" y="15397"/>
                        <a:pt x="6390" y="15467"/>
                        <a:pt x="6619" y="15444"/>
                      </a:cubicBezTo>
                      <a:cubicBezTo>
                        <a:pt x="6903" y="15416"/>
                        <a:pt x="7025" y="15444"/>
                        <a:pt x="7026" y="15621"/>
                      </a:cubicBezTo>
                      <a:cubicBezTo>
                        <a:pt x="7028" y="15762"/>
                        <a:pt x="7175" y="16052"/>
                        <a:pt x="7332" y="16213"/>
                      </a:cubicBezTo>
                      <a:cubicBezTo>
                        <a:pt x="7489" y="16373"/>
                        <a:pt x="7573" y="16590"/>
                        <a:pt x="7536" y="16745"/>
                      </a:cubicBezTo>
                      <a:cubicBezTo>
                        <a:pt x="7482" y="16968"/>
                        <a:pt x="7608" y="17030"/>
                        <a:pt x="8045" y="17041"/>
                      </a:cubicBezTo>
                      <a:cubicBezTo>
                        <a:pt x="8956" y="17063"/>
                        <a:pt x="9034" y="17118"/>
                        <a:pt x="8758" y="17277"/>
                      </a:cubicBezTo>
                      <a:cubicBezTo>
                        <a:pt x="8420" y="17472"/>
                        <a:pt x="8423" y="18148"/>
                        <a:pt x="8758" y="18342"/>
                      </a:cubicBezTo>
                      <a:cubicBezTo>
                        <a:pt x="8944" y="18449"/>
                        <a:pt x="8935" y="18573"/>
                        <a:pt x="8758" y="18696"/>
                      </a:cubicBezTo>
                      <a:cubicBezTo>
                        <a:pt x="8477" y="18892"/>
                        <a:pt x="8605" y="19110"/>
                        <a:pt x="9063" y="19110"/>
                      </a:cubicBezTo>
                      <a:cubicBezTo>
                        <a:pt x="9427" y="19110"/>
                        <a:pt x="9875" y="19771"/>
                        <a:pt x="9572" y="19879"/>
                      </a:cubicBezTo>
                      <a:cubicBezTo>
                        <a:pt x="9287" y="19981"/>
                        <a:pt x="10730" y="20739"/>
                        <a:pt x="11711" y="21003"/>
                      </a:cubicBezTo>
                      <a:cubicBezTo>
                        <a:pt x="12161" y="21124"/>
                        <a:pt x="12725" y="21312"/>
                        <a:pt x="12933" y="21417"/>
                      </a:cubicBezTo>
                      <a:cubicBezTo>
                        <a:pt x="13179" y="21541"/>
                        <a:pt x="13470" y="21590"/>
                        <a:pt x="13849" y="21535"/>
                      </a:cubicBezTo>
                      <a:cubicBezTo>
                        <a:pt x="14298" y="21470"/>
                        <a:pt x="14615" y="21491"/>
                        <a:pt x="14766" y="21594"/>
                      </a:cubicBezTo>
                      <a:cubicBezTo>
                        <a:pt x="14778" y="21533"/>
                        <a:pt x="14788" y="21450"/>
                        <a:pt x="14766" y="21417"/>
                      </a:cubicBezTo>
                      <a:cubicBezTo>
                        <a:pt x="14604" y="21173"/>
                        <a:pt x="17279" y="20368"/>
                        <a:pt x="17515" y="20589"/>
                      </a:cubicBezTo>
                      <a:cubicBezTo>
                        <a:pt x="17681" y="20743"/>
                        <a:pt x="18448" y="20529"/>
                        <a:pt x="19348" y="20116"/>
                      </a:cubicBezTo>
                      <a:cubicBezTo>
                        <a:pt x="19390" y="20097"/>
                        <a:pt x="19406" y="20073"/>
                        <a:pt x="19450" y="20056"/>
                      </a:cubicBezTo>
                      <a:cubicBezTo>
                        <a:pt x="19241" y="19914"/>
                        <a:pt x="19344" y="19808"/>
                        <a:pt x="19857" y="19583"/>
                      </a:cubicBezTo>
                      <a:cubicBezTo>
                        <a:pt x="20503" y="19302"/>
                        <a:pt x="20552" y="19206"/>
                        <a:pt x="20570" y="17809"/>
                      </a:cubicBezTo>
                      <a:cubicBezTo>
                        <a:pt x="20581" y="16990"/>
                        <a:pt x="20666" y="16254"/>
                        <a:pt x="20774" y="16154"/>
                      </a:cubicBezTo>
                      <a:cubicBezTo>
                        <a:pt x="20882" y="16053"/>
                        <a:pt x="20867" y="15776"/>
                        <a:pt x="20774" y="15562"/>
                      </a:cubicBezTo>
                      <a:cubicBezTo>
                        <a:pt x="20681" y="15349"/>
                        <a:pt x="20815" y="15147"/>
                        <a:pt x="20978" y="15089"/>
                      </a:cubicBezTo>
                      <a:cubicBezTo>
                        <a:pt x="21182" y="15016"/>
                        <a:pt x="21149" y="14816"/>
                        <a:pt x="20876" y="14439"/>
                      </a:cubicBezTo>
                      <a:cubicBezTo>
                        <a:pt x="20460" y="13864"/>
                        <a:pt x="20734" y="13535"/>
                        <a:pt x="21385" y="13847"/>
                      </a:cubicBezTo>
                      <a:cubicBezTo>
                        <a:pt x="21419" y="13864"/>
                        <a:pt x="21451" y="13894"/>
                        <a:pt x="21487" y="13906"/>
                      </a:cubicBezTo>
                      <a:cubicBezTo>
                        <a:pt x="21521" y="13800"/>
                        <a:pt x="21546" y="13656"/>
                        <a:pt x="21589" y="13552"/>
                      </a:cubicBezTo>
                      <a:cubicBezTo>
                        <a:pt x="21600" y="13524"/>
                        <a:pt x="21584" y="13520"/>
                        <a:pt x="21589" y="13492"/>
                      </a:cubicBezTo>
                      <a:cubicBezTo>
                        <a:pt x="21578" y="13401"/>
                        <a:pt x="21497" y="13382"/>
                        <a:pt x="21487" y="13315"/>
                      </a:cubicBezTo>
                      <a:cubicBezTo>
                        <a:pt x="21465" y="13279"/>
                        <a:pt x="21526" y="13211"/>
                        <a:pt x="21487" y="13197"/>
                      </a:cubicBezTo>
                      <a:cubicBezTo>
                        <a:pt x="21368" y="13154"/>
                        <a:pt x="21313" y="13033"/>
                        <a:pt x="21385" y="12901"/>
                      </a:cubicBezTo>
                      <a:cubicBezTo>
                        <a:pt x="21409" y="12858"/>
                        <a:pt x="21390" y="12784"/>
                        <a:pt x="21385" y="12724"/>
                      </a:cubicBezTo>
                      <a:cubicBezTo>
                        <a:pt x="21372" y="12687"/>
                        <a:pt x="21398" y="12706"/>
                        <a:pt x="21385" y="12665"/>
                      </a:cubicBezTo>
                      <a:cubicBezTo>
                        <a:pt x="21330" y="12491"/>
                        <a:pt x="21057" y="12309"/>
                        <a:pt x="20876" y="12251"/>
                      </a:cubicBezTo>
                      <a:cubicBezTo>
                        <a:pt x="20695" y="12192"/>
                        <a:pt x="20607" y="12075"/>
                        <a:pt x="20672" y="12014"/>
                      </a:cubicBezTo>
                      <a:cubicBezTo>
                        <a:pt x="20759" y="11933"/>
                        <a:pt x="20664" y="11622"/>
                        <a:pt x="20468" y="11305"/>
                      </a:cubicBezTo>
                      <a:cubicBezTo>
                        <a:pt x="20428" y="11252"/>
                        <a:pt x="20409" y="11239"/>
                        <a:pt x="20367" y="11186"/>
                      </a:cubicBezTo>
                      <a:cubicBezTo>
                        <a:pt x="20098" y="10855"/>
                        <a:pt x="19813" y="10569"/>
                        <a:pt x="19654" y="10477"/>
                      </a:cubicBezTo>
                      <a:cubicBezTo>
                        <a:pt x="19460" y="10365"/>
                        <a:pt x="19329" y="10195"/>
                        <a:pt x="19348" y="10122"/>
                      </a:cubicBezTo>
                      <a:cubicBezTo>
                        <a:pt x="19231" y="9988"/>
                        <a:pt x="19161" y="9883"/>
                        <a:pt x="19145" y="9767"/>
                      </a:cubicBezTo>
                      <a:cubicBezTo>
                        <a:pt x="19133" y="9681"/>
                        <a:pt x="19102" y="9531"/>
                        <a:pt x="19043" y="9412"/>
                      </a:cubicBezTo>
                      <a:cubicBezTo>
                        <a:pt x="18998" y="9350"/>
                        <a:pt x="18992" y="9300"/>
                        <a:pt x="18941" y="9235"/>
                      </a:cubicBezTo>
                      <a:cubicBezTo>
                        <a:pt x="18850" y="9120"/>
                        <a:pt x="18809" y="9099"/>
                        <a:pt x="18737" y="8998"/>
                      </a:cubicBezTo>
                      <a:cubicBezTo>
                        <a:pt x="18536" y="8768"/>
                        <a:pt x="18338" y="8518"/>
                        <a:pt x="18330" y="8466"/>
                      </a:cubicBezTo>
                      <a:cubicBezTo>
                        <a:pt x="18328" y="8454"/>
                        <a:pt x="18340" y="8423"/>
                        <a:pt x="18330" y="8407"/>
                      </a:cubicBezTo>
                      <a:cubicBezTo>
                        <a:pt x="17743" y="8320"/>
                        <a:pt x="17166" y="8115"/>
                        <a:pt x="17006" y="7875"/>
                      </a:cubicBezTo>
                      <a:cubicBezTo>
                        <a:pt x="16888" y="7697"/>
                        <a:pt x="17201" y="7326"/>
                        <a:pt x="17515" y="7106"/>
                      </a:cubicBezTo>
                      <a:cubicBezTo>
                        <a:pt x="17154" y="6929"/>
                        <a:pt x="16779" y="6753"/>
                        <a:pt x="16904" y="6751"/>
                      </a:cubicBezTo>
                      <a:cubicBezTo>
                        <a:pt x="17044" y="6749"/>
                        <a:pt x="16904" y="6534"/>
                        <a:pt x="16599" y="6337"/>
                      </a:cubicBezTo>
                      <a:cubicBezTo>
                        <a:pt x="15788" y="5814"/>
                        <a:pt x="14885" y="4848"/>
                        <a:pt x="15071" y="4741"/>
                      </a:cubicBezTo>
                      <a:cubicBezTo>
                        <a:pt x="15160" y="4689"/>
                        <a:pt x="15040" y="4476"/>
                        <a:pt x="14766" y="4208"/>
                      </a:cubicBezTo>
                      <a:lnTo>
                        <a:pt x="14664" y="4090"/>
                      </a:lnTo>
                      <a:cubicBezTo>
                        <a:pt x="14484" y="4103"/>
                        <a:pt x="14201" y="4019"/>
                        <a:pt x="14053" y="3794"/>
                      </a:cubicBezTo>
                      <a:cubicBezTo>
                        <a:pt x="13924" y="3598"/>
                        <a:pt x="13921" y="3467"/>
                        <a:pt x="14053" y="3321"/>
                      </a:cubicBezTo>
                      <a:cubicBezTo>
                        <a:pt x="13839" y="3306"/>
                        <a:pt x="13698" y="3218"/>
                        <a:pt x="13747" y="3085"/>
                      </a:cubicBezTo>
                      <a:cubicBezTo>
                        <a:pt x="13764" y="3040"/>
                        <a:pt x="13751" y="3016"/>
                        <a:pt x="13747" y="2966"/>
                      </a:cubicBezTo>
                      <a:cubicBezTo>
                        <a:pt x="13631" y="2839"/>
                        <a:pt x="13477" y="2672"/>
                        <a:pt x="13442" y="2553"/>
                      </a:cubicBezTo>
                      <a:cubicBezTo>
                        <a:pt x="13411" y="2548"/>
                        <a:pt x="13370" y="2483"/>
                        <a:pt x="13340" y="2493"/>
                      </a:cubicBezTo>
                      <a:cubicBezTo>
                        <a:pt x="13228" y="2533"/>
                        <a:pt x="12967" y="2429"/>
                        <a:pt x="12831" y="2257"/>
                      </a:cubicBezTo>
                      <a:cubicBezTo>
                        <a:pt x="12781" y="2194"/>
                        <a:pt x="12652" y="2151"/>
                        <a:pt x="12525" y="2079"/>
                      </a:cubicBezTo>
                      <a:cubicBezTo>
                        <a:pt x="12264" y="1963"/>
                        <a:pt x="12012" y="1832"/>
                        <a:pt x="11711" y="1725"/>
                      </a:cubicBezTo>
                      <a:cubicBezTo>
                        <a:pt x="11252" y="1599"/>
                        <a:pt x="10608" y="1328"/>
                        <a:pt x="10285" y="1133"/>
                      </a:cubicBezTo>
                      <a:cubicBezTo>
                        <a:pt x="9950" y="931"/>
                        <a:pt x="9524" y="778"/>
                        <a:pt x="9267" y="778"/>
                      </a:cubicBezTo>
                      <a:cubicBezTo>
                        <a:pt x="8992" y="778"/>
                        <a:pt x="8527" y="576"/>
                        <a:pt x="8147" y="365"/>
                      </a:cubicBezTo>
                      <a:cubicBezTo>
                        <a:pt x="7616" y="503"/>
                        <a:pt x="7204" y="352"/>
                        <a:pt x="7128" y="10"/>
                      </a:cubicBezTo>
                      <a:lnTo>
                        <a:pt x="7026" y="10"/>
                      </a:lnTo>
                      <a:cubicBezTo>
                        <a:pt x="6926" y="39"/>
                        <a:pt x="6869" y="32"/>
                        <a:pt x="6721" y="10"/>
                      </a:cubicBezTo>
                      <a:cubicBezTo>
                        <a:pt x="6617" y="-6"/>
                        <a:pt x="6505" y="1"/>
                        <a:pt x="6415" y="10"/>
                      </a:cubicBezTo>
                      <a:close/>
                    </a:path>
                  </a:pathLst>
                </a:custGeom>
                <a:ln>
                  <a:noFill/>
                </a:ln>
                <a:effectLst/>
              </p:spPr>
            </p:pic>
            <p:pic>
              <p:nvPicPr>
                <p:cNvPr id="502" name="Image" descr="Image"/>
                <p:cNvPicPr>
                  <a:picLocks/>
                </p:cNvPicPr>
                <p:nvPr/>
              </p:nvPicPr>
              <p:blipFill>
                <a:blip r:embed="rId27"/>
                <a:stretch>
                  <a:fillRect/>
                </a:stretch>
              </p:blipFill>
              <p:spPr>
                <a:xfrm>
                  <a:off x="0" y="-1"/>
                  <a:ext cx="102099" cy="169020"/>
                </a:xfrm>
                <a:prstGeom prst="rect">
                  <a:avLst/>
                </a:prstGeom>
                <a:effectLst/>
              </p:spPr>
            </p:pic>
          </p:grpSp>
        </p:grpSp>
      </p:grpSp>
      <p:grpSp>
        <p:nvGrpSpPr>
          <p:cNvPr id="588" name="Group"/>
          <p:cNvGrpSpPr/>
          <p:nvPr/>
        </p:nvGrpSpPr>
        <p:grpSpPr>
          <a:xfrm>
            <a:off x="15360441" y="6331194"/>
            <a:ext cx="890236" cy="2090340"/>
            <a:chOff x="-29" y="8"/>
            <a:chExt cx="890234" cy="2090339"/>
          </a:xfrm>
        </p:grpSpPr>
        <p:pic>
          <p:nvPicPr>
            <p:cNvPr id="507" name="Image" descr="Image"/>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a:xfrm>
              <a:off x="-30" y="8"/>
              <a:ext cx="890235" cy="2090340"/>
            </a:xfrm>
            <a:custGeom>
              <a:avLst/>
              <a:gdLst/>
              <a:ahLst/>
              <a:cxnLst>
                <a:cxn ang="0">
                  <a:pos x="wd2" y="hd2"/>
                </a:cxn>
                <a:cxn ang="5400000">
                  <a:pos x="wd2" y="hd2"/>
                </a:cxn>
                <a:cxn ang="10800000">
                  <a:pos x="wd2" y="hd2"/>
                </a:cxn>
                <a:cxn ang="16200000">
                  <a:pos x="wd2" y="hd2"/>
                </a:cxn>
              </a:cxnLst>
              <a:rect l="0" t="0" r="r" b="b"/>
              <a:pathLst>
                <a:path w="21586" h="21586" extrusionOk="0">
                  <a:moveTo>
                    <a:pt x="11944" y="8"/>
                  </a:moveTo>
                  <a:cubicBezTo>
                    <a:pt x="2690" y="-10"/>
                    <a:pt x="2549" y="-8"/>
                    <a:pt x="2368" y="136"/>
                  </a:cubicBezTo>
                  <a:cubicBezTo>
                    <a:pt x="2228" y="247"/>
                    <a:pt x="2009" y="279"/>
                    <a:pt x="1435" y="279"/>
                  </a:cubicBezTo>
                  <a:cubicBezTo>
                    <a:pt x="830" y="279"/>
                    <a:pt x="623" y="317"/>
                    <a:pt x="338" y="472"/>
                  </a:cubicBezTo>
                  <a:cubicBezTo>
                    <a:pt x="104" y="598"/>
                    <a:pt x="-10" y="724"/>
                    <a:pt x="1" y="845"/>
                  </a:cubicBezTo>
                  <a:cubicBezTo>
                    <a:pt x="12" y="965"/>
                    <a:pt x="150" y="1080"/>
                    <a:pt x="405" y="1189"/>
                  </a:cubicBezTo>
                  <a:cubicBezTo>
                    <a:pt x="775" y="1346"/>
                    <a:pt x="962" y="1369"/>
                    <a:pt x="2108" y="1369"/>
                  </a:cubicBezTo>
                  <a:cubicBezTo>
                    <a:pt x="3264" y="1369"/>
                    <a:pt x="3471" y="1388"/>
                    <a:pt x="3995" y="1566"/>
                  </a:cubicBezTo>
                  <a:lnTo>
                    <a:pt x="4582" y="1767"/>
                  </a:lnTo>
                  <a:lnTo>
                    <a:pt x="4582" y="6004"/>
                  </a:lnTo>
                  <a:cubicBezTo>
                    <a:pt x="4589" y="11432"/>
                    <a:pt x="4675" y="12075"/>
                    <a:pt x="5573" y="13545"/>
                  </a:cubicBezTo>
                  <a:cubicBezTo>
                    <a:pt x="5950" y="14163"/>
                    <a:pt x="7110" y="16103"/>
                    <a:pt x="8152" y="17856"/>
                  </a:cubicBezTo>
                  <a:cubicBezTo>
                    <a:pt x="9194" y="19610"/>
                    <a:pt x="10167" y="21120"/>
                    <a:pt x="10308" y="21213"/>
                  </a:cubicBezTo>
                  <a:cubicBezTo>
                    <a:pt x="10448" y="21306"/>
                    <a:pt x="10800" y="21428"/>
                    <a:pt x="11097" y="21483"/>
                  </a:cubicBezTo>
                  <a:cubicBezTo>
                    <a:pt x="11394" y="21538"/>
                    <a:pt x="11777" y="21584"/>
                    <a:pt x="11944" y="21586"/>
                  </a:cubicBezTo>
                  <a:cubicBezTo>
                    <a:pt x="12392" y="21590"/>
                    <a:pt x="13303" y="21410"/>
                    <a:pt x="13628" y="21254"/>
                  </a:cubicBezTo>
                  <a:cubicBezTo>
                    <a:pt x="13916" y="21115"/>
                    <a:pt x="14267" y="20553"/>
                    <a:pt x="17333" y="15410"/>
                  </a:cubicBezTo>
                  <a:cubicBezTo>
                    <a:pt x="18481" y="13482"/>
                    <a:pt x="19101" y="12298"/>
                    <a:pt x="19209" y="11824"/>
                  </a:cubicBezTo>
                  <a:cubicBezTo>
                    <a:pt x="19298" y="11434"/>
                    <a:pt x="19380" y="9009"/>
                    <a:pt x="19382" y="6435"/>
                  </a:cubicBezTo>
                  <a:cubicBezTo>
                    <a:pt x="19387" y="1890"/>
                    <a:pt x="19398" y="1747"/>
                    <a:pt x="19719" y="1623"/>
                  </a:cubicBezTo>
                  <a:cubicBezTo>
                    <a:pt x="19901" y="1553"/>
                    <a:pt x="20066" y="1382"/>
                    <a:pt x="20095" y="1242"/>
                  </a:cubicBezTo>
                  <a:cubicBezTo>
                    <a:pt x="20139" y="1022"/>
                    <a:pt x="20230" y="976"/>
                    <a:pt x="20739" y="906"/>
                  </a:cubicBezTo>
                  <a:cubicBezTo>
                    <a:pt x="21269" y="833"/>
                    <a:pt x="21575" y="663"/>
                    <a:pt x="21586" y="451"/>
                  </a:cubicBezTo>
                  <a:cubicBezTo>
                    <a:pt x="21590" y="381"/>
                    <a:pt x="21563" y="303"/>
                    <a:pt x="21500" y="226"/>
                  </a:cubicBezTo>
                  <a:lnTo>
                    <a:pt x="21336" y="29"/>
                  </a:lnTo>
                  <a:lnTo>
                    <a:pt x="11944" y="8"/>
                  </a:lnTo>
                  <a:close/>
                </a:path>
              </a:pathLst>
            </a:custGeom>
            <a:ln w="12700" cap="flat">
              <a:noFill/>
              <a:miter lim="400000"/>
            </a:ln>
            <a:effectLst/>
          </p:spPr>
        </p:pic>
        <p:grpSp>
          <p:nvGrpSpPr>
            <p:cNvPr id="547" name="Group"/>
            <p:cNvGrpSpPr/>
            <p:nvPr/>
          </p:nvGrpSpPr>
          <p:grpSpPr>
            <a:xfrm rot="1175420">
              <a:off x="287972" y="720916"/>
              <a:ext cx="405005" cy="397451"/>
              <a:chOff x="1128" y="-11214"/>
              <a:chExt cx="405003" cy="397450"/>
            </a:xfrm>
          </p:grpSpPr>
          <p:grpSp>
            <p:nvGrpSpPr>
              <p:cNvPr id="510" name="Image"/>
              <p:cNvGrpSpPr/>
              <p:nvPr/>
            </p:nvGrpSpPr>
            <p:grpSpPr>
              <a:xfrm rot="15509495" flipH="1">
                <a:off x="256089" y="231940"/>
                <a:ext cx="65984" cy="108725"/>
                <a:chOff x="0" y="0"/>
                <a:chExt cx="65982" cy="108724"/>
              </a:xfrm>
            </p:grpSpPr>
            <p:pic>
              <p:nvPicPr>
                <p:cNvPr id="509" name="Image" descr="Image"/>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a:xfrm>
                  <a:off x="8980" y="9734"/>
                  <a:ext cx="48053" cy="83744"/>
                </a:xfrm>
                <a:custGeom>
                  <a:avLst/>
                  <a:gdLst/>
                  <a:ahLst/>
                  <a:cxnLst>
                    <a:cxn ang="0">
                      <a:pos x="wd2" y="hd2"/>
                    </a:cxn>
                    <a:cxn ang="5400000">
                      <a:pos x="wd2" y="hd2"/>
                    </a:cxn>
                    <a:cxn ang="10800000">
                      <a:pos x="wd2" y="hd2"/>
                    </a:cxn>
                    <a:cxn ang="16200000">
                      <a:pos x="wd2" y="hd2"/>
                    </a:cxn>
                  </a:cxnLst>
                  <a:rect l="0" t="0" r="r" b="b"/>
                  <a:pathLst>
                    <a:path w="21574" h="21591" extrusionOk="0">
                      <a:moveTo>
                        <a:pt x="6415" y="0"/>
                      </a:moveTo>
                      <a:cubicBezTo>
                        <a:pt x="6325" y="9"/>
                        <a:pt x="6268" y="73"/>
                        <a:pt x="6236" y="102"/>
                      </a:cubicBezTo>
                      <a:cubicBezTo>
                        <a:pt x="6204" y="133"/>
                        <a:pt x="6112" y="189"/>
                        <a:pt x="5880" y="205"/>
                      </a:cubicBezTo>
                      <a:cubicBezTo>
                        <a:pt x="5662" y="219"/>
                        <a:pt x="5283" y="210"/>
                        <a:pt x="4989" y="205"/>
                      </a:cubicBezTo>
                      <a:cubicBezTo>
                        <a:pt x="4383" y="193"/>
                        <a:pt x="3861" y="239"/>
                        <a:pt x="3742" y="307"/>
                      </a:cubicBezTo>
                      <a:cubicBezTo>
                        <a:pt x="3623" y="376"/>
                        <a:pt x="3344" y="439"/>
                        <a:pt x="3207" y="409"/>
                      </a:cubicBezTo>
                      <a:cubicBezTo>
                        <a:pt x="3071" y="379"/>
                        <a:pt x="2863" y="448"/>
                        <a:pt x="2673" y="614"/>
                      </a:cubicBezTo>
                      <a:cubicBezTo>
                        <a:pt x="2649" y="635"/>
                        <a:pt x="2516" y="597"/>
                        <a:pt x="2495" y="614"/>
                      </a:cubicBezTo>
                      <a:cubicBezTo>
                        <a:pt x="2473" y="642"/>
                        <a:pt x="2545" y="682"/>
                        <a:pt x="2495" y="716"/>
                      </a:cubicBezTo>
                      <a:cubicBezTo>
                        <a:pt x="2432" y="760"/>
                        <a:pt x="2370" y="803"/>
                        <a:pt x="2316" y="819"/>
                      </a:cubicBezTo>
                      <a:cubicBezTo>
                        <a:pt x="2246" y="821"/>
                        <a:pt x="2047" y="860"/>
                        <a:pt x="1960" y="819"/>
                      </a:cubicBezTo>
                      <a:cubicBezTo>
                        <a:pt x="1866" y="777"/>
                        <a:pt x="1845" y="725"/>
                        <a:pt x="1782" y="716"/>
                      </a:cubicBezTo>
                      <a:cubicBezTo>
                        <a:pt x="1657" y="708"/>
                        <a:pt x="1453" y="819"/>
                        <a:pt x="1247" y="921"/>
                      </a:cubicBezTo>
                      <a:cubicBezTo>
                        <a:pt x="1185" y="980"/>
                        <a:pt x="1207" y="986"/>
                        <a:pt x="1247" y="1023"/>
                      </a:cubicBezTo>
                      <a:cubicBezTo>
                        <a:pt x="1311" y="1083"/>
                        <a:pt x="1203" y="1238"/>
                        <a:pt x="1069" y="1330"/>
                      </a:cubicBezTo>
                      <a:cubicBezTo>
                        <a:pt x="782" y="1529"/>
                        <a:pt x="552" y="1511"/>
                        <a:pt x="0" y="1228"/>
                      </a:cubicBezTo>
                      <a:cubicBezTo>
                        <a:pt x="415" y="1472"/>
                        <a:pt x="689" y="1676"/>
                        <a:pt x="535" y="1842"/>
                      </a:cubicBezTo>
                      <a:cubicBezTo>
                        <a:pt x="410" y="1976"/>
                        <a:pt x="383" y="2419"/>
                        <a:pt x="356" y="2865"/>
                      </a:cubicBezTo>
                      <a:cubicBezTo>
                        <a:pt x="380" y="3042"/>
                        <a:pt x="330" y="3019"/>
                        <a:pt x="356" y="3275"/>
                      </a:cubicBezTo>
                      <a:cubicBezTo>
                        <a:pt x="416" y="3857"/>
                        <a:pt x="616" y="4310"/>
                        <a:pt x="713" y="4707"/>
                      </a:cubicBezTo>
                      <a:cubicBezTo>
                        <a:pt x="729" y="4775"/>
                        <a:pt x="694" y="4846"/>
                        <a:pt x="713" y="4912"/>
                      </a:cubicBezTo>
                      <a:cubicBezTo>
                        <a:pt x="848" y="5006"/>
                        <a:pt x="961" y="5179"/>
                        <a:pt x="891" y="5219"/>
                      </a:cubicBezTo>
                      <a:cubicBezTo>
                        <a:pt x="865" y="5234"/>
                        <a:pt x="861" y="5307"/>
                        <a:pt x="891" y="5423"/>
                      </a:cubicBezTo>
                      <a:cubicBezTo>
                        <a:pt x="1036" y="5808"/>
                        <a:pt x="1140" y="6195"/>
                        <a:pt x="1425" y="6754"/>
                      </a:cubicBezTo>
                      <a:cubicBezTo>
                        <a:pt x="1692" y="7275"/>
                        <a:pt x="2020" y="7730"/>
                        <a:pt x="2316" y="7879"/>
                      </a:cubicBezTo>
                      <a:cubicBezTo>
                        <a:pt x="2966" y="8206"/>
                        <a:pt x="3375" y="8663"/>
                        <a:pt x="3029" y="8903"/>
                      </a:cubicBezTo>
                      <a:cubicBezTo>
                        <a:pt x="2820" y="9047"/>
                        <a:pt x="2810" y="9160"/>
                        <a:pt x="3029" y="9312"/>
                      </a:cubicBezTo>
                      <a:cubicBezTo>
                        <a:pt x="3183" y="9419"/>
                        <a:pt x="3104" y="9474"/>
                        <a:pt x="3029" y="9516"/>
                      </a:cubicBezTo>
                      <a:cubicBezTo>
                        <a:pt x="2992" y="9538"/>
                        <a:pt x="3150" y="9641"/>
                        <a:pt x="3207" y="9721"/>
                      </a:cubicBezTo>
                      <a:cubicBezTo>
                        <a:pt x="3287" y="9789"/>
                        <a:pt x="3328" y="9891"/>
                        <a:pt x="3386" y="9926"/>
                      </a:cubicBezTo>
                      <a:cubicBezTo>
                        <a:pt x="3532" y="10014"/>
                        <a:pt x="3494" y="10070"/>
                        <a:pt x="3564" y="10130"/>
                      </a:cubicBezTo>
                      <a:cubicBezTo>
                        <a:pt x="3767" y="10166"/>
                        <a:pt x="4058" y="10164"/>
                        <a:pt x="4098" y="10233"/>
                      </a:cubicBezTo>
                      <a:cubicBezTo>
                        <a:pt x="4143" y="10309"/>
                        <a:pt x="3901" y="10445"/>
                        <a:pt x="3742" y="10540"/>
                      </a:cubicBezTo>
                      <a:cubicBezTo>
                        <a:pt x="3759" y="10553"/>
                        <a:pt x="3899" y="10525"/>
                        <a:pt x="3920" y="10540"/>
                      </a:cubicBezTo>
                      <a:cubicBezTo>
                        <a:pt x="4016" y="10606"/>
                        <a:pt x="3911" y="10692"/>
                        <a:pt x="3920" y="10744"/>
                      </a:cubicBezTo>
                      <a:cubicBezTo>
                        <a:pt x="4057" y="10774"/>
                        <a:pt x="4134" y="10899"/>
                        <a:pt x="4098" y="11154"/>
                      </a:cubicBezTo>
                      <a:cubicBezTo>
                        <a:pt x="4418" y="11208"/>
                        <a:pt x="4545" y="11364"/>
                        <a:pt x="4455" y="11563"/>
                      </a:cubicBezTo>
                      <a:cubicBezTo>
                        <a:pt x="4437" y="11603"/>
                        <a:pt x="4455" y="11610"/>
                        <a:pt x="4455" y="11665"/>
                      </a:cubicBezTo>
                      <a:cubicBezTo>
                        <a:pt x="4488" y="11683"/>
                        <a:pt x="4415" y="11752"/>
                        <a:pt x="4455" y="11768"/>
                      </a:cubicBezTo>
                      <a:cubicBezTo>
                        <a:pt x="4703" y="11868"/>
                        <a:pt x="4873" y="11914"/>
                        <a:pt x="4811" y="11972"/>
                      </a:cubicBezTo>
                      <a:cubicBezTo>
                        <a:pt x="4749" y="12030"/>
                        <a:pt x="4804" y="12136"/>
                        <a:pt x="4989" y="12177"/>
                      </a:cubicBezTo>
                      <a:lnTo>
                        <a:pt x="5167" y="12177"/>
                      </a:lnTo>
                      <a:cubicBezTo>
                        <a:pt x="5439" y="11970"/>
                        <a:pt x="5618" y="11915"/>
                        <a:pt x="5880" y="11972"/>
                      </a:cubicBezTo>
                      <a:cubicBezTo>
                        <a:pt x="6188" y="12040"/>
                        <a:pt x="6270" y="12030"/>
                        <a:pt x="6058" y="12177"/>
                      </a:cubicBezTo>
                      <a:cubicBezTo>
                        <a:pt x="5912" y="12278"/>
                        <a:pt x="5797" y="12509"/>
                        <a:pt x="5880" y="12586"/>
                      </a:cubicBezTo>
                      <a:cubicBezTo>
                        <a:pt x="5963" y="12664"/>
                        <a:pt x="5908" y="12762"/>
                        <a:pt x="5702" y="12893"/>
                      </a:cubicBezTo>
                      <a:cubicBezTo>
                        <a:pt x="5613" y="12950"/>
                        <a:pt x="5568" y="13037"/>
                        <a:pt x="5524" y="13098"/>
                      </a:cubicBezTo>
                      <a:cubicBezTo>
                        <a:pt x="5545" y="13145"/>
                        <a:pt x="5557" y="13150"/>
                        <a:pt x="5524" y="13200"/>
                      </a:cubicBezTo>
                      <a:cubicBezTo>
                        <a:pt x="5459" y="13298"/>
                        <a:pt x="5629" y="13532"/>
                        <a:pt x="5880" y="13610"/>
                      </a:cubicBezTo>
                      <a:cubicBezTo>
                        <a:pt x="6130" y="13686"/>
                        <a:pt x="6303" y="13776"/>
                        <a:pt x="6236" y="13814"/>
                      </a:cubicBezTo>
                      <a:cubicBezTo>
                        <a:pt x="6169" y="13853"/>
                        <a:pt x="6119" y="13995"/>
                        <a:pt x="6236" y="14121"/>
                      </a:cubicBezTo>
                      <a:cubicBezTo>
                        <a:pt x="6376" y="14271"/>
                        <a:pt x="6381" y="14377"/>
                        <a:pt x="6236" y="14428"/>
                      </a:cubicBezTo>
                      <a:cubicBezTo>
                        <a:pt x="5947" y="14531"/>
                        <a:pt x="5946" y="15041"/>
                        <a:pt x="6236" y="15144"/>
                      </a:cubicBezTo>
                      <a:cubicBezTo>
                        <a:pt x="6360" y="15188"/>
                        <a:pt x="6490" y="15279"/>
                        <a:pt x="6415" y="15349"/>
                      </a:cubicBezTo>
                      <a:cubicBezTo>
                        <a:pt x="6338" y="15420"/>
                        <a:pt x="6363" y="15474"/>
                        <a:pt x="6593" y="15451"/>
                      </a:cubicBezTo>
                      <a:cubicBezTo>
                        <a:pt x="6878" y="15423"/>
                        <a:pt x="7126" y="15479"/>
                        <a:pt x="7127" y="15656"/>
                      </a:cubicBezTo>
                      <a:cubicBezTo>
                        <a:pt x="7129" y="15796"/>
                        <a:pt x="7148" y="16007"/>
                        <a:pt x="7306" y="16168"/>
                      </a:cubicBezTo>
                      <a:cubicBezTo>
                        <a:pt x="7464" y="16328"/>
                        <a:pt x="7521" y="16627"/>
                        <a:pt x="7484" y="16782"/>
                      </a:cubicBezTo>
                      <a:cubicBezTo>
                        <a:pt x="7430" y="17005"/>
                        <a:pt x="7580" y="17078"/>
                        <a:pt x="8018" y="17089"/>
                      </a:cubicBezTo>
                      <a:cubicBezTo>
                        <a:pt x="8932" y="17111"/>
                        <a:pt x="9008" y="17134"/>
                        <a:pt x="8731" y="17293"/>
                      </a:cubicBezTo>
                      <a:cubicBezTo>
                        <a:pt x="8392" y="17488"/>
                        <a:pt x="8396" y="18124"/>
                        <a:pt x="8731" y="18317"/>
                      </a:cubicBezTo>
                      <a:cubicBezTo>
                        <a:pt x="8918" y="18424"/>
                        <a:pt x="8909" y="18603"/>
                        <a:pt x="8731" y="18726"/>
                      </a:cubicBezTo>
                      <a:cubicBezTo>
                        <a:pt x="8449" y="18921"/>
                        <a:pt x="8627" y="19135"/>
                        <a:pt x="9087" y="19135"/>
                      </a:cubicBezTo>
                      <a:cubicBezTo>
                        <a:pt x="9453" y="19135"/>
                        <a:pt x="9926" y="19744"/>
                        <a:pt x="9622" y="19851"/>
                      </a:cubicBezTo>
                      <a:cubicBezTo>
                        <a:pt x="9336" y="19953"/>
                        <a:pt x="10776" y="20714"/>
                        <a:pt x="11760" y="20977"/>
                      </a:cubicBezTo>
                      <a:cubicBezTo>
                        <a:pt x="12212" y="21098"/>
                        <a:pt x="12799" y="21282"/>
                        <a:pt x="13008" y="21386"/>
                      </a:cubicBezTo>
                      <a:cubicBezTo>
                        <a:pt x="13254" y="21510"/>
                        <a:pt x="13518" y="21544"/>
                        <a:pt x="13898" y="21489"/>
                      </a:cubicBezTo>
                      <a:cubicBezTo>
                        <a:pt x="14349" y="21424"/>
                        <a:pt x="14638" y="21488"/>
                        <a:pt x="14789" y="21591"/>
                      </a:cubicBezTo>
                      <a:cubicBezTo>
                        <a:pt x="14802" y="21530"/>
                        <a:pt x="14811" y="21419"/>
                        <a:pt x="14789" y="21386"/>
                      </a:cubicBezTo>
                      <a:cubicBezTo>
                        <a:pt x="14627" y="21143"/>
                        <a:pt x="17403" y="20348"/>
                        <a:pt x="17640" y="20568"/>
                      </a:cubicBezTo>
                      <a:cubicBezTo>
                        <a:pt x="17806" y="20722"/>
                        <a:pt x="18518" y="20571"/>
                        <a:pt x="19422" y="20158"/>
                      </a:cubicBezTo>
                      <a:cubicBezTo>
                        <a:pt x="19464" y="20139"/>
                        <a:pt x="19556" y="20073"/>
                        <a:pt x="19600" y="20056"/>
                      </a:cubicBezTo>
                      <a:cubicBezTo>
                        <a:pt x="19390" y="19914"/>
                        <a:pt x="19441" y="19871"/>
                        <a:pt x="19957" y="19647"/>
                      </a:cubicBezTo>
                      <a:cubicBezTo>
                        <a:pt x="20605" y="19366"/>
                        <a:pt x="20651" y="19199"/>
                        <a:pt x="20669" y="17805"/>
                      </a:cubicBezTo>
                      <a:cubicBezTo>
                        <a:pt x="20680" y="16987"/>
                        <a:pt x="20740" y="16268"/>
                        <a:pt x="20848" y="16168"/>
                      </a:cubicBezTo>
                      <a:cubicBezTo>
                        <a:pt x="20956" y="16067"/>
                        <a:pt x="20941" y="15767"/>
                        <a:pt x="20848" y="15554"/>
                      </a:cubicBezTo>
                      <a:cubicBezTo>
                        <a:pt x="20755" y="15341"/>
                        <a:pt x="20863" y="15100"/>
                        <a:pt x="21026" y="15042"/>
                      </a:cubicBezTo>
                      <a:cubicBezTo>
                        <a:pt x="21231" y="14969"/>
                        <a:pt x="21121" y="14804"/>
                        <a:pt x="20848" y="14428"/>
                      </a:cubicBezTo>
                      <a:cubicBezTo>
                        <a:pt x="20430" y="13854"/>
                        <a:pt x="20729" y="13605"/>
                        <a:pt x="21382" y="13917"/>
                      </a:cubicBezTo>
                      <a:cubicBezTo>
                        <a:pt x="21417" y="13933"/>
                        <a:pt x="21524" y="13904"/>
                        <a:pt x="21560" y="13917"/>
                      </a:cubicBezTo>
                      <a:cubicBezTo>
                        <a:pt x="21595" y="13810"/>
                        <a:pt x="21518" y="13714"/>
                        <a:pt x="21560" y="13610"/>
                      </a:cubicBezTo>
                      <a:cubicBezTo>
                        <a:pt x="21572" y="13582"/>
                        <a:pt x="21556" y="13535"/>
                        <a:pt x="21560" y="13507"/>
                      </a:cubicBezTo>
                      <a:cubicBezTo>
                        <a:pt x="21550" y="13416"/>
                        <a:pt x="21570" y="13370"/>
                        <a:pt x="21560" y="13303"/>
                      </a:cubicBezTo>
                      <a:cubicBezTo>
                        <a:pt x="21538" y="13267"/>
                        <a:pt x="21600" y="13214"/>
                        <a:pt x="21560" y="13200"/>
                      </a:cubicBezTo>
                      <a:cubicBezTo>
                        <a:pt x="21441" y="13158"/>
                        <a:pt x="21310" y="13025"/>
                        <a:pt x="21382" y="12893"/>
                      </a:cubicBezTo>
                      <a:cubicBezTo>
                        <a:pt x="21406" y="12850"/>
                        <a:pt x="21387" y="12851"/>
                        <a:pt x="21382" y="12791"/>
                      </a:cubicBezTo>
                      <a:cubicBezTo>
                        <a:pt x="21369" y="12754"/>
                        <a:pt x="21396" y="12730"/>
                        <a:pt x="21382" y="12689"/>
                      </a:cubicBezTo>
                      <a:cubicBezTo>
                        <a:pt x="21327" y="12515"/>
                        <a:pt x="21208" y="12338"/>
                        <a:pt x="21026" y="12279"/>
                      </a:cubicBezTo>
                      <a:cubicBezTo>
                        <a:pt x="20844" y="12221"/>
                        <a:pt x="20783" y="12135"/>
                        <a:pt x="20848" y="12075"/>
                      </a:cubicBezTo>
                      <a:cubicBezTo>
                        <a:pt x="20934" y="11994"/>
                        <a:pt x="20688" y="11676"/>
                        <a:pt x="20491" y="11358"/>
                      </a:cubicBezTo>
                      <a:cubicBezTo>
                        <a:pt x="20451" y="11306"/>
                        <a:pt x="20534" y="11308"/>
                        <a:pt x="20491" y="11256"/>
                      </a:cubicBezTo>
                      <a:cubicBezTo>
                        <a:pt x="20221" y="10926"/>
                        <a:pt x="19939" y="10530"/>
                        <a:pt x="19779" y="10437"/>
                      </a:cubicBezTo>
                      <a:cubicBezTo>
                        <a:pt x="19584" y="10326"/>
                        <a:pt x="19403" y="10204"/>
                        <a:pt x="19422" y="10130"/>
                      </a:cubicBezTo>
                      <a:cubicBezTo>
                        <a:pt x="19304" y="9997"/>
                        <a:pt x="19260" y="9837"/>
                        <a:pt x="19244" y="9721"/>
                      </a:cubicBezTo>
                      <a:cubicBezTo>
                        <a:pt x="19232" y="9636"/>
                        <a:pt x="19125" y="9533"/>
                        <a:pt x="19066" y="9414"/>
                      </a:cubicBezTo>
                      <a:cubicBezTo>
                        <a:pt x="19021" y="9352"/>
                        <a:pt x="19117" y="9377"/>
                        <a:pt x="19066" y="9312"/>
                      </a:cubicBezTo>
                      <a:cubicBezTo>
                        <a:pt x="18975" y="9197"/>
                        <a:pt x="18960" y="9105"/>
                        <a:pt x="18888" y="9005"/>
                      </a:cubicBezTo>
                      <a:cubicBezTo>
                        <a:pt x="18686" y="8775"/>
                        <a:pt x="18361" y="8545"/>
                        <a:pt x="18353" y="8493"/>
                      </a:cubicBezTo>
                      <a:cubicBezTo>
                        <a:pt x="17764" y="8406"/>
                        <a:pt x="17266" y="8119"/>
                        <a:pt x="17106" y="7879"/>
                      </a:cubicBezTo>
                      <a:cubicBezTo>
                        <a:pt x="16987" y="7702"/>
                        <a:pt x="17325" y="7383"/>
                        <a:pt x="17640" y="7163"/>
                      </a:cubicBezTo>
                      <a:cubicBezTo>
                        <a:pt x="17278" y="6986"/>
                        <a:pt x="16802" y="6755"/>
                        <a:pt x="16928" y="6754"/>
                      </a:cubicBezTo>
                      <a:cubicBezTo>
                        <a:pt x="17068" y="6752"/>
                        <a:pt x="17056" y="6541"/>
                        <a:pt x="16749" y="6344"/>
                      </a:cubicBezTo>
                      <a:cubicBezTo>
                        <a:pt x="15936" y="5822"/>
                        <a:pt x="14959" y="4917"/>
                        <a:pt x="15146" y="4809"/>
                      </a:cubicBezTo>
                      <a:cubicBezTo>
                        <a:pt x="15235" y="4758"/>
                        <a:pt x="15064" y="4463"/>
                        <a:pt x="14789" y="4196"/>
                      </a:cubicBezTo>
                      <a:lnTo>
                        <a:pt x="14611" y="4093"/>
                      </a:lnTo>
                      <a:cubicBezTo>
                        <a:pt x="14431" y="4106"/>
                        <a:pt x="14225" y="4010"/>
                        <a:pt x="14077" y="3786"/>
                      </a:cubicBezTo>
                      <a:cubicBezTo>
                        <a:pt x="13947" y="3591"/>
                        <a:pt x="13944" y="3522"/>
                        <a:pt x="14077" y="3377"/>
                      </a:cubicBezTo>
                      <a:cubicBezTo>
                        <a:pt x="13862" y="3362"/>
                        <a:pt x="13671" y="3305"/>
                        <a:pt x="13720" y="3172"/>
                      </a:cubicBezTo>
                      <a:cubicBezTo>
                        <a:pt x="13737" y="3127"/>
                        <a:pt x="13724" y="3017"/>
                        <a:pt x="13720" y="2968"/>
                      </a:cubicBezTo>
                      <a:cubicBezTo>
                        <a:pt x="13604" y="2841"/>
                        <a:pt x="13577" y="2678"/>
                        <a:pt x="13542" y="2558"/>
                      </a:cubicBezTo>
                      <a:cubicBezTo>
                        <a:pt x="13539" y="2548"/>
                        <a:pt x="13376" y="2572"/>
                        <a:pt x="13364" y="2558"/>
                      </a:cubicBezTo>
                      <a:cubicBezTo>
                        <a:pt x="13251" y="2598"/>
                        <a:pt x="12966" y="2526"/>
                        <a:pt x="12829" y="2354"/>
                      </a:cubicBezTo>
                      <a:cubicBezTo>
                        <a:pt x="12779" y="2291"/>
                        <a:pt x="12778" y="2221"/>
                        <a:pt x="12651" y="2149"/>
                      </a:cubicBezTo>
                      <a:cubicBezTo>
                        <a:pt x="12389" y="2033"/>
                        <a:pt x="12062" y="1847"/>
                        <a:pt x="11760" y="1740"/>
                      </a:cubicBezTo>
                      <a:cubicBezTo>
                        <a:pt x="11300" y="1614"/>
                        <a:pt x="10659" y="1423"/>
                        <a:pt x="10335" y="1228"/>
                      </a:cubicBezTo>
                      <a:cubicBezTo>
                        <a:pt x="9999" y="1026"/>
                        <a:pt x="9523" y="819"/>
                        <a:pt x="9266" y="819"/>
                      </a:cubicBezTo>
                      <a:cubicBezTo>
                        <a:pt x="8990" y="819"/>
                        <a:pt x="8578" y="621"/>
                        <a:pt x="8197" y="409"/>
                      </a:cubicBezTo>
                      <a:cubicBezTo>
                        <a:pt x="7664" y="547"/>
                        <a:pt x="7204" y="342"/>
                        <a:pt x="7127" y="0"/>
                      </a:cubicBezTo>
                      <a:cubicBezTo>
                        <a:pt x="7027" y="29"/>
                        <a:pt x="6920" y="125"/>
                        <a:pt x="6771" y="102"/>
                      </a:cubicBezTo>
                      <a:cubicBezTo>
                        <a:pt x="6667" y="87"/>
                        <a:pt x="6504" y="-9"/>
                        <a:pt x="6415" y="0"/>
                      </a:cubicBezTo>
                      <a:close/>
                    </a:path>
                  </a:pathLst>
                </a:custGeom>
                <a:ln>
                  <a:noFill/>
                </a:ln>
                <a:effectLst/>
              </p:spPr>
            </p:pic>
            <p:pic>
              <p:nvPicPr>
                <p:cNvPr id="508" name="Image" descr="Image"/>
                <p:cNvPicPr>
                  <a:picLocks/>
                </p:cNvPicPr>
                <p:nvPr/>
              </p:nvPicPr>
              <p:blipFill>
                <a:blip r:embed="rId13"/>
                <a:stretch>
                  <a:fillRect/>
                </a:stretch>
              </p:blipFill>
              <p:spPr>
                <a:xfrm>
                  <a:off x="-1" y="-1"/>
                  <a:ext cx="65984" cy="108726"/>
                </a:xfrm>
                <a:prstGeom prst="rect">
                  <a:avLst/>
                </a:prstGeom>
                <a:effectLst/>
              </p:spPr>
            </p:pic>
          </p:grpSp>
          <p:grpSp>
            <p:nvGrpSpPr>
              <p:cNvPr id="513" name="Image"/>
              <p:cNvGrpSpPr/>
              <p:nvPr/>
            </p:nvGrpSpPr>
            <p:grpSpPr>
              <a:xfrm rot="6511922" flipH="1">
                <a:off x="274375" y="110468"/>
                <a:ext cx="65983" cy="108725"/>
                <a:chOff x="0" y="0"/>
                <a:chExt cx="65982" cy="108724"/>
              </a:xfrm>
            </p:grpSpPr>
            <p:pic>
              <p:nvPicPr>
                <p:cNvPr id="512" name="Image" descr="Image"/>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a:xfrm>
                  <a:off x="8980" y="9734"/>
                  <a:ext cx="48053" cy="83744"/>
                </a:xfrm>
                <a:custGeom>
                  <a:avLst/>
                  <a:gdLst/>
                  <a:ahLst/>
                  <a:cxnLst>
                    <a:cxn ang="0">
                      <a:pos x="wd2" y="hd2"/>
                    </a:cxn>
                    <a:cxn ang="5400000">
                      <a:pos x="wd2" y="hd2"/>
                    </a:cxn>
                    <a:cxn ang="10800000">
                      <a:pos x="wd2" y="hd2"/>
                    </a:cxn>
                    <a:cxn ang="16200000">
                      <a:pos x="wd2" y="hd2"/>
                    </a:cxn>
                  </a:cxnLst>
                  <a:rect l="0" t="0" r="r" b="b"/>
                  <a:pathLst>
                    <a:path w="21574" h="21591" extrusionOk="0">
                      <a:moveTo>
                        <a:pt x="6415" y="0"/>
                      </a:moveTo>
                      <a:cubicBezTo>
                        <a:pt x="6325" y="9"/>
                        <a:pt x="6268" y="73"/>
                        <a:pt x="6236" y="102"/>
                      </a:cubicBezTo>
                      <a:cubicBezTo>
                        <a:pt x="6204" y="133"/>
                        <a:pt x="6112" y="189"/>
                        <a:pt x="5880" y="205"/>
                      </a:cubicBezTo>
                      <a:cubicBezTo>
                        <a:pt x="5662" y="219"/>
                        <a:pt x="5283" y="210"/>
                        <a:pt x="4989" y="205"/>
                      </a:cubicBezTo>
                      <a:cubicBezTo>
                        <a:pt x="4383" y="193"/>
                        <a:pt x="3861" y="239"/>
                        <a:pt x="3742" y="307"/>
                      </a:cubicBezTo>
                      <a:cubicBezTo>
                        <a:pt x="3623" y="376"/>
                        <a:pt x="3344" y="439"/>
                        <a:pt x="3207" y="409"/>
                      </a:cubicBezTo>
                      <a:cubicBezTo>
                        <a:pt x="3071" y="379"/>
                        <a:pt x="2863" y="448"/>
                        <a:pt x="2673" y="614"/>
                      </a:cubicBezTo>
                      <a:cubicBezTo>
                        <a:pt x="2649" y="635"/>
                        <a:pt x="2516" y="597"/>
                        <a:pt x="2495" y="614"/>
                      </a:cubicBezTo>
                      <a:cubicBezTo>
                        <a:pt x="2473" y="642"/>
                        <a:pt x="2545" y="682"/>
                        <a:pt x="2495" y="716"/>
                      </a:cubicBezTo>
                      <a:cubicBezTo>
                        <a:pt x="2432" y="760"/>
                        <a:pt x="2370" y="803"/>
                        <a:pt x="2316" y="819"/>
                      </a:cubicBezTo>
                      <a:cubicBezTo>
                        <a:pt x="2246" y="821"/>
                        <a:pt x="2047" y="860"/>
                        <a:pt x="1960" y="819"/>
                      </a:cubicBezTo>
                      <a:cubicBezTo>
                        <a:pt x="1866" y="777"/>
                        <a:pt x="1845" y="725"/>
                        <a:pt x="1782" y="716"/>
                      </a:cubicBezTo>
                      <a:cubicBezTo>
                        <a:pt x="1657" y="708"/>
                        <a:pt x="1453" y="819"/>
                        <a:pt x="1247" y="921"/>
                      </a:cubicBezTo>
                      <a:cubicBezTo>
                        <a:pt x="1185" y="980"/>
                        <a:pt x="1207" y="986"/>
                        <a:pt x="1247" y="1023"/>
                      </a:cubicBezTo>
                      <a:cubicBezTo>
                        <a:pt x="1311" y="1083"/>
                        <a:pt x="1203" y="1238"/>
                        <a:pt x="1069" y="1330"/>
                      </a:cubicBezTo>
                      <a:cubicBezTo>
                        <a:pt x="782" y="1529"/>
                        <a:pt x="552" y="1511"/>
                        <a:pt x="0" y="1228"/>
                      </a:cubicBezTo>
                      <a:cubicBezTo>
                        <a:pt x="415" y="1472"/>
                        <a:pt x="689" y="1676"/>
                        <a:pt x="535" y="1842"/>
                      </a:cubicBezTo>
                      <a:cubicBezTo>
                        <a:pt x="410" y="1976"/>
                        <a:pt x="383" y="2419"/>
                        <a:pt x="356" y="2865"/>
                      </a:cubicBezTo>
                      <a:cubicBezTo>
                        <a:pt x="380" y="3042"/>
                        <a:pt x="330" y="3019"/>
                        <a:pt x="356" y="3275"/>
                      </a:cubicBezTo>
                      <a:cubicBezTo>
                        <a:pt x="416" y="3857"/>
                        <a:pt x="616" y="4310"/>
                        <a:pt x="713" y="4707"/>
                      </a:cubicBezTo>
                      <a:cubicBezTo>
                        <a:pt x="729" y="4775"/>
                        <a:pt x="694" y="4846"/>
                        <a:pt x="713" y="4912"/>
                      </a:cubicBezTo>
                      <a:cubicBezTo>
                        <a:pt x="848" y="5006"/>
                        <a:pt x="961" y="5179"/>
                        <a:pt x="891" y="5219"/>
                      </a:cubicBezTo>
                      <a:cubicBezTo>
                        <a:pt x="865" y="5234"/>
                        <a:pt x="861" y="5307"/>
                        <a:pt x="891" y="5423"/>
                      </a:cubicBezTo>
                      <a:cubicBezTo>
                        <a:pt x="1036" y="5808"/>
                        <a:pt x="1140" y="6195"/>
                        <a:pt x="1425" y="6754"/>
                      </a:cubicBezTo>
                      <a:cubicBezTo>
                        <a:pt x="1692" y="7275"/>
                        <a:pt x="2020" y="7730"/>
                        <a:pt x="2316" y="7879"/>
                      </a:cubicBezTo>
                      <a:cubicBezTo>
                        <a:pt x="2966" y="8206"/>
                        <a:pt x="3375" y="8663"/>
                        <a:pt x="3029" y="8903"/>
                      </a:cubicBezTo>
                      <a:cubicBezTo>
                        <a:pt x="2820" y="9047"/>
                        <a:pt x="2810" y="9160"/>
                        <a:pt x="3029" y="9312"/>
                      </a:cubicBezTo>
                      <a:cubicBezTo>
                        <a:pt x="3183" y="9419"/>
                        <a:pt x="3104" y="9474"/>
                        <a:pt x="3029" y="9516"/>
                      </a:cubicBezTo>
                      <a:cubicBezTo>
                        <a:pt x="2992" y="9538"/>
                        <a:pt x="3150" y="9641"/>
                        <a:pt x="3207" y="9721"/>
                      </a:cubicBezTo>
                      <a:cubicBezTo>
                        <a:pt x="3287" y="9789"/>
                        <a:pt x="3328" y="9891"/>
                        <a:pt x="3386" y="9926"/>
                      </a:cubicBezTo>
                      <a:cubicBezTo>
                        <a:pt x="3532" y="10014"/>
                        <a:pt x="3494" y="10070"/>
                        <a:pt x="3564" y="10130"/>
                      </a:cubicBezTo>
                      <a:cubicBezTo>
                        <a:pt x="3767" y="10166"/>
                        <a:pt x="4058" y="10164"/>
                        <a:pt x="4098" y="10233"/>
                      </a:cubicBezTo>
                      <a:cubicBezTo>
                        <a:pt x="4143" y="10309"/>
                        <a:pt x="3901" y="10445"/>
                        <a:pt x="3742" y="10540"/>
                      </a:cubicBezTo>
                      <a:cubicBezTo>
                        <a:pt x="3759" y="10553"/>
                        <a:pt x="3899" y="10525"/>
                        <a:pt x="3920" y="10540"/>
                      </a:cubicBezTo>
                      <a:cubicBezTo>
                        <a:pt x="4016" y="10606"/>
                        <a:pt x="3911" y="10692"/>
                        <a:pt x="3920" y="10744"/>
                      </a:cubicBezTo>
                      <a:cubicBezTo>
                        <a:pt x="4057" y="10774"/>
                        <a:pt x="4134" y="10899"/>
                        <a:pt x="4098" y="11154"/>
                      </a:cubicBezTo>
                      <a:cubicBezTo>
                        <a:pt x="4418" y="11208"/>
                        <a:pt x="4545" y="11364"/>
                        <a:pt x="4455" y="11563"/>
                      </a:cubicBezTo>
                      <a:cubicBezTo>
                        <a:pt x="4437" y="11603"/>
                        <a:pt x="4455" y="11610"/>
                        <a:pt x="4455" y="11665"/>
                      </a:cubicBezTo>
                      <a:cubicBezTo>
                        <a:pt x="4488" y="11683"/>
                        <a:pt x="4415" y="11752"/>
                        <a:pt x="4455" y="11768"/>
                      </a:cubicBezTo>
                      <a:cubicBezTo>
                        <a:pt x="4703" y="11868"/>
                        <a:pt x="4873" y="11914"/>
                        <a:pt x="4811" y="11972"/>
                      </a:cubicBezTo>
                      <a:cubicBezTo>
                        <a:pt x="4749" y="12030"/>
                        <a:pt x="4804" y="12136"/>
                        <a:pt x="4989" y="12177"/>
                      </a:cubicBezTo>
                      <a:lnTo>
                        <a:pt x="5167" y="12177"/>
                      </a:lnTo>
                      <a:cubicBezTo>
                        <a:pt x="5439" y="11970"/>
                        <a:pt x="5618" y="11915"/>
                        <a:pt x="5880" y="11972"/>
                      </a:cubicBezTo>
                      <a:cubicBezTo>
                        <a:pt x="6188" y="12040"/>
                        <a:pt x="6270" y="12030"/>
                        <a:pt x="6058" y="12177"/>
                      </a:cubicBezTo>
                      <a:cubicBezTo>
                        <a:pt x="5912" y="12278"/>
                        <a:pt x="5797" y="12509"/>
                        <a:pt x="5880" y="12586"/>
                      </a:cubicBezTo>
                      <a:cubicBezTo>
                        <a:pt x="5963" y="12664"/>
                        <a:pt x="5908" y="12762"/>
                        <a:pt x="5702" y="12893"/>
                      </a:cubicBezTo>
                      <a:cubicBezTo>
                        <a:pt x="5613" y="12950"/>
                        <a:pt x="5568" y="13037"/>
                        <a:pt x="5524" y="13098"/>
                      </a:cubicBezTo>
                      <a:cubicBezTo>
                        <a:pt x="5545" y="13145"/>
                        <a:pt x="5557" y="13150"/>
                        <a:pt x="5524" y="13200"/>
                      </a:cubicBezTo>
                      <a:cubicBezTo>
                        <a:pt x="5459" y="13298"/>
                        <a:pt x="5629" y="13532"/>
                        <a:pt x="5880" y="13610"/>
                      </a:cubicBezTo>
                      <a:cubicBezTo>
                        <a:pt x="6130" y="13686"/>
                        <a:pt x="6303" y="13776"/>
                        <a:pt x="6236" y="13814"/>
                      </a:cubicBezTo>
                      <a:cubicBezTo>
                        <a:pt x="6169" y="13853"/>
                        <a:pt x="6119" y="13995"/>
                        <a:pt x="6236" y="14121"/>
                      </a:cubicBezTo>
                      <a:cubicBezTo>
                        <a:pt x="6376" y="14271"/>
                        <a:pt x="6381" y="14377"/>
                        <a:pt x="6236" y="14428"/>
                      </a:cubicBezTo>
                      <a:cubicBezTo>
                        <a:pt x="5947" y="14531"/>
                        <a:pt x="5946" y="15041"/>
                        <a:pt x="6236" y="15144"/>
                      </a:cubicBezTo>
                      <a:cubicBezTo>
                        <a:pt x="6360" y="15188"/>
                        <a:pt x="6490" y="15279"/>
                        <a:pt x="6415" y="15349"/>
                      </a:cubicBezTo>
                      <a:cubicBezTo>
                        <a:pt x="6338" y="15420"/>
                        <a:pt x="6363" y="15474"/>
                        <a:pt x="6593" y="15451"/>
                      </a:cubicBezTo>
                      <a:cubicBezTo>
                        <a:pt x="6878" y="15423"/>
                        <a:pt x="7126" y="15479"/>
                        <a:pt x="7127" y="15656"/>
                      </a:cubicBezTo>
                      <a:cubicBezTo>
                        <a:pt x="7129" y="15796"/>
                        <a:pt x="7148" y="16007"/>
                        <a:pt x="7306" y="16168"/>
                      </a:cubicBezTo>
                      <a:cubicBezTo>
                        <a:pt x="7464" y="16328"/>
                        <a:pt x="7521" y="16627"/>
                        <a:pt x="7484" y="16782"/>
                      </a:cubicBezTo>
                      <a:cubicBezTo>
                        <a:pt x="7430" y="17005"/>
                        <a:pt x="7580" y="17078"/>
                        <a:pt x="8018" y="17089"/>
                      </a:cubicBezTo>
                      <a:cubicBezTo>
                        <a:pt x="8932" y="17111"/>
                        <a:pt x="9008" y="17134"/>
                        <a:pt x="8731" y="17293"/>
                      </a:cubicBezTo>
                      <a:cubicBezTo>
                        <a:pt x="8392" y="17488"/>
                        <a:pt x="8396" y="18124"/>
                        <a:pt x="8731" y="18317"/>
                      </a:cubicBezTo>
                      <a:cubicBezTo>
                        <a:pt x="8918" y="18424"/>
                        <a:pt x="8909" y="18603"/>
                        <a:pt x="8731" y="18726"/>
                      </a:cubicBezTo>
                      <a:cubicBezTo>
                        <a:pt x="8449" y="18921"/>
                        <a:pt x="8627" y="19135"/>
                        <a:pt x="9087" y="19135"/>
                      </a:cubicBezTo>
                      <a:cubicBezTo>
                        <a:pt x="9453" y="19135"/>
                        <a:pt x="9926" y="19744"/>
                        <a:pt x="9622" y="19851"/>
                      </a:cubicBezTo>
                      <a:cubicBezTo>
                        <a:pt x="9336" y="19953"/>
                        <a:pt x="10776" y="20714"/>
                        <a:pt x="11760" y="20977"/>
                      </a:cubicBezTo>
                      <a:cubicBezTo>
                        <a:pt x="12212" y="21098"/>
                        <a:pt x="12799" y="21282"/>
                        <a:pt x="13008" y="21386"/>
                      </a:cubicBezTo>
                      <a:cubicBezTo>
                        <a:pt x="13254" y="21510"/>
                        <a:pt x="13518" y="21544"/>
                        <a:pt x="13898" y="21489"/>
                      </a:cubicBezTo>
                      <a:cubicBezTo>
                        <a:pt x="14349" y="21424"/>
                        <a:pt x="14638" y="21488"/>
                        <a:pt x="14789" y="21591"/>
                      </a:cubicBezTo>
                      <a:cubicBezTo>
                        <a:pt x="14802" y="21530"/>
                        <a:pt x="14811" y="21419"/>
                        <a:pt x="14789" y="21386"/>
                      </a:cubicBezTo>
                      <a:cubicBezTo>
                        <a:pt x="14627" y="21143"/>
                        <a:pt x="17403" y="20348"/>
                        <a:pt x="17640" y="20568"/>
                      </a:cubicBezTo>
                      <a:cubicBezTo>
                        <a:pt x="17806" y="20722"/>
                        <a:pt x="18518" y="20571"/>
                        <a:pt x="19422" y="20158"/>
                      </a:cubicBezTo>
                      <a:cubicBezTo>
                        <a:pt x="19464" y="20139"/>
                        <a:pt x="19556" y="20073"/>
                        <a:pt x="19600" y="20056"/>
                      </a:cubicBezTo>
                      <a:cubicBezTo>
                        <a:pt x="19390" y="19914"/>
                        <a:pt x="19441" y="19871"/>
                        <a:pt x="19957" y="19647"/>
                      </a:cubicBezTo>
                      <a:cubicBezTo>
                        <a:pt x="20605" y="19366"/>
                        <a:pt x="20651" y="19199"/>
                        <a:pt x="20669" y="17805"/>
                      </a:cubicBezTo>
                      <a:cubicBezTo>
                        <a:pt x="20680" y="16987"/>
                        <a:pt x="20740" y="16268"/>
                        <a:pt x="20848" y="16168"/>
                      </a:cubicBezTo>
                      <a:cubicBezTo>
                        <a:pt x="20956" y="16067"/>
                        <a:pt x="20941" y="15767"/>
                        <a:pt x="20848" y="15554"/>
                      </a:cubicBezTo>
                      <a:cubicBezTo>
                        <a:pt x="20755" y="15341"/>
                        <a:pt x="20863" y="15100"/>
                        <a:pt x="21026" y="15042"/>
                      </a:cubicBezTo>
                      <a:cubicBezTo>
                        <a:pt x="21231" y="14969"/>
                        <a:pt x="21121" y="14804"/>
                        <a:pt x="20848" y="14428"/>
                      </a:cubicBezTo>
                      <a:cubicBezTo>
                        <a:pt x="20430" y="13854"/>
                        <a:pt x="20729" y="13605"/>
                        <a:pt x="21382" y="13917"/>
                      </a:cubicBezTo>
                      <a:cubicBezTo>
                        <a:pt x="21417" y="13933"/>
                        <a:pt x="21524" y="13904"/>
                        <a:pt x="21560" y="13917"/>
                      </a:cubicBezTo>
                      <a:cubicBezTo>
                        <a:pt x="21595" y="13810"/>
                        <a:pt x="21518" y="13714"/>
                        <a:pt x="21560" y="13610"/>
                      </a:cubicBezTo>
                      <a:cubicBezTo>
                        <a:pt x="21572" y="13582"/>
                        <a:pt x="21556" y="13535"/>
                        <a:pt x="21560" y="13507"/>
                      </a:cubicBezTo>
                      <a:cubicBezTo>
                        <a:pt x="21550" y="13416"/>
                        <a:pt x="21570" y="13370"/>
                        <a:pt x="21560" y="13303"/>
                      </a:cubicBezTo>
                      <a:cubicBezTo>
                        <a:pt x="21538" y="13267"/>
                        <a:pt x="21600" y="13214"/>
                        <a:pt x="21560" y="13200"/>
                      </a:cubicBezTo>
                      <a:cubicBezTo>
                        <a:pt x="21441" y="13158"/>
                        <a:pt x="21310" y="13025"/>
                        <a:pt x="21382" y="12893"/>
                      </a:cubicBezTo>
                      <a:cubicBezTo>
                        <a:pt x="21406" y="12850"/>
                        <a:pt x="21387" y="12851"/>
                        <a:pt x="21382" y="12791"/>
                      </a:cubicBezTo>
                      <a:cubicBezTo>
                        <a:pt x="21369" y="12754"/>
                        <a:pt x="21396" y="12730"/>
                        <a:pt x="21382" y="12689"/>
                      </a:cubicBezTo>
                      <a:cubicBezTo>
                        <a:pt x="21327" y="12515"/>
                        <a:pt x="21208" y="12338"/>
                        <a:pt x="21026" y="12279"/>
                      </a:cubicBezTo>
                      <a:cubicBezTo>
                        <a:pt x="20844" y="12221"/>
                        <a:pt x="20783" y="12135"/>
                        <a:pt x="20848" y="12075"/>
                      </a:cubicBezTo>
                      <a:cubicBezTo>
                        <a:pt x="20934" y="11994"/>
                        <a:pt x="20688" y="11676"/>
                        <a:pt x="20491" y="11358"/>
                      </a:cubicBezTo>
                      <a:cubicBezTo>
                        <a:pt x="20451" y="11306"/>
                        <a:pt x="20534" y="11308"/>
                        <a:pt x="20491" y="11256"/>
                      </a:cubicBezTo>
                      <a:cubicBezTo>
                        <a:pt x="20221" y="10926"/>
                        <a:pt x="19939" y="10530"/>
                        <a:pt x="19779" y="10437"/>
                      </a:cubicBezTo>
                      <a:cubicBezTo>
                        <a:pt x="19584" y="10326"/>
                        <a:pt x="19403" y="10204"/>
                        <a:pt x="19422" y="10130"/>
                      </a:cubicBezTo>
                      <a:cubicBezTo>
                        <a:pt x="19304" y="9997"/>
                        <a:pt x="19260" y="9837"/>
                        <a:pt x="19244" y="9721"/>
                      </a:cubicBezTo>
                      <a:cubicBezTo>
                        <a:pt x="19232" y="9636"/>
                        <a:pt x="19125" y="9533"/>
                        <a:pt x="19066" y="9414"/>
                      </a:cubicBezTo>
                      <a:cubicBezTo>
                        <a:pt x="19021" y="9352"/>
                        <a:pt x="19117" y="9377"/>
                        <a:pt x="19066" y="9312"/>
                      </a:cubicBezTo>
                      <a:cubicBezTo>
                        <a:pt x="18975" y="9197"/>
                        <a:pt x="18960" y="9105"/>
                        <a:pt x="18888" y="9005"/>
                      </a:cubicBezTo>
                      <a:cubicBezTo>
                        <a:pt x="18686" y="8775"/>
                        <a:pt x="18361" y="8545"/>
                        <a:pt x="18353" y="8493"/>
                      </a:cubicBezTo>
                      <a:cubicBezTo>
                        <a:pt x="17764" y="8406"/>
                        <a:pt x="17266" y="8119"/>
                        <a:pt x="17106" y="7879"/>
                      </a:cubicBezTo>
                      <a:cubicBezTo>
                        <a:pt x="16987" y="7702"/>
                        <a:pt x="17325" y="7383"/>
                        <a:pt x="17640" y="7163"/>
                      </a:cubicBezTo>
                      <a:cubicBezTo>
                        <a:pt x="17278" y="6986"/>
                        <a:pt x="16802" y="6755"/>
                        <a:pt x="16928" y="6754"/>
                      </a:cubicBezTo>
                      <a:cubicBezTo>
                        <a:pt x="17068" y="6752"/>
                        <a:pt x="17056" y="6541"/>
                        <a:pt x="16749" y="6344"/>
                      </a:cubicBezTo>
                      <a:cubicBezTo>
                        <a:pt x="15936" y="5822"/>
                        <a:pt x="14959" y="4917"/>
                        <a:pt x="15146" y="4809"/>
                      </a:cubicBezTo>
                      <a:cubicBezTo>
                        <a:pt x="15235" y="4758"/>
                        <a:pt x="15064" y="4463"/>
                        <a:pt x="14789" y="4196"/>
                      </a:cubicBezTo>
                      <a:lnTo>
                        <a:pt x="14611" y="4093"/>
                      </a:lnTo>
                      <a:cubicBezTo>
                        <a:pt x="14431" y="4106"/>
                        <a:pt x="14225" y="4010"/>
                        <a:pt x="14077" y="3786"/>
                      </a:cubicBezTo>
                      <a:cubicBezTo>
                        <a:pt x="13947" y="3591"/>
                        <a:pt x="13944" y="3522"/>
                        <a:pt x="14077" y="3377"/>
                      </a:cubicBezTo>
                      <a:cubicBezTo>
                        <a:pt x="13862" y="3362"/>
                        <a:pt x="13671" y="3305"/>
                        <a:pt x="13720" y="3172"/>
                      </a:cubicBezTo>
                      <a:cubicBezTo>
                        <a:pt x="13737" y="3127"/>
                        <a:pt x="13724" y="3017"/>
                        <a:pt x="13720" y="2968"/>
                      </a:cubicBezTo>
                      <a:cubicBezTo>
                        <a:pt x="13604" y="2841"/>
                        <a:pt x="13577" y="2678"/>
                        <a:pt x="13542" y="2558"/>
                      </a:cubicBezTo>
                      <a:cubicBezTo>
                        <a:pt x="13539" y="2548"/>
                        <a:pt x="13376" y="2572"/>
                        <a:pt x="13364" y="2558"/>
                      </a:cubicBezTo>
                      <a:cubicBezTo>
                        <a:pt x="13251" y="2598"/>
                        <a:pt x="12966" y="2526"/>
                        <a:pt x="12829" y="2354"/>
                      </a:cubicBezTo>
                      <a:cubicBezTo>
                        <a:pt x="12779" y="2291"/>
                        <a:pt x="12778" y="2221"/>
                        <a:pt x="12651" y="2149"/>
                      </a:cubicBezTo>
                      <a:cubicBezTo>
                        <a:pt x="12389" y="2033"/>
                        <a:pt x="12062" y="1847"/>
                        <a:pt x="11760" y="1740"/>
                      </a:cubicBezTo>
                      <a:cubicBezTo>
                        <a:pt x="11300" y="1614"/>
                        <a:pt x="10659" y="1423"/>
                        <a:pt x="10335" y="1228"/>
                      </a:cubicBezTo>
                      <a:cubicBezTo>
                        <a:pt x="9999" y="1026"/>
                        <a:pt x="9523" y="819"/>
                        <a:pt x="9266" y="819"/>
                      </a:cubicBezTo>
                      <a:cubicBezTo>
                        <a:pt x="8990" y="819"/>
                        <a:pt x="8578" y="621"/>
                        <a:pt x="8197" y="409"/>
                      </a:cubicBezTo>
                      <a:cubicBezTo>
                        <a:pt x="7664" y="547"/>
                        <a:pt x="7204" y="342"/>
                        <a:pt x="7127" y="0"/>
                      </a:cubicBezTo>
                      <a:cubicBezTo>
                        <a:pt x="7027" y="29"/>
                        <a:pt x="6920" y="125"/>
                        <a:pt x="6771" y="102"/>
                      </a:cubicBezTo>
                      <a:cubicBezTo>
                        <a:pt x="6667" y="87"/>
                        <a:pt x="6504" y="-9"/>
                        <a:pt x="6415" y="0"/>
                      </a:cubicBezTo>
                      <a:close/>
                    </a:path>
                  </a:pathLst>
                </a:custGeom>
                <a:ln>
                  <a:noFill/>
                </a:ln>
                <a:effectLst/>
              </p:spPr>
            </p:pic>
            <p:pic>
              <p:nvPicPr>
                <p:cNvPr id="511" name="Image" descr="Image"/>
                <p:cNvPicPr>
                  <a:picLocks/>
                </p:cNvPicPr>
                <p:nvPr/>
              </p:nvPicPr>
              <p:blipFill>
                <a:blip r:embed="rId13"/>
                <a:stretch>
                  <a:fillRect/>
                </a:stretch>
              </p:blipFill>
              <p:spPr>
                <a:xfrm>
                  <a:off x="-1" y="-1"/>
                  <a:ext cx="65984" cy="108726"/>
                </a:xfrm>
                <a:prstGeom prst="rect">
                  <a:avLst/>
                </a:prstGeom>
                <a:effectLst/>
              </p:spPr>
            </p:pic>
          </p:grpSp>
          <p:grpSp>
            <p:nvGrpSpPr>
              <p:cNvPr id="516" name="Image"/>
              <p:cNvGrpSpPr/>
              <p:nvPr/>
            </p:nvGrpSpPr>
            <p:grpSpPr>
              <a:xfrm rot="17311923">
                <a:off x="180009" y="-11579"/>
                <a:ext cx="82652" cy="137297"/>
                <a:chOff x="0" y="0"/>
                <a:chExt cx="82651" cy="137296"/>
              </a:xfrm>
            </p:grpSpPr>
            <p:pic>
              <p:nvPicPr>
                <p:cNvPr id="515" name="Image" descr="Image"/>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a:xfrm>
                  <a:off x="8980" y="9684"/>
                  <a:ext cx="64704" cy="112366"/>
                </a:xfrm>
                <a:custGeom>
                  <a:avLst/>
                  <a:gdLst/>
                  <a:ahLst/>
                  <a:cxnLst>
                    <a:cxn ang="0">
                      <a:pos x="wd2" y="hd2"/>
                    </a:cxn>
                    <a:cxn ang="5400000">
                      <a:pos x="wd2" y="hd2"/>
                    </a:cxn>
                    <a:cxn ang="10800000">
                      <a:pos x="wd2" y="hd2"/>
                    </a:cxn>
                    <a:cxn ang="16200000">
                      <a:pos x="wd2" y="hd2"/>
                    </a:cxn>
                  </a:cxnLst>
                  <a:rect l="0" t="0" r="r" b="b"/>
                  <a:pathLst>
                    <a:path w="21593" h="21594" extrusionOk="0">
                      <a:moveTo>
                        <a:pt x="6357" y="10"/>
                      </a:moveTo>
                      <a:cubicBezTo>
                        <a:pt x="6268" y="19"/>
                        <a:pt x="6124" y="56"/>
                        <a:pt x="6092" y="86"/>
                      </a:cubicBezTo>
                      <a:cubicBezTo>
                        <a:pt x="6060" y="117"/>
                        <a:pt x="5927" y="70"/>
                        <a:pt x="5695" y="86"/>
                      </a:cubicBezTo>
                      <a:cubicBezTo>
                        <a:pt x="5477" y="101"/>
                        <a:pt x="5194" y="168"/>
                        <a:pt x="4900" y="162"/>
                      </a:cubicBezTo>
                      <a:cubicBezTo>
                        <a:pt x="4294" y="151"/>
                        <a:pt x="3695" y="170"/>
                        <a:pt x="3576" y="239"/>
                      </a:cubicBezTo>
                      <a:cubicBezTo>
                        <a:pt x="3457" y="307"/>
                        <a:pt x="3315" y="345"/>
                        <a:pt x="3179" y="315"/>
                      </a:cubicBezTo>
                      <a:cubicBezTo>
                        <a:pt x="3042" y="285"/>
                        <a:pt x="2706" y="377"/>
                        <a:pt x="2516" y="544"/>
                      </a:cubicBezTo>
                      <a:cubicBezTo>
                        <a:pt x="2493" y="564"/>
                        <a:pt x="2538" y="602"/>
                        <a:pt x="2516" y="620"/>
                      </a:cubicBezTo>
                      <a:cubicBezTo>
                        <a:pt x="2495" y="648"/>
                        <a:pt x="2434" y="661"/>
                        <a:pt x="2384" y="696"/>
                      </a:cubicBezTo>
                      <a:cubicBezTo>
                        <a:pt x="2321" y="740"/>
                        <a:pt x="2305" y="756"/>
                        <a:pt x="2252" y="772"/>
                      </a:cubicBezTo>
                      <a:cubicBezTo>
                        <a:pt x="2236" y="775"/>
                        <a:pt x="2135" y="772"/>
                        <a:pt x="2119" y="772"/>
                      </a:cubicBezTo>
                      <a:cubicBezTo>
                        <a:pt x="2049" y="775"/>
                        <a:pt x="2074" y="738"/>
                        <a:pt x="1987" y="696"/>
                      </a:cubicBezTo>
                      <a:cubicBezTo>
                        <a:pt x="1892" y="654"/>
                        <a:pt x="1785" y="705"/>
                        <a:pt x="1722" y="696"/>
                      </a:cubicBezTo>
                      <a:cubicBezTo>
                        <a:pt x="1597" y="688"/>
                        <a:pt x="1398" y="746"/>
                        <a:pt x="1192" y="849"/>
                      </a:cubicBezTo>
                      <a:cubicBezTo>
                        <a:pt x="1130" y="908"/>
                        <a:pt x="1151" y="963"/>
                        <a:pt x="1192" y="1001"/>
                      </a:cubicBezTo>
                      <a:cubicBezTo>
                        <a:pt x="1256" y="1061"/>
                        <a:pt x="1193" y="1137"/>
                        <a:pt x="1060" y="1230"/>
                      </a:cubicBezTo>
                      <a:cubicBezTo>
                        <a:pt x="773" y="1429"/>
                        <a:pt x="552" y="1438"/>
                        <a:pt x="0" y="1154"/>
                      </a:cubicBezTo>
                      <a:cubicBezTo>
                        <a:pt x="399" y="1392"/>
                        <a:pt x="549" y="1600"/>
                        <a:pt x="397" y="1764"/>
                      </a:cubicBezTo>
                      <a:cubicBezTo>
                        <a:pt x="273" y="1898"/>
                        <a:pt x="292" y="2308"/>
                        <a:pt x="265" y="2755"/>
                      </a:cubicBezTo>
                      <a:cubicBezTo>
                        <a:pt x="289" y="2933"/>
                        <a:pt x="239" y="3033"/>
                        <a:pt x="265" y="3289"/>
                      </a:cubicBezTo>
                      <a:cubicBezTo>
                        <a:pt x="324" y="3874"/>
                        <a:pt x="433" y="4187"/>
                        <a:pt x="530" y="4586"/>
                      </a:cubicBezTo>
                      <a:cubicBezTo>
                        <a:pt x="546" y="4654"/>
                        <a:pt x="511" y="4825"/>
                        <a:pt x="530" y="4891"/>
                      </a:cubicBezTo>
                      <a:cubicBezTo>
                        <a:pt x="549" y="4907"/>
                        <a:pt x="638" y="4874"/>
                        <a:pt x="662" y="4891"/>
                      </a:cubicBezTo>
                      <a:cubicBezTo>
                        <a:pt x="798" y="4985"/>
                        <a:pt x="865" y="5079"/>
                        <a:pt x="795" y="5120"/>
                      </a:cubicBezTo>
                      <a:cubicBezTo>
                        <a:pt x="768" y="5135"/>
                        <a:pt x="765" y="5308"/>
                        <a:pt x="795" y="5425"/>
                      </a:cubicBezTo>
                      <a:cubicBezTo>
                        <a:pt x="940" y="5811"/>
                        <a:pt x="1039" y="6161"/>
                        <a:pt x="1324" y="6721"/>
                      </a:cubicBezTo>
                      <a:cubicBezTo>
                        <a:pt x="1591" y="7245"/>
                        <a:pt x="2087" y="7716"/>
                        <a:pt x="2384" y="7865"/>
                      </a:cubicBezTo>
                      <a:cubicBezTo>
                        <a:pt x="3034" y="8193"/>
                        <a:pt x="3260" y="8617"/>
                        <a:pt x="2914" y="8857"/>
                      </a:cubicBezTo>
                      <a:cubicBezTo>
                        <a:pt x="2705" y="9002"/>
                        <a:pt x="2695" y="9086"/>
                        <a:pt x="2914" y="9238"/>
                      </a:cubicBezTo>
                      <a:cubicBezTo>
                        <a:pt x="3068" y="9345"/>
                        <a:pt x="3121" y="9500"/>
                        <a:pt x="3046" y="9543"/>
                      </a:cubicBezTo>
                      <a:cubicBezTo>
                        <a:pt x="3009" y="9565"/>
                        <a:pt x="2989" y="9616"/>
                        <a:pt x="3046" y="9696"/>
                      </a:cubicBezTo>
                      <a:cubicBezTo>
                        <a:pt x="3101" y="9738"/>
                        <a:pt x="3253" y="9814"/>
                        <a:pt x="3311" y="9848"/>
                      </a:cubicBezTo>
                      <a:cubicBezTo>
                        <a:pt x="3458" y="9937"/>
                        <a:pt x="3507" y="10017"/>
                        <a:pt x="3576" y="10077"/>
                      </a:cubicBezTo>
                      <a:cubicBezTo>
                        <a:pt x="3780" y="10113"/>
                        <a:pt x="3933" y="10161"/>
                        <a:pt x="3973" y="10230"/>
                      </a:cubicBezTo>
                      <a:cubicBezTo>
                        <a:pt x="4018" y="10307"/>
                        <a:pt x="3868" y="10439"/>
                        <a:pt x="3708" y="10535"/>
                      </a:cubicBezTo>
                      <a:cubicBezTo>
                        <a:pt x="3804" y="10602"/>
                        <a:pt x="3964" y="10635"/>
                        <a:pt x="3973" y="10687"/>
                      </a:cubicBezTo>
                      <a:cubicBezTo>
                        <a:pt x="4110" y="10717"/>
                        <a:pt x="4009" y="10814"/>
                        <a:pt x="3973" y="11069"/>
                      </a:cubicBezTo>
                      <a:cubicBezTo>
                        <a:pt x="3970" y="11096"/>
                        <a:pt x="4107" y="11120"/>
                        <a:pt x="4106" y="11145"/>
                      </a:cubicBezTo>
                      <a:cubicBezTo>
                        <a:pt x="4426" y="11200"/>
                        <a:pt x="4461" y="11327"/>
                        <a:pt x="4371" y="11526"/>
                      </a:cubicBezTo>
                      <a:cubicBezTo>
                        <a:pt x="4353" y="11566"/>
                        <a:pt x="4371" y="11624"/>
                        <a:pt x="4371" y="11679"/>
                      </a:cubicBezTo>
                      <a:cubicBezTo>
                        <a:pt x="4619" y="11779"/>
                        <a:pt x="4830" y="11926"/>
                        <a:pt x="4768" y="11984"/>
                      </a:cubicBezTo>
                      <a:cubicBezTo>
                        <a:pt x="4720" y="12029"/>
                        <a:pt x="4925" y="12093"/>
                        <a:pt x="5033" y="12137"/>
                      </a:cubicBezTo>
                      <a:cubicBezTo>
                        <a:pt x="5305" y="11929"/>
                        <a:pt x="5566" y="11850"/>
                        <a:pt x="5828" y="11908"/>
                      </a:cubicBezTo>
                      <a:cubicBezTo>
                        <a:pt x="6136" y="11976"/>
                        <a:pt x="6172" y="12066"/>
                        <a:pt x="5960" y="12213"/>
                      </a:cubicBezTo>
                      <a:cubicBezTo>
                        <a:pt x="5814" y="12314"/>
                        <a:pt x="5744" y="12440"/>
                        <a:pt x="5828" y="12518"/>
                      </a:cubicBezTo>
                      <a:cubicBezTo>
                        <a:pt x="5911" y="12596"/>
                        <a:pt x="5902" y="12768"/>
                        <a:pt x="5695" y="12899"/>
                      </a:cubicBezTo>
                      <a:cubicBezTo>
                        <a:pt x="5606" y="12956"/>
                        <a:pt x="5474" y="12991"/>
                        <a:pt x="5430" y="13052"/>
                      </a:cubicBezTo>
                      <a:cubicBezTo>
                        <a:pt x="5452" y="13099"/>
                        <a:pt x="5464" y="13154"/>
                        <a:pt x="5430" y="13204"/>
                      </a:cubicBezTo>
                      <a:cubicBezTo>
                        <a:pt x="5365" y="13302"/>
                        <a:pt x="5577" y="13432"/>
                        <a:pt x="5828" y="13509"/>
                      </a:cubicBezTo>
                      <a:cubicBezTo>
                        <a:pt x="6077" y="13586"/>
                        <a:pt x="6160" y="13700"/>
                        <a:pt x="6092" y="13738"/>
                      </a:cubicBezTo>
                      <a:cubicBezTo>
                        <a:pt x="6025" y="13777"/>
                        <a:pt x="6107" y="13916"/>
                        <a:pt x="6225" y="14043"/>
                      </a:cubicBezTo>
                      <a:cubicBezTo>
                        <a:pt x="6365" y="14194"/>
                        <a:pt x="6370" y="14297"/>
                        <a:pt x="6225" y="14348"/>
                      </a:cubicBezTo>
                      <a:cubicBezTo>
                        <a:pt x="5935" y="14452"/>
                        <a:pt x="5935" y="15008"/>
                        <a:pt x="6225" y="15111"/>
                      </a:cubicBezTo>
                      <a:cubicBezTo>
                        <a:pt x="6349" y="15155"/>
                        <a:pt x="6432" y="15270"/>
                        <a:pt x="6357" y="15340"/>
                      </a:cubicBezTo>
                      <a:cubicBezTo>
                        <a:pt x="6281" y="15411"/>
                        <a:pt x="6393" y="15439"/>
                        <a:pt x="6622" y="15416"/>
                      </a:cubicBezTo>
                      <a:cubicBezTo>
                        <a:pt x="6907" y="15388"/>
                        <a:pt x="7018" y="15467"/>
                        <a:pt x="7020" y="15645"/>
                      </a:cubicBezTo>
                      <a:cubicBezTo>
                        <a:pt x="7021" y="15785"/>
                        <a:pt x="7126" y="16018"/>
                        <a:pt x="7284" y="16179"/>
                      </a:cubicBezTo>
                      <a:cubicBezTo>
                        <a:pt x="7443" y="16340"/>
                        <a:pt x="7587" y="16634"/>
                        <a:pt x="7549" y="16789"/>
                      </a:cubicBezTo>
                      <a:cubicBezTo>
                        <a:pt x="7496" y="17013"/>
                        <a:pt x="7508" y="17083"/>
                        <a:pt x="7947" y="17094"/>
                      </a:cubicBezTo>
                      <a:cubicBezTo>
                        <a:pt x="8861" y="17117"/>
                        <a:pt x="9019" y="17087"/>
                        <a:pt x="8741" y="17247"/>
                      </a:cubicBezTo>
                      <a:cubicBezTo>
                        <a:pt x="8402" y="17442"/>
                        <a:pt x="8273" y="18197"/>
                        <a:pt x="8609" y="18391"/>
                      </a:cubicBezTo>
                      <a:cubicBezTo>
                        <a:pt x="8796" y="18499"/>
                        <a:pt x="8919" y="18572"/>
                        <a:pt x="8741" y="18696"/>
                      </a:cubicBezTo>
                      <a:cubicBezTo>
                        <a:pt x="8460" y="18892"/>
                        <a:pt x="8546" y="19077"/>
                        <a:pt x="9006" y="19077"/>
                      </a:cubicBezTo>
                      <a:cubicBezTo>
                        <a:pt x="9372" y="19077"/>
                        <a:pt x="9840" y="19732"/>
                        <a:pt x="9536" y="19840"/>
                      </a:cubicBezTo>
                      <a:cubicBezTo>
                        <a:pt x="9250" y="19942"/>
                        <a:pt x="10670" y="20720"/>
                        <a:pt x="11655" y="20984"/>
                      </a:cubicBezTo>
                      <a:cubicBezTo>
                        <a:pt x="12107" y="21105"/>
                        <a:pt x="12639" y="21337"/>
                        <a:pt x="12847" y="21441"/>
                      </a:cubicBezTo>
                      <a:cubicBezTo>
                        <a:pt x="13094" y="21566"/>
                        <a:pt x="13526" y="21573"/>
                        <a:pt x="13907" y="21518"/>
                      </a:cubicBezTo>
                      <a:cubicBezTo>
                        <a:pt x="14357" y="21453"/>
                        <a:pt x="14550" y="21491"/>
                        <a:pt x="14701" y="21594"/>
                      </a:cubicBezTo>
                      <a:cubicBezTo>
                        <a:pt x="14714" y="21533"/>
                        <a:pt x="14723" y="21474"/>
                        <a:pt x="14701" y="21441"/>
                      </a:cubicBezTo>
                      <a:cubicBezTo>
                        <a:pt x="14539" y="21197"/>
                        <a:pt x="17246" y="20382"/>
                        <a:pt x="17483" y="20602"/>
                      </a:cubicBezTo>
                      <a:cubicBezTo>
                        <a:pt x="17649" y="20757"/>
                        <a:pt x="18433" y="20559"/>
                        <a:pt x="19337" y="20145"/>
                      </a:cubicBezTo>
                      <a:cubicBezTo>
                        <a:pt x="19379" y="20126"/>
                        <a:pt x="19425" y="20085"/>
                        <a:pt x="19469" y="20069"/>
                      </a:cubicBezTo>
                      <a:cubicBezTo>
                        <a:pt x="19259" y="19926"/>
                        <a:pt x="19351" y="19835"/>
                        <a:pt x="19867" y="19611"/>
                      </a:cubicBezTo>
                      <a:cubicBezTo>
                        <a:pt x="20515" y="19329"/>
                        <a:pt x="20511" y="19179"/>
                        <a:pt x="20529" y="17781"/>
                      </a:cubicBezTo>
                      <a:cubicBezTo>
                        <a:pt x="20540" y="16960"/>
                        <a:pt x="20686" y="16280"/>
                        <a:pt x="20794" y="16179"/>
                      </a:cubicBezTo>
                      <a:cubicBezTo>
                        <a:pt x="20902" y="16078"/>
                        <a:pt x="20887" y="15782"/>
                        <a:pt x="20794" y="15569"/>
                      </a:cubicBezTo>
                      <a:cubicBezTo>
                        <a:pt x="20701" y="15355"/>
                        <a:pt x="20763" y="15169"/>
                        <a:pt x="20926" y="15111"/>
                      </a:cubicBezTo>
                      <a:cubicBezTo>
                        <a:pt x="21132" y="15038"/>
                        <a:pt x="21068" y="14802"/>
                        <a:pt x="20794" y="14425"/>
                      </a:cubicBezTo>
                      <a:cubicBezTo>
                        <a:pt x="20376" y="13849"/>
                        <a:pt x="20670" y="13578"/>
                        <a:pt x="21324" y="13891"/>
                      </a:cubicBezTo>
                      <a:cubicBezTo>
                        <a:pt x="21358" y="13907"/>
                        <a:pt x="21420" y="13878"/>
                        <a:pt x="21456" y="13891"/>
                      </a:cubicBezTo>
                      <a:cubicBezTo>
                        <a:pt x="21490" y="13784"/>
                        <a:pt x="21546" y="13690"/>
                        <a:pt x="21589" y="13586"/>
                      </a:cubicBezTo>
                      <a:cubicBezTo>
                        <a:pt x="21600" y="13558"/>
                        <a:pt x="21584" y="13537"/>
                        <a:pt x="21589" y="13509"/>
                      </a:cubicBezTo>
                      <a:cubicBezTo>
                        <a:pt x="21578" y="13417"/>
                        <a:pt x="21598" y="13348"/>
                        <a:pt x="21589" y="13281"/>
                      </a:cubicBezTo>
                      <a:cubicBezTo>
                        <a:pt x="21567" y="13245"/>
                        <a:pt x="21496" y="13218"/>
                        <a:pt x="21456" y="13204"/>
                      </a:cubicBezTo>
                      <a:cubicBezTo>
                        <a:pt x="21337" y="13162"/>
                        <a:pt x="21251" y="13031"/>
                        <a:pt x="21324" y="12899"/>
                      </a:cubicBezTo>
                      <a:cubicBezTo>
                        <a:pt x="21348" y="12856"/>
                        <a:pt x="21328" y="12807"/>
                        <a:pt x="21324" y="12747"/>
                      </a:cubicBezTo>
                      <a:cubicBezTo>
                        <a:pt x="21310" y="12710"/>
                        <a:pt x="21337" y="12712"/>
                        <a:pt x="21324" y="12670"/>
                      </a:cubicBezTo>
                      <a:cubicBezTo>
                        <a:pt x="21268" y="12497"/>
                        <a:pt x="21108" y="12272"/>
                        <a:pt x="20926" y="12213"/>
                      </a:cubicBezTo>
                      <a:cubicBezTo>
                        <a:pt x="20744" y="12154"/>
                        <a:pt x="20596" y="12045"/>
                        <a:pt x="20661" y="11984"/>
                      </a:cubicBezTo>
                      <a:cubicBezTo>
                        <a:pt x="20748" y="11903"/>
                        <a:pt x="20726" y="11616"/>
                        <a:pt x="20529" y="11298"/>
                      </a:cubicBezTo>
                      <a:cubicBezTo>
                        <a:pt x="20488" y="11245"/>
                        <a:pt x="20440" y="11198"/>
                        <a:pt x="20397" y="11145"/>
                      </a:cubicBezTo>
                      <a:cubicBezTo>
                        <a:pt x="20127" y="10814"/>
                        <a:pt x="19762" y="10551"/>
                        <a:pt x="19602" y="10459"/>
                      </a:cubicBezTo>
                      <a:cubicBezTo>
                        <a:pt x="19407" y="10347"/>
                        <a:pt x="19318" y="10227"/>
                        <a:pt x="19337" y="10154"/>
                      </a:cubicBezTo>
                      <a:cubicBezTo>
                        <a:pt x="19219" y="10019"/>
                        <a:pt x="19221" y="9889"/>
                        <a:pt x="19205" y="9772"/>
                      </a:cubicBezTo>
                      <a:cubicBezTo>
                        <a:pt x="19193" y="9686"/>
                        <a:pt x="19132" y="9510"/>
                        <a:pt x="19072" y="9391"/>
                      </a:cubicBezTo>
                      <a:cubicBezTo>
                        <a:pt x="19027" y="9328"/>
                        <a:pt x="18991" y="9303"/>
                        <a:pt x="18940" y="9238"/>
                      </a:cubicBezTo>
                      <a:cubicBezTo>
                        <a:pt x="18849" y="9123"/>
                        <a:pt x="18879" y="9034"/>
                        <a:pt x="18807" y="8933"/>
                      </a:cubicBezTo>
                      <a:cubicBezTo>
                        <a:pt x="18605" y="8702"/>
                        <a:pt x="18418" y="8528"/>
                        <a:pt x="18410" y="8476"/>
                      </a:cubicBezTo>
                      <a:cubicBezTo>
                        <a:pt x="18408" y="8464"/>
                        <a:pt x="18287" y="8415"/>
                        <a:pt x="18277" y="8399"/>
                      </a:cubicBezTo>
                      <a:cubicBezTo>
                        <a:pt x="17688" y="8312"/>
                        <a:pt x="17114" y="8106"/>
                        <a:pt x="16953" y="7865"/>
                      </a:cubicBezTo>
                      <a:cubicBezTo>
                        <a:pt x="16834" y="7687"/>
                        <a:pt x="17167" y="7323"/>
                        <a:pt x="17483" y="7103"/>
                      </a:cubicBezTo>
                      <a:cubicBezTo>
                        <a:pt x="17120" y="6925"/>
                        <a:pt x="16827" y="6723"/>
                        <a:pt x="16953" y="6721"/>
                      </a:cubicBezTo>
                      <a:cubicBezTo>
                        <a:pt x="17094" y="6720"/>
                        <a:pt x="16994" y="6537"/>
                        <a:pt x="16688" y="6340"/>
                      </a:cubicBezTo>
                      <a:cubicBezTo>
                        <a:pt x="15874" y="5816"/>
                        <a:pt x="14911" y="4846"/>
                        <a:pt x="15099" y="4738"/>
                      </a:cubicBezTo>
                      <a:cubicBezTo>
                        <a:pt x="15188" y="4687"/>
                        <a:pt x="14976" y="4396"/>
                        <a:pt x="14701" y="4128"/>
                      </a:cubicBezTo>
                      <a:lnTo>
                        <a:pt x="14569" y="4052"/>
                      </a:lnTo>
                      <a:cubicBezTo>
                        <a:pt x="14388" y="4065"/>
                        <a:pt x="14188" y="3972"/>
                        <a:pt x="14039" y="3747"/>
                      </a:cubicBezTo>
                      <a:cubicBezTo>
                        <a:pt x="13910" y="3551"/>
                        <a:pt x="13906" y="3435"/>
                        <a:pt x="14039" y="3289"/>
                      </a:cubicBezTo>
                      <a:cubicBezTo>
                        <a:pt x="13824" y="3274"/>
                        <a:pt x="13592" y="3194"/>
                        <a:pt x="13642" y="3061"/>
                      </a:cubicBezTo>
                      <a:cubicBezTo>
                        <a:pt x="13659" y="3016"/>
                        <a:pt x="13645" y="2958"/>
                        <a:pt x="13642" y="2908"/>
                      </a:cubicBezTo>
                      <a:cubicBezTo>
                        <a:pt x="13525" y="2781"/>
                        <a:pt x="13412" y="2647"/>
                        <a:pt x="13377" y="2527"/>
                      </a:cubicBezTo>
                      <a:cubicBezTo>
                        <a:pt x="13346" y="2522"/>
                        <a:pt x="13275" y="2516"/>
                        <a:pt x="13245" y="2527"/>
                      </a:cubicBezTo>
                      <a:cubicBezTo>
                        <a:pt x="13132" y="2567"/>
                        <a:pt x="12984" y="2394"/>
                        <a:pt x="12847" y="2222"/>
                      </a:cubicBezTo>
                      <a:cubicBezTo>
                        <a:pt x="12797" y="2158"/>
                        <a:pt x="12709" y="2141"/>
                        <a:pt x="12582" y="2069"/>
                      </a:cubicBezTo>
                      <a:cubicBezTo>
                        <a:pt x="12320" y="1952"/>
                        <a:pt x="11957" y="1795"/>
                        <a:pt x="11655" y="1688"/>
                      </a:cubicBezTo>
                      <a:cubicBezTo>
                        <a:pt x="11195" y="1562"/>
                        <a:pt x="10655" y="1349"/>
                        <a:pt x="10331" y="1154"/>
                      </a:cubicBezTo>
                      <a:cubicBezTo>
                        <a:pt x="9994" y="951"/>
                        <a:pt x="9397" y="772"/>
                        <a:pt x="9139" y="772"/>
                      </a:cubicBezTo>
                      <a:cubicBezTo>
                        <a:pt x="8863" y="772"/>
                        <a:pt x="8461" y="603"/>
                        <a:pt x="8079" y="391"/>
                      </a:cubicBezTo>
                      <a:cubicBezTo>
                        <a:pt x="7546" y="529"/>
                        <a:pt x="7096" y="353"/>
                        <a:pt x="7020" y="10"/>
                      </a:cubicBezTo>
                      <a:cubicBezTo>
                        <a:pt x="6919" y="39"/>
                        <a:pt x="6771" y="32"/>
                        <a:pt x="6622" y="10"/>
                      </a:cubicBezTo>
                      <a:cubicBezTo>
                        <a:pt x="6518" y="-6"/>
                        <a:pt x="6447" y="1"/>
                        <a:pt x="6357" y="10"/>
                      </a:cubicBezTo>
                      <a:close/>
                    </a:path>
                  </a:pathLst>
                </a:custGeom>
                <a:ln>
                  <a:noFill/>
                </a:ln>
                <a:effectLst/>
              </p:spPr>
            </p:pic>
            <p:pic>
              <p:nvPicPr>
                <p:cNvPr id="514" name="Image" descr="Image"/>
                <p:cNvPicPr>
                  <a:picLocks/>
                </p:cNvPicPr>
                <p:nvPr/>
              </p:nvPicPr>
              <p:blipFill>
                <a:blip r:embed="rId15"/>
                <a:stretch>
                  <a:fillRect/>
                </a:stretch>
              </p:blipFill>
              <p:spPr>
                <a:xfrm>
                  <a:off x="-1" y="0"/>
                  <a:ext cx="82653" cy="137297"/>
                </a:xfrm>
                <a:prstGeom prst="rect">
                  <a:avLst/>
                </a:prstGeom>
                <a:effectLst/>
              </p:spPr>
            </p:pic>
          </p:grpSp>
          <p:grpSp>
            <p:nvGrpSpPr>
              <p:cNvPr id="519" name="Image"/>
              <p:cNvGrpSpPr/>
              <p:nvPr/>
            </p:nvGrpSpPr>
            <p:grpSpPr>
              <a:xfrm rot="14062231">
                <a:off x="205133" y="87646"/>
                <a:ext cx="65983" cy="108726"/>
                <a:chOff x="0" y="0"/>
                <a:chExt cx="65982" cy="108724"/>
              </a:xfrm>
            </p:grpSpPr>
            <p:pic>
              <p:nvPicPr>
                <p:cNvPr id="518" name="Image" descr="Image"/>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a:xfrm>
                  <a:off x="8980" y="9734"/>
                  <a:ext cx="48053" cy="83744"/>
                </a:xfrm>
                <a:custGeom>
                  <a:avLst/>
                  <a:gdLst/>
                  <a:ahLst/>
                  <a:cxnLst>
                    <a:cxn ang="0">
                      <a:pos x="wd2" y="hd2"/>
                    </a:cxn>
                    <a:cxn ang="5400000">
                      <a:pos x="wd2" y="hd2"/>
                    </a:cxn>
                    <a:cxn ang="10800000">
                      <a:pos x="wd2" y="hd2"/>
                    </a:cxn>
                    <a:cxn ang="16200000">
                      <a:pos x="wd2" y="hd2"/>
                    </a:cxn>
                  </a:cxnLst>
                  <a:rect l="0" t="0" r="r" b="b"/>
                  <a:pathLst>
                    <a:path w="21574" h="21591" extrusionOk="0">
                      <a:moveTo>
                        <a:pt x="6415" y="0"/>
                      </a:moveTo>
                      <a:cubicBezTo>
                        <a:pt x="6325" y="9"/>
                        <a:pt x="6268" y="73"/>
                        <a:pt x="6236" y="102"/>
                      </a:cubicBezTo>
                      <a:cubicBezTo>
                        <a:pt x="6204" y="133"/>
                        <a:pt x="6112" y="189"/>
                        <a:pt x="5880" y="205"/>
                      </a:cubicBezTo>
                      <a:cubicBezTo>
                        <a:pt x="5662" y="219"/>
                        <a:pt x="5283" y="210"/>
                        <a:pt x="4989" y="205"/>
                      </a:cubicBezTo>
                      <a:cubicBezTo>
                        <a:pt x="4383" y="193"/>
                        <a:pt x="3861" y="239"/>
                        <a:pt x="3742" y="307"/>
                      </a:cubicBezTo>
                      <a:cubicBezTo>
                        <a:pt x="3623" y="376"/>
                        <a:pt x="3344" y="439"/>
                        <a:pt x="3207" y="409"/>
                      </a:cubicBezTo>
                      <a:cubicBezTo>
                        <a:pt x="3071" y="379"/>
                        <a:pt x="2863" y="448"/>
                        <a:pt x="2673" y="614"/>
                      </a:cubicBezTo>
                      <a:cubicBezTo>
                        <a:pt x="2649" y="635"/>
                        <a:pt x="2516" y="597"/>
                        <a:pt x="2495" y="614"/>
                      </a:cubicBezTo>
                      <a:cubicBezTo>
                        <a:pt x="2473" y="642"/>
                        <a:pt x="2545" y="682"/>
                        <a:pt x="2495" y="716"/>
                      </a:cubicBezTo>
                      <a:cubicBezTo>
                        <a:pt x="2432" y="760"/>
                        <a:pt x="2370" y="803"/>
                        <a:pt x="2316" y="819"/>
                      </a:cubicBezTo>
                      <a:cubicBezTo>
                        <a:pt x="2246" y="821"/>
                        <a:pt x="2047" y="860"/>
                        <a:pt x="1960" y="819"/>
                      </a:cubicBezTo>
                      <a:cubicBezTo>
                        <a:pt x="1866" y="777"/>
                        <a:pt x="1845" y="725"/>
                        <a:pt x="1782" y="716"/>
                      </a:cubicBezTo>
                      <a:cubicBezTo>
                        <a:pt x="1657" y="708"/>
                        <a:pt x="1453" y="819"/>
                        <a:pt x="1247" y="921"/>
                      </a:cubicBezTo>
                      <a:cubicBezTo>
                        <a:pt x="1185" y="980"/>
                        <a:pt x="1207" y="986"/>
                        <a:pt x="1247" y="1023"/>
                      </a:cubicBezTo>
                      <a:cubicBezTo>
                        <a:pt x="1311" y="1083"/>
                        <a:pt x="1203" y="1238"/>
                        <a:pt x="1069" y="1330"/>
                      </a:cubicBezTo>
                      <a:cubicBezTo>
                        <a:pt x="782" y="1529"/>
                        <a:pt x="552" y="1511"/>
                        <a:pt x="0" y="1228"/>
                      </a:cubicBezTo>
                      <a:cubicBezTo>
                        <a:pt x="415" y="1472"/>
                        <a:pt x="689" y="1676"/>
                        <a:pt x="535" y="1842"/>
                      </a:cubicBezTo>
                      <a:cubicBezTo>
                        <a:pt x="410" y="1976"/>
                        <a:pt x="383" y="2419"/>
                        <a:pt x="356" y="2865"/>
                      </a:cubicBezTo>
                      <a:cubicBezTo>
                        <a:pt x="380" y="3042"/>
                        <a:pt x="330" y="3019"/>
                        <a:pt x="356" y="3275"/>
                      </a:cubicBezTo>
                      <a:cubicBezTo>
                        <a:pt x="416" y="3857"/>
                        <a:pt x="616" y="4310"/>
                        <a:pt x="713" y="4707"/>
                      </a:cubicBezTo>
                      <a:cubicBezTo>
                        <a:pt x="729" y="4775"/>
                        <a:pt x="694" y="4846"/>
                        <a:pt x="713" y="4912"/>
                      </a:cubicBezTo>
                      <a:cubicBezTo>
                        <a:pt x="848" y="5006"/>
                        <a:pt x="961" y="5179"/>
                        <a:pt x="891" y="5219"/>
                      </a:cubicBezTo>
                      <a:cubicBezTo>
                        <a:pt x="865" y="5234"/>
                        <a:pt x="861" y="5307"/>
                        <a:pt x="891" y="5423"/>
                      </a:cubicBezTo>
                      <a:cubicBezTo>
                        <a:pt x="1036" y="5808"/>
                        <a:pt x="1140" y="6195"/>
                        <a:pt x="1425" y="6754"/>
                      </a:cubicBezTo>
                      <a:cubicBezTo>
                        <a:pt x="1692" y="7275"/>
                        <a:pt x="2020" y="7730"/>
                        <a:pt x="2316" y="7879"/>
                      </a:cubicBezTo>
                      <a:cubicBezTo>
                        <a:pt x="2966" y="8206"/>
                        <a:pt x="3375" y="8663"/>
                        <a:pt x="3029" y="8903"/>
                      </a:cubicBezTo>
                      <a:cubicBezTo>
                        <a:pt x="2820" y="9047"/>
                        <a:pt x="2810" y="9160"/>
                        <a:pt x="3029" y="9312"/>
                      </a:cubicBezTo>
                      <a:cubicBezTo>
                        <a:pt x="3183" y="9419"/>
                        <a:pt x="3104" y="9474"/>
                        <a:pt x="3029" y="9516"/>
                      </a:cubicBezTo>
                      <a:cubicBezTo>
                        <a:pt x="2992" y="9538"/>
                        <a:pt x="3150" y="9641"/>
                        <a:pt x="3207" y="9721"/>
                      </a:cubicBezTo>
                      <a:cubicBezTo>
                        <a:pt x="3287" y="9789"/>
                        <a:pt x="3328" y="9891"/>
                        <a:pt x="3386" y="9926"/>
                      </a:cubicBezTo>
                      <a:cubicBezTo>
                        <a:pt x="3532" y="10014"/>
                        <a:pt x="3494" y="10070"/>
                        <a:pt x="3564" y="10130"/>
                      </a:cubicBezTo>
                      <a:cubicBezTo>
                        <a:pt x="3767" y="10166"/>
                        <a:pt x="4058" y="10164"/>
                        <a:pt x="4098" y="10233"/>
                      </a:cubicBezTo>
                      <a:cubicBezTo>
                        <a:pt x="4143" y="10309"/>
                        <a:pt x="3901" y="10445"/>
                        <a:pt x="3742" y="10540"/>
                      </a:cubicBezTo>
                      <a:cubicBezTo>
                        <a:pt x="3759" y="10553"/>
                        <a:pt x="3899" y="10525"/>
                        <a:pt x="3920" y="10540"/>
                      </a:cubicBezTo>
                      <a:cubicBezTo>
                        <a:pt x="4016" y="10606"/>
                        <a:pt x="3911" y="10692"/>
                        <a:pt x="3920" y="10744"/>
                      </a:cubicBezTo>
                      <a:cubicBezTo>
                        <a:pt x="4057" y="10774"/>
                        <a:pt x="4134" y="10899"/>
                        <a:pt x="4098" y="11154"/>
                      </a:cubicBezTo>
                      <a:cubicBezTo>
                        <a:pt x="4418" y="11208"/>
                        <a:pt x="4545" y="11364"/>
                        <a:pt x="4455" y="11563"/>
                      </a:cubicBezTo>
                      <a:cubicBezTo>
                        <a:pt x="4437" y="11603"/>
                        <a:pt x="4455" y="11610"/>
                        <a:pt x="4455" y="11665"/>
                      </a:cubicBezTo>
                      <a:cubicBezTo>
                        <a:pt x="4488" y="11683"/>
                        <a:pt x="4415" y="11752"/>
                        <a:pt x="4455" y="11768"/>
                      </a:cubicBezTo>
                      <a:cubicBezTo>
                        <a:pt x="4703" y="11868"/>
                        <a:pt x="4873" y="11914"/>
                        <a:pt x="4811" y="11972"/>
                      </a:cubicBezTo>
                      <a:cubicBezTo>
                        <a:pt x="4749" y="12030"/>
                        <a:pt x="4804" y="12136"/>
                        <a:pt x="4989" y="12177"/>
                      </a:cubicBezTo>
                      <a:lnTo>
                        <a:pt x="5167" y="12177"/>
                      </a:lnTo>
                      <a:cubicBezTo>
                        <a:pt x="5439" y="11970"/>
                        <a:pt x="5618" y="11915"/>
                        <a:pt x="5880" y="11972"/>
                      </a:cubicBezTo>
                      <a:cubicBezTo>
                        <a:pt x="6188" y="12040"/>
                        <a:pt x="6270" y="12030"/>
                        <a:pt x="6058" y="12177"/>
                      </a:cubicBezTo>
                      <a:cubicBezTo>
                        <a:pt x="5912" y="12278"/>
                        <a:pt x="5797" y="12509"/>
                        <a:pt x="5880" y="12586"/>
                      </a:cubicBezTo>
                      <a:cubicBezTo>
                        <a:pt x="5963" y="12664"/>
                        <a:pt x="5908" y="12762"/>
                        <a:pt x="5702" y="12893"/>
                      </a:cubicBezTo>
                      <a:cubicBezTo>
                        <a:pt x="5613" y="12950"/>
                        <a:pt x="5568" y="13037"/>
                        <a:pt x="5524" y="13098"/>
                      </a:cubicBezTo>
                      <a:cubicBezTo>
                        <a:pt x="5545" y="13145"/>
                        <a:pt x="5557" y="13150"/>
                        <a:pt x="5524" y="13200"/>
                      </a:cubicBezTo>
                      <a:cubicBezTo>
                        <a:pt x="5459" y="13298"/>
                        <a:pt x="5629" y="13532"/>
                        <a:pt x="5880" y="13610"/>
                      </a:cubicBezTo>
                      <a:cubicBezTo>
                        <a:pt x="6130" y="13686"/>
                        <a:pt x="6303" y="13776"/>
                        <a:pt x="6236" y="13814"/>
                      </a:cubicBezTo>
                      <a:cubicBezTo>
                        <a:pt x="6169" y="13853"/>
                        <a:pt x="6119" y="13995"/>
                        <a:pt x="6236" y="14121"/>
                      </a:cubicBezTo>
                      <a:cubicBezTo>
                        <a:pt x="6376" y="14271"/>
                        <a:pt x="6381" y="14377"/>
                        <a:pt x="6236" y="14428"/>
                      </a:cubicBezTo>
                      <a:cubicBezTo>
                        <a:pt x="5947" y="14531"/>
                        <a:pt x="5946" y="15041"/>
                        <a:pt x="6236" y="15144"/>
                      </a:cubicBezTo>
                      <a:cubicBezTo>
                        <a:pt x="6360" y="15188"/>
                        <a:pt x="6490" y="15279"/>
                        <a:pt x="6415" y="15349"/>
                      </a:cubicBezTo>
                      <a:cubicBezTo>
                        <a:pt x="6338" y="15420"/>
                        <a:pt x="6363" y="15474"/>
                        <a:pt x="6593" y="15451"/>
                      </a:cubicBezTo>
                      <a:cubicBezTo>
                        <a:pt x="6878" y="15423"/>
                        <a:pt x="7126" y="15479"/>
                        <a:pt x="7127" y="15656"/>
                      </a:cubicBezTo>
                      <a:cubicBezTo>
                        <a:pt x="7129" y="15796"/>
                        <a:pt x="7148" y="16007"/>
                        <a:pt x="7306" y="16168"/>
                      </a:cubicBezTo>
                      <a:cubicBezTo>
                        <a:pt x="7464" y="16328"/>
                        <a:pt x="7521" y="16627"/>
                        <a:pt x="7484" y="16782"/>
                      </a:cubicBezTo>
                      <a:cubicBezTo>
                        <a:pt x="7430" y="17005"/>
                        <a:pt x="7580" y="17078"/>
                        <a:pt x="8018" y="17089"/>
                      </a:cubicBezTo>
                      <a:cubicBezTo>
                        <a:pt x="8932" y="17111"/>
                        <a:pt x="9008" y="17134"/>
                        <a:pt x="8731" y="17293"/>
                      </a:cubicBezTo>
                      <a:cubicBezTo>
                        <a:pt x="8392" y="17488"/>
                        <a:pt x="8396" y="18124"/>
                        <a:pt x="8731" y="18317"/>
                      </a:cubicBezTo>
                      <a:cubicBezTo>
                        <a:pt x="8918" y="18424"/>
                        <a:pt x="8909" y="18603"/>
                        <a:pt x="8731" y="18726"/>
                      </a:cubicBezTo>
                      <a:cubicBezTo>
                        <a:pt x="8449" y="18921"/>
                        <a:pt x="8627" y="19135"/>
                        <a:pt x="9087" y="19135"/>
                      </a:cubicBezTo>
                      <a:cubicBezTo>
                        <a:pt x="9453" y="19135"/>
                        <a:pt x="9926" y="19744"/>
                        <a:pt x="9622" y="19851"/>
                      </a:cubicBezTo>
                      <a:cubicBezTo>
                        <a:pt x="9336" y="19953"/>
                        <a:pt x="10776" y="20714"/>
                        <a:pt x="11760" y="20977"/>
                      </a:cubicBezTo>
                      <a:cubicBezTo>
                        <a:pt x="12212" y="21098"/>
                        <a:pt x="12799" y="21282"/>
                        <a:pt x="13008" y="21386"/>
                      </a:cubicBezTo>
                      <a:cubicBezTo>
                        <a:pt x="13254" y="21510"/>
                        <a:pt x="13518" y="21544"/>
                        <a:pt x="13898" y="21489"/>
                      </a:cubicBezTo>
                      <a:cubicBezTo>
                        <a:pt x="14349" y="21424"/>
                        <a:pt x="14638" y="21488"/>
                        <a:pt x="14789" y="21591"/>
                      </a:cubicBezTo>
                      <a:cubicBezTo>
                        <a:pt x="14802" y="21530"/>
                        <a:pt x="14811" y="21419"/>
                        <a:pt x="14789" y="21386"/>
                      </a:cubicBezTo>
                      <a:cubicBezTo>
                        <a:pt x="14627" y="21143"/>
                        <a:pt x="17403" y="20348"/>
                        <a:pt x="17640" y="20568"/>
                      </a:cubicBezTo>
                      <a:cubicBezTo>
                        <a:pt x="17806" y="20722"/>
                        <a:pt x="18518" y="20571"/>
                        <a:pt x="19422" y="20158"/>
                      </a:cubicBezTo>
                      <a:cubicBezTo>
                        <a:pt x="19464" y="20139"/>
                        <a:pt x="19556" y="20073"/>
                        <a:pt x="19600" y="20056"/>
                      </a:cubicBezTo>
                      <a:cubicBezTo>
                        <a:pt x="19390" y="19914"/>
                        <a:pt x="19441" y="19871"/>
                        <a:pt x="19957" y="19647"/>
                      </a:cubicBezTo>
                      <a:cubicBezTo>
                        <a:pt x="20605" y="19366"/>
                        <a:pt x="20651" y="19199"/>
                        <a:pt x="20669" y="17805"/>
                      </a:cubicBezTo>
                      <a:cubicBezTo>
                        <a:pt x="20680" y="16987"/>
                        <a:pt x="20740" y="16268"/>
                        <a:pt x="20848" y="16168"/>
                      </a:cubicBezTo>
                      <a:cubicBezTo>
                        <a:pt x="20956" y="16067"/>
                        <a:pt x="20941" y="15767"/>
                        <a:pt x="20848" y="15554"/>
                      </a:cubicBezTo>
                      <a:cubicBezTo>
                        <a:pt x="20755" y="15341"/>
                        <a:pt x="20863" y="15100"/>
                        <a:pt x="21026" y="15042"/>
                      </a:cubicBezTo>
                      <a:cubicBezTo>
                        <a:pt x="21231" y="14969"/>
                        <a:pt x="21121" y="14804"/>
                        <a:pt x="20848" y="14428"/>
                      </a:cubicBezTo>
                      <a:cubicBezTo>
                        <a:pt x="20430" y="13854"/>
                        <a:pt x="20729" y="13605"/>
                        <a:pt x="21382" y="13917"/>
                      </a:cubicBezTo>
                      <a:cubicBezTo>
                        <a:pt x="21417" y="13933"/>
                        <a:pt x="21524" y="13904"/>
                        <a:pt x="21560" y="13917"/>
                      </a:cubicBezTo>
                      <a:cubicBezTo>
                        <a:pt x="21595" y="13810"/>
                        <a:pt x="21518" y="13714"/>
                        <a:pt x="21560" y="13610"/>
                      </a:cubicBezTo>
                      <a:cubicBezTo>
                        <a:pt x="21572" y="13582"/>
                        <a:pt x="21556" y="13535"/>
                        <a:pt x="21560" y="13507"/>
                      </a:cubicBezTo>
                      <a:cubicBezTo>
                        <a:pt x="21550" y="13416"/>
                        <a:pt x="21570" y="13370"/>
                        <a:pt x="21560" y="13303"/>
                      </a:cubicBezTo>
                      <a:cubicBezTo>
                        <a:pt x="21538" y="13267"/>
                        <a:pt x="21600" y="13214"/>
                        <a:pt x="21560" y="13200"/>
                      </a:cubicBezTo>
                      <a:cubicBezTo>
                        <a:pt x="21441" y="13158"/>
                        <a:pt x="21310" y="13025"/>
                        <a:pt x="21382" y="12893"/>
                      </a:cubicBezTo>
                      <a:cubicBezTo>
                        <a:pt x="21406" y="12850"/>
                        <a:pt x="21387" y="12851"/>
                        <a:pt x="21382" y="12791"/>
                      </a:cubicBezTo>
                      <a:cubicBezTo>
                        <a:pt x="21369" y="12754"/>
                        <a:pt x="21396" y="12730"/>
                        <a:pt x="21382" y="12689"/>
                      </a:cubicBezTo>
                      <a:cubicBezTo>
                        <a:pt x="21327" y="12515"/>
                        <a:pt x="21208" y="12338"/>
                        <a:pt x="21026" y="12279"/>
                      </a:cubicBezTo>
                      <a:cubicBezTo>
                        <a:pt x="20844" y="12221"/>
                        <a:pt x="20783" y="12135"/>
                        <a:pt x="20848" y="12075"/>
                      </a:cubicBezTo>
                      <a:cubicBezTo>
                        <a:pt x="20934" y="11994"/>
                        <a:pt x="20688" y="11676"/>
                        <a:pt x="20491" y="11358"/>
                      </a:cubicBezTo>
                      <a:cubicBezTo>
                        <a:pt x="20451" y="11306"/>
                        <a:pt x="20534" y="11308"/>
                        <a:pt x="20491" y="11256"/>
                      </a:cubicBezTo>
                      <a:cubicBezTo>
                        <a:pt x="20221" y="10926"/>
                        <a:pt x="19939" y="10530"/>
                        <a:pt x="19779" y="10437"/>
                      </a:cubicBezTo>
                      <a:cubicBezTo>
                        <a:pt x="19584" y="10326"/>
                        <a:pt x="19403" y="10204"/>
                        <a:pt x="19422" y="10130"/>
                      </a:cubicBezTo>
                      <a:cubicBezTo>
                        <a:pt x="19304" y="9997"/>
                        <a:pt x="19260" y="9837"/>
                        <a:pt x="19244" y="9721"/>
                      </a:cubicBezTo>
                      <a:cubicBezTo>
                        <a:pt x="19232" y="9636"/>
                        <a:pt x="19125" y="9533"/>
                        <a:pt x="19066" y="9414"/>
                      </a:cubicBezTo>
                      <a:cubicBezTo>
                        <a:pt x="19021" y="9352"/>
                        <a:pt x="19117" y="9377"/>
                        <a:pt x="19066" y="9312"/>
                      </a:cubicBezTo>
                      <a:cubicBezTo>
                        <a:pt x="18975" y="9197"/>
                        <a:pt x="18960" y="9105"/>
                        <a:pt x="18888" y="9005"/>
                      </a:cubicBezTo>
                      <a:cubicBezTo>
                        <a:pt x="18686" y="8775"/>
                        <a:pt x="18361" y="8545"/>
                        <a:pt x="18353" y="8493"/>
                      </a:cubicBezTo>
                      <a:cubicBezTo>
                        <a:pt x="17764" y="8406"/>
                        <a:pt x="17266" y="8119"/>
                        <a:pt x="17106" y="7879"/>
                      </a:cubicBezTo>
                      <a:cubicBezTo>
                        <a:pt x="16987" y="7702"/>
                        <a:pt x="17325" y="7383"/>
                        <a:pt x="17640" y="7163"/>
                      </a:cubicBezTo>
                      <a:cubicBezTo>
                        <a:pt x="17278" y="6986"/>
                        <a:pt x="16802" y="6755"/>
                        <a:pt x="16928" y="6754"/>
                      </a:cubicBezTo>
                      <a:cubicBezTo>
                        <a:pt x="17068" y="6752"/>
                        <a:pt x="17056" y="6541"/>
                        <a:pt x="16749" y="6344"/>
                      </a:cubicBezTo>
                      <a:cubicBezTo>
                        <a:pt x="15936" y="5822"/>
                        <a:pt x="14959" y="4917"/>
                        <a:pt x="15146" y="4809"/>
                      </a:cubicBezTo>
                      <a:cubicBezTo>
                        <a:pt x="15235" y="4758"/>
                        <a:pt x="15064" y="4463"/>
                        <a:pt x="14789" y="4196"/>
                      </a:cubicBezTo>
                      <a:lnTo>
                        <a:pt x="14611" y="4093"/>
                      </a:lnTo>
                      <a:cubicBezTo>
                        <a:pt x="14431" y="4106"/>
                        <a:pt x="14225" y="4010"/>
                        <a:pt x="14077" y="3786"/>
                      </a:cubicBezTo>
                      <a:cubicBezTo>
                        <a:pt x="13947" y="3591"/>
                        <a:pt x="13944" y="3522"/>
                        <a:pt x="14077" y="3377"/>
                      </a:cubicBezTo>
                      <a:cubicBezTo>
                        <a:pt x="13862" y="3362"/>
                        <a:pt x="13671" y="3305"/>
                        <a:pt x="13720" y="3172"/>
                      </a:cubicBezTo>
                      <a:cubicBezTo>
                        <a:pt x="13737" y="3127"/>
                        <a:pt x="13724" y="3017"/>
                        <a:pt x="13720" y="2968"/>
                      </a:cubicBezTo>
                      <a:cubicBezTo>
                        <a:pt x="13604" y="2841"/>
                        <a:pt x="13577" y="2678"/>
                        <a:pt x="13542" y="2558"/>
                      </a:cubicBezTo>
                      <a:cubicBezTo>
                        <a:pt x="13539" y="2548"/>
                        <a:pt x="13376" y="2572"/>
                        <a:pt x="13364" y="2558"/>
                      </a:cubicBezTo>
                      <a:cubicBezTo>
                        <a:pt x="13251" y="2598"/>
                        <a:pt x="12966" y="2526"/>
                        <a:pt x="12829" y="2354"/>
                      </a:cubicBezTo>
                      <a:cubicBezTo>
                        <a:pt x="12779" y="2291"/>
                        <a:pt x="12778" y="2221"/>
                        <a:pt x="12651" y="2149"/>
                      </a:cubicBezTo>
                      <a:cubicBezTo>
                        <a:pt x="12389" y="2033"/>
                        <a:pt x="12062" y="1847"/>
                        <a:pt x="11760" y="1740"/>
                      </a:cubicBezTo>
                      <a:cubicBezTo>
                        <a:pt x="11300" y="1614"/>
                        <a:pt x="10659" y="1423"/>
                        <a:pt x="10335" y="1228"/>
                      </a:cubicBezTo>
                      <a:cubicBezTo>
                        <a:pt x="9999" y="1026"/>
                        <a:pt x="9523" y="819"/>
                        <a:pt x="9266" y="819"/>
                      </a:cubicBezTo>
                      <a:cubicBezTo>
                        <a:pt x="8990" y="819"/>
                        <a:pt x="8578" y="621"/>
                        <a:pt x="8197" y="409"/>
                      </a:cubicBezTo>
                      <a:cubicBezTo>
                        <a:pt x="7664" y="547"/>
                        <a:pt x="7204" y="342"/>
                        <a:pt x="7127" y="0"/>
                      </a:cubicBezTo>
                      <a:cubicBezTo>
                        <a:pt x="7027" y="29"/>
                        <a:pt x="6920" y="125"/>
                        <a:pt x="6771" y="102"/>
                      </a:cubicBezTo>
                      <a:cubicBezTo>
                        <a:pt x="6667" y="87"/>
                        <a:pt x="6504" y="-9"/>
                        <a:pt x="6415" y="0"/>
                      </a:cubicBezTo>
                      <a:close/>
                    </a:path>
                  </a:pathLst>
                </a:custGeom>
                <a:ln>
                  <a:noFill/>
                </a:ln>
                <a:effectLst/>
              </p:spPr>
            </p:pic>
            <p:pic>
              <p:nvPicPr>
                <p:cNvPr id="517" name="Image" descr="Image"/>
                <p:cNvPicPr>
                  <a:picLocks/>
                </p:cNvPicPr>
                <p:nvPr/>
              </p:nvPicPr>
              <p:blipFill>
                <a:blip r:embed="rId13"/>
                <a:stretch>
                  <a:fillRect/>
                </a:stretch>
              </p:blipFill>
              <p:spPr>
                <a:xfrm>
                  <a:off x="-1" y="-1"/>
                  <a:ext cx="65984" cy="108726"/>
                </a:xfrm>
                <a:prstGeom prst="rect">
                  <a:avLst/>
                </a:prstGeom>
                <a:effectLst/>
              </p:spPr>
            </p:pic>
          </p:grpSp>
          <p:grpSp>
            <p:nvGrpSpPr>
              <p:cNvPr id="522" name="Image"/>
              <p:cNvGrpSpPr/>
              <p:nvPr/>
            </p:nvGrpSpPr>
            <p:grpSpPr>
              <a:xfrm rot="11634259">
                <a:off x="171294" y="205292"/>
                <a:ext cx="74318" cy="123010"/>
                <a:chOff x="0" y="0"/>
                <a:chExt cx="74316" cy="123008"/>
              </a:xfrm>
            </p:grpSpPr>
            <p:pic>
              <p:nvPicPr>
                <p:cNvPr id="521" name="Image" descr="Image"/>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a:xfrm>
                  <a:off x="8980" y="9691"/>
                  <a:ext cx="56368" cy="98072"/>
                </a:xfrm>
                <a:custGeom>
                  <a:avLst/>
                  <a:gdLst/>
                  <a:ahLst/>
                  <a:cxnLst>
                    <a:cxn ang="0">
                      <a:pos x="wd2" y="hd2"/>
                    </a:cxn>
                    <a:cxn ang="5400000">
                      <a:pos x="wd2" y="hd2"/>
                    </a:cxn>
                    <a:cxn ang="10800000">
                      <a:pos x="wd2" y="hd2"/>
                    </a:cxn>
                    <a:cxn ang="16200000">
                      <a:pos x="wd2" y="hd2"/>
                    </a:cxn>
                  </a:cxnLst>
                  <a:rect l="0" t="0" r="r" b="b"/>
                  <a:pathLst>
                    <a:path w="21593" h="21594" extrusionOk="0">
                      <a:moveTo>
                        <a:pt x="6385" y="10"/>
                      </a:moveTo>
                      <a:cubicBezTo>
                        <a:pt x="6296" y="19"/>
                        <a:pt x="6265" y="68"/>
                        <a:pt x="6233" y="97"/>
                      </a:cubicBezTo>
                      <a:cubicBezTo>
                        <a:pt x="6201" y="128"/>
                        <a:pt x="6009" y="169"/>
                        <a:pt x="5777" y="184"/>
                      </a:cubicBezTo>
                      <a:cubicBezTo>
                        <a:pt x="5560" y="199"/>
                        <a:pt x="5310" y="190"/>
                        <a:pt x="5017" y="184"/>
                      </a:cubicBezTo>
                      <a:cubicBezTo>
                        <a:pt x="4412" y="173"/>
                        <a:pt x="3768" y="203"/>
                        <a:pt x="3649" y="272"/>
                      </a:cubicBezTo>
                      <a:cubicBezTo>
                        <a:pt x="3530" y="340"/>
                        <a:pt x="3329" y="389"/>
                        <a:pt x="3193" y="359"/>
                      </a:cubicBezTo>
                      <a:cubicBezTo>
                        <a:pt x="3057" y="329"/>
                        <a:pt x="2774" y="455"/>
                        <a:pt x="2585" y="621"/>
                      </a:cubicBezTo>
                      <a:cubicBezTo>
                        <a:pt x="2563" y="649"/>
                        <a:pt x="2483" y="674"/>
                        <a:pt x="2433" y="709"/>
                      </a:cubicBezTo>
                      <a:cubicBezTo>
                        <a:pt x="2369" y="752"/>
                        <a:pt x="2334" y="780"/>
                        <a:pt x="2280" y="796"/>
                      </a:cubicBezTo>
                      <a:cubicBezTo>
                        <a:pt x="2265" y="798"/>
                        <a:pt x="2144" y="796"/>
                        <a:pt x="2128" y="796"/>
                      </a:cubicBezTo>
                      <a:cubicBezTo>
                        <a:pt x="2058" y="798"/>
                        <a:pt x="2064" y="750"/>
                        <a:pt x="1976" y="709"/>
                      </a:cubicBezTo>
                      <a:cubicBezTo>
                        <a:pt x="1882" y="667"/>
                        <a:pt x="1735" y="717"/>
                        <a:pt x="1672" y="709"/>
                      </a:cubicBezTo>
                      <a:cubicBezTo>
                        <a:pt x="1548" y="700"/>
                        <a:pt x="1422" y="782"/>
                        <a:pt x="1216" y="884"/>
                      </a:cubicBezTo>
                      <a:cubicBezTo>
                        <a:pt x="1154" y="942"/>
                        <a:pt x="1175" y="933"/>
                        <a:pt x="1216" y="971"/>
                      </a:cubicBezTo>
                      <a:cubicBezTo>
                        <a:pt x="1280" y="1030"/>
                        <a:pt x="1198" y="1228"/>
                        <a:pt x="1064" y="1320"/>
                      </a:cubicBezTo>
                      <a:cubicBezTo>
                        <a:pt x="777" y="1519"/>
                        <a:pt x="551" y="1429"/>
                        <a:pt x="0" y="1146"/>
                      </a:cubicBezTo>
                      <a:cubicBezTo>
                        <a:pt x="576" y="1451"/>
                        <a:pt x="631" y="1656"/>
                        <a:pt x="456" y="1845"/>
                      </a:cubicBezTo>
                      <a:cubicBezTo>
                        <a:pt x="332" y="1979"/>
                        <a:pt x="331" y="2360"/>
                        <a:pt x="304" y="2806"/>
                      </a:cubicBezTo>
                      <a:cubicBezTo>
                        <a:pt x="328" y="2983"/>
                        <a:pt x="278" y="2987"/>
                        <a:pt x="304" y="3243"/>
                      </a:cubicBezTo>
                      <a:cubicBezTo>
                        <a:pt x="364" y="3826"/>
                        <a:pt x="511" y="4243"/>
                        <a:pt x="608" y="4641"/>
                      </a:cubicBezTo>
                      <a:cubicBezTo>
                        <a:pt x="625" y="4709"/>
                        <a:pt x="589" y="4837"/>
                        <a:pt x="608" y="4903"/>
                      </a:cubicBezTo>
                      <a:cubicBezTo>
                        <a:pt x="744" y="4997"/>
                        <a:pt x="830" y="5125"/>
                        <a:pt x="760" y="5165"/>
                      </a:cubicBezTo>
                      <a:cubicBezTo>
                        <a:pt x="734" y="5181"/>
                        <a:pt x="731" y="5311"/>
                        <a:pt x="760" y="5428"/>
                      </a:cubicBezTo>
                      <a:cubicBezTo>
                        <a:pt x="905" y="5813"/>
                        <a:pt x="1083" y="6180"/>
                        <a:pt x="1368" y="6738"/>
                      </a:cubicBezTo>
                      <a:cubicBezTo>
                        <a:pt x="1635" y="7260"/>
                        <a:pt x="1984" y="7725"/>
                        <a:pt x="2280" y="7874"/>
                      </a:cubicBezTo>
                      <a:cubicBezTo>
                        <a:pt x="2930" y="8201"/>
                        <a:pt x="3234" y="8683"/>
                        <a:pt x="2889" y="8923"/>
                      </a:cubicBezTo>
                      <a:cubicBezTo>
                        <a:pt x="2680" y="9068"/>
                        <a:pt x="2670" y="9121"/>
                        <a:pt x="2889" y="9273"/>
                      </a:cubicBezTo>
                      <a:cubicBezTo>
                        <a:pt x="3043" y="9379"/>
                        <a:pt x="3115" y="9492"/>
                        <a:pt x="3041" y="9535"/>
                      </a:cubicBezTo>
                      <a:cubicBezTo>
                        <a:pt x="3003" y="9556"/>
                        <a:pt x="2983" y="9629"/>
                        <a:pt x="3041" y="9710"/>
                      </a:cubicBezTo>
                      <a:cubicBezTo>
                        <a:pt x="3121" y="9777"/>
                        <a:pt x="3287" y="9850"/>
                        <a:pt x="3345" y="9884"/>
                      </a:cubicBezTo>
                      <a:cubicBezTo>
                        <a:pt x="3491" y="9972"/>
                        <a:pt x="3427" y="9999"/>
                        <a:pt x="3497" y="10059"/>
                      </a:cubicBezTo>
                      <a:cubicBezTo>
                        <a:pt x="3700" y="10095"/>
                        <a:pt x="3913" y="10165"/>
                        <a:pt x="3953" y="10234"/>
                      </a:cubicBezTo>
                      <a:cubicBezTo>
                        <a:pt x="3997" y="10310"/>
                        <a:pt x="3960" y="10401"/>
                        <a:pt x="3801" y="10496"/>
                      </a:cubicBezTo>
                      <a:cubicBezTo>
                        <a:pt x="3818" y="10510"/>
                        <a:pt x="3780" y="10569"/>
                        <a:pt x="3801" y="10583"/>
                      </a:cubicBezTo>
                      <a:cubicBezTo>
                        <a:pt x="3897" y="10650"/>
                        <a:pt x="3943" y="10618"/>
                        <a:pt x="3953" y="10671"/>
                      </a:cubicBezTo>
                      <a:cubicBezTo>
                        <a:pt x="4090" y="10700"/>
                        <a:pt x="4140" y="10853"/>
                        <a:pt x="4105" y="11108"/>
                      </a:cubicBezTo>
                      <a:cubicBezTo>
                        <a:pt x="4101" y="11135"/>
                        <a:pt x="4106" y="11170"/>
                        <a:pt x="4105" y="11195"/>
                      </a:cubicBezTo>
                      <a:cubicBezTo>
                        <a:pt x="4424" y="11250"/>
                        <a:pt x="4499" y="11258"/>
                        <a:pt x="4409" y="11457"/>
                      </a:cubicBezTo>
                      <a:cubicBezTo>
                        <a:pt x="4391" y="11497"/>
                        <a:pt x="4409" y="11577"/>
                        <a:pt x="4409" y="11632"/>
                      </a:cubicBezTo>
                      <a:cubicBezTo>
                        <a:pt x="4442" y="11649"/>
                        <a:pt x="4369" y="11703"/>
                        <a:pt x="4409" y="11719"/>
                      </a:cubicBezTo>
                      <a:cubicBezTo>
                        <a:pt x="4657" y="11819"/>
                        <a:pt x="4927" y="11924"/>
                        <a:pt x="4865" y="11982"/>
                      </a:cubicBezTo>
                      <a:cubicBezTo>
                        <a:pt x="4803" y="12039"/>
                        <a:pt x="4832" y="12116"/>
                        <a:pt x="5017" y="12156"/>
                      </a:cubicBezTo>
                      <a:lnTo>
                        <a:pt x="5169" y="12156"/>
                      </a:lnTo>
                      <a:cubicBezTo>
                        <a:pt x="5441" y="11949"/>
                        <a:pt x="5668" y="11836"/>
                        <a:pt x="5929" y="11894"/>
                      </a:cubicBezTo>
                      <a:cubicBezTo>
                        <a:pt x="6237" y="11962"/>
                        <a:pt x="6293" y="12009"/>
                        <a:pt x="6081" y="12156"/>
                      </a:cubicBezTo>
                      <a:cubicBezTo>
                        <a:pt x="5935" y="12257"/>
                        <a:pt x="5846" y="12428"/>
                        <a:pt x="5929" y="12506"/>
                      </a:cubicBezTo>
                      <a:cubicBezTo>
                        <a:pt x="6013" y="12583"/>
                        <a:pt x="5832" y="12724"/>
                        <a:pt x="5625" y="12855"/>
                      </a:cubicBezTo>
                      <a:cubicBezTo>
                        <a:pt x="5536" y="12912"/>
                        <a:pt x="5517" y="12970"/>
                        <a:pt x="5473" y="13030"/>
                      </a:cubicBezTo>
                      <a:cubicBezTo>
                        <a:pt x="5495" y="13078"/>
                        <a:pt x="5507" y="13155"/>
                        <a:pt x="5473" y="13205"/>
                      </a:cubicBezTo>
                      <a:cubicBezTo>
                        <a:pt x="5408" y="13302"/>
                        <a:pt x="5526" y="13477"/>
                        <a:pt x="5777" y="13554"/>
                      </a:cubicBezTo>
                      <a:cubicBezTo>
                        <a:pt x="6027" y="13631"/>
                        <a:pt x="6148" y="13691"/>
                        <a:pt x="6081" y="13729"/>
                      </a:cubicBezTo>
                      <a:cubicBezTo>
                        <a:pt x="6014" y="13768"/>
                        <a:pt x="6116" y="13952"/>
                        <a:pt x="6233" y="14079"/>
                      </a:cubicBezTo>
                      <a:cubicBezTo>
                        <a:pt x="6373" y="14229"/>
                        <a:pt x="6378" y="14289"/>
                        <a:pt x="6233" y="14341"/>
                      </a:cubicBezTo>
                      <a:cubicBezTo>
                        <a:pt x="5944" y="14444"/>
                        <a:pt x="5943" y="15024"/>
                        <a:pt x="6233" y="15127"/>
                      </a:cubicBezTo>
                      <a:cubicBezTo>
                        <a:pt x="6357" y="15171"/>
                        <a:pt x="6460" y="15232"/>
                        <a:pt x="6385" y="15302"/>
                      </a:cubicBezTo>
                      <a:cubicBezTo>
                        <a:pt x="6309" y="15373"/>
                        <a:pt x="6308" y="15412"/>
                        <a:pt x="6537" y="15390"/>
                      </a:cubicBezTo>
                      <a:cubicBezTo>
                        <a:pt x="6822" y="15362"/>
                        <a:pt x="6992" y="15475"/>
                        <a:pt x="6993" y="15652"/>
                      </a:cubicBezTo>
                      <a:cubicBezTo>
                        <a:pt x="6995" y="15792"/>
                        <a:pt x="7140" y="16016"/>
                        <a:pt x="7298" y="16176"/>
                      </a:cubicBezTo>
                      <a:cubicBezTo>
                        <a:pt x="7455" y="16336"/>
                        <a:pt x="7487" y="16633"/>
                        <a:pt x="7450" y="16788"/>
                      </a:cubicBezTo>
                      <a:cubicBezTo>
                        <a:pt x="7396" y="17011"/>
                        <a:pt x="7619" y="17039"/>
                        <a:pt x="8058" y="17050"/>
                      </a:cubicBezTo>
                      <a:cubicBezTo>
                        <a:pt x="8971" y="17073"/>
                        <a:pt x="8943" y="17065"/>
                        <a:pt x="8666" y="17225"/>
                      </a:cubicBezTo>
                      <a:cubicBezTo>
                        <a:pt x="8327" y="17420"/>
                        <a:pt x="8330" y="18168"/>
                        <a:pt x="8666" y="18361"/>
                      </a:cubicBezTo>
                      <a:cubicBezTo>
                        <a:pt x="8853" y="18468"/>
                        <a:pt x="8844" y="18500"/>
                        <a:pt x="8666" y="18623"/>
                      </a:cubicBezTo>
                      <a:cubicBezTo>
                        <a:pt x="8384" y="18818"/>
                        <a:pt x="8662" y="19060"/>
                        <a:pt x="9122" y="19060"/>
                      </a:cubicBezTo>
                      <a:cubicBezTo>
                        <a:pt x="9487" y="19060"/>
                        <a:pt x="9882" y="19738"/>
                        <a:pt x="9578" y="19846"/>
                      </a:cubicBezTo>
                      <a:cubicBezTo>
                        <a:pt x="9292" y="19948"/>
                        <a:pt x="10723" y="20719"/>
                        <a:pt x="11706" y="20982"/>
                      </a:cubicBezTo>
                      <a:cubicBezTo>
                        <a:pt x="12158" y="21103"/>
                        <a:pt x="12715" y="21315"/>
                        <a:pt x="12923" y="21419"/>
                      </a:cubicBezTo>
                      <a:cubicBezTo>
                        <a:pt x="13169" y="21543"/>
                        <a:pt x="13455" y="21562"/>
                        <a:pt x="13835" y="21507"/>
                      </a:cubicBezTo>
                      <a:cubicBezTo>
                        <a:pt x="14285" y="21442"/>
                        <a:pt x="14596" y="21491"/>
                        <a:pt x="14747" y="21594"/>
                      </a:cubicBezTo>
                      <a:cubicBezTo>
                        <a:pt x="14760" y="21533"/>
                        <a:pt x="14769" y="21452"/>
                        <a:pt x="14747" y="21419"/>
                      </a:cubicBezTo>
                      <a:cubicBezTo>
                        <a:pt x="14585" y="21176"/>
                        <a:pt x="17247" y="20325"/>
                        <a:pt x="17484" y="20545"/>
                      </a:cubicBezTo>
                      <a:cubicBezTo>
                        <a:pt x="17650" y="20700"/>
                        <a:pt x="18405" y="20521"/>
                        <a:pt x="19308" y="20108"/>
                      </a:cubicBezTo>
                      <a:cubicBezTo>
                        <a:pt x="19350" y="20089"/>
                        <a:pt x="19416" y="20037"/>
                        <a:pt x="19460" y="20021"/>
                      </a:cubicBezTo>
                      <a:cubicBezTo>
                        <a:pt x="19250" y="19878"/>
                        <a:pt x="19401" y="19808"/>
                        <a:pt x="19916" y="19584"/>
                      </a:cubicBezTo>
                      <a:cubicBezTo>
                        <a:pt x="20564" y="19303"/>
                        <a:pt x="20506" y="19231"/>
                        <a:pt x="20524" y="17836"/>
                      </a:cubicBezTo>
                      <a:cubicBezTo>
                        <a:pt x="20535" y="17018"/>
                        <a:pt x="20720" y="16189"/>
                        <a:pt x="20828" y="16089"/>
                      </a:cubicBezTo>
                      <a:cubicBezTo>
                        <a:pt x="20936" y="15988"/>
                        <a:pt x="20921" y="15777"/>
                        <a:pt x="20828" y="15564"/>
                      </a:cubicBezTo>
                      <a:cubicBezTo>
                        <a:pt x="20735" y="15351"/>
                        <a:pt x="20817" y="15098"/>
                        <a:pt x="20980" y="15040"/>
                      </a:cubicBezTo>
                      <a:cubicBezTo>
                        <a:pt x="21186" y="14967"/>
                        <a:pt x="21102" y="14805"/>
                        <a:pt x="20828" y="14428"/>
                      </a:cubicBezTo>
                      <a:cubicBezTo>
                        <a:pt x="20456" y="13916"/>
                        <a:pt x="20931" y="13741"/>
                        <a:pt x="21437" y="13904"/>
                      </a:cubicBezTo>
                      <a:cubicBezTo>
                        <a:pt x="21400" y="13892"/>
                        <a:pt x="21471" y="13833"/>
                        <a:pt x="21437" y="13817"/>
                      </a:cubicBezTo>
                      <a:cubicBezTo>
                        <a:pt x="21462" y="13735"/>
                        <a:pt x="21556" y="13634"/>
                        <a:pt x="21589" y="13554"/>
                      </a:cubicBezTo>
                      <a:cubicBezTo>
                        <a:pt x="21600" y="13527"/>
                        <a:pt x="21584" y="13494"/>
                        <a:pt x="21589" y="13467"/>
                      </a:cubicBezTo>
                      <a:cubicBezTo>
                        <a:pt x="21578" y="13375"/>
                        <a:pt x="21598" y="13360"/>
                        <a:pt x="21589" y="13292"/>
                      </a:cubicBezTo>
                      <a:cubicBezTo>
                        <a:pt x="21567" y="13256"/>
                        <a:pt x="21476" y="13219"/>
                        <a:pt x="21437" y="13205"/>
                      </a:cubicBezTo>
                      <a:cubicBezTo>
                        <a:pt x="21317" y="13163"/>
                        <a:pt x="21364" y="12987"/>
                        <a:pt x="21437" y="12855"/>
                      </a:cubicBezTo>
                      <a:cubicBezTo>
                        <a:pt x="21461" y="12812"/>
                        <a:pt x="21441" y="12741"/>
                        <a:pt x="21437" y="12681"/>
                      </a:cubicBezTo>
                      <a:cubicBezTo>
                        <a:pt x="21381" y="12507"/>
                        <a:pt x="21162" y="12302"/>
                        <a:pt x="20980" y="12244"/>
                      </a:cubicBezTo>
                      <a:cubicBezTo>
                        <a:pt x="20799" y="12185"/>
                        <a:pt x="20611" y="12042"/>
                        <a:pt x="20676" y="11982"/>
                      </a:cubicBezTo>
                      <a:cubicBezTo>
                        <a:pt x="20763" y="11901"/>
                        <a:pt x="20721" y="11600"/>
                        <a:pt x="20524" y="11282"/>
                      </a:cubicBezTo>
                      <a:cubicBezTo>
                        <a:pt x="20484" y="11230"/>
                        <a:pt x="20415" y="11247"/>
                        <a:pt x="20372" y="11195"/>
                      </a:cubicBezTo>
                      <a:cubicBezTo>
                        <a:pt x="20103" y="10865"/>
                        <a:pt x="19772" y="10501"/>
                        <a:pt x="19612" y="10409"/>
                      </a:cubicBezTo>
                      <a:cubicBezTo>
                        <a:pt x="19418" y="10297"/>
                        <a:pt x="19441" y="10220"/>
                        <a:pt x="19460" y="10146"/>
                      </a:cubicBezTo>
                      <a:cubicBezTo>
                        <a:pt x="19342" y="10013"/>
                        <a:pt x="19172" y="9826"/>
                        <a:pt x="19156" y="9710"/>
                      </a:cubicBezTo>
                      <a:cubicBezTo>
                        <a:pt x="19144" y="9624"/>
                        <a:pt x="19064" y="9566"/>
                        <a:pt x="19004" y="9447"/>
                      </a:cubicBezTo>
                      <a:cubicBezTo>
                        <a:pt x="18959" y="9385"/>
                        <a:pt x="19055" y="9337"/>
                        <a:pt x="19004" y="9273"/>
                      </a:cubicBezTo>
                      <a:cubicBezTo>
                        <a:pt x="18913" y="9158"/>
                        <a:pt x="18772" y="9111"/>
                        <a:pt x="18700" y="9010"/>
                      </a:cubicBezTo>
                      <a:cubicBezTo>
                        <a:pt x="18498" y="8780"/>
                        <a:pt x="18404" y="8538"/>
                        <a:pt x="18396" y="8486"/>
                      </a:cubicBezTo>
                      <a:cubicBezTo>
                        <a:pt x="18394" y="8474"/>
                        <a:pt x="18406" y="8414"/>
                        <a:pt x="18396" y="8399"/>
                      </a:cubicBezTo>
                      <a:cubicBezTo>
                        <a:pt x="17807" y="8312"/>
                        <a:pt x="17188" y="8115"/>
                        <a:pt x="17028" y="7874"/>
                      </a:cubicBezTo>
                      <a:cubicBezTo>
                        <a:pt x="16909" y="7697"/>
                        <a:pt x="17168" y="7308"/>
                        <a:pt x="17484" y="7088"/>
                      </a:cubicBezTo>
                      <a:cubicBezTo>
                        <a:pt x="17121" y="6911"/>
                        <a:pt x="16902" y="6740"/>
                        <a:pt x="17028" y="6738"/>
                      </a:cubicBezTo>
                      <a:cubicBezTo>
                        <a:pt x="17168" y="6736"/>
                        <a:pt x="17030" y="6586"/>
                        <a:pt x="16724" y="6389"/>
                      </a:cubicBezTo>
                      <a:cubicBezTo>
                        <a:pt x="15911" y="5867"/>
                        <a:pt x="14864" y="4836"/>
                        <a:pt x="15051" y="4729"/>
                      </a:cubicBezTo>
                      <a:cubicBezTo>
                        <a:pt x="15140" y="4677"/>
                        <a:pt x="15022" y="4471"/>
                        <a:pt x="14747" y="4204"/>
                      </a:cubicBezTo>
                      <a:lnTo>
                        <a:pt x="14595" y="4029"/>
                      </a:lnTo>
                      <a:cubicBezTo>
                        <a:pt x="14415" y="4043"/>
                        <a:pt x="14287" y="3991"/>
                        <a:pt x="14139" y="3767"/>
                      </a:cubicBezTo>
                      <a:cubicBezTo>
                        <a:pt x="14009" y="3571"/>
                        <a:pt x="13854" y="3476"/>
                        <a:pt x="13987" y="3330"/>
                      </a:cubicBezTo>
                      <a:cubicBezTo>
                        <a:pt x="13772" y="3315"/>
                        <a:pt x="13633" y="3201"/>
                        <a:pt x="13683" y="3068"/>
                      </a:cubicBezTo>
                      <a:cubicBezTo>
                        <a:pt x="13700" y="3023"/>
                        <a:pt x="13686" y="3031"/>
                        <a:pt x="13683" y="2981"/>
                      </a:cubicBezTo>
                      <a:cubicBezTo>
                        <a:pt x="13566" y="2854"/>
                        <a:pt x="13414" y="2664"/>
                        <a:pt x="13379" y="2544"/>
                      </a:cubicBezTo>
                      <a:cubicBezTo>
                        <a:pt x="13347" y="2539"/>
                        <a:pt x="13257" y="2533"/>
                        <a:pt x="13227" y="2544"/>
                      </a:cubicBezTo>
                      <a:cubicBezTo>
                        <a:pt x="13114" y="2584"/>
                        <a:pt x="13059" y="2454"/>
                        <a:pt x="12923" y="2282"/>
                      </a:cubicBezTo>
                      <a:cubicBezTo>
                        <a:pt x="12873" y="2219"/>
                        <a:pt x="12594" y="2179"/>
                        <a:pt x="12467" y="2107"/>
                      </a:cubicBezTo>
                      <a:cubicBezTo>
                        <a:pt x="12204" y="1991"/>
                        <a:pt x="12009" y="1865"/>
                        <a:pt x="11706" y="1757"/>
                      </a:cubicBezTo>
                      <a:cubicBezTo>
                        <a:pt x="11247" y="1632"/>
                        <a:pt x="10662" y="1340"/>
                        <a:pt x="10338" y="1146"/>
                      </a:cubicBezTo>
                      <a:cubicBezTo>
                        <a:pt x="10002" y="944"/>
                        <a:pt x="9532" y="796"/>
                        <a:pt x="9274" y="796"/>
                      </a:cubicBezTo>
                      <a:cubicBezTo>
                        <a:pt x="8998" y="796"/>
                        <a:pt x="8439" y="571"/>
                        <a:pt x="8058" y="359"/>
                      </a:cubicBezTo>
                      <a:cubicBezTo>
                        <a:pt x="7525" y="497"/>
                        <a:pt x="7070" y="352"/>
                        <a:pt x="6993" y="10"/>
                      </a:cubicBezTo>
                      <a:cubicBezTo>
                        <a:pt x="6893" y="39"/>
                        <a:pt x="6838" y="32"/>
                        <a:pt x="6689" y="10"/>
                      </a:cubicBezTo>
                      <a:cubicBezTo>
                        <a:pt x="6585" y="-6"/>
                        <a:pt x="6475" y="1"/>
                        <a:pt x="6385" y="10"/>
                      </a:cubicBezTo>
                      <a:close/>
                    </a:path>
                  </a:pathLst>
                </a:custGeom>
                <a:ln>
                  <a:noFill/>
                </a:ln>
                <a:effectLst/>
              </p:spPr>
            </p:pic>
            <p:pic>
              <p:nvPicPr>
                <p:cNvPr id="520" name="Image" descr="Image"/>
                <p:cNvPicPr>
                  <a:picLocks/>
                </p:cNvPicPr>
                <p:nvPr/>
              </p:nvPicPr>
              <p:blipFill>
                <a:blip r:embed="rId17"/>
                <a:stretch>
                  <a:fillRect/>
                </a:stretch>
              </p:blipFill>
              <p:spPr>
                <a:xfrm>
                  <a:off x="-1" y="0"/>
                  <a:ext cx="74318" cy="123009"/>
                </a:xfrm>
                <a:prstGeom prst="rect">
                  <a:avLst/>
                </a:prstGeom>
                <a:effectLst/>
              </p:spPr>
            </p:pic>
          </p:grpSp>
          <p:grpSp>
            <p:nvGrpSpPr>
              <p:cNvPr id="525" name="Image"/>
              <p:cNvGrpSpPr/>
              <p:nvPr/>
            </p:nvGrpSpPr>
            <p:grpSpPr>
              <a:xfrm rot="14599565">
                <a:off x="84981" y="132676"/>
                <a:ext cx="74318" cy="139717"/>
                <a:chOff x="0" y="0"/>
                <a:chExt cx="74316" cy="139715"/>
              </a:xfrm>
            </p:grpSpPr>
            <p:pic>
              <p:nvPicPr>
                <p:cNvPr id="524" name="Image" descr="Image"/>
                <p:cNvPicPr>
                  <a:picLocks noChangeAspect="1"/>
                </p:cNvPicPr>
                <p:nvPr/>
              </p:nvPicPr>
              <p:blipFill>
                <a:blip r:embed="rId18" cstate="print">
                  <a:extLst>
                    <a:ext uri="{28A0092B-C50C-407E-A947-70E740481C1C}">
                      <a14:useLocalDpi xmlns:a14="http://schemas.microsoft.com/office/drawing/2010/main"/>
                    </a:ext>
                  </a:extLst>
                </a:blip>
                <a:srcRect/>
                <a:stretch>
                  <a:fillRect/>
                </a:stretch>
              </p:blipFill>
              <p:spPr>
                <a:xfrm>
                  <a:off x="8842" y="8973"/>
                  <a:ext cx="56521" cy="115574"/>
                </a:xfrm>
                <a:custGeom>
                  <a:avLst/>
                  <a:gdLst/>
                  <a:ahLst/>
                  <a:cxnLst>
                    <a:cxn ang="0">
                      <a:pos x="wd2" y="hd2"/>
                    </a:cxn>
                    <a:cxn ang="5400000">
                      <a:pos x="wd2" y="hd2"/>
                    </a:cxn>
                    <a:cxn ang="10800000">
                      <a:pos x="wd2" y="hd2"/>
                    </a:cxn>
                    <a:cxn ang="16200000">
                      <a:pos x="wd2" y="hd2"/>
                    </a:cxn>
                  </a:cxnLst>
                  <a:rect l="0" t="0" r="r" b="b"/>
                  <a:pathLst>
                    <a:path w="21443" h="21566" extrusionOk="0">
                      <a:moveTo>
                        <a:pt x="4117" y="2"/>
                      </a:moveTo>
                      <a:cubicBezTo>
                        <a:pt x="3822" y="3"/>
                        <a:pt x="3381" y="35"/>
                        <a:pt x="3063" y="76"/>
                      </a:cubicBezTo>
                      <a:cubicBezTo>
                        <a:pt x="2726" y="125"/>
                        <a:pt x="2436" y="127"/>
                        <a:pt x="2009" y="224"/>
                      </a:cubicBezTo>
                      <a:cubicBezTo>
                        <a:pt x="1338" y="395"/>
                        <a:pt x="865" y="603"/>
                        <a:pt x="654" y="816"/>
                      </a:cubicBezTo>
                      <a:cubicBezTo>
                        <a:pt x="220" y="1254"/>
                        <a:pt x="-138" y="2194"/>
                        <a:pt x="52" y="2520"/>
                      </a:cubicBezTo>
                      <a:cubicBezTo>
                        <a:pt x="88" y="2581"/>
                        <a:pt x="194" y="2621"/>
                        <a:pt x="202" y="2668"/>
                      </a:cubicBezTo>
                      <a:cubicBezTo>
                        <a:pt x="246" y="2743"/>
                        <a:pt x="289" y="2789"/>
                        <a:pt x="353" y="2890"/>
                      </a:cubicBezTo>
                      <a:cubicBezTo>
                        <a:pt x="491" y="3108"/>
                        <a:pt x="583" y="3303"/>
                        <a:pt x="654" y="3482"/>
                      </a:cubicBezTo>
                      <a:cubicBezTo>
                        <a:pt x="767" y="3546"/>
                        <a:pt x="695" y="3627"/>
                        <a:pt x="654" y="3704"/>
                      </a:cubicBezTo>
                      <a:cubicBezTo>
                        <a:pt x="634" y="3743"/>
                        <a:pt x="652" y="3805"/>
                        <a:pt x="654" y="3853"/>
                      </a:cubicBezTo>
                      <a:cubicBezTo>
                        <a:pt x="672" y="3940"/>
                        <a:pt x="764" y="4049"/>
                        <a:pt x="805" y="4075"/>
                      </a:cubicBezTo>
                      <a:cubicBezTo>
                        <a:pt x="864" y="4111"/>
                        <a:pt x="913" y="4212"/>
                        <a:pt x="955" y="4371"/>
                      </a:cubicBezTo>
                      <a:cubicBezTo>
                        <a:pt x="995" y="4472"/>
                        <a:pt x="1103" y="4612"/>
                        <a:pt x="1256" y="4667"/>
                      </a:cubicBezTo>
                      <a:cubicBezTo>
                        <a:pt x="1540" y="4770"/>
                        <a:pt x="1537" y="4762"/>
                        <a:pt x="1256" y="4815"/>
                      </a:cubicBezTo>
                      <a:cubicBezTo>
                        <a:pt x="1009" y="4862"/>
                        <a:pt x="1012" y="4872"/>
                        <a:pt x="1106" y="5186"/>
                      </a:cubicBezTo>
                      <a:cubicBezTo>
                        <a:pt x="1167" y="5390"/>
                        <a:pt x="1327" y="5673"/>
                        <a:pt x="1407" y="5778"/>
                      </a:cubicBezTo>
                      <a:cubicBezTo>
                        <a:pt x="1505" y="5907"/>
                        <a:pt x="1397" y="5989"/>
                        <a:pt x="1256" y="6074"/>
                      </a:cubicBezTo>
                      <a:cubicBezTo>
                        <a:pt x="1125" y="6154"/>
                        <a:pt x="1136" y="6184"/>
                        <a:pt x="1256" y="6148"/>
                      </a:cubicBezTo>
                      <a:cubicBezTo>
                        <a:pt x="1512" y="6073"/>
                        <a:pt x="2608" y="6693"/>
                        <a:pt x="3214" y="7259"/>
                      </a:cubicBezTo>
                      <a:cubicBezTo>
                        <a:pt x="3480" y="7508"/>
                        <a:pt x="3852" y="7819"/>
                        <a:pt x="3967" y="7926"/>
                      </a:cubicBezTo>
                      <a:cubicBezTo>
                        <a:pt x="4081" y="8032"/>
                        <a:pt x="4490" y="8228"/>
                        <a:pt x="4870" y="8370"/>
                      </a:cubicBezTo>
                      <a:cubicBezTo>
                        <a:pt x="5918" y="8763"/>
                        <a:pt x="6108" y="8942"/>
                        <a:pt x="5924" y="9111"/>
                      </a:cubicBezTo>
                      <a:cubicBezTo>
                        <a:pt x="5832" y="9195"/>
                        <a:pt x="5793" y="9421"/>
                        <a:pt x="5773" y="9703"/>
                      </a:cubicBezTo>
                      <a:cubicBezTo>
                        <a:pt x="5791" y="9815"/>
                        <a:pt x="5754" y="9838"/>
                        <a:pt x="5773" y="9999"/>
                      </a:cubicBezTo>
                      <a:cubicBezTo>
                        <a:pt x="5817" y="10367"/>
                        <a:pt x="5853" y="10637"/>
                        <a:pt x="5924" y="10888"/>
                      </a:cubicBezTo>
                      <a:cubicBezTo>
                        <a:pt x="5936" y="10931"/>
                        <a:pt x="6061" y="10994"/>
                        <a:pt x="6075" y="11036"/>
                      </a:cubicBezTo>
                      <a:cubicBezTo>
                        <a:pt x="6175" y="11095"/>
                        <a:pt x="6126" y="11159"/>
                        <a:pt x="6075" y="11184"/>
                      </a:cubicBezTo>
                      <a:cubicBezTo>
                        <a:pt x="6055" y="11194"/>
                        <a:pt x="6203" y="11259"/>
                        <a:pt x="6225" y="11332"/>
                      </a:cubicBezTo>
                      <a:cubicBezTo>
                        <a:pt x="6332" y="11575"/>
                        <a:pt x="6316" y="11868"/>
                        <a:pt x="6526" y="12221"/>
                      </a:cubicBezTo>
                      <a:cubicBezTo>
                        <a:pt x="6723" y="12550"/>
                        <a:pt x="7061" y="12793"/>
                        <a:pt x="7279" y="12888"/>
                      </a:cubicBezTo>
                      <a:cubicBezTo>
                        <a:pt x="7758" y="13094"/>
                        <a:pt x="7986" y="13403"/>
                        <a:pt x="7731" y="13554"/>
                      </a:cubicBezTo>
                      <a:cubicBezTo>
                        <a:pt x="7577" y="13645"/>
                        <a:pt x="7569" y="13680"/>
                        <a:pt x="7731" y="13776"/>
                      </a:cubicBezTo>
                      <a:cubicBezTo>
                        <a:pt x="7844" y="13844"/>
                        <a:pt x="7786" y="13971"/>
                        <a:pt x="7731" y="13998"/>
                      </a:cubicBezTo>
                      <a:cubicBezTo>
                        <a:pt x="7703" y="14012"/>
                        <a:pt x="7839" y="14022"/>
                        <a:pt x="7881" y="14073"/>
                      </a:cubicBezTo>
                      <a:cubicBezTo>
                        <a:pt x="7940" y="14115"/>
                        <a:pt x="7990" y="14125"/>
                        <a:pt x="8032" y="14147"/>
                      </a:cubicBezTo>
                      <a:cubicBezTo>
                        <a:pt x="8140" y="14202"/>
                        <a:pt x="8132" y="14257"/>
                        <a:pt x="8183" y="14295"/>
                      </a:cubicBezTo>
                      <a:cubicBezTo>
                        <a:pt x="8333" y="14317"/>
                        <a:pt x="8454" y="14325"/>
                        <a:pt x="8484" y="14369"/>
                      </a:cubicBezTo>
                      <a:cubicBezTo>
                        <a:pt x="8516" y="14417"/>
                        <a:pt x="8451" y="14531"/>
                        <a:pt x="8333" y="14591"/>
                      </a:cubicBezTo>
                      <a:cubicBezTo>
                        <a:pt x="8436" y="14656"/>
                        <a:pt x="8477" y="14706"/>
                        <a:pt x="8484" y="14739"/>
                      </a:cubicBezTo>
                      <a:cubicBezTo>
                        <a:pt x="8585" y="14758"/>
                        <a:pt x="8510" y="14800"/>
                        <a:pt x="8484" y="14961"/>
                      </a:cubicBezTo>
                      <a:cubicBezTo>
                        <a:pt x="8719" y="14996"/>
                        <a:pt x="8852" y="15058"/>
                        <a:pt x="8785" y="15183"/>
                      </a:cubicBezTo>
                      <a:cubicBezTo>
                        <a:pt x="8772" y="15208"/>
                        <a:pt x="8785" y="15297"/>
                        <a:pt x="8785" y="15331"/>
                      </a:cubicBezTo>
                      <a:cubicBezTo>
                        <a:pt x="8968" y="15395"/>
                        <a:pt x="9132" y="15517"/>
                        <a:pt x="9086" y="15554"/>
                      </a:cubicBezTo>
                      <a:cubicBezTo>
                        <a:pt x="9040" y="15590"/>
                        <a:pt x="9100" y="15602"/>
                        <a:pt x="9237" y="15628"/>
                      </a:cubicBezTo>
                      <a:lnTo>
                        <a:pt x="9387" y="15628"/>
                      </a:lnTo>
                      <a:cubicBezTo>
                        <a:pt x="9587" y="15497"/>
                        <a:pt x="9646" y="15443"/>
                        <a:pt x="9839" y="15480"/>
                      </a:cubicBezTo>
                      <a:cubicBezTo>
                        <a:pt x="10066" y="15523"/>
                        <a:pt x="10146" y="15535"/>
                        <a:pt x="9989" y="15628"/>
                      </a:cubicBezTo>
                      <a:cubicBezTo>
                        <a:pt x="9882" y="15692"/>
                        <a:pt x="9777" y="15801"/>
                        <a:pt x="9839" y="15850"/>
                      </a:cubicBezTo>
                      <a:cubicBezTo>
                        <a:pt x="9900" y="15899"/>
                        <a:pt x="9841" y="15989"/>
                        <a:pt x="9688" y="16072"/>
                      </a:cubicBezTo>
                      <a:cubicBezTo>
                        <a:pt x="9623" y="16108"/>
                        <a:pt x="9570" y="16182"/>
                        <a:pt x="9538" y="16220"/>
                      </a:cubicBezTo>
                      <a:cubicBezTo>
                        <a:pt x="9554" y="16250"/>
                        <a:pt x="9563" y="16262"/>
                        <a:pt x="9538" y="16294"/>
                      </a:cubicBezTo>
                      <a:cubicBezTo>
                        <a:pt x="9490" y="16356"/>
                        <a:pt x="9654" y="16468"/>
                        <a:pt x="9839" y="16516"/>
                      </a:cubicBezTo>
                      <a:cubicBezTo>
                        <a:pt x="10023" y="16565"/>
                        <a:pt x="10189" y="16566"/>
                        <a:pt x="10140" y="16590"/>
                      </a:cubicBezTo>
                      <a:cubicBezTo>
                        <a:pt x="10091" y="16615"/>
                        <a:pt x="10053" y="16733"/>
                        <a:pt x="10140" y="16813"/>
                      </a:cubicBezTo>
                      <a:cubicBezTo>
                        <a:pt x="10243" y="16908"/>
                        <a:pt x="10247" y="17002"/>
                        <a:pt x="10140" y="17035"/>
                      </a:cubicBezTo>
                      <a:cubicBezTo>
                        <a:pt x="9927" y="17100"/>
                        <a:pt x="9926" y="17414"/>
                        <a:pt x="10140" y="17479"/>
                      </a:cubicBezTo>
                      <a:cubicBezTo>
                        <a:pt x="10231" y="17507"/>
                        <a:pt x="10195" y="17583"/>
                        <a:pt x="10140" y="17627"/>
                      </a:cubicBezTo>
                      <a:cubicBezTo>
                        <a:pt x="10084" y="17672"/>
                        <a:pt x="10272" y="17716"/>
                        <a:pt x="10441" y="17701"/>
                      </a:cubicBezTo>
                      <a:cubicBezTo>
                        <a:pt x="10651" y="17684"/>
                        <a:pt x="10741" y="17738"/>
                        <a:pt x="10742" y="17849"/>
                      </a:cubicBezTo>
                      <a:cubicBezTo>
                        <a:pt x="10743" y="17938"/>
                        <a:pt x="10776" y="18044"/>
                        <a:pt x="10893" y="18146"/>
                      </a:cubicBezTo>
                      <a:cubicBezTo>
                        <a:pt x="11009" y="18247"/>
                        <a:pt x="11071" y="18418"/>
                        <a:pt x="11043" y="18516"/>
                      </a:cubicBezTo>
                      <a:cubicBezTo>
                        <a:pt x="11004" y="18657"/>
                        <a:pt x="11172" y="18731"/>
                        <a:pt x="11495" y="18738"/>
                      </a:cubicBezTo>
                      <a:cubicBezTo>
                        <a:pt x="12169" y="18753"/>
                        <a:pt x="12151" y="18712"/>
                        <a:pt x="11947" y="18812"/>
                      </a:cubicBezTo>
                      <a:cubicBezTo>
                        <a:pt x="11697" y="18935"/>
                        <a:pt x="11699" y="19431"/>
                        <a:pt x="11947" y="19553"/>
                      </a:cubicBezTo>
                      <a:cubicBezTo>
                        <a:pt x="12085" y="19621"/>
                        <a:pt x="12078" y="19623"/>
                        <a:pt x="11947" y="19701"/>
                      </a:cubicBezTo>
                      <a:cubicBezTo>
                        <a:pt x="11739" y="19824"/>
                        <a:pt x="11909" y="19997"/>
                        <a:pt x="12248" y="19997"/>
                      </a:cubicBezTo>
                      <a:cubicBezTo>
                        <a:pt x="12517" y="19997"/>
                        <a:pt x="12773" y="20373"/>
                        <a:pt x="12549" y="20441"/>
                      </a:cubicBezTo>
                      <a:cubicBezTo>
                        <a:pt x="12338" y="20506"/>
                        <a:pt x="13480" y="21016"/>
                        <a:pt x="14205" y="21182"/>
                      </a:cubicBezTo>
                      <a:cubicBezTo>
                        <a:pt x="14539" y="21258"/>
                        <a:pt x="14955" y="21412"/>
                        <a:pt x="15109" y="21478"/>
                      </a:cubicBezTo>
                      <a:cubicBezTo>
                        <a:pt x="15291" y="21556"/>
                        <a:pt x="15581" y="21587"/>
                        <a:pt x="15862" y="21552"/>
                      </a:cubicBezTo>
                      <a:cubicBezTo>
                        <a:pt x="16194" y="21511"/>
                        <a:pt x="16352" y="21487"/>
                        <a:pt x="16464" y="21552"/>
                      </a:cubicBezTo>
                      <a:cubicBezTo>
                        <a:pt x="16473" y="21514"/>
                        <a:pt x="16480" y="21499"/>
                        <a:pt x="16464" y="21478"/>
                      </a:cubicBezTo>
                      <a:cubicBezTo>
                        <a:pt x="16344" y="21325"/>
                        <a:pt x="18247" y="20747"/>
                        <a:pt x="18421" y="20886"/>
                      </a:cubicBezTo>
                      <a:cubicBezTo>
                        <a:pt x="18544" y="20983"/>
                        <a:pt x="19110" y="20924"/>
                        <a:pt x="19777" y="20664"/>
                      </a:cubicBezTo>
                      <a:cubicBezTo>
                        <a:pt x="19807" y="20652"/>
                        <a:pt x="19894" y="20600"/>
                        <a:pt x="19927" y="20590"/>
                      </a:cubicBezTo>
                      <a:cubicBezTo>
                        <a:pt x="19772" y="20500"/>
                        <a:pt x="19848" y="20435"/>
                        <a:pt x="20228" y="20293"/>
                      </a:cubicBezTo>
                      <a:cubicBezTo>
                        <a:pt x="20706" y="20116"/>
                        <a:pt x="20667" y="20063"/>
                        <a:pt x="20680" y="19182"/>
                      </a:cubicBezTo>
                      <a:cubicBezTo>
                        <a:pt x="20688" y="18666"/>
                        <a:pt x="20751" y="18209"/>
                        <a:pt x="20831" y="18146"/>
                      </a:cubicBezTo>
                      <a:cubicBezTo>
                        <a:pt x="20910" y="18082"/>
                        <a:pt x="21050" y="17910"/>
                        <a:pt x="20981" y="17775"/>
                      </a:cubicBezTo>
                      <a:cubicBezTo>
                        <a:pt x="20912" y="17641"/>
                        <a:pt x="20861" y="17516"/>
                        <a:pt x="20981" y="17479"/>
                      </a:cubicBezTo>
                      <a:cubicBezTo>
                        <a:pt x="21132" y="17433"/>
                        <a:pt x="21183" y="17272"/>
                        <a:pt x="20981" y="17035"/>
                      </a:cubicBezTo>
                      <a:cubicBezTo>
                        <a:pt x="20673" y="16672"/>
                        <a:pt x="20801" y="16468"/>
                        <a:pt x="21282" y="16665"/>
                      </a:cubicBezTo>
                      <a:cubicBezTo>
                        <a:pt x="21308" y="16675"/>
                        <a:pt x="21406" y="16731"/>
                        <a:pt x="21433" y="16739"/>
                      </a:cubicBezTo>
                      <a:cubicBezTo>
                        <a:pt x="21458" y="16671"/>
                        <a:pt x="21401" y="16582"/>
                        <a:pt x="21433" y="16516"/>
                      </a:cubicBezTo>
                      <a:cubicBezTo>
                        <a:pt x="21441" y="16499"/>
                        <a:pt x="21429" y="16460"/>
                        <a:pt x="21433" y="16442"/>
                      </a:cubicBezTo>
                      <a:cubicBezTo>
                        <a:pt x="21425" y="16384"/>
                        <a:pt x="21440" y="16411"/>
                        <a:pt x="21433" y="16368"/>
                      </a:cubicBezTo>
                      <a:cubicBezTo>
                        <a:pt x="21417" y="16346"/>
                        <a:pt x="21462" y="16303"/>
                        <a:pt x="21433" y="16294"/>
                      </a:cubicBezTo>
                      <a:cubicBezTo>
                        <a:pt x="21345" y="16267"/>
                        <a:pt x="21229" y="16155"/>
                        <a:pt x="21282" y="16072"/>
                      </a:cubicBezTo>
                      <a:cubicBezTo>
                        <a:pt x="21300" y="16045"/>
                        <a:pt x="21286" y="16036"/>
                        <a:pt x="21282" y="15998"/>
                      </a:cubicBezTo>
                      <a:cubicBezTo>
                        <a:pt x="21272" y="15975"/>
                        <a:pt x="21292" y="15950"/>
                        <a:pt x="21282" y="15924"/>
                      </a:cubicBezTo>
                      <a:cubicBezTo>
                        <a:pt x="21241" y="15814"/>
                        <a:pt x="21115" y="15665"/>
                        <a:pt x="20981" y="15628"/>
                      </a:cubicBezTo>
                      <a:cubicBezTo>
                        <a:pt x="20847" y="15591"/>
                        <a:pt x="20783" y="15592"/>
                        <a:pt x="20831" y="15554"/>
                      </a:cubicBezTo>
                      <a:cubicBezTo>
                        <a:pt x="20894" y="15503"/>
                        <a:pt x="20825" y="15310"/>
                        <a:pt x="20680" y="15109"/>
                      </a:cubicBezTo>
                      <a:cubicBezTo>
                        <a:pt x="20650" y="15076"/>
                        <a:pt x="20561" y="15068"/>
                        <a:pt x="20529" y="15035"/>
                      </a:cubicBezTo>
                      <a:cubicBezTo>
                        <a:pt x="20330" y="14827"/>
                        <a:pt x="20196" y="14575"/>
                        <a:pt x="20078" y="14517"/>
                      </a:cubicBezTo>
                      <a:cubicBezTo>
                        <a:pt x="19934" y="14446"/>
                        <a:pt x="19913" y="14415"/>
                        <a:pt x="19927" y="14369"/>
                      </a:cubicBezTo>
                      <a:cubicBezTo>
                        <a:pt x="19840" y="14284"/>
                        <a:pt x="19638" y="14146"/>
                        <a:pt x="19626" y="14073"/>
                      </a:cubicBezTo>
                      <a:cubicBezTo>
                        <a:pt x="19617" y="14019"/>
                        <a:pt x="19670" y="13999"/>
                        <a:pt x="19626" y="13924"/>
                      </a:cubicBezTo>
                      <a:cubicBezTo>
                        <a:pt x="19593" y="13885"/>
                        <a:pt x="19513" y="13817"/>
                        <a:pt x="19475" y="13776"/>
                      </a:cubicBezTo>
                      <a:cubicBezTo>
                        <a:pt x="19408" y="13704"/>
                        <a:pt x="19378" y="13692"/>
                        <a:pt x="19325" y="13628"/>
                      </a:cubicBezTo>
                      <a:cubicBezTo>
                        <a:pt x="19176" y="13483"/>
                        <a:pt x="19180" y="13291"/>
                        <a:pt x="19174" y="13258"/>
                      </a:cubicBezTo>
                      <a:cubicBezTo>
                        <a:pt x="19173" y="13250"/>
                        <a:pt x="19031" y="13268"/>
                        <a:pt x="19024" y="13258"/>
                      </a:cubicBezTo>
                      <a:cubicBezTo>
                        <a:pt x="18589" y="13203"/>
                        <a:pt x="18239" y="13113"/>
                        <a:pt x="18120" y="12962"/>
                      </a:cubicBezTo>
                      <a:cubicBezTo>
                        <a:pt x="18033" y="12850"/>
                        <a:pt x="18189" y="12582"/>
                        <a:pt x="18421" y="12443"/>
                      </a:cubicBezTo>
                      <a:cubicBezTo>
                        <a:pt x="18154" y="12332"/>
                        <a:pt x="18028" y="12222"/>
                        <a:pt x="18120" y="12221"/>
                      </a:cubicBezTo>
                      <a:cubicBezTo>
                        <a:pt x="18224" y="12220"/>
                        <a:pt x="18045" y="12049"/>
                        <a:pt x="17819" y="11925"/>
                      </a:cubicBezTo>
                      <a:cubicBezTo>
                        <a:pt x="17219" y="11595"/>
                        <a:pt x="16477" y="11030"/>
                        <a:pt x="16615" y="10962"/>
                      </a:cubicBezTo>
                      <a:cubicBezTo>
                        <a:pt x="16680" y="10930"/>
                        <a:pt x="16667" y="10760"/>
                        <a:pt x="16464" y="10592"/>
                      </a:cubicBezTo>
                      <a:lnTo>
                        <a:pt x="16313" y="10518"/>
                      </a:lnTo>
                      <a:cubicBezTo>
                        <a:pt x="16180" y="10526"/>
                        <a:pt x="15971" y="10437"/>
                        <a:pt x="15862" y="10296"/>
                      </a:cubicBezTo>
                      <a:cubicBezTo>
                        <a:pt x="15766" y="10172"/>
                        <a:pt x="15764" y="10091"/>
                        <a:pt x="15862" y="9999"/>
                      </a:cubicBezTo>
                      <a:cubicBezTo>
                        <a:pt x="15703" y="9990"/>
                        <a:pt x="15675" y="10009"/>
                        <a:pt x="15711" y="9925"/>
                      </a:cubicBezTo>
                      <a:cubicBezTo>
                        <a:pt x="15723" y="9897"/>
                        <a:pt x="15714" y="9883"/>
                        <a:pt x="15711" y="9851"/>
                      </a:cubicBezTo>
                      <a:cubicBezTo>
                        <a:pt x="15625" y="9771"/>
                        <a:pt x="15436" y="9631"/>
                        <a:pt x="15410" y="9555"/>
                      </a:cubicBezTo>
                      <a:cubicBezTo>
                        <a:pt x="15327" y="9580"/>
                        <a:pt x="15059" y="9515"/>
                        <a:pt x="14958" y="9407"/>
                      </a:cubicBezTo>
                      <a:cubicBezTo>
                        <a:pt x="14921" y="9367"/>
                        <a:pt x="14901" y="9304"/>
                        <a:pt x="14808" y="9259"/>
                      </a:cubicBezTo>
                      <a:cubicBezTo>
                        <a:pt x="14614" y="9185"/>
                        <a:pt x="14428" y="9104"/>
                        <a:pt x="14205" y="9037"/>
                      </a:cubicBezTo>
                      <a:cubicBezTo>
                        <a:pt x="13866" y="8957"/>
                        <a:pt x="13390" y="8789"/>
                        <a:pt x="13151" y="8666"/>
                      </a:cubicBezTo>
                      <a:cubicBezTo>
                        <a:pt x="12904" y="8539"/>
                        <a:pt x="12589" y="8444"/>
                        <a:pt x="12399" y="8444"/>
                      </a:cubicBezTo>
                      <a:cubicBezTo>
                        <a:pt x="12176" y="8444"/>
                        <a:pt x="11791" y="8297"/>
                        <a:pt x="11495" y="8148"/>
                      </a:cubicBezTo>
                      <a:cubicBezTo>
                        <a:pt x="11474" y="8138"/>
                        <a:pt x="11364" y="8158"/>
                        <a:pt x="11345" y="8148"/>
                      </a:cubicBezTo>
                      <a:cubicBezTo>
                        <a:pt x="11238" y="8093"/>
                        <a:pt x="11250" y="8042"/>
                        <a:pt x="11194" y="8000"/>
                      </a:cubicBezTo>
                      <a:cubicBezTo>
                        <a:pt x="11168" y="7981"/>
                        <a:pt x="11063" y="7943"/>
                        <a:pt x="11043" y="7926"/>
                      </a:cubicBezTo>
                      <a:cubicBezTo>
                        <a:pt x="11029" y="7905"/>
                        <a:pt x="11042" y="7868"/>
                        <a:pt x="11043" y="7852"/>
                      </a:cubicBezTo>
                      <a:cubicBezTo>
                        <a:pt x="11043" y="7841"/>
                        <a:pt x="11040" y="7789"/>
                        <a:pt x="11043" y="7778"/>
                      </a:cubicBezTo>
                      <a:cubicBezTo>
                        <a:pt x="11092" y="7739"/>
                        <a:pt x="11183" y="7644"/>
                        <a:pt x="11194" y="7481"/>
                      </a:cubicBezTo>
                      <a:cubicBezTo>
                        <a:pt x="11196" y="7470"/>
                        <a:pt x="11192" y="7419"/>
                        <a:pt x="11194" y="7407"/>
                      </a:cubicBezTo>
                      <a:cubicBezTo>
                        <a:pt x="11219" y="6837"/>
                        <a:pt x="11078" y="5888"/>
                        <a:pt x="10893" y="5778"/>
                      </a:cubicBezTo>
                      <a:cubicBezTo>
                        <a:pt x="10787" y="5715"/>
                        <a:pt x="10687" y="5657"/>
                        <a:pt x="10742" y="5630"/>
                      </a:cubicBezTo>
                      <a:cubicBezTo>
                        <a:pt x="10808" y="5598"/>
                        <a:pt x="10697" y="5391"/>
                        <a:pt x="10592" y="5186"/>
                      </a:cubicBezTo>
                      <a:cubicBezTo>
                        <a:pt x="10567" y="5137"/>
                        <a:pt x="10620" y="5085"/>
                        <a:pt x="10592" y="5037"/>
                      </a:cubicBezTo>
                      <a:cubicBezTo>
                        <a:pt x="10559" y="4985"/>
                        <a:pt x="10477" y="4941"/>
                        <a:pt x="10441" y="4889"/>
                      </a:cubicBezTo>
                      <a:cubicBezTo>
                        <a:pt x="10373" y="4798"/>
                        <a:pt x="10347" y="4701"/>
                        <a:pt x="10291" y="4667"/>
                      </a:cubicBezTo>
                      <a:cubicBezTo>
                        <a:pt x="10124" y="4568"/>
                        <a:pt x="9860" y="4291"/>
                        <a:pt x="9086" y="3186"/>
                      </a:cubicBezTo>
                      <a:cubicBezTo>
                        <a:pt x="8965" y="3026"/>
                        <a:pt x="8893" y="2894"/>
                        <a:pt x="8785" y="2742"/>
                      </a:cubicBezTo>
                      <a:cubicBezTo>
                        <a:pt x="8199" y="1915"/>
                        <a:pt x="7842" y="1494"/>
                        <a:pt x="7580" y="1186"/>
                      </a:cubicBezTo>
                      <a:cubicBezTo>
                        <a:pt x="7536" y="1126"/>
                        <a:pt x="7465" y="1092"/>
                        <a:pt x="7430" y="1038"/>
                      </a:cubicBezTo>
                      <a:cubicBezTo>
                        <a:pt x="7399" y="1005"/>
                        <a:pt x="7458" y="993"/>
                        <a:pt x="7430" y="964"/>
                      </a:cubicBezTo>
                      <a:cubicBezTo>
                        <a:pt x="7306" y="856"/>
                        <a:pt x="7114" y="757"/>
                        <a:pt x="6978" y="668"/>
                      </a:cubicBezTo>
                      <a:cubicBezTo>
                        <a:pt x="6901" y="626"/>
                        <a:pt x="6769" y="558"/>
                        <a:pt x="6677" y="520"/>
                      </a:cubicBezTo>
                      <a:cubicBezTo>
                        <a:pt x="6276" y="356"/>
                        <a:pt x="6211" y="305"/>
                        <a:pt x="6075" y="372"/>
                      </a:cubicBezTo>
                      <a:cubicBezTo>
                        <a:pt x="5938" y="439"/>
                        <a:pt x="5649" y="417"/>
                        <a:pt x="5322" y="224"/>
                      </a:cubicBezTo>
                      <a:cubicBezTo>
                        <a:pt x="4920" y="-13"/>
                        <a:pt x="4932" y="-2"/>
                        <a:pt x="4117" y="2"/>
                      </a:cubicBezTo>
                      <a:close/>
                    </a:path>
                  </a:pathLst>
                </a:custGeom>
                <a:ln>
                  <a:noFill/>
                </a:ln>
                <a:effectLst/>
              </p:spPr>
            </p:pic>
            <p:pic>
              <p:nvPicPr>
                <p:cNvPr id="523" name="Image" descr="Image"/>
                <p:cNvPicPr>
                  <a:picLocks/>
                </p:cNvPicPr>
                <p:nvPr/>
              </p:nvPicPr>
              <p:blipFill>
                <a:blip r:embed="rId19"/>
                <a:stretch>
                  <a:fillRect/>
                </a:stretch>
              </p:blipFill>
              <p:spPr>
                <a:xfrm>
                  <a:off x="-1" y="-1"/>
                  <a:ext cx="74318" cy="139717"/>
                </a:xfrm>
                <a:prstGeom prst="rect">
                  <a:avLst/>
                </a:prstGeom>
                <a:effectLst/>
              </p:spPr>
            </p:pic>
          </p:grpSp>
          <p:grpSp>
            <p:nvGrpSpPr>
              <p:cNvPr id="528" name="Image"/>
              <p:cNvGrpSpPr/>
              <p:nvPr/>
            </p:nvGrpSpPr>
            <p:grpSpPr>
              <a:xfrm rot="10379877">
                <a:off x="12711" y="69198"/>
                <a:ext cx="117577" cy="197224"/>
                <a:chOff x="0" y="0"/>
                <a:chExt cx="117576" cy="197223"/>
              </a:xfrm>
            </p:grpSpPr>
            <p:pic>
              <p:nvPicPr>
                <p:cNvPr id="527" name="Image" descr="Image"/>
                <p:cNvPicPr>
                  <a:picLocks noChangeAspect="1"/>
                </p:cNvPicPr>
                <p:nvPr/>
              </p:nvPicPr>
              <p:blipFill>
                <a:blip r:embed="rId20" cstate="print">
                  <a:extLst>
                    <a:ext uri="{28A0092B-C50C-407E-A947-70E740481C1C}">
                      <a14:useLocalDpi xmlns:a14="http://schemas.microsoft.com/office/drawing/2010/main"/>
                    </a:ext>
                  </a:extLst>
                </a:blip>
                <a:srcRect/>
                <a:stretch>
                  <a:fillRect/>
                </a:stretch>
              </p:blipFill>
              <p:spPr>
                <a:xfrm>
                  <a:off x="8980" y="9658"/>
                  <a:ext cx="99635" cy="172320"/>
                </a:xfrm>
                <a:custGeom>
                  <a:avLst/>
                  <a:gdLst/>
                  <a:ahLst/>
                  <a:cxnLst>
                    <a:cxn ang="0">
                      <a:pos x="wd2" y="hd2"/>
                    </a:cxn>
                    <a:cxn ang="5400000">
                      <a:pos x="wd2" y="hd2"/>
                    </a:cxn>
                    <a:cxn ang="10800000">
                      <a:pos x="wd2" y="hd2"/>
                    </a:cxn>
                    <a:cxn ang="16200000">
                      <a:pos x="wd2" y="hd2"/>
                    </a:cxn>
                  </a:cxnLst>
                  <a:rect l="0" t="0" r="r" b="b"/>
                  <a:pathLst>
                    <a:path w="21593" h="21588" extrusionOk="0">
                      <a:moveTo>
                        <a:pt x="6451" y="10"/>
                      </a:moveTo>
                      <a:cubicBezTo>
                        <a:pt x="6361" y="19"/>
                        <a:pt x="6224" y="30"/>
                        <a:pt x="6193" y="59"/>
                      </a:cubicBezTo>
                      <a:cubicBezTo>
                        <a:pt x="6160" y="90"/>
                        <a:pt x="5993" y="143"/>
                        <a:pt x="5763" y="159"/>
                      </a:cubicBezTo>
                      <a:cubicBezTo>
                        <a:pt x="5546" y="174"/>
                        <a:pt x="5281" y="164"/>
                        <a:pt x="4989" y="159"/>
                      </a:cubicBezTo>
                      <a:cubicBezTo>
                        <a:pt x="4386" y="147"/>
                        <a:pt x="3817" y="190"/>
                        <a:pt x="3698" y="258"/>
                      </a:cubicBezTo>
                      <a:cubicBezTo>
                        <a:pt x="3580" y="327"/>
                        <a:pt x="3404" y="388"/>
                        <a:pt x="3268" y="358"/>
                      </a:cubicBezTo>
                      <a:cubicBezTo>
                        <a:pt x="3133" y="328"/>
                        <a:pt x="2855" y="440"/>
                        <a:pt x="2666" y="606"/>
                      </a:cubicBezTo>
                      <a:cubicBezTo>
                        <a:pt x="2643" y="627"/>
                        <a:pt x="2602" y="589"/>
                        <a:pt x="2580" y="606"/>
                      </a:cubicBezTo>
                      <a:cubicBezTo>
                        <a:pt x="2559" y="634"/>
                        <a:pt x="2544" y="671"/>
                        <a:pt x="2494" y="706"/>
                      </a:cubicBezTo>
                      <a:cubicBezTo>
                        <a:pt x="2432" y="750"/>
                        <a:pt x="2376" y="789"/>
                        <a:pt x="2322" y="805"/>
                      </a:cubicBezTo>
                      <a:cubicBezTo>
                        <a:pt x="2307" y="807"/>
                        <a:pt x="2252" y="805"/>
                        <a:pt x="2236" y="805"/>
                      </a:cubicBezTo>
                      <a:cubicBezTo>
                        <a:pt x="2166" y="807"/>
                        <a:pt x="2065" y="797"/>
                        <a:pt x="1978" y="756"/>
                      </a:cubicBezTo>
                      <a:cubicBezTo>
                        <a:pt x="1884" y="714"/>
                        <a:pt x="1869" y="714"/>
                        <a:pt x="1806" y="706"/>
                      </a:cubicBezTo>
                      <a:cubicBezTo>
                        <a:pt x="1682" y="697"/>
                        <a:pt x="1495" y="753"/>
                        <a:pt x="1290" y="855"/>
                      </a:cubicBezTo>
                      <a:cubicBezTo>
                        <a:pt x="1228" y="914"/>
                        <a:pt x="1164" y="966"/>
                        <a:pt x="1204" y="1004"/>
                      </a:cubicBezTo>
                      <a:cubicBezTo>
                        <a:pt x="1268" y="1063"/>
                        <a:pt x="1251" y="1210"/>
                        <a:pt x="1118" y="1302"/>
                      </a:cubicBezTo>
                      <a:cubicBezTo>
                        <a:pt x="833" y="1501"/>
                        <a:pt x="635" y="1437"/>
                        <a:pt x="86" y="1153"/>
                      </a:cubicBezTo>
                      <a:cubicBezTo>
                        <a:pt x="59" y="1145"/>
                        <a:pt x="28" y="1163"/>
                        <a:pt x="0" y="1153"/>
                      </a:cubicBezTo>
                      <a:cubicBezTo>
                        <a:pt x="574" y="1459"/>
                        <a:pt x="691" y="1611"/>
                        <a:pt x="516" y="1800"/>
                      </a:cubicBezTo>
                      <a:cubicBezTo>
                        <a:pt x="392" y="1934"/>
                        <a:pt x="371" y="2347"/>
                        <a:pt x="344" y="2794"/>
                      </a:cubicBezTo>
                      <a:cubicBezTo>
                        <a:pt x="368" y="2971"/>
                        <a:pt x="404" y="3035"/>
                        <a:pt x="430" y="3291"/>
                      </a:cubicBezTo>
                      <a:cubicBezTo>
                        <a:pt x="489" y="3875"/>
                        <a:pt x="506" y="4235"/>
                        <a:pt x="602" y="4634"/>
                      </a:cubicBezTo>
                      <a:cubicBezTo>
                        <a:pt x="618" y="4701"/>
                        <a:pt x="669" y="4816"/>
                        <a:pt x="688" y="4882"/>
                      </a:cubicBezTo>
                      <a:cubicBezTo>
                        <a:pt x="707" y="4898"/>
                        <a:pt x="750" y="4915"/>
                        <a:pt x="774" y="4932"/>
                      </a:cubicBezTo>
                      <a:cubicBezTo>
                        <a:pt x="909" y="5026"/>
                        <a:pt x="930" y="5140"/>
                        <a:pt x="860" y="5181"/>
                      </a:cubicBezTo>
                      <a:cubicBezTo>
                        <a:pt x="834" y="5196"/>
                        <a:pt x="831" y="5313"/>
                        <a:pt x="860" y="5429"/>
                      </a:cubicBezTo>
                      <a:cubicBezTo>
                        <a:pt x="1004" y="5815"/>
                        <a:pt x="1178" y="6162"/>
                        <a:pt x="1462" y="6722"/>
                      </a:cubicBezTo>
                      <a:cubicBezTo>
                        <a:pt x="1728" y="7245"/>
                        <a:pt x="2113" y="7716"/>
                        <a:pt x="2408" y="7866"/>
                      </a:cubicBezTo>
                      <a:cubicBezTo>
                        <a:pt x="3055" y="8193"/>
                        <a:pt x="3269" y="8670"/>
                        <a:pt x="2924" y="8910"/>
                      </a:cubicBezTo>
                      <a:cubicBezTo>
                        <a:pt x="2717" y="9055"/>
                        <a:pt x="2792" y="9155"/>
                        <a:pt x="3010" y="9308"/>
                      </a:cubicBezTo>
                      <a:cubicBezTo>
                        <a:pt x="3164" y="9414"/>
                        <a:pt x="3171" y="9513"/>
                        <a:pt x="3096" y="9556"/>
                      </a:cubicBezTo>
                      <a:cubicBezTo>
                        <a:pt x="3059" y="9578"/>
                        <a:pt x="3125" y="9625"/>
                        <a:pt x="3182" y="9705"/>
                      </a:cubicBezTo>
                      <a:cubicBezTo>
                        <a:pt x="3192" y="9713"/>
                        <a:pt x="3172" y="9747"/>
                        <a:pt x="3182" y="9755"/>
                      </a:cubicBezTo>
                      <a:cubicBezTo>
                        <a:pt x="3237" y="9798"/>
                        <a:pt x="3297" y="9820"/>
                        <a:pt x="3354" y="9855"/>
                      </a:cubicBezTo>
                      <a:cubicBezTo>
                        <a:pt x="3500" y="9943"/>
                        <a:pt x="3543" y="10043"/>
                        <a:pt x="3612" y="10103"/>
                      </a:cubicBezTo>
                      <a:cubicBezTo>
                        <a:pt x="3815" y="10139"/>
                        <a:pt x="4003" y="10183"/>
                        <a:pt x="4042" y="10252"/>
                      </a:cubicBezTo>
                      <a:cubicBezTo>
                        <a:pt x="4087" y="10329"/>
                        <a:pt x="3943" y="10406"/>
                        <a:pt x="3784" y="10501"/>
                      </a:cubicBezTo>
                      <a:cubicBezTo>
                        <a:pt x="3802" y="10515"/>
                        <a:pt x="3850" y="10536"/>
                        <a:pt x="3870" y="10551"/>
                      </a:cubicBezTo>
                      <a:cubicBezTo>
                        <a:pt x="3966" y="10617"/>
                        <a:pt x="3947" y="10697"/>
                        <a:pt x="3956" y="10749"/>
                      </a:cubicBezTo>
                      <a:cubicBezTo>
                        <a:pt x="4093" y="10779"/>
                        <a:pt x="4164" y="10843"/>
                        <a:pt x="4129" y="11098"/>
                      </a:cubicBezTo>
                      <a:cubicBezTo>
                        <a:pt x="4125" y="11125"/>
                        <a:pt x="4130" y="11172"/>
                        <a:pt x="4129" y="11197"/>
                      </a:cubicBezTo>
                      <a:cubicBezTo>
                        <a:pt x="4447" y="11252"/>
                        <a:pt x="4563" y="11296"/>
                        <a:pt x="4473" y="11495"/>
                      </a:cubicBezTo>
                      <a:cubicBezTo>
                        <a:pt x="4455" y="11535"/>
                        <a:pt x="4387" y="11639"/>
                        <a:pt x="4387" y="11694"/>
                      </a:cubicBezTo>
                      <a:cubicBezTo>
                        <a:pt x="4420" y="11711"/>
                        <a:pt x="4433" y="11728"/>
                        <a:pt x="4473" y="11744"/>
                      </a:cubicBezTo>
                      <a:cubicBezTo>
                        <a:pt x="4720" y="11844"/>
                        <a:pt x="4879" y="11984"/>
                        <a:pt x="4817" y="12042"/>
                      </a:cubicBezTo>
                      <a:cubicBezTo>
                        <a:pt x="4755" y="12100"/>
                        <a:pt x="4891" y="12151"/>
                        <a:pt x="5075" y="12191"/>
                      </a:cubicBezTo>
                      <a:lnTo>
                        <a:pt x="5161" y="12142"/>
                      </a:lnTo>
                      <a:cubicBezTo>
                        <a:pt x="5431" y="11934"/>
                        <a:pt x="5674" y="11885"/>
                        <a:pt x="5935" y="11943"/>
                      </a:cubicBezTo>
                      <a:cubicBezTo>
                        <a:pt x="6241" y="12011"/>
                        <a:pt x="6232" y="12044"/>
                        <a:pt x="6021" y="12191"/>
                      </a:cubicBezTo>
                      <a:cubicBezTo>
                        <a:pt x="5875" y="12293"/>
                        <a:pt x="5852" y="12462"/>
                        <a:pt x="5935" y="12539"/>
                      </a:cubicBezTo>
                      <a:cubicBezTo>
                        <a:pt x="6018" y="12617"/>
                        <a:pt x="5968" y="12806"/>
                        <a:pt x="5763" y="12937"/>
                      </a:cubicBezTo>
                      <a:cubicBezTo>
                        <a:pt x="5674" y="12994"/>
                        <a:pt x="5548" y="13026"/>
                        <a:pt x="5505" y="13086"/>
                      </a:cubicBezTo>
                      <a:cubicBezTo>
                        <a:pt x="5526" y="13134"/>
                        <a:pt x="5538" y="13185"/>
                        <a:pt x="5505" y="13236"/>
                      </a:cubicBezTo>
                      <a:cubicBezTo>
                        <a:pt x="5440" y="13333"/>
                        <a:pt x="5599" y="13506"/>
                        <a:pt x="5849" y="13584"/>
                      </a:cubicBezTo>
                      <a:cubicBezTo>
                        <a:pt x="6097" y="13661"/>
                        <a:pt x="6259" y="13744"/>
                        <a:pt x="6193" y="13782"/>
                      </a:cubicBezTo>
                      <a:cubicBezTo>
                        <a:pt x="6126" y="13821"/>
                        <a:pt x="6162" y="13954"/>
                        <a:pt x="6279" y="14081"/>
                      </a:cubicBezTo>
                      <a:cubicBezTo>
                        <a:pt x="6418" y="14231"/>
                        <a:pt x="6423" y="14328"/>
                        <a:pt x="6279" y="14379"/>
                      </a:cubicBezTo>
                      <a:cubicBezTo>
                        <a:pt x="5991" y="14482"/>
                        <a:pt x="5990" y="15022"/>
                        <a:pt x="6279" y="15125"/>
                      </a:cubicBezTo>
                      <a:cubicBezTo>
                        <a:pt x="6402" y="15169"/>
                        <a:pt x="6439" y="15303"/>
                        <a:pt x="6365" y="15374"/>
                      </a:cubicBezTo>
                      <a:cubicBezTo>
                        <a:pt x="6289" y="15445"/>
                        <a:pt x="6394" y="15446"/>
                        <a:pt x="6623" y="15423"/>
                      </a:cubicBezTo>
                      <a:cubicBezTo>
                        <a:pt x="6907" y="15395"/>
                        <a:pt x="7051" y="15494"/>
                        <a:pt x="7053" y="15672"/>
                      </a:cubicBezTo>
                      <a:cubicBezTo>
                        <a:pt x="7054" y="15812"/>
                        <a:pt x="7154" y="16058"/>
                        <a:pt x="7311" y="16219"/>
                      </a:cubicBezTo>
                      <a:cubicBezTo>
                        <a:pt x="7468" y="16379"/>
                        <a:pt x="7606" y="16611"/>
                        <a:pt x="7569" y="16766"/>
                      </a:cubicBezTo>
                      <a:cubicBezTo>
                        <a:pt x="7515" y="16989"/>
                        <a:pt x="7562" y="17053"/>
                        <a:pt x="7999" y="17064"/>
                      </a:cubicBezTo>
                      <a:cubicBezTo>
                        <a:pt x="8909" y="17087"/>
                        <a:pt x="9049" y="17103"/>
                        <a:pt x="8773" y="17263"/>
                      </a:cubicBezTo>
                      <a:cubicBezTo>
                        <a:pt x="8436" y="17458"/>
                        <a:pt x="8353" y="18163"/>
                        <a:pt x="8687" y="18357"/>
                      </a:cubicBezTo>
                      <a:cubicBezTo>
                        <a:pt x="8873" y="18465"/>
                        <a:pt x="8950" y="18581"/>
                        <a:pt x="8773" y="18705"/>
                      </a:cubicBezTo>
                      <a:cubicBezTo>
                        <a:pt x="8493" y="18900"/>
                        <a:pt x="8659" y="19103"/>
                        <a:pt x="9117" y="19103"/>
                      </a:cubicBezTo>
                      <a:cubicBezTo>
                        <a:pt x="9481" y="19103"/>
                        <a:pt x="9850" y="19790"/>
                        <a:pt x="9547" y="19898"/>
                      </a:cubicBezTo>
                      <a:cubicBezTo>
                        <a:pt x="9262" y="20000"/>
                        <a:pt x="10718" y="20778"/>
                        <a:pt x="11697" y="21042"/>
                      </a:cubicBezTo>
                      <a:cubicBezTo>
                        <a:pt x="12147" y="21163"/>
                        <a:pt x="12694" y="21335"/>
                        <a:pt x="12902" y="21440"/>
                      </a:cubicBezTo>
                      <a:cubicBezTo>
                        <a:pt x="13147" y="21563"/>
                        <a:pt x="13555" y="21594"/>
                        <a:pt x="13934" y="21539"/>
                      </a:cubicBezTo>
                      <a:cubicBezTo>
                        <a:pt x="14382" y="21474"/>
                        <a:pt x="14643" y="21486"/>
                        <a:pt x="14794" y="21589"/>
                      </a:cubicBezTo>
                      <a:cubicBezTo>
                        <a:pt x="14806" y="21527"/>
                        <a:pt x="14816" y="21472"/>
                        <a:pt x="14794" y="21440"/>
                      </a:cubicBezTo>
                      <a:cubicBezTo>
                        <a:pt x="14632" y="21196"/>
                        <a:pt x="17310" y="20374"/>
                        <a:pt x="17546" y="20594"/>
                      </a:cubicBezTo>
                      <a:cubicBezTo>
                        <a:pt x="17711" y="20749"/>
                        <a:pt x="18453" y="20560"/>
                        <a:pt x="19352" y="20147"/>
                      </a:cubicBezTo>
                      <a:cubicBezTo>
                        <a:pt x="19394" y="20128"/>
                        <a:pt x="19394" y="20114"/>
                        <a:pt x="19438" y="20097"/>
                      </a:cubicBezTo>
                      <a:cubicBezTo>
                        <a:pt x="19229" y="19954"/>
                        <a:pt x="19355" y="19824"/>
                        <a:pt x="19868" y="19600"/>
                      </a:cubicBezTo>
                      <a:cubicBezTo>
                        <a:pt x="20514" y="19318"/>
                        <a:pt x="20538" y="19207"/>
                        <a:pt x="20557" y="17810"/>
                      </a:cubicBezTo>
                      <a:cubicBezTo>
                        <a:pt x="20567" y="16990"/>
                        <a:pt x="20707" y="16270"/>
                        <a:pt x="20815" y="16169"/>
                      </a:cubicBezTo>
                      <a:cubicBezTo>
                        <a:pt x="20922" y="16068"/>
                        <a:pt x="20907" y="15786"/>
                        <a:pt x="20815" y="15572"/>
                      </a:cubicBezTo>
                      <a:cubicBezTo>
                        <a:pt x="20722" y="15359"/>
                        <a:pt x="20738" y="15133"/>
                        <a:pt x="20901" y="15075"/>
                      </a:cubicBezTo>
                      <a:cubicBezTo>
                        <a:pt x="21105" y="15002"/>
                        <a:pt x="21087" y="14806"/>
                        <a:pt x="20815" y="14429"/>
                      </a:cubicBezTo>
                      <a:cubicBezTo>
                        <a:pt x="20399" y="13854"/>
                        <a:pt x="20680" y="13570"/>
                        <a:pt x="21331" y="13882"/>
                      </a:cubicBezTo>
                      <a:cubicBezTo>
                        <a:pt x="21365" y="13898"/>
                        <a:pt x="21381" y="13919"/>
                        <a:pt x="21417" y="13932"/>
                      </a:cubicBezTo>
                      <a:cubicBezTo>
                        <a:pt x="21451" y="13825"/>
                        <a:pt x="21546" y="13688"/>
                        <a:pt x="21589" y="13584"/>
                      </a:cubicBezTo>
                      <a:cubicBezTo>
                        <a:pt x="21600" y="13556"/>
                        <a:pt x="21584" y="13561"/>
                        <a:pt x="21589" y="13534"/>
                      </a:cubicBezTo>
                      <a:cubicBezTo>
                        <a:pt x="21578" y="13442"/>
                        <a:pt x="21512" y="13402"/>
                        <a:pt x="21503" y="13335"/>
                      </a:cubicBezTo>
                      <a:cubicBezTo>
                        <a:pt x="21481" y="13299"/>
                        <a:pt x="21456" y="13250"/>
                        <a:pt x="21417" y="13236"/>
                      </a:cubicBezTo>
                      <a:cubicBezTo>
                        <a:pt x="21298" y="13193"/>
                        <a:pt x="21344" y="13019"/>
                        <a:pt x="21417" y="12887"/>
                      </a:cubicBezTo>
                      <a:cubicBezTo>
                        <a:pt x="21441" y="12844"/>
                        <a:pt x="21421" y="12799"/>
                        <a:pt x="21417" y="12738"/>
                      </a:cubicBezTo>
                      <a:cubicBezTo>
                        <a:pt x="21403" y="12702"/>
                        <a:pt x="21344" y="12730"/>
                        <a:pt x="21331" y="12689"/>
                      </a:cubicBezTo>
                      <a:cubicBezTo>
                        <a:pt x="21276" y="12515"/>
                        <a:pt x="21082" y="12300"/>
                        <a:pt x="20901" y="12241"/>
                      </a:cubicBezTo>
                      <a:cubicBezTo>
                        <a:pt x="20720" y="12183"/>
                        <a:pt x="20664" y="12103"/>
                        <a:pt x="20729" y="12042"/>
                      </a:cubicBezTo>
                      <a:cubicBezTo>
                        <a:pt x="20815" y="11961"/>
                        <a:pt x="20666" y="11664"/>
                        <a:pt x="20471" y="11346"/>
                      </a:cubicBezTo>
                      <a:cubicBezTo>
                        <a:pt x="20430" y="11294"/>
                        <a:pt x="20427" y="11249"/>
                        <a:pt x="20384" y="11197"/>
                      </a:cubicBezTo>
                      <a:cubicBezTo>
                        <a:pt x="20116" y="10866"/>
                        <a:pt x="19856" y="10543"/>
                        <a:pt x="19696" y="10451"/>
                      </a:cubicBezTo>
                      <a:cubicBezTo>
                        <a:pt x="19503" y="10339"/>
                        <a:pt x="19333" y="10226"/>
                        <a:pt x="19352" y="10153"/>
                      </a:cubicBezTo>
                      <a:cubicBezTo>
                        <a:pt x="19235" y="10019"/>
                        <a:pt x="19196" y="9871"/>
                        <a:pt x="19180" y="9755"/>
                      </a:cubicBezTo>
                      <a:cubicBezTo>
                        <a:pt x="19169" y="9669"/>
                        <a:pt x="19068" y="9576"/>
                        <a:pt x="19008" y="9457"/>
                      </a:cubicBezTo>
                      <a:cubicBezTo>
                        <a:pt x="18964" y="9394"/>
                        <a:pt x="18973" y="9323"/>
                        <a:pt x="18922" y="9258"/>
                      </a:cubicBezTo>
                      <a:cubicBezTo>
                        <a:pt x="18832" y="9143"/>
                        <a:pt x="18822" y="9110"/>
                        <a:pt x="18750" y="9009"/>
                      </a:cubicBezTo>
                      <a:cubicBezTo>
                        <a:pt x="18549" y="8779"/>
                        <a:pt x="18414" y="8515"/>
                        <a:pt x="18406" y="8462"/>
                      </a:cubicBezTo>
                      <a:cubicBezTo>
                        <a:pt x="18405" y="8450"/>
                        <a:pt x="18330" y="8428"/>
                        <a:pt x="18320" y="8413"/>
                      </a:cubicBezTo>
                      <a:cubicBezTo>
                        <a:pt x="17733" y="8325"/>
                        <a:pt x="17190" y="8156"/>
                        <a:pt x="17030" y="7915"/>
                      </a:cubicBezTo>
                      <a:cubicBezTo>
                        <a:pt x="16912" y="7738"/>
                        <a:pt x="17232" y="7340"/>
                        <a:pt x="17546" y="7120"/>
                      </a:cubicBezTo>
                      <a:cubicBezTo>
                        <a:pt x="17185" y="6943"/>
                        <a:pt x="16819" y="6724"/>
                        <a:pt x="16944" y="6722"/>
                      </a:cubicBezTo>
                      <a:cubicBezTo>
                        <a:pt x="17084" y="6720"/>
                        <a:pt x="16991" y="6571"/>
                        <a:pt x="16686" y="6374"/>
                      </a:cubicBezTo>
                      <a:cubicBezTo>
                        <a:pt x="15877" y="5851"/>
                        <a:pt x="14865" y="4891"/>
                        <a:pt x="15052" y="4783"/>
                      </a:cubicBezTo>
                      <a:cubicBezTo>
                        <a:pt x="15140" y="4732"/>
                        <a:pt x="14981" y="4454"/>
                        <a:pt x="14708" y="4186"/>
                      </a:cubicBezTo>
                      <a:lnTo>
                        <a:pt x="14622" y="4087"/>
                      </a:lnTo>
                      <a:cubicBezTo>
                        <a:pt x="14442" y="4100"/>
                        <a:pt x="14253" y="4013"/>
                        <a:pt x="14106" y="3789"/>
                      </a:cubicBezTo>
                      <a:cubicBezTo>
                        <a:pt x="13977" y="3592"/>
                        <a:pt x="13887" y="3437"/>
                        <a:pt x="14020" y="3291"/>
                      </a:cubicBezTo>
                      <a:cubicBezTo>
                        <a:pt x="13806" y="3276"/>
                        <a:pt x="13712" y="3226"/>
                        <a:pt x="13762" y="3092"/>
                      </a:cubicBezTo>
                      <a:cubicBezTo>
                        <a:pt x="13778" y="3048"/>
                        <a:pt x="13765" y="2993"/>
                        <a:pt x="13762" y="2943"/>
                      </a:cubicBezTo>
                      <a:cubicBezTo>
                        <a:pt x="13646" y="2816"/>
                        <a:pt x="13452" y="2715"/>
                        <a:pt x="13418" y="2595"/>
                      </a:cubicBezTo>
                      <a:cubicBezTo>
                        <a:pt x="13415" y="2584"/>
                        <a:pt x="13430" y="2559"/>
                        <a:pt x="13418" y="2545"/>
                      </a:cubicBezTo>
                      <a:cubicBezTo>
                        <a:pt x="13386" y="2541"/>
                        <a:pt x="13362" y="2535"/>
                        <a:pt x="13332" y="2545"/>
                      </a:cubicBezTo>
                      <a:cubicBezTo>
                        <a:pt x="13220" y="2586"/>
                        <a:pt x="13037" y="2469"/>
                        <a:pt x="12902" y="2297"/>
                      </a:cubicBezTo>
                      <a:cubicBezTo>
                        <a:pt x="12852" y="2234"/>
                        <a:pt x="12684" y="2170"/>
                        <a:pt x="12558" y="2098"/>
                      </a:cubicBezTo>
                      <a:cubicBezTo>
                        <a:pt x="12296" y="1981"/>
                        <a:pt x="11998" y="1857"/>
                        <a:pt x="11697" y="1750"/>
                      </a:cubicBezTo>
                      <a:cubicBezTo>
                        <a:pt x="11240" y="1624"/>
                        <a:pt x="10644" y="1348"/>
                        <a:pt x="10321" y="1153"/>
                      </a:cubicBezTo>
                      <a:cubicBezTo>
                        <a:pt x="9987" y="951"/>
                        <a:pt x="9546" y="805"/>
                        <a:pt x="9289" y="805"/>
                      </a:cubicBezTo>
                      <a:cubicBezTo>
                        <a:pt x="9014" y="805"/>
                        <a:pt x="8551" y="619"/>
                        <a:pt x="8171" y="407"/>
                      </a:cubicBezTo>
                      <a:cubicBezTo>
                        <a:pt x="7641" y="546"/>
                        <a:pt x="7129" y="352"/>
                        <a:pt x="7053" y="10"/>
                      </a:cubicBezTo>
                      <a:cubicBezTo>
                        <a:pt x="6953" y="39"/>
                        <a:pt x="6857" y="32"/>
                        <a:pt x="6709" y="10"/>
                      </a:cubicBezTo>
                      <a:cubicBezTo>
                        <a:pt x="6605" y="-6"/>
                        <a:pt x="6540" y="1"/>
                        <a:pt x="6451" y="10"/>
                      </a:cubicBezTo>
                      <a:close/>
                    </a:path>
                  </a:pathLst>
                </a:custGeom>
                <a:ln>
                  <a:noFill/>
                </a:ln>
                <a:effectLst/>
              </p:spPr>
            </p:pic>
            <p:pic>
              <p:nvPicPr>
                <p:cNvPr id="526" name="Image" descr="Image"/>
                <p:cNvPicPr>
                  <a:picLocks/>
                </p:cNvPicPr>
                <p:nvPr/>
              </p:nvPicPr>
              <p:blipFill>
                <a:blip r:embed="rId21"/>
                <a:stretch>
                  <a:fillRect/>
                </a:stretch>
              </p:blipFill>
              <p:spPr>
                <a:xfrm>
                  <a:off x="0" y="0"/>
                  <a:ext cx="117577" cy="197224"/>
                </a:xfrm>
                <a:prstGeom prst="rect">
                  <a:avLst/>
                </a:prstGeom>
                <a:effectLst/>
              </p:spPr>
            </p:pic>
          </p:grpSp>
          <p:grpSp>
            <p:nvGrpSpPr>
              <p:cNvPr id="531" name="Image"/>
              <p:cNvGrpSpPr/>
              <p:nvPr/>
            </p:nvGrpSpPr>
            <p:grpSpPr>
              <a:xfrm rot="15553597">
                <a:off x="64422" y="211439"/>
                <a:ext cx="117577" cy="197224"/>
                <a:chOff x="0" y="0"/>
                <a:chExt cx="117576" cy="197223"/>
              </a:xfrm>
            </p:grpSpPr>
            <p:pic>
              <p:nvPicPr>
                <p:cNvPr id="530" name="Image" descr="Image"/>
                <p:cNvPicPr>
                  <a:picLocks noChangeAspect="1"/>
                </p:cNvPicPr>
                <p:nvPr/>
              </p:nvPicPr>
              <p:blipFill>
                <a:blip r:embed="rId20" cstate="print">
                  <a:extLst>
                    <a:ext uri="{28A0092B-C50C-407E-A947-70E740481C1C}">
                      <a14:useLocalDpi xmlns:a14="http://schemas.microsoft.com/office/drawing/2010/main"/>
                    </a:ext>
                  </a:extLst>
                </a:blip>
                <a:srcRect/>
                <a:stretch>
                  <a:fillRect/>
                </a:stretch>
              </p:blipFill>
              <p:spPr>
                <a:xfrm>
                  <a:off x="8980" y="9658"/>
                  <a:ext cx="99635" cy="172320"/>
                </a:xfrm>
                <a:custGeom>
                  <a:avLst/>
                  <a:gdLst/>
                  <a:ahLst/>
                  <a:cxnLst>
                    <a:cxn ang="0">
                      <a:pos x="wd2" y="hd2"/>
                    </a:cxn>
                    <a:cxn ang="5400000">
                      <a:pos x="wd2" y="hd2"/>
                    </a:cxn>
                    <a:cxn ang="10800000">
                      <a:pos x="wd2" y="hd2"/>
                    </a:cxn>
                    <a:cxn ang="16200000">
                      <a:pos x="wd2" y="hd2"/>
                    </a:cxn>
                  </a:cxnLst>
                  <a:rect l="0" t="0" r="r" b="b"/>
                  <a:pathLst>
                    <a:path w="21593" h="21588" extrusionOk="0">
                      <a:moveTo>
                        <a:pt x="6451" y="10"/>
                      </a:moveTo>
                      <a:cubicBezTo>
                        <a:pt x="6361" y="19"/>
                        <a:pt x="6224" y="30"/>
                        <a:pt x="6193" y="59"/>
                      </a:cubicBezTo>
                      <a:cubicBezTo>
                        <a:pt x="6160" y="90"/>
                        <a:pt x="5993" y="143"/>
                        <a:pt x="5763" y="159"/>
                      </a:cubicBezTo>
                      <a:cubicBezTo>
                        <a:pt x="5546" y="174"/>
                        <a:pt x="5281" y="164"/>
                        <a:pt x="4989" y="159"/>
                      </a:cubicBezTo>
                      <a:cubicBezTo>
                        <a:pt x="4386" y="147"/>
                        <a:pt x="3817" y="190"/>
                        <a:pt x="3698" y="258"/>
                      </a:cubicBezTo>
                      <a:cubicBezTo>
                        <a:pt x="3580" y="327"/>
                        <a:pt x="3404" y="388"/>
                        <a:pt x="3268" y="358"/>
                      </a:cubicBezTo>
                      <a:cubicBezTo>
                        <a:pt x="3133" y="328"/>
                        <a:pt x="2855" y="440"/>
                        <a:pt x="2666" y="606"/>
                      </a:cubicBezTo>
                      <a:cubicBezTo>
                        <a:pt x="2643" y="627"/>
                        <a:pt x="2602" y="589"/>
                        <a:pt x="2580" y="606"/>
                      </a:cubicBezTo>
                      <a:cubicBezTo>
                        <a:pt x="2559" y="634"/>
                        <a:pt x="2544" y="671"/>
                        <a:pt x="2494" y="706"/>
                      </a:cubicBezTo>
                      <a:cubicBezTo>
                        <a:pt x="2432" y="750"/>
                        <a:pt x="2376" y="789"/>
                        <a:pt x="2322" y="805"/>
                      </a:cubicBezTo>
                      <a:cubicBezTo>
                        <a:pt x="2307" y="807"/>
                        <a:pt x="2252" y="805"/>
                        <a:pt x="2236" y="805"/>
                      </a:cubicBezTo>
                      <a:cubicBezTo>
                        <a:pt x="2166" y="807"/>
                        <a:pt x="2065" y="797"/>
                        <a:pt x="1978" y="756"/>
                      </a:cubicBezTo>
                      <a:cubicBezTo>
                        <a:pt x="1884" y="714"/>
                        <a:pt x="1869" y="714"/>
                        <a:pt x="1806" y="706"/>
                      </a:cubicBezTo>
                      <a:cubicBezTo>
                        <a:pt x="1682" y="697"/>
                        <a:pt x="1495" y="753"/>
                        <a:pt x="1290" y="855"/>
                      </a:cubicBezTo>
                      <a:cubicBezTo>
                        <a:pt x="1228" y="914"/>
                        <a:pt x="1164" y="966"/>
                        <a:pt x="1204" y="1004"/>
                      </a:cubicBezTo>
                      <a:cubicBezTo>
                        <a:pt x="1268" y="1063"/>
                        <a:pt x="1251" y="1210"/>
                        <a:pt x="1118" y="1302"/>
                      </a:cubicBezTo>
                      <a:cubicBezTo>
                        <a:pt x="833" y="1501"/>
                        <a:pt x="635" y="1437"/>
                        <a:pt x="86" y="1153"/>
                      </a:cubicBezTo>
                      <a:cubicBezTo>
                        <a:pt x="59" y="1145"/>
                        <a:pt x="28" y="1163"/>
                        <a:pt x="0" y="1153"/>
                      </a:cubicBezTo>
                      <a:cubicBezTo>
                        <a:pt x="574" y="1459"/>
                        <a:pt x="691" y="1611"/>
                        <a:pt x="516" y="1800"/>
                      </a:cubicBezTo>
                      <a:cubicBezTo>
                        <a:pt x="392" y="1934"/>
                        <a:pt x="371" y="2347"/>
                        <a:pt x="344" y="2794"/>
                      </a:cubicBezTo>
                      <a:cubicBezTo>
                        <a:pt x="368" y="2971"/>
                        <a:pt x="404" y="3035"/>
                        <a:pt x="430" y="3291"/>
                      </a:cubicBezTo>
                      <a:cubicBezTo>
                        <a:pt x="489" y="3875"/>
                        <a:pt x="506" y="4235"/>
                        <a:pt x="602" y="4634"/>
                      </a:cubicBezTo>
                      <a:cubicBezTo>
                        <a:pt x="618" y="4701"/>
                        <a:pt x="669" y="4816"/>
                        <a:pt x="688" y="4882"/>
                      </a:cubicBezTo>
                      <a:cubicBezTo>
                        <a:pt x="707" y="4898"/>
                        <a:pt x="750" y="4915"/>
                        <a:pt x="774" y="4932"/>
                      </a:cubicBezTo>
                      <a:cubicBezTo>
                        <a:pt x="909" y="5026"/>
                        <a:pt x="930" y="5140"/>
                        <a:pt x="860" y="5181"/>
                      </a:cubicBezTo>
                      <a:cubicBezTo>
                        <a:pt x="834" y="5196"/>
                        <a:pt x="831" y="5313"/>
                        <a:pt x="860" y="5429"/>
                      </a:cubicBezTo>
                      <a:cubicBezTo>
                        <a:pt x="1004" y="5815"/>
                        <a:pt x="1178" y="6162"/>
                        <a:pt x="1462" y="6722"/>
                      </a:cubicBezTo>
                      <a:cubicBezTo>
                        <a:pt x="1728" y="7245"/>
                        <a:pt x="2113" y="7716"/>
                        <a:pt x="2408" y="7866"/>
                      </a:cubicBezTo>
                      <a:cubicBezTo>
                        <a:pt x="3055" y="8193"/>
                        <a:pt x="3269" y="8670"/>
                        <a:pt x="2924" y="8910"/>
                      </a:cubicBezTo>
                      <a:cubicBezTo>
                        <a:pt x="2717" y="9055"/>
                        <a:pt x="2792" y="9155"/>
                        <a:pt x="3010" y="9308"/>
                      </a:cubicBezTo>
                      <a:cubicBezTo>
                        <a:pt x="3164" y="9415"/>
                        <a:pt x="3171" y="9513"/>
                        <a:pt x="3096" y="9556"/>
                      </a:cubicBezTo>
                      <a:cubicBezTo>
                        <a:pt x="3059" y="9578"/>
                        <a:pt x="3125" y="9625"/>
                        <a:pt x="3182" y="9705"/>
                      </a:cubicBezTo>
                      <a:cubicBezTo>
                        <a:pt x="3192" y="9713"/>
                        <a:pt x="3172" y="9747"/>
                        <a:pt x="3182" y="9755"/>
                      </a:cubicBezTo>
                      <a:cubicBezTo>
                        <a:pt x="3237" y="9798"/>
                        <a:pt x="3297" y="9820"/>
                        <a:pt x="3354" y="9855"/>
                      </a:cubicBezTo>
                      <a:cubicBezTo>
                        <a:pt x="3500" y="9943"/>
                        <a:pt x="3543" y="10043"/>
                        <a:pt x="3612" y="10103"/>
                      </a:cubicBezTo>
                      <a:cubicBezTo>
                        <a:pt x="3815" y="10139"/>
                        <a:pt x="4003" y="10183"/>
                        <a:pt x="4042" y="10252"/>
                      </a:cubicBezTo>
                      <a:cubicBezTo>
                        <a:pt x="4087" y="10329"/>
                        <a:pt x="3943" y="10406"/>
                        <a:pt x="3784" y="10501"/>
                      </a:cubicBezTo>
                      <a:cubicBezTo>
                        <a:pt x="3802" y="10515"/>
                        <a:pt x="3850" y="10536"/>
                        <a:pt x="3870" y="10551"/>
                      </a:cubicBezTo>
                      <a:cubicBezTo>
                        <a:pt x="3966" y="10617"/>
                        <a:pt x="3947" y="10697"/>
                        <a:pt x="3956" y="10749"/>
                      </a:cubicBezTo>
                      <a:cubicBezTo>
                        <a:pt x="4093" y="10779"/>
                        <a:pt x="4164" y="10843"/>
                        <a:pt x="4129" y="11098"/>
                      </a:cubicBezTo>
                      <a:cubicBezTo>
                        <a:pt x="4125" y="11125"/>
                        <a:pt x="4130" y="11172"/>
                        <a:pt x="4129" y="11197"/>
                      </a:cubicBezTo>
                      <a:cubicBezTo>
                        <a:pt x="4447" y="11252"/>
                        <a:pt x="4563" y="11296"/>
                        <a:pt x="4473" y="11495"/>
                      </a:cubicBezTo>
                      <a:cubicBezTo>
                        <a:pt x="4455" y="11535"/>
                        <a:pt x="4387" y="11639"/>
                        <a:pt x="4387" y="11694"/>
                      </a:cubicBezTo>
                      <a:cubicBezTo>
                        <a:pt x="4420" y="11711"/>
                        <a:pt x="4433" y="11728"/>
                        <a:pt x="4473" y="11744"/>
                      </a:cubicBezTo>
                      <a:cubicBezTo>
                        <a:pt x="4720" y="11844"/>
                        <a:pt x="4879" y="11984"/>
                        <a:pt x="4817" y="12042"/>
                      </a:cubicBezTo>
                      <a:cubicBezTo>
                        <a:pt x="4755" y="12100"/>
                        <a:pt x="4891" y="12151"/>
                        <a:pt x="5075" y="12191"/>
                      </a:cubicBezTo>
                      <a:lnTo>
                        <a:pt x="5161" y="12142"/>
                      </a:lnTo>
                      <a:cubicBezTo>
                        <a:pt x="5431" y="11934"/>
                        <a:pt x="5674" y="11885"/>
                        <a:pt x="5935" y="11943"/>
                      </a:cubicBezTo>
                      <a:cubicBezTo>
                        <a:pt x="6241" y="12011"/>
                        <a:pt x="6232" y="12044"/>
                        <a:pt x="6021" y="12191"/>
                      </a:cubicBezTo>
                      <a:cubicBezTo>
                        <a:pt x="5875" y="12293"/>
                        <a:pt x="5852" y="12462"/>
                        <a:pt x="5935" y="12539"/>
                      </a:cubicBezTo>
                      <a:cubicBezTo>
                        <a:pt x="6018" y="12617"/>
                        <a:pt x="5968" y="12806"/>
                        <a:pt x="5763" y="12937"/>
                      </a:cubicBezTo>
                      <a:cubicBezTo>
                        <a:pt x="5674" y="12994"/>
                        <a:pt x="5548" y="13026"/>
                        <a:pt x="5505" y="13086"/>
                      </a:cubicBezTo>
                      <a:cubicBezTo>
                        <a:pt x="5526" y="13134"/>
                        <a:pt x="5538" y="13185"/>
                        <a:pt x="5505" y="13236"/>
                      </a:cubicBezTo>
                      <a:cubicBezTo>
                        <a:pt x="5440" y="13333"/>
                        <a:pt x="5599" y="13506"/>
                        <a:pt x="5849" y="13584"/>
                      </a:cubicBezTo>
                      <a:cubicBezTo>
                        <a:pt x="6097" y="13661"/>
                        <a:pt x="6259" y="13744"/>
                        <a:pt x="6193" y="13782"/>
                      </a:cubicBezTo>
                      <a:cubicBezTo>
                        <a:pt x="6126" y="13821"/>
                        <a:pt x="6162" y="13954"/>
                        <a:pt x="6279" y="14081"/>
                      </a:cubicBezTo>
                      <a:cubicBezTo>
                        <a:pt x="6418" y="14231"/>
                        <a:pt x="6423" y="14328"/>
                        <a:pt x="6279" y="14379"/>
                      </a:cubicBezTo>
                      <a:cubicBezTo>
                        <a:pt x="5991" y="14482"/>
                        <a:pt x="5990" y="15022"/>
                        <a:pt x="6279" y="15125"/>
                      </a:cubicBezTo>
                      <a:cubicBezTo>
                        <a:pt x="6402" y="15169"/>
                        <a:pt x="6439" y="15303"/>
                        <a:pt x="6365" y="15374"/>
                      </a:cubicBezTo>
                      <a:cubicBezTo>
                        <a:pt x="6289" y="15445"/>
                        <a:pt x="6394" y="15446"/>
                        <a:pt x="6623" y="15423"/>
                      </a:cubicBezTo>
                      <a:cubicBezTo>
                        <a:pt x="6907" y="15395"/>
                        <a:pt x="7051" y="15494"/>
                        <a:pt x="7053" y="15672"/>
                      </a:cubicBezTo>
                      <a:cubicBezTo>
                        <a:pt x="7054" y="15812"/>
                        <a:pt x="7154" y="16058"/>
                        <a:pt x="7311" y="16219"/>
                      </a:cubicBezTo>
                      <a:cubicBezTo>
                        <a:pt x="7468" y="16379"/>
                        <a:pt x="7606" y="16611"/>
                        <a:pt x="7569" y="16766"/>
                      </a:cubicBezTo>
                      <a:cubicBezTo>
                        <a:pt x="7515" y="16989"/>
                        <a:pt x="7562" y="17053"/>
                        <a:pt x="7999" y="17064"/>
                      </a:cubicBezTo>
                      <a:cubicBezTo>
                        <a:pt x="8909" y="17087"/>
                        <a:pt x="9049" y="17103"/>
                        <a:pt x="8773" y="17263"/>
                      </a:cubicBezTo>
                      <a:cubicBezTo>
                        <a:pt x="8436" y="17458"/>
                        <a:pt x="8353" y="18163"/>
                        <a:pt x="8687" y="18357"/>
                      </a:cubicBezTo>
                      <a:cubicBezTo>
                        <a:pt x="8873" y="18465"/>
                        <a:pt x="8950" y="18581"/>
                        <a:pt x="8773" y="18705"/>
                      </a:cubicBezTo>
                      <a:cubicBezTo>
                        <a:pt x="8493" y="18900"/>
                        <a:pt x="8659" y="19103"/>
                        <a:pt x="9117" y="19103"/>
                      </a:cubicBezTo>
                      <a:cubicBezTo>
                        <a:pt x="9481" y="19103"/>
                        <a:pt x="9850" y="19790"/>
                        <a:pt x="9547" y="19898"/>
                      </a:cubicBezTo>
                      <a:cubicBezTo>
                        <a:pt x="9262" y="20000"/>
                        <a:pt x="10718" y="20778"/>
                        <a:pt x="11697" y="21042"/>
                      </a:cubicBezTo>
                      <a:cubicBezTo>
                        <a:pt x="12147" y="21163"/>
                        <a:pt x="12694" y="21335"/>
                        <a:pt x="12902" y="21440"/>
                      </a:cubicBezTo>
                      <a:cubicBezTo>
                        <a:pt x="13147" y="21563"/>
                        <a:pt x="13555" y="21594"/>
                        <a:pt x="13934" y="21539"/>
                      </a:cubicBezTo>
                      <a:cubicBezTo>
                        <a:pt x="14382" y="21474"/>
                        <a:pt x="14643" y="21486"/>
                        <a:pt x="14794" y="21589"/>
                      </a:cubicBezTo>
                      <a:cubicBezTo>
                        <a:pt x="14806" y="21527"/>
                        <a:pt x="14816" y="21472"/>
                        <a:pt x="14794" y="21440"/>
                      </a:cubicBezTo>
                      <a:cubicBezTo>
                        <a:pt x="14632" y="21196"/>
                        <a:pt x="17310" y="20374"/>
                        <a:pt x="17546" y="20594"/>
                      </a:cubicBezTo>
                      <a:cubicBezTo>
                        <a:pt x="17711" y="20749"/>
                        <a:pt x="18453" y="20560"/>
                        <a:pt x="19352" y="20147"/>
                      </a:cubicBezTo>
                      <a:cubicBezTo>
                        <a:pt x="19394" y="20128"/>
                        <a:pt x="19394" y="20114"/>
                        <a:pt x="19438" y="20097"/>
                      </a:cubicBezTo>
                      <a:cubicBezTo>
                        <a:pt x="19229" y="19954"/>
                        <a:pt x="19355" y="19824"/>
                        <a:pt x="19868" y="19600"/>
                      </a:cubicBezTo>
                      <a:cubicBezTo>
                        <a:pt x="20514" y="19318"/>
                        <a:pt x="20538" y="19207"/>
                        <a:pt x="20557" y="17810"/>
                      </a:cubicBezTo>
                      <a:cubicBezTo>
                        <a:pt x="20567" y="16990"/>
                        <a:pt x="20707" y="16270"/>
                        <a:pt x="20815" y="16169"/>
                      </a:cubicBezTo>
                      <a:cubicBezTo>
                        <a:pt x="20922" y="16068"/>
                        <a:pt x="20907" y="15786"/>
                        <a:pt x="20815" y="15572"/>
                      </a:cubicBezTo>
                      <a:cubicBezTo>
                        <a:pt x="20722" y="15359"/>
                        <a:pt x="20738" y="15133"/>
                        <a:pt x="20901" y="15075"/>
                      </a:cubicBezTo>
                      <a:cubicBezTo>
                        <a:pt x="21105" y="15002"/>
                        <a:pt x="21087" y="14806"/>
                        <a:pt x="20815" y="14429"/>
                      </a:cubicBezTo>
                      <a:cubicBezTo>
                        <a:pt x="20399" y="13854"/>
                        <a:pt x="20680" y="13570"/>
                        <a:pt x="21331" y="13882"/>
                      </a:cubicBezTo>
                      <a:cubicBezTo>
                        <a:pt x="21365" y="13898"/>
                        <a:pt x="21381" y="13919"/>
                        <a:pt x="21417" y="13932"/>
                      </a:cubicBezTo>
                      <a:cubicBezTo>
                        <a:pt x="21451" y="13825"/>
                        <a:pt x="21546" y="13688"/>
                        <a:pt x="21589" y="13584"/>
                      </a:cubicBezTo>
                      <a:cubicBezTo>
                        <a:pt x="21600" y="13556"/>
                        <a:pt x="21584" y="13561"/>
                        <a:pt x="21589" y="13534"/>
                      </a:cubicBezTo>
                      <a:cubicBezTo>
                        <a:pt x="21578" y="13442"/>
                        <a:pt x="21512" y="13402"/>
                        <a:pt x="21503" y="13335"/>
                      </a:cubicBezTo>
                      <a:cubicBezTo>
                        <a:pt x="21481" y="13299"/>
                        <a:pt x="21456" y="13250"/>
                        <a:pt x="21417" y="13236"/>
                      </a:cubicBezTo>
                      <a:cubicBezTo>
                        <a:pt x="21298" y="13193"/>
                        <a:pt x="21344" y="13019"/>
                        <a:pt x="21417" y="12887"/>
                      </a:cubicBezTo>
                      <a:cubicBezTo>
                        <a:pt x="21441" y="12844"/>
                        <a:pt x="21421" y="12799"/>
                        <a:pt x="21417" y="12738"/>
                      </a:cubicBezTo>
                      <a:cubicBezTo>
                        <a:pt x="21403" y="12702"/>
                        <a:pt x="21344" y="12730"/>
                        <a:pt x="21331" y="12689"/>
                      </a:cubicBezTo>
                      <a:cubicBezTo>
                        <a:pt x="21276" y="12515"/>
                        <a:pt x="21082" y="12300"/>
                        <a:pt x="20901" y="12241"/>
                      </a:cubicBezTo>
                      <a:cubicBezTo>
                        <a:pt x="20720" y="12183"/>
                        <a:pt x="20664" y="12103"/>
                        <a:pt x="20729" y="12042"/>
                      </a:cubicBezTo>
                      <a:cubicBezTo>
                        <a:pt x="20815" y="11961"/>
                        <a:pt x="20666" y="11664"/>
                        <a:pt x="20471" y="11346"/>
                      </a:cubicBezTo>
                      <a:cubicBezTo>
                        <a:pt x="20430" y="11294"/>
                        <a:pt x="20427" y="11249"/>
                        <a:pt x="20384" y="11197"/>
                      </a:cubicBezTo>
                      <a:cubicBezTo>
                        <a:pt x="20116" y="10866"/>
                        <a:pt x="19856" y="10543"/>
                        <a:pt x="19696" y="10451"/>
                      </a:cubicBezTo>
                      <a:cubicBezTo>
                        <a:pt x="19503" y="10339"/>
                        <a:pt x="19333" y="10226"/>
                        <a:pt x="19352" y="10153"/>
                      </a:cubicBezTo>
                      <a:cubicBezTo>
                        <a:pt x="19235" y="10019"/>
                        <a:pt x="19196" y="9871"/>
                        <a:pt x="19180" y="9755"/>
                      </a:cubicBezTo>
                      <a:cubicBezTo>
                        <a:pt x="19169" y="9669"/>
                        <a:pt x="19068" y="9576"/>
                        <a:pt x="19008" y="9457"/>
                      </a:cubicBezTo>
                      <a:cubicBezTo>
                        <a:pt x="18964" y="9394"/>
                        <a:pt x="18973" y="9323"/>
                        <a:pt x="18922" y="9258"/>
                      </a:cubicBezTo>
                      <a:cubicBezTo>
                        <a:pt x="18832" y="9143"/>
                        <a:pt x="18822" y="9110"/>
                        <a:pt x="18750" y="9009"/>
                      </a:cubicBezTo>
                      <a:cubicBezTo>
                        <a:pt x="18549" y="8779"/>
                        <a:pt x="18414" y="8515"/>
                        <a:pt x="18406" y="8462"/>
                      </a:cubicBezTo>
                      <a:cubicBezTo>
                        <a:pt x="18405" y="8450"/>
                        <a:pt x="18330" y="8428"/>
                        <a:pt x="18320" y="8413"/>
                      </a:cubicBezTo>
                      <a:cubicBezTo>
                        <a:pt x="17733" y="8325"/>
                        <a:pt x="17190" y="8156"/>
                        <a:pt x="17030" y="7915"/>
                      </a:cubicBezTo>
                      <a:cubicBezTo>
                        <a:pt x="16912" y="7738"/>
                        <a:pt x="17232" y="7340"/>
                        <a:pt x="17546" y="7120"/>
                      </a:cubicBezTo>
                      <a:cubicBezTo>
                        <a:pt x="17185" y="6943"/>
                        <a:pt x="16819" y="6724"/>
                        <a:pt x="16944" y="6722"/>
                      </a:cubicBezTo>
                      <a:cubicBezTo>
                        <a:pt x="17084" y="6720"/>
                        <a:pt x="16991" y="6571"/>
                        <a:pt x="16686" y="6374"/>
                      </a:cubicBezTo>
                      <a:cubicBezTo>
                        <a:pt x="15877" y="5851"/>
                        <a:pt x="14865" y="4891"/>
                        <a:pt x="15052" y="4783"/>
                      </a:cubicBezTo>
                      <a:cubicBezTo>
                        <a:pt x="15140" y="4732"/>
                        <a:pt x="14981" y="4454"/>
                        <a:pt x="14708" y="4186"/>
                      </a:cubicBezTo>
                      <a:lnTo>
                        <a:pt x="14622" y="4087"/>
                      </a:lnTo>
                      <a:cubicBezTo>
                        <a:pt x="14442" y="4100"/>
                        <a:pt x="14253" y="4013"/>
                        <a:pt x="14106" y="3789"/>
                      </a:cubicBezTo>
                      <a:cubicBezTo>
                        <a:pt x="13977" y="3592"/>
                        <a:pt x="13887" y="3437"/>
                        <a:pt x="14020" y="3291"/>
                      </a:cubicBezTo>
                      <a:cubicBezTo>
                        <a:pt x="13806" y="3276"/>
                        <a:pt x="13712" y="3226"/>
                        <a:pt x="13762" y="3092"/>
                      </a:cubicBezTo>
                      <a:cubicBezTo>
                        <a:pt x="13778" y="3048"/>
                        <a:pt x="13765" y="2993"/>
                        <a:pt x="13762" y="2943"/>
                      </a:cubicBezTo>
                      <a:cubicBezTo>
                        <a:pt x="13646" y="2816"/>
                        <a:pt x="13452" y="2715"/>
                        <a:pt x="13418" y="2595"/>
                      </a:cubicBezTo>
                      <a:cubicBezTo>
                        <a:pt x="13415" y="2584"/>
                        <a:pt x="13430" y="2559"/>
                        <a:pt x="13418" y="2545"/>
                      </a:cubicBezTo>
                      <a:cubicBezTo>
                        <a:pt x="13386" y="2541"/>
                        <a:pt x="13362" y="2535"/>
                        <a:pt x="13332" y="2545"/>
                      </a:cubicBezTo>
                      <a:cubicBezTo>
                        <a:pt x="13220" y="2586"/>
                        <a:pt x="13037" y="2469"/>
                        <a:pt x="12902" y="2297"/>
                      </a:cubicBezTo>
                      <a:cubicBezTo>
                        <a:pt x="12852" y="2234"/>
                        <a:pt x="12684" y="2170"/>
                        <a:pt x="12558" y="2098"/>
                      </a:cubicBezTo>
                      <a:cubicBezTo>
                        <a:pt x="12296" y="1981"/>
                        <a:pt x="11998" y="1857"/>
                        <a:pt x="11697" y="1750"/>
                      </a:cubicBezTo>
                      <a:cubicBezTo>
                        <a:pt x="11240" y="1624"/>
                        <a:pt x="10644" y="1348"/>
                        <a:pt x="10321" y="1153"/>
                      </a:cubicBezTo>
                      <a:cubicBezTo>
                        <a:pt x="9987" y="951"/>
                        <a:pt x="9546" y="805"/>
                        <a:pt x="9289" y="805"/>
                      </a:cubicBezTo>
                      <a:cubicBezTo>
                        <a:pt x="9014" y="805"/>
                        <a:pt x="8551" y="619"/>
                        <a:pt x="8171" y="407"/>
                      </a:cubicBezTo>
                      <a:cubicBezTo>
                        <a:pt x="7641" y="546"/>
                        <a:pt x="7129" y="352"/>
                        <a:pt x="7053" y="10"/>
                      </a:cubicBezTo>
                      <a:cubicBezTo>
                        <a:pt x="6953" y="39"/>
                        <a:pt x="6857" y="32"/>
                        <a:pt x="6709" y="10"/>
                      </a:cubicBezTo>
                      <a:cubicBezTo>
                        <a:pt x="6605" y="-6"/>
                        <a:pt x="6540" y="1"/>
                        <a:pt x="6451" y="10"/>
                      </a:cubicBezTo>
                      <a:close/>
                    </a:path>
                  </a:pathLst>
                </a:custGeom>
                <a:ln>
                  <a:noFill/>
                </a:ln>
                <a:effectLst/>
              </p:spPr>
            </p:pic>
            <p:pic>
              <p:nvPicPr>
                <p:cNvPr id="529" name="Image" descr="Image"/>
                <p:cNvPicPr>
                  <a:picLocks/>
                </p:cNvPicPr>
                <p:nvPr/>
              </p:nvPicPr>
              <p:blipFill>
                <a:blip r:embed="rId21"/>
                <a:stretch>
                  <a:fillRect/>
                </a:stretch>
              </p:blipFill>
              <p:spPr>
                <a:xfrm>
                  <a:off x="0" y="0"/>
                  <a:ext cx="117577" cy="197224"/>
                </a:xfrm>
                <a:prstGeom prst="rect">
                  <a:avLst/>
                </a:prstGeom>
                <a:effectLst/>
              </p:spPr>
            </p:pic>
          </p:grpSp>
          <p:grpSp>
            <p:nvGrpSpPr>
              <p:cNvPr id="534" name="Image"/>
              <p:cNvGrpSpPr/>
              <p:nvPr/>
            </p:nvGrpSpPr>
            <p:grpSpPr>
              <a:xfrm rot="6511922" flipH="1">
                <a:off x="245597" y="163901"/>
                <a:ext cx="90590" cy="150792"/>
                <a:chOff x="0" y="0"/>
                <a:chExt cx="90588" cy="150790"/>
              </a:xfrm>
            </p:grpSpPr>
            <p:pic>
              <p:nvPicPr>
                <p:cNvPr id="533" name="Image" descr="Image"/>
                <p:cNvPicPr>
                  <a:picLocks noChangeAspect="1"/>
                </p:cNvPicPr>
                <p:nvPr/>
              </p:nvPicPr>
              <p:blipFill>
                <a:blip r:embed="rId22" cstate="print">
                  <a:extLst>
                    <a:ext uri="{28A0092B-C50C-407E-A947-70E740481C1C}">
                      <a14:useLocalDpi xmlns:a14="http://schemas.microsoft.com/office/drawing/2010/main"/>
                    </a:ext>
                  </a:extLst>
                </a:blip>
                <a:srcRect/>
                <a:stretch>
                  <a:fillRect/>
                </a:stretch>
              </p:blipFill>
              <p:spPr>
                <a:xfrm>
                  <a:off x="8980" y="9679"/>
                  <a:ext cx="72643" cy="125865"/>
                </a:xfrm>
                <a:custGeom>
                  <a:avLst/>
                  <a:gdLst/>
                  <a:ahLst/>
                  <a:cxnLst>
                    <a:cxn ang="0">
                      <a:pos x="wd2" y="hd2"/>
                    </a:cxn>
                    <a:cxn ang="5400000">
                      <a:pos x="wd2" y="hd2"/>
                    </a:cxn>
                    <a:cxn ang="10800000">
                      <a:pos x="wd2" y="hd2"/>
                    </a:cxn>
                    <a:cxn ang="16200000">
                      <a:pos x="wd2" y="hd2"/>
                    </a:cxn>
                  </a:cxnLst>
                  <a:rect l="0" t="0" r="r" b="b"/>
                  <a:pathLst>
                    <a:path w="21593" h="21594" extrusionOk="0">
                      <a:moveTo>
                        <a:pt x="6370" y="10"/>
                      </a:moveTo>
                      <a:cubicBezTo>
                        <a:pt x="6281" y="19"/>
                        <a:pt x="6284" y="48"/>
                        <a:pt x="6252" y="78"/>
                      </a:cubicBezTo>
                      <a:cubicBezTo>
                        <a:pt x="6220" y="108"/>
                        <a:pt x="6011" y="130"/>
                        <a:pt x="5781" y="146"/>
                      </a:cubicBezTo>
                      <a:cubicBezTo>
                        <a:pt x="5564" y="161"/>
                        <a:pt x="5247" y="151"/>
                        <a:pt x="4955" y="146"/>
                      </a:cubicBezTo>
                      <a:cubicBezTo>
                        <a:pt x="4352" y="134"/>
                        <a:pt x="3776" y="214"/>
                        <a:pt x="3657" y="282"/>
                      </a:cubicBezTo>
                      <a:cubicBezTo>
                        <a:pt x="3538" y="351"/>
                        <a:pt x="3321" y="380"/>
                        <a:pt x="3185" y="350"/>
                      </a:cubicBezTo>
                      <a:cubicBezTo>
                        <a:pt x="3050" y="320"/>
                        <a:pt x="2784" y="456"/>
                        <a:pt x="2595" y="622"/>
                      </a:cubicBezTo>
                      <a:cubicBezTo>
                        <a:pt x="2574" y="650"/>
                        <a:pt x="2527" y="656"/>
                        <a:pt x="2477" y="691"/>
                      </a:cubicBezTo>
                      <a:cubicBezTo>
                        <a:pt x="2415" y="734"/>
                        <a:pt x="2413" y="743"/>
                        <a:pt x="2359" y="759"/>
                      </a:cubicBezTo>
                      <a:cubicBezTo>
                        <a:pt x="2344" y="764"/>
                        <a:pt x="2257" y="824"/>
                        <a:pt x="2241" y="827"/>
                      </a:cubicBezTo>
                      <a:cubicBezTo>
                        <a:pt x="2171" y="829"/>
                        <a:pt x="2092" y="800"/>
                        <a:pt x="2006" y="759"/>
                      </a:cubicBezTo>
                      <a:cubicBezTo>
                        <a:pt x="1912" y="717"/>
                        <a:pt x="1832" y="699"/>
                        <a:pt x="1770" y="691"/>
                      </a:cubicBezTo>
                      <a:cubicBezTo>
                        <a:pt x="1646" y="682"/>
                        <a:pt x="1503" y="793"/>
                        <a:pt x="1298" y="895"/>
                      </a:cubicBezTo>
                      <a:cubicBezTo>
                        <a:pt x="1236" y="954"/>
                        <a:pt x="1139" y="993"/>
                        <a:pt x="1180" y="1031"/>
                      </a:cubicBezTo>
                      <a:cubicBezTo>
                        <a:pt x="1243" y="1090"/>
                        <a:pt x="1195" y="1211"/>
                        <a:pt x="1062" y="1303"/>
                      </a:cubicBezTo>
                      <a:cubicBezTo>
                        <a:pt x="776" y="1502"/>
                        <a:pt x="667" y="1450"/>
                        <a:pt x="118" y="1167"/>
                      </a:cubicBezTo>
                      <a:cubicBezTo>
                        <a:pt x="91" y="1159"/>
                        <a:pt x="28" y="1177"/>
                        <a:pt x="0" y="1167"/>
                      </a:cubicBezTo>
                      <a:cubicBezTo>
                        <a:pt x="574" y="1473"/>
                        <a:pt x="647" y="1660"/>
                        <a:pt x="472" y="1848"/>
                      </a:cubicBezTo>
                      <a:cubicBezTo>
                        <a:pt x="348" y="1982"/>
                        <a:pt x="381" y="2355"/>
                        <a:pt x="354" y="2801"/>
                      </a:cubicBezTo>
                      <a:cubicBezTo>
                        <a:pt x="378" y="2978"/>
                        <a:pt x="328" y="3022"/>
                        <a:pt x="354" y="3278"/>
                      </a:cubicBezTo>
                      <a:cubicBezTo>
                        <a:pt x="413" y="3861"/>
                        <a:pt x="494" y="4242"/>
                        <a:pt x="590" y="4640"/>
                      </a:cubicBezTo>
                      <a:cubicBezTo>
                        <a:pt x="606" y="4707"/>
                        <a:pt x="689" y="4846"/>
                        <a:pt x="708" y="4912"/>
                      </a:cubicBezTo>
                      <a:cubicBezTo>
                        <a:pt x="843" y="5006"/>
                        <a:pt x="895" y="5144"/>
                        <a:pt x="826" y="5184"/>
                      </a:cubicBezTo>
                      <a:cubicBezTo>
                        <a:pt x="800" y="5200"/>
                        <a:pt x="796" y="5273"/>
                        <a:pt x="826" y="5389"/>
                      </a:cubicBezTo>
                      <a:cubicBezTo>
                        <a:pt x="970" y="5774"/>
                        <a:pt x="1131" y="6192"/>
                        <a:pt x="1416" y="6751"/>
                      </a:cubicBezTo>
                      <a:cubicBezTo>
                        <a:pt x="1681" y="7272"/>
                        <a:pt x="2064" y="7691"/>
                        <a:pt x="2359" y="7840"/>
                      </a:cubicBezTo>
                      <a:cubicBezTo>
                        <a:pt x="3006" y="8167"/>
                        <a:pt x="3294" y="8622"/>
                        <a:pt x="2949" y="8861"/>
                      </a:cubicBezTo>
                      <a:cubicBezTo>
                        <a:pt x="2742" y="9006"/>
                        <a:pt x="2731" y="9118"/>
                        <a:pt x="2949" y="9270"/>
                      </a:cubicBezTo>
                      <a:cubicBezTo>
                        <a:pt x="3103" y="9377"/>
                        <a:pt x="3142" y="9499"/>
                        <a:pt x="3067" y="9542"/>
                      </a:cubicBezTo>
                      <a:cubicBezTo>
                        <a:pt x="3030" y="9564"/>
                        <a:pt x="3128" y="9598"/>
                        <a:pt x="3185" y="9678"/>
                      </a:cubicBezTo>
                      <a:cubicBezTo>
                        <a:pt x="3195" y="9686"/>
                        <a:pt x="3175" y="9739"/>
                        <a:pt x="3185" y="9746"/>
                      </a:cubicBezTo>
                      <a:cubicBezTo>
                        <a:pt x="3240" y="9789"/>
                        <a:pt x="3246" y="9848"/>
                        <a:pt x="3303" y="9883"/>
                      </a:cubicBezTo>
                      <a:cubicBezTo>
                        <a:pt x="3449" y="9971"/>
                        <a:pt x="3470" y="10027"/>
                        <a:pt x="3539" y="10087"/>
                      </a:cubicBezTo>
                      <a:cubicBezTo>
                        <a:pt x="3742" y="10123"/>
                        <a:pt x="3971" y="10154"/>
                        <a:pt x="4011" y="10223"/>
                      </a:cubicBezTo>
                      <a:cubicBezTo>
                        <a:pt x="4055" y="10300"/>
                        <a:pt x="3934" y="10400"/>
                        <a:pt x="3775" y="10495"/>
                      </a:cubicBezTo>
                      <a:cubicBezTo>
                        <a:pt x="3792" y="10509"/>
                        <a:pt x="3754" y="10549"/>
                        <a:pt x="3775" y="10564"/>
                      </a:cubicBezTo>
                      <a:cubicBezTo>
                        <a:pt x="3871" y="10630"/>
                        <a:pt x="4002" y="10647"/>
                        <a:pt x="4011" y="10700"/>
                      </a:cubicBezTo>
                      <a:cubicBezTo>
                        <a:pt x="4147" y="10729"/>
                        <a:pt x="4164" y="10854"/>
                        <a:pt x="4129" y="11108"/>
                      </a:cubicBezTo>
                      <a:cubicBezTo>
                        <a:pt x="4125" y="11136"/>
                        <a:pt x="4131" y="11151"/>
                        <a:pt x="4129" y="11176"/>
                      </a:cubicBezTo>
                      <a:cubicBezTo>
                        <a:pt x="4447" y="11231"/>
                        <a:pt x="4455" y="11318"/>
                        <a:pt x="4365" y="11517"/>
                      </a:cubicBezTo>
                      <a:cubicBezTo>
                        <a:pt x="4347" y="11557"/>
                        <a:pt x="4365" y="11598"/>
                        <a:pt x="4365" y="11653"/>
                      </a:cubicBezTo>
                      <a:cubicBezTo>
                        <a:pt x="4398" y="11670"/>
                        <a:pt x="4443" y="11705"/>
                        <a:pt x="4483" y="11721"/>
                      </a:cubicBezTo>
                      <a:cubicBezTo>
                        <a:pt x="4730" y="11821"/>
                        <a:pt x="4899" y="11935"/>
                        <a:pt x="4837" y="11993"/>
                      </a:cubicBezTo>
                      <a:cubicBezTo>
                        <a:pt x="4775" y="12051"/>
                        <a:pt x="4889" y="12157"/>
                        <a:pt x="5073" y="12198"/>
                      </a:cubicBezTo>
                      <a:lnTo>
                        <a:pt x="5191" y="12130"/>
                      </a:lnTo>
                      <a:cubicBezTo>
                        <a:pt x="5461" y="11923"/>
                        <a:pt x="5638" y="11868"/>
                        <a:pt x="5899" y="11925"/>
                      </a:cubicBezTo>
                      <a:cubicBezTo>
                        <a:pt x="6205" y="11993"/>
                        <a:pt x="6228" y="12051"/>
                        <a:pt x="6017" y="12198"/>
                      </a:cubicBezTo>
                      <a:cubicBezTo>
                        <a:pt x="5871" y="12299"/>
                        <a:pt x="5816" y="12460"/>
                        <a:pt x="5899" y="12538"/>
                      </a:cubicBezTo>
                      <a:cubicBezTo>
                        <a:pt x="5981" y="12616"/>
                        <a:pt x="5868" y="12747"/>
                        <a:pt x="5663" y="12879"/>
                      </a:cubicBezTo>
                      <a:cubicBezTo>
                        <a:pt x="5574" y="12935"/>
                        <a:pt x="5588" y="13022"/>
                        <a:pt x="5545" y="13083"/>
                      </a:cubicBezTo>
                      <a:cubicBezTo>
                        <a:pt x="5566" y="13130"/>
                        <a:pt x="5578" y="13169"/>
                        <a:pt x="5545" y="13219"/>
                      </a:cubicBezTo>
                      <a:cubicBezTo>
                        <a:pt x="5480" y="13316"/>
                        <a:pt x="5649" y="13482"/>
                        <a:pt x="5899" y="13559"/>
                      </a:cubicBezTo>
                      <a:cubicBezTo>
                        <a:pt x="6147" y="13636"/>
                        <a:pt x="6201" y="13725"/>
                        <a:pt x="6134" y="13764"/>
                      </a:cubicBezTo>
                      <a:cubicBezTo>
                        <a:pt x="6068" y="13802"/>
                        <a:pt x="6135" y="13909"/>
                        <a:pt x="6252" y="14036"/>
                      </a:cubicBezTo>
                      <a:cubicBezTo>
                        <a:pt x="6392" y="14186"/>
                        <a:pt x="6397" y="14325"/>
                        <a:pt x="6252" y="14377"/>
                      </a:cubicBezTo>
                      <a:cubicBezTo>
                        <a:pt x="5964" y="14479"/>
                        <a:pt x="5964" y="15022"/>
                        <a:pt x="6252" y="15126"/>
                      </a:cubicBezTo>
                      <a:cubicBezTo>
                        <a:pt x="6376" y="15170"/>
                        <a:pt x="6445" y="15260"/>
                        <a:pt x="6370" y="15330"/>
                      </a:cubicBezTo>
                      <a:cubicBezTo>
                        <a:pt x="6294" y="15401"/>
                        <a:pt x="6378" y="15420"/>
                        <a:pt x="6606" y="15398"/>
                      </a:cubicBezTo>
                      <a:cubicBezTo>
                        <a:pt x="6890" y="15370"/>
                        <a:pt x="7077" y="15493"/>
                        <a:pt x="7078" y="15670"/>
                      </a:cubicBezTo>
                      <a:cubicBezTo>
                        <a:pt x="7079" y="15810"/>
                        <a:pt x="7157" y="16055"/>
                        <a:pt x="7314" y="16215"/>
                      </a:cubicBezTo>
                      <a:cubicBezTo>
                        <a:pt x="7471" y="16375"/>
                        <a:pt x="7587" y="16605"/>
                        <a:pt x="7550" y="16760"/>
                      </a:cubicBezTo>
                      <a:cubicBezTo>
                        <a:pt x="7497" y="16983"/>
                        <a:pt x="7586" y="17021"/>
                        <a:pt x="8022" y="17032"/>
                      </a:cubicBezTo>
                      <a:cubicBezTo>
                        <a:pt x="8932" y="17055"/>
                        <a:pt x="9006" y="17077"/>
                        <a:pt x="8730" y="17236"/>
                      </a:cubicBezTo>
                      <a:cubicBezTo>
                        <a:pt x="8393" y="17431"/>
                        <a:pt x="8396" y="18133"/>
                        <a:pt x="8730" y="18326"/>
                      </a:cubicBezTo>
                      <a:cubicBezTo>
                        <a:pt x="8916" y="18433"/>
                        <a:pt x="8907" y="18543"/>
                        <a:pt x="8730" y="18666"/>
                      </a:cubicBezTo>
                      <a:cubicBezTo>
                        <a:pt x="8450" y="18861"/>
                        <a:pt x="8626" y="19075"/>
                        <a:pt x="9084" y="19075"/>
                      </a:cubicBezTo>
                      <a:cubicBezTo>
                        <a:pt x="9447" y="19075"/>
                        <a:pt x="9858" y="19716"/>
                        <a:pt x="9556" y="19824"/>
                      </a:cubicBezTo>
                      <a:cubicBezTo>
                        <a:pt x="9271" y="19925"/>
                        <a:pt x="10700" y="20718"/>
                        <a:pt x="11679" y="20981"/>
                      </a:cubicBezTo>
                      <a:cubicBezTo>
                        <a:pt x="12129" y="21102"/>
                        <a:pt x="12652" y="21285"/>
                        <a:pt x="12859" y="21390"/>
                      </a:cubicBezTo>
                      <a:cubicBezTo>
                        <a:pt x="13104" y="21513"/>
                        <a:pt x="13542" y="21581"/>
                        <a:pt x="13921" y="21526"/>
                      </a:cubicBezTo>
                      <a:cubicBezTo>
                        <a:pt x="14369" y="21461"/>
                        <a:pt x="14595" y="21491"/>
                        <a:pt x="14746" y="21594"/>
                      </a:cubicBezTo>
                      <a:cubicBezTo>
                        <a:pt x="14759" y="21533"/>
                        <a:pt x="14768" y="21423"/>
                        <a:pt x="14746" y="21390"/>
                      </a:cubicBezTo>
                      <a:cubicBezTo>
                        <a:pt x="14585" y="21146"/>
                        <a:pt x="17224" y="20352"/>
                        <a:pt x="17460" y="20573"/>
                      </a:cubicBezTo>
                      <a:cubicBezTo>
                        <a:pt x="17625" y="20727"/>
                        <a:pt x="18448" y="20509"/>
                        <a:pt x="19347" y="20096"/>
                      </a:cubicBezTo>
                      <a:cubicBezTo>
                        <a:pt x="19389" y="20077"/>
                        <a:pt x="19421" y="20044"/>
                        <a:pt x="19465" y="20028"/>
                      </a:cubicBezTo>
                      <a:cubicBezTo>
                        <a:pt x="19256" y="19885"/>
                        <a:pt x="19306" y="19843"/>
                        <a:pt x="19819" y="19619"/>
                      </a:cubicBezTo>
                      <a:cubicBezTo>
                        <a:pt x="20464" y="19338"/>
                        <a:pt x="20509" y="19175"/>
                        <a:pt x="20527" y="17781"/>
                      </a:cubicBezTo>
                      <a:cubicBezTo>
                        <a:pt x="20538" y="16963"/>
                        <a:pt x="20655" y="16247"/>
                        <a:pt x="20763" y="16147"/>
                      </a:cubicBezTo>
                      <a:cubicBezTo>
                        <a:pt x="20870" y="16046"/>
                        <a:pt x="20855" y="15747"/>
                        <a:pt x="20763" y="15534"/>
                      </a:cubicBezTo>
                      <a:cubicBezTo>
                        <a:pt x="20670" y="15321"/>
                        <a:pt x="20718" y="15115"/>
                        <a:pt x="20881" y="15057"/>
                      </a:cubicBezTo>
                      <a:cubicBezTo>
                        <a:pt x="21085" y="14985"/>
                        <a:pt x="21035" y="14821"/>
                        <a:pt x="20763" y="14445"/>
                      </a:cubicBezTo>
                      <a:cubicBezTo>
                        <a:pt x="20347" y="13870"/>
                        <a:pt x="20703" y="13520"/>
                        <a:pt x="21353" y="13832"/>
                      </a:cubicBezTo>
                      <a:cubicBezTo>
                        <a:pt x="21387" y="13848"/>
                        <a:pt x="21435" y="13887"/>
                        <a:pt x="21471" y="13900"/>
                      </a:cubicBezTo>
                      <a:cubicBezTo>
                        <a:pt x="21505" y="13793"/>
                        <a:pt x="21546" y="13663"/>
                        <a:pt x="21589" y="13559"/>
                      </a:cubicBezTo>
                      <a:cubicBezTo>
                        <a:pt x="21600" y="13532"/>
                        <a:pt x="21584" y="13519"/>
                        <a:pt x="21589" y="13491"/>
                      </a:cubicBezTo>
                      <a:cubicBezTo>
                        <a:pt x="21578" y="13400"/>
                        <a:pt x="21480" y="13354"/>
                        <a:pt x="21471" y="13287"/>
                      </a:cubicBezTo>
                      <a:cubicBezTo>
                        <a:pt x="21449" y="13251"/>
                        <a:pt x="21510" y="13233"/>
                        <a:pt x="21471" y="13219"/>
                      </a:cubicBezTo>
                      <a:cubicBezTo>
                        <a:pt x="21352" y="13177"/>
                        <a:pt x="21280" y="13010"/>
                        <a:pt x="21353" y="12879"/>
                      </a:cubicBezTo>
                      <a:cubicBezTo>
                        <a:pt x="21377" y="12835"/>
                        <a:pt x="21357" y="12803"/>
                        <a:pt x="21353" y="12742"/>
                      </a:cubicBezTo>
                      <a:cubicBezTo>
                        <a:pt x="21339" y="12706"/>
                        <a:pt x="21366" y="12716"/>
                        <a:pt x="21353" y="12674"/>
                      </a:cubicBezTo>
                      <a:cubicBezTo>
                        <a:pt x="21298" y="12501"/>
                        <a:pt x="21062" y="12256"/>
                        <a:pt x="20881" y="12198"/>
                      </a:cubicBezTo>
                      <a:cubicBezTo>
                        <a:pt x="20700" y="12139"/>
                        <a:pt x="20580" y="12054"/>
                        <a:pt x="20645" y="11993"/>
                      </a:cubicBezTo>
                      <a:cubicBezTo>
                        <a:pt x="20731" y="11913"/>
                        <a:pt x="20604" y="11630"/>
                        <a:pt x="20409" y="11313"/>
                      </a:cubicBezTo>
                      <a:cubicBezTo>
                        <a:pt x="20369" y="11260"/>
                        <a:pt x="20452" y="11229"/>
                        <a:pt x="20409" y="11176"/>
                      </a:cubicBezTo>
                      <a:cubicBezTo>
                        <a:pt x="20140" y="10846"/>
                        <a:pt x="19743" y="10519"/>
                        <a:pt x="19583" y="10427"/>
                      </a:cubicBezTo>
                      <a:cubicBezTo>
                        <a:pt x="19390" y="10316"/>
                        <a:pt x="19328" y="10228"/>
                        <a:pt x="19347" y="10155"/>
                      </a:cubicBezTo>
                      <a:cubicBezTo>
                        <a:pt x="19230" y="10021"/>
                        <a:pt x="19127" y="9863"/>
                        <a:pt x="19111" y="9746"/>
                      </a:cubicBezTo>
                      <a:cubicBezTo>
                        <a:pt x="19100" y="9661"/>
                        <a:pt x="19053" y="9525"/>
                        <a:pt x="18993" y="9406"/>
                      </a:cubicBezTo>
                      <a:cubicBezTo>
                        <a:pt x="18949" y="9344"/>
                        <a:pt x="18926" y="9335"/>
                        <a:pt x="18875" y="9270"/>
                      </a:cubicBezTo>
                      <a:cubicBezTo>
                        <a:pt x="18785" y="9155"/>
                        <a:pt x="18829" y="9098"/>
                        <a:pt x="18757" y="8997"/>
                      </a:cubicBezTo>
                      <a:cubicBezTo>
                        <a:pt x="18556" y="8767"/>
                        <a:pt x="18411" y="8505"/>
                        <a:pt x="18403" y="8453"/>
                      </a:cubicBezTo>
                      <a:cubicBezTo>
                        <a:pt x="18402" y="8441"/>
                        <a:pt x="18295" y="8468"/>
                        <a:pt x="18285" y="8453"/>
                      </a:cubicBezTo>
                      <a:cubicBezTo>
                        <a:pt x="17699" y="8366"/>
                        <a:pt x="17148" y="8148"/>
                        <a:pt x="16988" y="7908"/>
                      </a:cubicBezTo>
                      <a:cubicBezTo>
                        <a:pt x="16870" y="7731"/>
                        <a:pt x="17146" y="7311"/>
                        <a:pt x="17460" y="7091"/>
                      </a:cubicBezTo>
                      <a:cubicBezTo>
                        <a:pt x="17099" y="6914"/>
                        <a:pt x="16863" y="6752"/>
                        <a:pt x="16988" y="6751"/>
                      </a:cubicBezTo>
                      <a:cubicBezTo>
                        <a:pt x="17128" y="6749"/>
                        <a:pt x="16939" y="6539"/>
                        <a:pt x="16634" y="6342"/>
                      </a:cubicBezTo>
                      <a:cubicBezTo>
                        <a:pt x="15825" y="5820"/>
                        <a:pt x="14914" y="4883"/>
                        <a:pt x="15100" y="4776"/>
                      </a:cubicBezTo>
                      <a:cubicBezTo>
                        <a:pt x="15189" y="4725"/>
                        <a:pt x="15020" y="4430"/>
                        <a:pt x="14746" y="4163"/>
                      </a:cubicBezTo>
                      <a:lnTo>
                        <a:pt x="14628" y="4095"/>
                      </a:lnTo>
                      <a:cubicBezTo>
                        <a:pt x="14449" y="4108"/>
                        <a:pt x="14186" y="3979"/>
                        <a:pt x="14039" y="3755"/>
                      </a:cubicBezTo>
                      <a:cubicBezTo>
                        <a:pt x="13910" y="3559"/>
                        <a:pt x="13906" y="3424"/>
                        <a:pt x="14039" y="3278"/>
                      </a:cubicBezTo>
                      <a:cubicBezTo>
                        <a:pt x="13825" y="3263"/>
                        <a:pt x="13635" y="3275"/>
                        <a:pt x="13685" y="3142"/>
                      </a:cubicBezTo>
                      <a:cubicBezTo>
                        <a:pt x="13701" y="3097"/>
                        <a:pt x="13688" y="2987"/>
                        <a:pt x="13685" y="2938"/>
                      </a:cubicBezTo>
                      <a:cubicBezTo>
                        <a:pt x="13569" y="2811"/>
                        <a:pt x="13483" y="2717"/>
                        <a:pt x="13449" y="2597"/>
                      </a:cubicBezTo>
                      <a:cubicBezTo>
                        <a:pt x="13446" y="2586"/>
                        <a:pt x="13343" y="2543"/>
                        <a:pt x="13331" y="2529"/>
                      </a:cubicBezTo>
                      <a:cubicBezTo>
                        <a:pt x="13219" y="2569"/>
                        <a:pt x="12994" y="2429"/>
                        <a:pt x="12859" y="2257"/>
                      </a:cubicBezTo>
                      <a:cubicBezTo>
                        <a:pt x="12809" y="2194"/>
                        <a:pt x="12631" y="2124"/>
                        <a:pt x="12505" y="2052"/>
                      </a:cubicBezTo>
                      <a:cubicBezTo>
                        <a:pt x="12244" y="1936"/>
                        <a:pt x="11980" y="1819"/>
                        <a:pt x="11679" y="1712"/>
                      </a:cubicBezTo>
                      <a:cubicBezTo>
                        <a:pt x="11221" y="1586"/>
                        <a:pt x="10586" y="1362"/>
                        <a:pt x="10263" y="1167"/>
                      </a:cubicBezTo>
                      <a:cubicBezTo>
                        <a:pt x="9929" y="965"/>
                        <a:pt x="9458" y="827"/>
                        <a:pt x="9202" y="827"/>
                      </a:cubicBezTo>
                      <a:cubicBezTo>
                        <a:pt x="8927" y="827"/>
                        <a:pt x="8520" y="630"/>
                        <a:pt x="8140" y="418"/>
                      </a:cubicBezTo>
                      <a:cubicBezTo>
                        <a:pt x="7610" y="556"/>
                        <a:pt x="7154" y="352"/>
                        <a:pt x="7078" y="10"/>
                      </a:cubicBezTo>
                      <a:cubicBezTo>
                        <a:pt x="6978" y="39"/>
                        <a:pt x="6872" y="32"/>
                        <a:pt x="6724" y="10"/>
                      </a:cubicBezTo>
                      <a:cubicBezTo>
                        <a:pt x="6620" y="-6"/>
                        <a:pt x="6460" y="1"/>
                        <a:pt x="6370" y="10"/>
                      </a:cubicBezTo>
                      <a:close/>
                    </a:path>
                  </a:pathLst>
                </a:custGeom>
                <a:ln>
                  <a:noFill/>
                </a:ln>
                <a:effectLst/>
              </p:spPr>
            </p:pic>
            <p:pic>
              <p:nvPicPr>
                <p:cNvPr id="532" name="Image" descr="Image"/>
                <p:cNvPicPr>
                  <a:picLocks/>
                </p:cNvPicPr>
                <p:nvPr/>
              </p:nvPicPr>
              <p:blipFill>
                <a:blip r:embed="rId23"/>
                <a:stretch>
                  <a:fillRect/>
                </a:stretch>
              </p:blipFill>
              <p:spPr>
                <a:xfrm>
                  <a:off x="-1" y="0"/>
                  <a:ext cx="90590" cy="150791"/>
                </a:xfrm>
                <a:prstGeom prst="rect">
                  <a:avLst/>
                </a:prstGeom>
                <a:effectLst/>
              </p:spPr>
            </p:pic>
          </p:grpSp>
          <p:grpSp>
            <p:nvGrpSpPr>
              <p:cNvPr id="537" name="Image"/>
              <p:cNvGrpSpPr/>
              <p:nvPr/>
            </p:nvGrpSpPr>
            <p:grpSpPr>
              <a:xfrm rot="17311923">
                <a:off x="187843" y="130799"/>
                <a:ext cx="65983" cy="108726"/>
                <a:chOff x="0" y="0"/>
                <a:chExt cx="65982" cy="108724"/>
              </a:xfrm>
            </p:grpSpPr>
            <p:pic>
              <p:nvPicPr>
                <p:cNvPr id="536" name="Image" descr="Image"/>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a:xfrm>
                  <a:off x="8980" y="9734"/>
                  <a:ext cx="48053" cy="83744"/>
                </a:xfrm>
                <a:custGeom>
                  <a:avLst/>
                  <a:gdLst/>
                  <a:ahLst/>
                  <a:cxnLst>
                    <a:cxn ang="0">
                      <a:pos x="wd2" y="hd2"/>
                    </a:cxn>
                    <a:cxn ang="5400000">
                      <a:pos x="wd2" y="hd2"/>
                    </a:cxn>
                    <a:cxn ang="10800000">
                      <a:pos x="wd2" y="hd2"/>
                    </a:cxn>
                    <a:cxn ang="16200000">
                      <a:pos x="wd2" y="hd2"/>
                    </a:cxn>
                  </a:cxnLst>
                  <a:rect l="0" t="0" r="r" b="b"/>
                  <a:pathLst>
                    <a:path w="21574" h="21591" extrusionOk="0">
                      <a:moveTo>
                        <a:pt x="6415" y="0"/>
                      </a:moveTo>
                      <a:cubicBezTo>
                        <a:pt x="6325" y="9"/>
                        <a:pt x="6268" y="73"/>
                        <a:pt x="6236" y="102"/>
                      </a:cubicBezTo>
                      <a:cubicBezTo>
                        <a:pt x="6204" y="133"/>
                        <a:pt x="6112" y="189"/>
                        <a:pt x="5880" y="205"/>
                      </a:cubicBezTo>
                      <a:cubicBezTo>
                        <a:pt x="5662" y="219"/>
                        <a:pt x="5283" y="210"/>
                        <a:pt x="4989" y="205"/>
                      </a:cubicBezTo>
                      <a:cubicBezTo>
                        <a:pt x="4383" y="193"/>
                        <a:pt x="3861" y="239"/>
                        <a:pt x="3742" y="307"/>
                      </a:cubicBezTo>
                      <a:cubicBezTo>
                        <a:pt x="3623" y="376"/>
                        <a:pt x="3344" y="439"/>
                        <a:pt x="3207" y="409"/>
                      </a:cubicBezTo>
                      <a:cubicBezTo>
                        <a:pt x="3071" y="379"/>
                        <a:pt x="2863" y="448"/>
                        <a:pt x="2673" y="614"/>
                      </a:cubicBezTo>
                      <a:cubicBezTo>
                        <a:pt x="2649" y="635"/>
                        <a:pt x="2516" y="597"/>
                        <a:pt x="2495" y="614"/>
                      </a:cubicBezTo>
                      <a:cubicBezTo>
                        <a:pt x="2473" y="642"/>
                        <a:pt x="2545" y="682"/>
                        <a:pt x="2495" y="716"/>
                      </a:cubicBezTo>
                      <a:cubicBezTo>
                        <a:pt x="2432" y="760"/>
                        <a:pt x="2370" y="803"/>
                        <a:pt x="2316" y="819"/>
                      </a:cubicBezTo>
                      <a:cubicBezTo>
                        <a:pt x="2246" y="821"/>
                        <a:pt x="2047" y="860"/>
                        <a:pt x="1960" y="819"/>
                      </a:cubicBezTo>
                      <a:cubicBezTo>
                        <a:pt x="1866" y="777"/>
                        <a:pt x="1845" y="725"/>
                        <a:pt x="1782" y="716"/>
                      </a:cubicBezTo>
                      <a:cubicBezTo>
                        <a:pt x="1657" y="708"/>
                        <a:pt x="1453" y="819"/>
                        <a:pt x="1247" y="921"/>
                      </a:cubicBezTo>
                      <a:cubicBezTo>
                        <a:pt x="1185" y="980"/>
                        <a:pt x="1207" y="986"/>
                        <a:pt x="1247" y="1023"/>
                      </a:cubicBezTo>
                      <a:cubicBezTo>
                        <a:pt x="1311" y="1083"/>
                        <a:pt x="1203" y="1238"/>
                        <a:pt x="1069" y="1330"/>
                      </a:cubicBezTo>
                      <a:cubicBezTo>
                        <a:pt x="782" y="1529"/>
                        <a:pt x="552" y="1511"/>
                        <a:pt x="0" y="1228"/>
                      </a:cubicBezTo>
                      <a:cubicBezTo>
                        <a:pt x="415" y="1472"/>
                        <a:pt x="689" y="1676"/>
                        <a:pt x="535" y="1842"/>
                      </a:cubicBezTo>
                      <a:cubicBezTo>
                        <a:pt x="410" y="1976"/>
                        <a:pt x="383" y="2419"/>
                        <a:pt x="356" y="2865"/>
                      </a:cubicBezTo>
                      <a:cubicBezTo>
                        <a:pt x="380" y="3042"/>
                        <a:pt x="330" y="3019"/>
                        <a:pt x="356" y="3275"/>
                      </a:cubicBezTo>
                      <a:cubicBezTo>
                        <a:pt x="416" y="3857"/>
                        <a:pt x="616" y="4310"/>
                        <a:pt x="713" y="4707"/>
                      </a:cubicBezTo>
                      <a:cubicBezTo>
                        <a:pt x="729" y="4775"/>
                        <a:pt x="694" y="4846"/>
                        <a:pt x="713" y="4912"/>
                      </a:cubicBezTo>
                      <a:cubicBezTo>
                        <a:pt x="848" y="5006"/>
                        <a:pt x="961" y="5179"/>
                        <a:pt x="891" y="5219"/>
                      </a:cubicBezTo>
                      <a:cubicBezTo>
                        <a:pt x="865" y="5234"/>
                        <a:pt x="861" y="5307"/>
                        <a:pt x="891" y="5423"/>
                      </a:cubicBezTo>
                      <a:cubicBezTo>
                        <a:pt x="1036" y="5808"/>
                        <a:pt x="1140" y="6195"/>
                        <a:pt x="1425" y="6754"/>
                      </a:cubicBezTo>
                      <a:cubicBezTo>
                        <a:pt x="1692" y="7275"/>
                        <a:pt x="2020" y="7730"/>
                        <a:pt x="2316" y="7879"/>
                      </a:cubicBezTo>
                      <a:cubicBezTo>
                        <a:pt x="2966" y="8206"/>
                        <a:pt x="3375" y="8663"/>
                        <a:pt x="3029" y="8903"/>
                      </a:cubicBezTo>
                      <a:cubicBezTo>
                        <a:pt x="2820" y="9047"/>
                        <a:pt x="2810" y="9160"/>
                        <a:pt x="3029" y="9312"/>
                      </a:cubicBezTo>
                      <a:cubicBezTo>
                        <a:pt x="3183" y="9419"/>
                        <a:pt x="3104" y="9474"/>
                        <a:pt x="3029" y="9516"/>
                      </a:cubicBezTo>
                      <a:cubicBezTo>
                        <a:pt x="2992" y="9538"/>
                        <a:pt x="3150" y="9641"/>
                        <a:pt x="3207" y="9721"/>
                      </a:cubicBezTo>
                      <a:cubicBezTo>
                        <a:pt x="3287" y="9789"/>
                        <a:pt x="3328" y="9891"/>
                        <a:pt x="3386" y="9926"/>
                      </a:cubicBezTo>
                      <a:cubicBezTo>
                        <a:pt x="3532" y="10014"/>
                        <a:pt x="3494" y="10070"/>
                        <a:pt x="3564" y="10130"/>
                      </a:cubicBezTo>
                      <a:cubicBezTo>
                        <a:pt x="3767" y="10166"/>
                        <a:pt x="4058" y="10164"/>
                        <a:pt x="4098" y="10233"/>
                      </a:cubicBezTo>
                      <a:cubicBezTo>
                        <a:pt x="4143" y="10309"/>
                        <a:pt x="3901" y="10445"/>
                        <a:pt x="3742" y="10540"/>
                      </a:cubicBezTo>
                      <a:cubicBezTo>
                        <a:pt x="3759" y="10553"/>
                        <a:pt x="3899" y="10525"/>
                        <a:pt x="3920" y="10540"/>
                      </a:cubicBezTo>
                      <a:cubicBezTo>
                        <a:pt x="4016" y="10606"/>
                        <a:pt x="3911" y="10692"/>
                        <a:pt x="3920" y="10744"/>
                      </a:cubicBezTo>
                      <a:cubicBezTo>
                        <a:pt x="4057" y="10774"/>
                        <a:pt x="4134" y="10899"/>
                        <a:pt x="4098" y="11154"/>
                      </a:cubicBezTo>
                      <a:cubicBezTo>
                        <a:pt x="4418" y="11208"/>
                        <a:pt x="4545" y="11364"/>
                        <a:pt x="4455" y="11563"/>
                      </a:cubicBezTo>
                      <a:cubicBezTo>
                        <a:pt x="4437" y="11603"/>
                        <a:pt x="4455" y="11610"/>
                        <a:pt x="4455" y="11665"/>
                      </a:cubicBezTo>
                      <a:cubicBezTo>
                        <a:pt x="4488" y="11683"/>
                        <a:pt x="4415" y="11752"/>
                        <a:pt x="4455" y="11768"/>
                      </a:cubicBezTo>
                      <a:cubicBezTo>
                        <a:pt x="4703" y="11868"/>
                        <a:pt x="4873" y="11914"/>
                        <a:pt x="4811" y="11972"/>
                      </a:cubicBezTo>
                      <a:cubicBezTo>
                        <a:pt x="4749" y="12030"/>
                        <a:pt x="4804" y="12136"/>
                        <a:pt x="4989" y="12177"/>
                      </a:cubicBezTo>
                      <a:lnTo>
                        <a:pt x="5167" y="12177"/>
                      </a:lnTo>
                      <a:cubicBezTo>
                        <a:pt x="5439" y="11970"/>
                        <a:pt x="5618" y="11915"/>
                        <a:pt x="5880" y="11972"/>
                      </a:cubicBezTo>
                      <a:cubicBezTo>
                        <a:pt x="6188" y="12040"/>
                        <a:pt x="6270" y="12030"/>
                        <a:pt x="6058" y="12177"/>
                      </a:cubicBezTo>
                      <a:cubicBezTo>
                        <a:pt x="5912" y="12278"/>
                        <a:pt x="5797" y="12509"/>
                        <a:pt x="5880" y="12586"/>
                      </a:cubicBezTo>
                      <a:cubicBezTo>
                        <a:pt x="5963" y="12664"/>
                        <a:pt x="5908" y="12762"/>
                        <a:pt x="5702" y="12893"/>
                      </a:cubicBezTo>
                      <a:cubicBezTo>
                        <a:pt x="5613" y="12950"/>
                        <a:pt x="5568" y="13037"/>
                        <a:pt x="5524" y="13098"/>
                      </a:cubicBezTo>
                      <a:cubicBezTo>
                        <a:pt x="5545" y="13145"/>
                        <a:pt x="5557" y="13150"/>
                        <a:pt x="5524" y="13200"/>
                      </a:cubicBezTo>
                      <a:cubicBezTo>
                        <a:pt x="5459" y="13298"/>
                        <a:pt x="5629" y="13532"/>
                        <a:pt x="5880" y="13610"/>
                      </a:cubicBezTo>
                      <a:cubicBezTo>
                        <a:pt x="6130" y="13686"/>
                        <a:pt x="6303" y="13776"/>
                        <a:pt x="6236" y="13814"/>
                      </a:cubicBezTo>
                      <a:cubicBezTo>
                        <a:pt x="6169" y="13853"/>
                        <a:pt x="6119" y="13995"/>
                        <a:pt x="6236" y="14121"/>
                      </a:cubicBezTo>
                      <a:cubicBezTo>
                        <a:pt x="6376" y="14271"/>
                        <a:pt x="6381" y="14377"/>
                        <a:pt x="6236" y="14428"/>
                      </a:cubicBezTo>
                      <a:cubicBezTo>
                        <a:pt x="5947" y="14531"/>
                        <a:pt x="5946" y="15041"/>
                        <a:pt x="6236" y="15144"/>
                      </a:cubicBezTo>
                      <a:cubicBezTo>
                        <a:pt x="6360" y="15188"/>
                        <a:pt x="6490" y="15279"/>
                        <a:pt x="6415" y="15349"/>
                      </a:cubicBezTo>
                      <a:cubicBezTo>
                        <a:pt x="6338" y="15420"/>
                        <a:pt x="6363" y="15474"/>
                        <a:pt x="6593" y="15451"/>
                      </a:cubicBezTo>
                      <a:cubicBezTo>
                        <a:pt x="6878" y="15423"/>
                        <a:pt x="7126" y="15479"/>
                        <a:pt x="7127" y="15656"/>
                      </a:cubicBezTo>
                      <a:cubicBezTo>
                        <a:pt x="7129" y="15796"/>
                        <a:pt x="7148" y="16007"/>
                        <a:pt x="7306" y="16168"/>
                      </a:cubicBezTo>
                      <a:cubicBezTo>
                        <a:pt x="7464" y="16328"/>
                        <a:pt x="7521" y="16627"/>
                        <a:pt x="7484" y="16782"/>
                      </a:cubicBezTo>
                      <a:cubicBezTo>
                        <a:pt x="7430" y="17005"/>
                        <a:pt x="7580" y="17078"/>
                        <a:pt x="8018" y="17089"/>
                      </a:cubicBezTo>
                      <a:cubicBezTo>
                        <a:pt x="8932" y="17111"/>
                        <a:pt x="9008" y="17134"/>
                        <a:pt x="8731" y="17293"/>
                      </a:cubicBezTo>
                      <a:cubicBezTo>
                        <a:pt x="8392" y="17488"/>
                        <a:pt x="8396" y="18124"/>
                        <a:pt x="8731" y="18317"/>
                      </a:cubicBezTo>
                      <a:cubicBezTo>
                        <a:pt x="8918" y="18424"/>
                        <a:pt x="8909" y="18603"/>
                        <a:pt x="8731" y="18726"/>
                      </a:cubicBezTo>
                      <a:cubicBezTo>
                        <a:pt x="8449" y="18921"/>
                        <a:pt x="8627" y="19135"/>
                        <a:pt x="9087" y="19135"/>
                      </a:cubicBezTo>
                      <a:cubicBezTo>
                        <a:pt x="9453" y="19135"/>
                        <a:pt x="9926" y="19744"/>
                        <a:pt x="9622" y="19851"/>
                      </a:cubicBezTo>
                      <a:cubicBezTo>
                        <a:pt x="9336" y="19953"/>
                        <a:pt x="10776" y="20714"/>
                        <a:pt x="11760" y="20977"/>
                      </a:cubicBezTo>
                      <a:cubicBezTo>
                        <a:pt x="12212" y="21098"/>
                        <a:pt x="12799" y="21282"/>
                        <a:pt x="13008" y="21386"/>
                      </a:cubicBezTo>
                      <a:cubicBezTo>
                        <a:pt x="13254" y="21510"/>
                        <a:pt x="13518" y="21544"/>
                        <a:pt x="13898" y="21489"/>
                      </a:cubicBezTo>
                      <a:cubicBezTo>
                        <a:pt x="14349" y="21424"/>
                        <a:pt x="14638" y="21488"/>
                        <a:pt x="14789" y="21591"/>
                      </a:cubicBezTo>
                      <a:cubicBezTo>
                        <a:pt x="14802" y="21530"/>
                        <a:pt x="14811" y="21419"/>
                        <a:pt x="14789" y="21386"/>
                      </a:cubicBezTo>
                      <a:cubicBezTo>
                        <a:pt x="14627" y="21143"/>
                        <a:pt x="17403" y="20348"/>
                        <a:pt x="17640" y="20568"/>
                      </a:cubicBezTo>
                      <a:cubicBezTo>
                        <a:pt x="17806" y="20722"/>
                        <a:pt x="18518" y="20571"/>
                        <a:pt x="19422" y="20158"/>
                      </a:cubicBezTo>
                      <a:cubicBezTo>
                        <a:pt x="19464" y="20139"/>
                        <a:pt x="19556" y="20073"/>
                        <a:pt x="19600" y="20056"/>
                      </a:cubicBezTo>
                      <a:cubicBezTo>
                        <a:pt x="19390" y="19914"/>
                        <a:pt x="19441" y="19871"/>
                        <a:pt x="19957" y="19647"/>
                      </a:cubicBezTo>
                      <a:cubicBezTo>
                        <a:pt x="20605" y="19366"/>
                        <a:pt x="20651" y="19199"/>
                        <a:pt x="20669" y="17805"/>
                      </a:cubicBezTo>
                      <a:cubicBezTo>
                        <a:pt x="20680" y="16987"/>
                        <a:pt x="20740" y="16268"/>
                        <a:pt x="20848" y="16168"/>
                      </a:cubicBezTo>
                      <a:cubicBezTo>
                        <a:pt x="20956" y="16067"/>
                        <a:pt x="20941" y="15767"/>
                        <a:pt x="20848" y="15554"/>
                      </a:cubicBezTo>
                      <a:cubicBezTo>
                        <a:pt x="20755" y="15341"/>
                        <a:pt x="20863" y="15100"/>
                        <a:pt x="21026" y="15042"/>
                      </a:cubicBezTo>
                      <a:cubicBezTo>
                        <a:pt x="21231" y="14969"/>
                        <a:pt x="21121" y="14804"/>
                        <a:pt x="20848" y="14428"/>
                      </a:cubicBezTo>
                      <a:cubicBezTo>
                        <a:pt x="20430" y="13854"/>
                        <a:pt x="20729" y="13605"/>
                        <a:pt x="21382" y="13917"/>
                      </a:cubicBezTo>
                      <a:cubicBezTo>
                        <a:pt x="21417" y="13933"/>
                        <a:pt x="21524" y="13904"/>
                        <a:pt x="21560" y="13917"/>
                      </a:cubicBezTo>
                      <a:cubicBezTo>
                        <a:pt x="21595" y="13810"/>
                        <a:pt x="21518" y="13714"/>
                        <a:pt x="21560" y="13610"/>
                      </a:cubicBezTo>
                      <a:cubicBezTo>
                        <a:pt x="21572" y="13582"/>
                        <a:pt x="21556" y="13535"/>
                        <a:pt x="21560" y="13507"/>
                      </a:cubicBezTo>
                      <a:cubicBezTo>
                        <a:pt x="21550" y="13416"/>
                        <a:pt x="21570" y="13370"/>
                        <a:pt x="21560" y="13303"/>
                      </a:cubicBezTo>
                      <a:cubicBezTo>
                        <a:pt x="21538" y="13267"/>
                        <a:pt x="21600" y="13214"/>
                        <a:pt x="21560" y="13200"/>
                      </a:cubicBezTo>
                      <a:cubicBezTo>
                        <a:pt x="21441" y="13158"/>
                        <a:pt x="21310" y="13025"/>
                        <a:pt x="21382" y="12893"/>
                      </a:cubicBezTo>
                      <a:cubicBezTo>
                        <a:pt x="21406" y="12850"/>
                        <a:pt x="21387" y="12851"/>
                        <a:pt x="21382" y="12791"/>
                      </a:cubicBezTo>
                      <a:cubicBezTo>
                        <a:pt x="21369" y="12754"/>
                        <a:pt x="21396" y="12730"/>
                        <a:pt x="21382" y="12689"/>
                      </a:cubicBezTo>
                      <a:cubicBezTo>
                        <a:pt x="21327" y="12515"/>
                        <a:pt x="21208" y="12338"/>
                        <a:pt x="21026" y="12279"/>
                      </a:cubicBezTo>
                      <a:cubicBezTo>
                        <a:pt x="20844" y="12221"/>
                        <a:pt x="20783" y="12135"/>
                        <a:pt x="20848" y="12075"/>
                      </a:cubicBezTo>
                      <a:cubicBezTo>
                        <a:pt x="20934" y="11994"/>
                        <a:pt x="20688" y="11676"/>
                        <a:pt x="20491" y="11358"/>
                      </a:cubicBezTo>
                      <a:cubicBezTo>
                        <a:pt x="20451" y="11306"/>
                        <a:pt x="20534" y="11308"/>
                        <a:pt x="20491" y="11256"/>
                      </a:cubicBezTo>
                      <a:cubicBezTo>
                        <a:pt x="20221" y="10926"/>
                        <a:pt x="19939" y="10530"/>
                        <a:pt x="19779" y="10437"/>
                      </a:cubicBezTo>
                      <a:cubicBezTo>
                        <a:pt x="19584" y="10326"/>
                        <a:pt x="19403" y="10204"/>
                        <a:pt x="19422" y="10130"/>
                      </a:cubicBezTo>
                      <a:cubicBezTo>
                        <a:pt x="19304" y="9997"/>
                        <a:pt x="19260" y="9837"/>
                        <a:pt x="19244" y="9721"/>
                      </a:cubicBezTo>
                      <a:cubicBezTo>
                        <a:pt x="19232" y="9636"/>
                        <a:pt x="19125" y="9533"/>
                        <a:pt x="19066" y="9414"/>
                      </a:cubicBezTo>
                      <a:cubicBezTo>
                        <a:pt x="19021" y="9352"/>
                        <a:pt x="19117" y="9377"/>
                        <a:pt x="19066" y="9312"/>
                      </a:cubicBezTo>
                      <a:cubicBezTo>
                        <a:pt x="18975" y="9197"/>
                        <a:pt x="18960" y="9105"/>
                        <a:pt x="18888" y="9005"/>
                      </a:cubicBezTo>
                      <a:cubicBezTo>
                        <a:pt x="18686" y="8775"/>
                        <a:pt x="18361" y="8545"/>
                        <a:pt x="18353" y="8493"/>
                      </a:cubicBezTo>
                      <a:cubicBezTo>
                        <a:pt x="17764" y="8406"/>
                        <a:pt x="17266" y="8119"/>
                        <a:pt x="17106" y="7879"/>
                      </a:cubicBezTo>
                      <a:cubicBezTo>
                        <a:pt x="16987" y="7702"/>
                        <a:pt x="17325" y="7383"/>
                        <a:pt x="17640" y="7163"/>
                      </a:cubicBezTo>
                      <a:cubicBezTo>
                        <a:pt x="17278" y="6986"/>
                        <a:pt x="16802" y="6755"/>
                        <a:pt x="16928" y="6754"/>
                      </a:cubicBezTo>
                      <a:cubicBezTo>
                        <a:pt x="17068" y="6752"/>
                        <a:pt x="17056" y="6541"/>
                        <a:pt x="16749" y="6344"/>
                      </a:cubicBezTo>
                      <a:cubicBezTo>
                        <a:pt x="15936" y="5822"/>
                        <a:pt x="14959" y="4917"/>
                        <a:pt x="15146" y="4809"/>
                      </a:cubicBezTo>
                      <a:cubicBezTo>
                        <a:pt x="15235" y="4758"/>
                        <a:pt x="15064" y="4463"/>
                        <a:pt x="14789" y="4196"/>
                      </a:cubicBezTo>
                      <a:lnTo>
                        <a:pt x="14611" y="4093"/>
                      </a:lnTo>
                      <a:cubicBezTo>
                        <a:pt x="14431" y="4106"/>
                        <a:pt x="14225" y="4010"/>
                        <a:pt x="14077" y="3786"/>
                      </a:cubicBezTo>
                      <a:cubicBezTo>
                        <a:pt x="13947" y="3591"/>
                        <a:pt x="13944" y="3522"/>
                        <a:pt x="14077" y="3377"/>
                      </a:cubicBezTo>
                      <a:cubicBezTo>
                        <a:pt x="13862" y="3362"/>
                        <a:pt x="13671" y="3305"/>
                        <a:pt x="13720" y="3172"/>
                      </a:cubicBezTo>
                      <a:cubicBezTo>
                        <a:pt x="13737" y="3127"/>
                        <a:pt x="13724" y="3017"/>
                        <a:pt x="13720" y="2968"/>
                      </a:cubicBezTo>
                      <a:cubicBezTo>
                        <a:pt x="13604" y="2841"/>
                        <a:pt x="13577" y="2678"/>
                        <a:pt x="13542" y="2558"/>
                      </a:cubicBezTo>
                      <a:cubicBezTo>
                        <a:pt x="13539" y="2548"/>
                        <a:pt x="13376" y="2572"/>
                        <a:pt x="13364" y="2558"/>
                      </a:cubicBezTo>
                      <a:cubicBezTo>
                        <a:pt x="13251" y="2598"/>
                        <a:pt x="12966" y="2526"/>
                        <a:pt x="12829" y="2354"/>
                      </a:cubicBezTo>
                      <a:cubicBezTo>
                        <a:pt x="12779" y="2291"/>
                        <a:pt x="12778" y="2221"/>
                        <a:pt x="12651" y="2149"/>
                      </a:cubicBezTo>
                      <a:cubicBezTo>
                        <a:pt x="12389" y="2033"/>
                        <a:pt x="12062" y="1847"/>
                        <a:pt x="11760" y="1740"/>
                      </a:cubicBezTo>
                      <a:cubicBezTo>
                        <a:pt x="11300" y="1614"/>
                        <a:pt x="10659" y="1423"/>
                        <a:pt x="10335" y="1228"/>
                      </a:cubicBezTo>
                      <a:cubicBezTo>
                        <a:pt x="9999" y="1026"/>
                        <a:pt x="9523" y="819"/>
                        <a:pt x="9266" y="819"/>
                      </a:cubicBezTo>
                      <a:cubicBezTo>
                        <a:pt x="8990" y="819"/>
                        <a:pt x="8578" y="621"/>
                        <a:pt x="8197" y="409"/>
                      </a:cubicBezTo>
                      <a:cubicBezTo>
                        <a:pt x="7664" y="547"/>
                        <a:pt x="7204" y="342"/>
                        <a:pt x="7127" y="0"/>
                      </a:cubicBezTo>
                      <a:cubicBezTo>
                        <a:pt x="7027" y="29"/>
                        <a:pt x="6920" y="125"/>
                        <a:pt x="6771" y="102"/>
                      </a:cubicBezTo>
                      <a:cubicBezTo>
                        <a:pt x="6667" y="87"/>
                        <a:pt x="6504" y="-9"/>
                        <a:pt x="6415" y="0"/>
                      </a:cubicBezTo>
                      <a:close/>
                    </a:path>
                  </a:pathLst>
                </a:custGeom>
                <a:ln>
                  <a:noFill/>
                </a:ln>
                <a:effectLst/>
              </p:spPr>
            </p:pic>
            <p:pic>
              <p:nvPicPr>
                <p:cNvPr id="535" name="Image" descr="Image"/>
                <p:cNvPicPr>
                  <a:picLocks/>
                </p:cNvPicPr>
                <p:nvPr/>
              </p:nvPicPr>
              <p:blipFill>
                <a:blip r:embed="rId13"/>
                <a:stretch>
                  <a:fillRect/>
                </a:stretch>
              </p:blipFill>
              <p:spPr>
                <a:xfrm>
                  <a:off x="-1" y="-1"/>
                  <a:ext cx="65984" cy="108726"/>
                </a:xfrm>
                <a:prstGeom prst="rect">
                  <a:avLst/>
                </a:prstGeom>
                <a:effectLst/>
              </p:spPr>
            </p:pic>
          </p:grpSp>
          <p:grpSp>
            <p:nvGrpSpPr>
              <p:cNvPr id="540" name="Image"/>
              <p:cNvGrpSpPr/>
              <p:nvPr/>
            </p:nvGrpSpPr>
            <p:grpSpPr>
              <a:xfrm rot="8455173">
                <a:off x="99635" y="31580"/>
                <a:ext cx="90589" cy="150792"/>
                <a:chOff x="0" y="0"/>
                <a:chExt cx="90588" cy="150790"/>
              </a:xfrm>
            </p:grpSpPr>
            <p:pic>
              <p:nvPicPr>
                <p:cNvPr id="539" name="Image" descr="Image"/>
                <p:cNvPicPr>
                  <a:picLocks noChangeAspect="1"/>
                </p:cNvPicPr>
                <p:nvPr/>
              </p:nvPicPr>
              <p:blipFill>
                <a:blip r:embed="rId22" cstate="print">
                  <a:extLst>
                    <a:ext uri="{28A0092B-C50C-407E-A947-70E740481C1C}">
                      <a14:useLocalDpi xmlns:a14="http://schemas.microsoft.com/office/drawing/2010/main"/>
                    </a:ext>
                  </a:extLst>
                </a:blip>
                <a:srcRect/>
                <a:stretch>
                  <a:fillRect/>
                </a:stretch>
              </p:blipFill>
              <p:spPr>
                <a:xfrm>
                  <a:off x="8980" y="9679"/>
                  <a:ext cx="72643" cy="125865"/>
                </a:xfrm>
                <a:custGeom>
                  <a:avLst/>
                  <a:gdLst/>
                  <a:ahLst/>
                  <a:cxnLst>
                    <a:cxn ang="0">
                      <a:pos x="wd2" y="hd2"/>
                    </a:cxn>
                    <a:cxn ang="5400000">
                      <a:pos x="wd2" y="hd2"/>
                    </a:cxn>
                    <a:cxn ang="10800000">
                      <a:pos x="wd2" y="hd2"/>
                    </a:cxn>
                    <a:cxn ang="16200000">
                      <a:pos x="wd2" y="hd2"/>
                    </a:cxn>
                  </a:cxnLst>
                  <a:rect l="0" t="0" r="r" b="b"/>
                  <a:pathLst>
                    <a:path w="21593" h="21594" extrusionOk="0">
                      <a:moveTo>
                        <a:pt x="6370" y="10"/>
                      </a:moveTo>
                      <a:cubicBezTo>
                        <a:pt x="6281" y="19"/>
                        <a:pt x="6284" y="48"/>
                        <a:pt x="6252" y="78"/>
                      </a:cubicBezTo>
                      <a:cubicBezTo>
                        <a:pt x="6220" y="108"/>
                        <a:pt x="6011" y="130"/>
                        <a:pt x="5781" y="146"/>
                      </a:cubicBezTo>
                      <a:cubicBezTo>
                        <a:pt x="5564" y="161"/>
                        <a:pt x="5247" y="151"/>
                        <a:pt x="4955" y="146"/>
                      </a:cubicBezTo>
                      <a:cubicBezTo>
                        <a:pt x="4352" y="134"/>
                        <a:pt x="3776" y="214"/>
                        <a:pt x="3657" y="282"/>
                      </a:cubicBezTo>
                      <a:cubicBezTo>
                        <a:pt x="3538" y="351"/>
                        <a:pt x="3321" y="380"/>
                        <a:pt x="3185" y="350"/>
                      </a:cubicBezTo>
                      <a:cubicBezTo>
                        <a:pt x="3050" y="320"/>
                        <a:pt x="2784" y="456"/>
                        <a:pt x="2595" y="622"/>
                      </a:cubicBezTo>
                      <a:cubicBezTo>
                        <a:pt x="2574" y="650"/>
                        <a:pt x="2527" y="656"/>
                        <a:pt x="2477" y="691"/>
                      </a:cubicBezTo>
                      <a:cubicBezTo>
                        <a:pt x="2415" y="734"/>
                        <a:pt x="2413" y="743"/>
                        <a:pt x="2359" y="759"/>
                      </a:cubicBezTo>
                      <a:cubicBezTo>
                        <a:pt x="2344" y="764"/>
                        <a:pt x="2257" y="824"/>
                        <a:pt x="2241" y="827"/>
                      </a:cubicBezTo>
                      <a:cubicBezTo>
                        <a:pt x="2171" y="829"/>
                        <a:pt x="2092" y="800"/>
                        <a:pt x="2006" y="759"/>
                      </a:cubicBezTo>
                      <a:cubicBezTo>
                        <a:pt x="1912" y="717"/>
                        <a:pt x="1832" y="699"/>
                        <a:pt x="1770" y="691"/>
                      </a:cubicBezTo>
                      <a:cubicBezTo>
                        <a:pt x="1646" y="682"/>
                        <a:pt x="1503" y="793"/>
                        <a:pt x="1298" y="895"/>
                      </a:cubicBezTo>
                      <a:cubicBezTo>
                        <a:pt x="1236" y="954"/>
                        <a:pt x="1139" y="993"/>
                        <a:pt x="1180" y="1031"/>
                      </a:cubicBezTo>
                      <a:cubicBezTo>
                        <a:pt x="1243" y="1090"/>
                        <a:pt x="1195" y="1211"/>
                        <a:pt x="1062" y="1303"/>
                      </a:cubicBezTo>
                      <a:cubicBezTo>
                        <a:pt x="776" y="1502"/>
                        <a:pt x="667" y="1450"/>
                        <a:pt x="118" y="1167"/>
                      </a:cubicBezTo>
                      <a:cubicBezTo>
                        <a:pt x="91" y="1159"/>
                        <a:pt x="28" y="1177"/>
                        <a:pt x="0" y="1167"/>
                      </a:cubicBezTo>
                      <a:cubicBezTo>
                        <a:pt x="574" y="1473"/>
                        <a:pt x="647" y="1660"/>
                        <a:pt x="472" y="1848"/>
                      </a:cubicBezTo>
                      <a:cubicBezTo>
                        <a:pt x="348" y="1982"/>
                        <a:pt x="381" y="2355"/>
                        <a:pt x="354" y="2801"/>
                      </a:cubicBezTo>
                      <a:cubicBezTo>
                        <a:pt x="378" y="2978"/>
                        <a:pt x="328" y="3022"/>
                        <a:pt x="354" y="3278"/>
                      </a:cubicBezTo>
                      <a:cubicBezTo>
                        <a:pt x="413" y="3861"/>
                        <a:pt x="494" y="4242"/>
                        <a:pt x="590" y="4640"/>
                      </a:cubicBezTo>
                      <a:cubicBezTo>
                        <a:pt x="606" y="4707"/>
                        <a:pt x="689" y="4846"/>
                        <a:pt x="708" y="4912"/>
                      </a:cubicBezTo>
                      <a:cubicBezTo>
                        <a:pt x="843" y="5006"/>
                        <a:pt x="895" y="5144"/>
                        <a:pt x="826" y="5184"/>
                      </a:cubicBezTo>
                      <a:cubicBezTo>
                        <a:pt x="800" y="5200"/>
                        <a:pt x="796" y="5273"/>
                        <a:pt x="826" y="5389"/>
                      </a:cubicBezTo>
                      <a:cubicBezTo>
                        <a:pt x="970" y="5774"/>
                        <a:pt x="1131" y="6192"/>
                        <a:pt x="1416" y="6751"/>
                      </a:cubicBezTo>
                      <a:cubicBezTo>
                        <a:pt x="1681" y="7272"/>
                        <a:pt x="2064" y="7691"/>
                        <a:pt x="2359" y="7840"/>
                      </a:cubicBezTo>
                      <a:cubicBezTo>
                        <a:pt x="3006" y="8167"/>
                        <a:pt x="3294" y="8622"/>
                        <a:pt x="2949" y="8861"/>
                      </a:cubicBezTo>
                      <a:cubicBezTo>
                        <a:pt x="2742" y="9006"/>
                        <a:pt x="2731" y="9118"/>
                        <a:pt x="2949" y="9270"/>
                      </a:cubicBezTo>
                      <a:cubicBezTo>
                        <a:pt x="3103" y="9377"/>
                        <a:pt x="3142" y="9499"/>
                        <a:pt x="3067" y="9542"/>
                      </a:cubicBezTo>
                      <a:cubicBezTo>
                        <a:pt x="3030" y="9564"/>
                        <a:pt x="3128" y="9598"/>
                        <a:pt x="3185" y="9678"/>
                      </a:cubicBezTo>
                      <a:cubicBezTo>
                        <a:pt x="3195" y="9686"/>
                        <a:pt x="3175" y="9739"/>
                        <a:pt x="3185" y="9746"/>
                      </a:cubicBezTo>
                      <a:cubicBezTo>
                        <a:pt x="3240" y="9789"/>
                        <a:pt x="3246" y="9848"/>
                        <a:pt x="3303" y="9883"/>
                      </a:cubicBezTo>
                      <a:cubicBezTo>
                        <a:pt x="3449" y="9971"/>
                        <a:pt x="3470" y="10027"/>
                        <a:pt x="3539" y="10087"/>
                      </a:cubicBezTo>
                      <a:cubicBezTo>
                        <a:pt x="3742" y="10123"/>
                        <a:pt x="3971" y="10154"/>
                        <a:pt x="4011" y="10223"/>
                      </a:cubicBezTo>
                      <a:cubicBezTo>
                        <a:pt x="4055" y="10300"/>
                        <a:pt x="3934" y="10400"/>
                        <a:pt x="3775" y="10495"/>
                      </a:cubicBezTo>
                      <a:cubicBezTo>
                        <a:pt x="3792" y="10509"/>
                        <a:pt x="3754" y="10549"/>
                        <a:pt x="3775" y="10564"/>
                      </a:cubicBezTo>
                      <a:cubicBezTo>
                        <a:pt x="3871" y="10630"/>
                        <a:pt x="4002" y="10647"/>
                        <a:pt x="4011" y="10700"/>
                      </a:cubicBezTo>
                      <a:cubicBezTo>
                        <a:pt x="4147" y="10729"/>
                        <a:pt x="4164" y="10854"/>
                        <a:pt x="4129" y="11108"/>
                      </a:cubicBezTo>
                      <a:cubicBezTo>
                        <a:pt x="4125" y="11136"/>
                        <a:pt x="4131" y="11151"/>
                        <a:pt x="4129" y="11176"/>
                      </a:cubicBezTo>
                      <a:cubicBezTo>
                        <a:pt x="4447" y="11231"/>
                        <a:pt x="4455" y="11318"/>
                        <a:pt x="4365" y="11517"/>
                      </a:cubicBezTo>
                      <a:cubicBezTo>
                        <a:pt x="4347" y="11557"/>
                        <a:pt x="4365" y="11598"/>
                        <a:pt x="4365" y="11653"/>
                      </a:cubicBezTo>
                      <a:cubicBezTo>
                        <a:pt x="4398" y="11670"/>
                        <a:pt x="4443" y="11705"/>
                        <a:pt x="4483" y="11721"/>
                      </a:cubicBezTo>
                      <a:cubicBezTo>
                        <a:pt x="4730" y="11821"/>
                        <a:pt x="4899" y="11935"/>
                        <a:pt x="4837" y="11993"/>
                      </a:cubicBezTo>
                      <a:cubicBezTo>
                        <a:pt x="4775" y="12051"/>
                        <a:pt x="4889" y="12157"/>
                        <a:pt x="5073" y="12198"/>
                      </a:cubicBezTo>
                      <a:lnTo>
                        <a:pt x="5191" y="12130"/>
                      </a:lnTo>
                      <a:cubicBezTo>
                        <a:pt x="5461" y="11923"/>
                        <a:pt x="5638" y="11868"/>
                        <a:pt x="5899" y="11925"/>
                      </a:cubicBezTo>
                      <a:cubicBezTo>
                        <a:pt x="6205" y="11993"/>
                        <a:pt x="6228" y="12051"/>
                        <a:pt x="6017" y="12198"/>
                      </a:cubicBezTo>
                      <a:cubicBezTo>
                        <a:pt x="5871" y="12299"/>
                        <a:pt x="5816" y="12460"/>
                        <a:pt x="5899" y="12538"/>
                      </a:cubicBezTo>
                      <a:cubicBezTo>
                        <a:pt x="5981" y="12616"/>
                        <a:pt x="5868" y="12747"/>
                        <a:pt x="5663" y="12879"/>
                      </a:cubicBezTo>
                      <a:cubicBezTo>
                        <a:pt x="5574" y="12935"/>
                        <a:pt x="5588" y="13022"/>
                        <a:pt x="5545" y="13083"/>
                      </a:cubicBezTo>
                      <a:cubicBezTo>
                        <a:pt x="5566" y="13130"/>
                        <a:pt x="5578" y="13169"/>
                        <a:pt x="5545" y="13219"/>
                      </a:cubicBezTo>
                      <a:cubicBezTo>
                        <a:pt x="5480" y="13316"/>
                        <a:pt x="5649" y="13482"/>
                        <a:pt x="5899" y="13559"/>
                      </a:cubicBezTo>
                      <a:cubicBezTo>
                        <a:pt x="6147" y="13636"/>
                        <a:pt x="6201" y="13725"/>
                        <a:pt x="6134" y="13764"/>
                      </a:cubicBezTo>
                      <a:cubicBezTo>
                        <a:pt x="6068" y="13802"/>
                        <a:pt x="6135" y="13909"/>
                        <a:pt x="6252" y="14036"/>
                      </a:cubicBezTo>
                      <a:cubicBezTo>
                        <a:pt x="6392" y="14186"/>
                        <a:pt x="6397" y="14325"/>
                        <a:pt x="6252" y="14377"/>
                      </a:cubicBezTo>
                      <a:cubicBezTo>
                        <a:pt x="5964" y="14479"/>
                        <a:pt x="5964" y="15022"/>
                        <a:pt x="6252" y="15126"/>
                      </a:cubicBezTo>
                      <a:cubicBezTo>
                        <a:pt x="6376" y="15170"/>
                        <a:pt x="6445" y="15260"/>
                        <a:pt x="6370" y="15330"/>
                      </a:cubicBezTo>
                      <a:cubicBezTo>
                        <a:pt x="6294" y="15401"/>
                        <a:pt x="6378" y="15420"/>
                        <a:pt x="6606" y="15398"/>
                      </a:cubicBezTo>
                      <a:cubicBezTo>
                        <a:pt x="6890" y="15370"/>
                        <a:pt x="7077" y="15493"/>
                        <a:pt x="7078" y="15670"/>
                      </a:cubicBezTo>
                      <a:cubicBezTo>
                        <a:pt x="7079" y="15810"/>
                        <a:pt x="7157" y="16055"/>
                        <a:pt x="7314" y="16215"/>
                      </a:cubicBezTo>
                      <a:cubicBezTo>
                        <a:pt x="7471" y="16375"/>
                        <a:pt x="7587" y="16605"/>
                        <a:pt x="7550" y="16760"/>
                      </a:cubicBezTo>
                      <a:cubicBezTo>
                        <a:pt x="7497" y="16983"/>
                        <a:pt x="7586" y="17021"/>
                        <a:pt x="8022" y="17032"/>
                      </a:cubicBezTo>
                      <a:cubicBezTo>
                        <a:pt x="8932" y="17055"/>
                        <a:pt x="9006" y="17077"/>
                        <a:pt x="8730" y="17236"/>
                      </a:cubicBezTo>
                      <a:cubicBezTo>
                        <a:pt x="8393" y="17431"/>
                        <a:pt x="8396" y="18133"/>
                        <a:pt x="8730" y="18326"/>
                      </a:cubicBezTo>
                      <a:cubicBezTo>
                        <a:pt x="8916" y="18433"/>
                        <a:pt x="8907" y="18543"/>
                        <a:pt x="8730" y="18666"/>
                      </a:cubicBezTo>
                      <a:cubicBezTo>
                        <a:pt x="8450" y="18861"/>
                        <a:pt x="8626" y="19075"/>
                        <a:pt x="9084" y="19075"/>
                      </a:cubicBezTo>
                      <a:cubicBezTo>
                        <a:pt x="9447" y="19075"/>
                        <a:pt x="9858" y="19716"/>
                        <a:pt x="9556" y="19824"/>
                      </a:cubicBezTo>
                      <a:cubicBezTo>
                        <a:pt x="9271" y="19925"/>
                        <a:pt x="10700" y="20718"/>
                        <a:pt x="11679" y="20981"/>
                      </a:cubicBezTo>
                      <a:cubicBezTo>
                        <a:pt x="12129" y="21102"/>
                        <a:pt x="12652" y="21285"/>
                        <a:pt x="12859" y="21390"/>
                      </a:cubicBezTo>
                      <a:cubicBezTo>
                        <a:pt x="13104" y="21513"/>
                        <a:pt x="13542" y="21581"/>
                        <a:pt x="13921" y="21526"/>
                      </a:cubicBezTo>
                      <a:cubicBezTo>
                        <a:pt x="14369" y="21461"/>
                        <a:pt x="14595" y="21491"/>
                        <a:pt x="14746" y="21594"/>
                      </a:cubicBezTo>
                      <a:cubicBezTo>
                        <a:pt x="14759" y="21533"/>
                        <a:pt x="14768" y="21423"/>
                        <a:pt x="14746" y="21390"/>
                      </a:cubicBezTo>
                      <a:cubicBezTo>
                        <a:pt x="14585" y="21146"/>
                        <a:pt x="17224" y="20352"/>
                        <a:pt x="17460" y="20573"/>
                      </a:cubicBezTo>
                      <a:cubicBezTo>
                        <a:pt x="17625" y="20727"/>
                        <a:pt x="18448" y="20509"/>
                        <a:pt x="19347" y="20096"/>
                      </a:cubicBezTo>
                      <a:cubicBezTo>
                        <a:pt x="19389" y="20077"/>
                        <a:pt x="19421" y="20044"/>
                        <a:pt x="19465" y="20028"/>
                      </a:cubicBezTo>
                      <a:cubicBezTo>
                        <a:pt x="19256" y="19885"/>
                        <a:pt x="19306" y="19843"/>
                        <a:pt x="19819" y="19619"/>
                      </a:cubicBezTo>
                      <a:cubicBezTo>
                        <a:pt x="20464" y="19338"/>
                        <a:pt x="20509" y="19175"/>
                        <a:pt x="20527" y="17781"/>
                      </a:cubicBezTo>
                      <a:cubicBezTo>
                        <a:pt x="20538" y="16963"/>
                        <a:pt x="20655" y="16247"/>
                        <a:pt x="20763" y="16147"/>
                      </a:cubicBezTo>
                      <a:cubicBezTo>
                        <a:pt x="20870" y="16046"/>
                        <a:pt x="20855" y="15747"/>
                        <a:pt x="20763" y="15534"/>
                      </a:cubicBezTo>
                      <a:cubicBezTo>
                        <a:pt x="20670" y="15321"/>
                        <a:pt x="20718" y="15115"/>
                        <a:pt x="20881" y="15057"/>
                      </a:cubicBezTo>
                      <a:cubicBezTo>
                        <a:pt x="21085" y="14985"/>
                        <a:pt x="21035" y="14821"/>
                        <a:pt x="20763" y="14445"/>
                      </a:cubicBezTo>
                      <a:cubicBezTo>
                        <a:pt x="20347" y="13870"/>
                        <a:pt x="20703" y="13520"/>
                        <a:pt x="21353" y="13832"/>
                      </a:cubicBezTo>
                      <a:cubicBezTo>
                        <a:pt x="21387" y="13848"/>
                        <a:pt x="21435" y="13887"/>
                        <a:pt x="21471" y="13900"/>
                      </a:cubicBezTo>
                      <a:cubicBezTo>
                        <a:pt x="21505" y="13793"/>
                        <a:pt x="21546" y="13663"/>
                        <a:pt x="21589" y="13559"/>
                      </a:cubicBezTo>
                      <a:cubicBezTo>
                        <a:pt x="21600" y="13532"/>
                        <a:pt x="21584" y="13519"/>
                        <a:pt x="21589" y="13491"/>
                      </a:cubicBezTo>
                      <a:cubicBezTo>
                        <a:pt x="21578" y="13400"/>
                        <a:pt x="21480" y="13354"/>
                        <a:pt x="21471" y="13287"/>
                      </a:cubicBezTo>
                      <a:cubicBezTo>
                        <a:pt x="21449" y="13251"/>
                        <a:pt x="21510" y="13233"/>
                        <a:pt x="21471" y="13219"/>
                      </a:cubicBezTo>
                      <a:cubicBezTo>
                        <a:pt x="21352" y="13177"/>
                        <a:pt x="21280" y="13010"/>
                        <a:pt x="21353" y="12879"/>
                      </a:cubicBezTo>
                      <a:cubicBezTo>
                        <a:pt x="21377" y="12835"/>
                        <a:pt x="21357" y="12803"/>
                        <a:pt x="21353" y="12742"/>
                      </a:cubicBezTo>
                      <a:cubicBezTo>
                        <a:pt x="21339" y="12706"/>
                        <a:pt x="21366" y="12716"/>
                        <a:pt x="21353" y="12674"/>
                      </a:cubicBezTo>
                      <a:cubicBezTo>
                        <a:pt x="21298" y="12501"/>
                        <a:pt x="21062" y="12256"/>
                        <a:pt x="20881" y="12198"/>
                      </a:cubicBezTo>
                      <a:cubicBezTo>
                        <a:pt x="20700" y="12139"/>
                        <a:pt x="20580" y="12054"/>
                        <a:pt x="20645" y="11993"/>
                      </a:cubicBezTo>
                      <a:cubicBezTo>
                        <a:pt x="20731" y="11913"/>
                        <a:pt x="20604" y="11630"/>
                        <a:pt x="20409" y="11313"/>
                      </a:cubicBezTo>
                      <a:cubicBezTo>
                        <a:pt x="20369" y="11260"/>
                        <a:pt x="20452" y="11229"/>
                        <a:pt x="20409" y="11176"/>
                      </a:cubicBezTo>
                      <a:cubicBezTo>
                        <a:pt x="20140" y="10846"/>
                        <a:pt x="19743" y="10519"/>
                        <a:pt x="19583" y="10427"/>
                      </a:cubicBezTo>
                      <a:cubicBezTo>
                        <a:pt x="19390" y="10316"/>
                        <a:pt x="19328" y="10228"/>
                        <a:pt x="19347" y="10155"/>
                      </a:cubicBezTo>
                      <a:cubicBezTo>
                        <a:pt x="19230" y="10021"/>
                        <a:pt x="19127" y="9863"/>
                        <a:pt x="19111" y="9746"/>
                      </a:cubicBezTo>
                      <a:cubicBezTo>
                        <a:pt x="19100" y="9661"/>
                        <a:pt x="19053" y="9525"/>
                        <a:pt x="18993" y="9406"/>
                      </a:cubicBezTo>
                      <a:cubicBezTo>
                        <a:pt x="18949" y="9344"/>
                        <a:pt x="18926" y="9335"/>
                        <a:pt x="18875" y="9270"/>
                      </a:cubicBezTo>
                      <a:cubicBezTo>
                        <a:pt x="18785" y="9155"/>
                        <a:pt x="18829" y="9098"/>
                        <a:pt x="18757" y="8997"/>
                      </a:cubicBezTo>
                      <a:cubicBezTo>
                        <a:pt x="18556" y="8767"/>
                        <a:pt x="18411" y="8505"/>
                        <a:pt x="18403" y="8453"/>
                      </a:cubicBezTo>
                      <a:cubicBezTo>
                        <a:pt x="18402" y="8441"/>
                        <a:pt x="18295" y="8468"/>
                        <a:pt x="18285" y="8453"/>
                      </a:cubicBezTo>
                      <a:cubicBezTo>
                        <a:pt x="17699" y="8366"/>
                        <a:pt x="17148" y="8148"/>
                        <a:pt x="16988" y="7908"/>
                      </a:cubicBezTo>
                      <a:cubicBezTo>
                        <a:pt x="16870" y="7731"/>
                        <a:pt x="17146" y="7311"/>
                        <a:pt x="17460" y="7091"/>
                      </a:cubicBezTo>
                      <a:cubicBezTo>
                        <a:pt x="17099" y="6914"/>
                        <a:pt x="16863" y="6752"/>
                        <a:pt x="16988" y="6751"/>
                      </a:cubicBezTo>
                      <a:cubicBezTo>
                        <a:pt x="17128" y="6749"/>
                        <a:pt x="16939" y="6539"/>
                        <a:pt x="16634" y="6342"/>
                      </a:cubicBezTo>
                      <a:cubicBezTo>
                        <a:pt x="15825" y="5820"/>
                        <a:pt x="14914" y="4883"/>
                        <a:pt x="15100" y="4776"/>
                      </a:cubicBezTo>
                      <a:cubicBezTo>
                        <a:pt x="15189" y="4725"/>
                        <a:pt x="15020" y="4430"/>
                        <a:pt x="14746" y="4163"/>
                      </a:cubicBezTo>
                      <a:lnTo>
                        <a:pt x="14628" y="4095"/>
                      </a:lnTo>
                      <a:cubicBezTo>
                        <a:pt x="14449" y="4108"/>
                        <a:pt x="14186" y="3979"/>
                        <a:pt x="14039" y="3755"/>
                      </a:cubicBezTo>
                      <a:cubicBezTo>
                        <a:pt x="13910" y="3559"/>
                        <a:pt x="13906" y="3424"/>
                        <a:pt x="14039" y="3278"/>
                      </a:cubicBezTo>
                      <a:cubicBezTo>
                        <a:pt x="13825" y="3263"/>
                        <a:pt x="13635" y="3275"/>
                        <a:pt x="13685" y="3142"/>
                      </a:cubicBezTo>
                      <a:cubicBezTo>
                        <a:pt x="13701" y="3097"/>
                        <a:pt x="13688" y="2987"/>
                        <a:pt x="13685" y="2938"/>
                      </a:cubicBezTo>
                      <a:cubicBezTo>
                        <a:pt x="13569" y="2811"/>
                        <a:pt x="13483" y="2717"/>
                        <a:pt x="13449" y="2597"/>
                      </a:cubicBezTo>
                      <a:cubicBezTo>
                        <a:pt x="13446" y="2586"/>
                        <a:pt x="13343" y="2543"/>
                        <a:pt x="13331" y="2529"/>
                      </a:cubicBezTo>
                      <a:cubicBezTo>
                        <a:pt x="13219" y="2569"/>
                        <a:pt x="12994" y="2429"/>
                        <a:pt x="12859" y="2257"/>
                      </a:cubicBezTo>
                      <a:cubicBezTo>
                        <a:pt x="12809" y="2194"/>
                        <a:pt x="12631" y="2124"/>
                        <a:pt x="12505" y="2052"/>
                      </a:cubicBezTo>
                      <a:cubicBezTo>
                        <a:pt x="12244" y="1936"/>
                        <a:pt x="11980" y="1819"/>
                        <a:pt x="11679" y="1712"/>
                      </a:cubicBezTo>
                      <a:cubicBezTo>
                        <a:pt x="11221" y="1586"/>
                        <a:pt x="10586" y="1362"/>
                        <a:pt x="10263" y="1167"/>
                      </a:cubicBezTo>
                      <a:cubicBezTo>
                        <a:pt x="9929" y="965"/>
                        <a:pt x="9458" y="827"/>
                        <a:pt x="9202" y="827"/>
                      </a:cubicBezTo>
                      <a:cubicBezTo>
                        <a:pt x="8927" y="827"/>
                        <a:pt x="8520" y="630"/>
                        <a:pt x="8140" y="418"/>
                      </a:cubicBezTo>
                      <a:cubicBezTo>
                        <a:pt x="7610" y="556"/>
                        <a:pt x="7154" y="352"/>
                        <a:pt x="7078" y="10"/>
                      </a:cubicBezTo>
                      <a:cubicBezTo>
                        <a:pt x="6978" y="39"/>
                        <a:pt x="6872" y="32"/>
                        <a:pt x="6724" y="10"/>
                      </a:cubicBezTo>
                      <a:cubicBezTo>
                        <a:pt x="6620" y="-6"/>
                        <a:pt x="6460" y="1"/>
                        <a:pt x="6370" y="10"/>
                      </a:cubicBezTo>
                      <a:close/>
                    </a:path>
                  </a:pathLst>
                </a:custGeom>
                <a:ln>
                  <a:noFill/>
                </a:ln>
                <a:effectLst/>
              </p:spPr>
            </p:pic>
            <p:pic>
              <p:nvPicPr>
                <p:cNvPr id="538" name="Image" descr="Image"/>
                <p:cNvPicPr>
                  <a:picLocks/>
                </p:cNvPicPr>
                <p:nvPr/>
              </p:nvPicPr>
              <p:blipFill>
                <a:blip r:embed="rId23"/>
                <a:stretch>
                  <a:fillRect/>
                </a:stretch>
              </p:blipFill>
              <p:spPr>
                <a:xfrm>
                  <a:off x="-1" y="0"/>
                  <a:ext cx="90590" cy="150791"/>
                </a:xfrm>
                <a:prstGeom prst="rect">
                  <a:avLst/>
                </a:prstGeom>
                <a:effectLst/>
              </p:spPr>
            </p:pic>
          </p:grpSp>
          <p:grpSp>
            <p:nvGrpSpPr>
              <p:cNvPr id="543" name="Image"/>
              <p:cNvGrpSpPr/>
              <p:nvPr/>
            </p:nvGrpSpPr>
            <p:grpSpPr>
              <a:xfrm rot="8800546">
                <a:off x="215650" y="2234"/>
                <a:ext cx="98130" cy="164282"/>
                <a:chOff x="0" y="0"/>
                <a:chExt cx="98129" cy="164281"/>
              </a:xfrm>
            </p:grpSpPr>
            <p:pic>
              <p:nvPicPr>
                <p:cNvPr id="542" name="Image" descr="Image"/>
                <p:cNvPicPr>
                  <a:picLocks noChangeAspect="1"/>
                </p:cNvPicPr>
                <p:nvPr/>
              </p:nvPicPr>
              <p:blipFill>
                <a:blip r:embed="rId24" cstate="print">
                  <a:extLst>
                    <a:ext uri="{28A0092B-C50C-407E-A947-70E740481C1C}">
                      <a14:useLocalDpi xmlns:a14="http://schemas.microsoft.com/office/drawing/2010/main"/>
                    </a:ext>
                  </a:extLst>
                </a:blip>
                <a:srcRect/>
                <a:stretch>
                  <a:fillRect/>
                </a:stretch>
              </p:blipFill>
              <p:spPr>
                <a:xfrm>
                  <a:off x="8980" y="9673"/>
                  <a:ext cx="80185" cy="139365"/>
                </a:xfrm>
                <a:custGeom>
                  <a:avLst/>
                  <a:gdLst/>
                  <a:ahLst/>
                  <a:cxnLst>
                    <a:cxn ang="0">
                      <a:pos x="wd2" y="hd2"/>
                    </a:cxn>
                    <a:cxn ang="5400000">
                      <a:pos x="wd2" y="hd2"/>
                    </a:cxn>
                    <a:cxn ang="10800000">
                      <a:pos x="wd2" y="hd2"/>
                    </a:cxn>
                    <a:cxn ang="16200000">
                      <a:pos x="wd2" y="hd2"/>
                    </a:cxn>
                  </a:cxnLst>
                  <a:rect l="0" t="0" r="r" b="b"/>
                  <a:pathLst>
                    <a:path w="21593" h="21594" extrusionOk="0">
                      <a:moveTo>
                        <a:pt x="6412" y="10"/>
                      </a:moveTo>
                      <a:cubicBezTo>
                        <a:pt x="6323" y="19"/>
                        <a:pt x="6231" y="42"/>
                        <a:pt x="6199" y="71"/>
                      </a:cubicBezTo>
                      <a:cubicBezTo>
                        <a:pt x="6166" y="102"/>
                        <a:pt x="6003" y="117"/>
                        <a:pt x="5771" y="133"/>
                      </a:cubicBezTo>
                      <a:cubicBezTo>
                        <a:pt x="5553" y="147"/>
                        <a:pt x="5317" y="138"/>
                        <a:pt x="5023" y="133"/>
                      </a:cubicBezTo>
                      <a:cubicBezTo>
                        <a:pt x="4417" y="121"/>
                        <a:pt x="3753" y="187"/>
                        <a:pt x="3634" y="256"/>
                      </a:cubicBezTo>
                      <a:cubicBezTo>
                        <a:pt x="3514" y="324"/>
                        <a:pt x="3342" y="347"/>
                        <a:pt x="3206" y="317"/>
                      </a:cubicBezTo>
                      <a:cubicBezTo>
                        <a:pt x="3070" y="287"/>
                        <a:pt x="2755" y="396"/>
                        <a:pt x="2565" y="563"/>
                      </a:cubicBezTo>
                      <a:cubicBezTo>
                        <a:pt x="2542" y="584"/>
                        <a:pt x="2586" y="607"/>
                        <a:pt x="2565" y="625"/>
                      </a:cubicBezTo>
                      <a:cubicBezTo>
                        <a:pt x="2544" y="653"/>
                        <a:pt x="2508" y="651"/>
                        <a:pt x="2458" y="686"/>
                      </a:cubicBezTo>
                      <a:cubicBezTo>
                        <a:pt x="2395" y="730"/>
                        <a:pt x="2298" y="732"/>
                        <a:pt x="2244" y="748"/>
                      </a:cubicBezTo>
                      <a:cubicBezTo>
                        <a:pt x="2228" y="753"/>
                        <a:pt x="2260" y="806"/>
                        <a:pt x="2244" y="809"/>
                      </a:cubicBezTo>
                      <a:cubicBezTo>
                        <a:pt x="2174" y="811"/>
                        <a:pt x="2011" y="789"/>
                        <a:pt x="1924" y="748"/>
                      </a:cubicBezTo>
                      <a:cubicBezTo>
                        <a:pt x="1830" y="706"/>
                        <a:pt x="1773" y="695"/>
                        <a:pt x="1710" y="686"/>
                      </a:cubicBezTo>
                      <a:cubicBezTo>
                        <a:pt x="1586" y="678"/>
                        <a:pt x="1489" y="707"/>
                        <a:pt x="1282" y="809"/>
                      </a:cubicBezTo>
                      <a:cubicBezTo>
                        <a:pt x="1220" y="868"/>
                        <a:pt x="1135" y="956"/>
                        <a:pt x="1176" y="994"/>
                      </a:cubicBezTo>
                      <a:cubicBezTo>
                        <a:pt x="1239" y="1053"/>
                        <a:pt x="1203" y="1147"/>
                        <a:pt x="1069" y="1240"/>
                      </a:cubicBezTo>
                      <a:cubicBezTo>
                        <a:pt x="782" y="1439"/>
                        <a:pt x="552" y="1400"/>
                        <a:pt x="0" y="1117"/>
                      </a:cubicBezTo>
                      <a:cubicBezTo>
                        <a:pt x="577" y="1423"/>
                        <a:pt x="710" y="1604"/>
                        <a:pt x="534" y="1793"/>
                      </a:cubicBezTo>
                      <a:cubicBezTo>
                        <a:pt x="410" y="1927"/>
                        <a:pt x="348" y="2330"/>
                        <a:pt x="321" y="2777"/>
                      </a:cubicBezTo>
                      <a:cubicBezTo>
                        <a:pt x="345" y="2954"/>
                        <a:pt x="295" y="3013"/>
                        <a:pt x="321" y="3269"/>
                      </a:cubicBezTo>
                      <a:cubicBezTo>
                        <a:pt x="380" y="3853"/>
                        <a:pt x="544" y="4223"/>
                        <a:pt x="641" y="4622"/>
                      </a:cubicBezTo>
                      <a:cubicBezTo>
                        <a:pt x="658" y="4689"/>
                        <a:pt x="623" y="4801"/>
                        <a:pt x="641" y="4868"/>
                      </a:cubicBezTo>
                      <a:cubicBezTo>
                        <a:pt x="660" y="4883"/>
                        <a:pt x="617" y="4912"/>
                        <a:pt x="641" y="4929"/>
                      </a:cubicBezTo>
                      <a:cubicBezTo>
                        <a:pt x="777" y="5023"/>
                        <a:pt x="818" y="5135"/>
                        <a:pt x="748" y="5175"/>
                      </a:cubicBezTo>
                      <a:cubicBezTo>
                        <a:pt x="722" y="5190"/>
                        <a:pt x="826" y="5305"/>
                        <a:pt x="855" y="5421"/>
                      </a:cubicBezTo>
                      <a:cubicBezTo>
                        <a:pt x="1000" y="5807"/>
                        <a:pt x="1104" y="6153"/>
                        <a:pt x="1389" y="6713"/>
                      </a:cubicBezTo>
                      <a:cubicBezTo>
                        <a:pt x="1656" y="7235"/>
                        <a:pt x="2055" y="7732"/>
                        <a:pt x="2351" y="7881"/>
                      </a:cubicBezTo>
                      <a:cubicBezTo>
                        <a:pt x="3001" y="8208"/>
                        <a:pt x="3232" y="8625"/>
                        <a:pt x="2886" y="8865"/>
                      </a:cubicBezTo>
                      <a:cubicBezTo>
                        <a:pt x="2677" y="9010"/>
                        <a:pt x="2667" y="9143"/>
                        <a:pt x="2886" y="9295"/>
                      </a:cubicBezTo>
                      <a:cubicBezTo>
                        <a:pt x="3040" y="9402"/>
                        <a:pt x="3174" y="9498"/>
                        <a:pt x="3099" y="9541"/>
                      </a:cubicBezTo>
                      <a:cubicBezTo>
                        <a:pt x="3062" y="9563"/>
                        <a:pt x="3042" y="9645"/>
                        <a:pt x="3099" y="9726"/>
                      </a:cubicBezTo>
                      <a:cubicBezTo>
                        <a:pt x="3154" y="9768"/>
                        <a:pt x="3255" y="9814"/>
                        <a:pt x="3313" y="9849"/>
                      </a:cubicBezTo>
                      <a:cubicBezTo>
                        <a:pt x="3460" y="9937"/>
                        <a:pt x="3458" y="9973"/>
                        <a:pt x="3527" y="10033"/>
                      </a:cubicBezTo>
                      <a:cubicBezTo>
                        <a:pt x="3731" y="10069"/>
                        <a:pt x="3914" y="10149"/>
                        <a:pt x="3954" y="10218"/>
                      </a:cubicBezTo>
                      <a:cubicBezTo>
                        <a:pt x="3999" y="10294"/>
                        <a:pt x="3900" y="10430"/>
                        <a:pt x="3741" y="10525"/>
                      </a:cubicBezTo>
                      <a:cubicBezTo>
                        <a:pt x="3758" y="10539"/>
                        <a:pt x="3826" y="10511"/>
                        <a:pt x="3847" y="10525"/>
                      </a:cubicBezTo>
                      <a:cubicBezTo>
                        <a:pt x="3943" y="10592"/>
                        <a:pt x="3945" y="10657"/>
                        <a:pt x="3954" y="10710"/>
                      </a:cubicBezTo>
                      <a:cubicBezTo>
                        <a:pt x="4091" y="10739"/>
                        <a:pt x="4097" y="10824"/>
                        <a:pt x="4061" y="11079"/>
                      </a:cubicBezTo>
                      <a:cubicBezTo>
                        <a:pt x="4057" y="11106"/>
                        <a:pt x="4063" y="11115"/>
                        <a:pt x="4061" y="11140"/>
                      </a:cubicBezTo>
                      <a:cubicBezTo>
                        <a:pt x="4381" y="11195"/>
                        <a:pt x="4472" y="11310"/>
                        <a:pt x="4382" y="11509"/>
                      </a:cubicBezTo>
                      <a:cubicBezTo>
                        <a:pt x="4364" y="11549"/>
                        <a:pt x="4382" y="11577"/>
                        <a:pt x="4382" y="11632"/>
                      </a:cubicBezTo>
                      <a:cubicBezTo>
                        <a:pt x="4415" y="11649"/>
                        <a:pt x="4449" y="11677"/>
                        <a:pt x="4489" y="11694"/>
                      </a:cubicBezTo>
                      <a:cubicBezTo>
                        <a:pt x="4737" y="11794"/>
                        <a:pt x="4872" y="11943"/>
                        <a:pt x="4809" y="12001"/>
                      </a:cubicBezTo>
                      <a:cubicBezTo>
                        <a:pt x="4747" y="12059"/>
                        <a:pt x="4838" y="12145"/>
                        <a:pt x="5023" y="12185"/>
                      </a:cubicBezTo>
                      <a:lnTo>
                        <a:pt x="5130" y="12124"/>
                      </a:lnTo>
                      <a:cubicBezTo>
                        <a:pt x="5402" y="11916"/>
                        <a:pt x="5616" y="11882"/>
                        <a:pt x="5878" y="11939"/>
                      </a:cubicBezTo>
                      <a:cubicBezTo>
                        <a:pt x="6186" y="12008"/>
                        <a:pt x="6197" y="12038"/>
                        <a:pt x="5985" y="12185"/>
                      </a:cubicBezTo>
                      <a:cubicBezTo>
                        <a:pt x="5839" y="12287"/>
                        <a:pt x="5795" y="12415"/>
                        <a:pt x="5878" y="12493"/>
                      </a:cubicBezTo>
                      <a:cubicBezTo>
                        <a:pt x="5961" y="12571"/>
                        <a:pt x="5871" y="12792"/>
                        <a:pt x="5664" y="12923"/>
                      </a:cubicBezTo>
                      <a:cubicBezTo>
                        <a:pt x="5575" y="12980"/>
                        <a:pt x="5601" y="13047"/>
                        <a:pt x="5557" y="13108"/>
                      </a:cubicBezTo>
                      <a:cubicBezTo>
                        <a:pt x="5579" y="13155"/>
                        <a:pt x="5484" y="13180"/>
                        <a:pt x="5451" y="13231"/>
                      </a:cubicBezTo>
                      <a:cubicBezTo>
                        <a:pt x="5386" y="13329"/>
                        <a:pt x="5627" y="13461"/>
                        <a:pt x="5878" y="13538"/>
                      </a:cubicBezTo>
                      <a:cubicBezTo>
                        <a:pt x="6128" y="13615"/>
                        <a:pt x="6266" y="13746"/>
                        <a:pt x="6199" y="13784"/>
                      </a:cubicBezTo>
                      <a:cubicBezTo>
                        <a:pt x="6132" y="13823"/>
                        <a:pt x="6188" y="13903"/>
                        <a:pt x="6306" y="14030"/>
                      </a:cubicBezTo>
                      <a:cubicBezTo>
                        <a:pt x="6445" y="14181"/>
                        <a:pt x="6344" y="14286"/>
                        <a:pt x="6199" y="14338"/>
                      </a:cubicBezTo>
                      <a:cubicBezTo>
                        <a:pt x="5909" y="14441"/>
                        <a:pt x="5908" y="15034"/>
                        <a:pt x="6199" y="15137"/>
                      </a:cubicBezTo>
                      <a:cubicBezTo>
                        <a:pt x="6323" y="15181"/>
                        <a:pt x="6381" y="15252"/>
                        <a:pt x="6306" y="15322"/>
                      </a:cubicBezTo>
                      <a:cubicBezTo>
                        <a:pt x="6229" y="15393"/>
                        <a:pt x="6397" y="15467"/>
                        <a:pt x="6626" y="15445"/>
                      </a:cubicBezTo>
                      <a:cubicBezTo>
                        <a:pt x="6911" y="15417"/>
                        <a:pt x="7052" y="15452"/>
                        <a:pt x="7054" y="15629"/>
                      </a:cubicBezTo>
                      <a:cubicBezTo>
                        <a:pt x="7055" y="15769"/>
                        <a:pt x="7109" y="16022"/>
                        <a:pt x="7267" y="16183"/>
                      </a:cubicBezTo>
                      <a:cubicBezTo>
                        <a:pt x="7425" y="16343"/>
                        <a:pt x="7518" y="16581"/>
                        <a:pt x="7481" y="16736"/>
                      </a:cubicBezTo>
                      <a:cubicBezTo>
                        <a:pt x="7427" y="16959"/>
                        <a:pt x="7577" y="17033"/>
                        <a:pt x="8016" y="17043"/>
                      </a:cubicBezTo>
                      <a:cubicBezTo>
                        <a:pt x="8930" y="17066"/>
                        <a:pt x="9041" y="17130"/>
                        <a:pt x="8764" y="17289"/>
                      </a:cubicBezTo>
                      <a:cubicBezTo>
                        <a:pt x="8425" y="17485"/>
                        <a:pt x="8428" y="18141"/>
                        <a:pt x="8764" y="18335"/>
                      </a:cubicBezTo>
                      <a:cubicBezTo>
                        <a:pt x="8951" y="18443"/>
                        <a:pt x="8942" y="18519"/>
                        <a:pt x="8764" y="18642"/>
                      </a:cubicBezTo>
                      <a:cubicBezTo>
                        <a:pt x="8482" y="18838"/>
                        <a:pt x="8624" y="19073"/>
                        <a:pt x="9084" y="19073"/>
                      </a:cubicBezTo>
                      <a:cubicBezTo>
                        <a:pt x="9450" y="19073"/>
                        <a:pt x="9816" y="19764"/>
                        <a:pt x="9512" y="19872"/>
                      </a:cubicBezTo>
                      <a:cubicBezTo>
                        <a:pt x="9225" y="19974"/>
                        <a:pt x="10772" y="20716"/>
                        <a:pt x="11756" y="20979"/>
                      </a:cubicBezTo>
                      <a:cubicBezTo>
                        <a:pt x="12208" y="21100"/>
                        <a:pt x="12723" y="21305"/>
                        <a:pt x="12932" y="21410"/>
                      </a:cubicBezTo>
                      <a:cubicBezTo>
                        <a:pt x="13179" y="21533"/>
                        <a:pt x="13513" y="21588"/>
                        <a:pt x="13894" y="21533"/>
                      </a:cubicBezTo>
                      <a:cubicBezTo>
                        <a:pt x="14344" y="21467"/>
                        <a:pt x="14597" y="21491"/>
                        <a:pt x="14749" y="21594"/>
                      </a:cubicBezTo>
                      <a:cubicBezTo>
                        <a:pt x="14761" y="21533"/>
                        <a:pt x="14877" y="21442"/>
                        <a:pt x="14856" y="21410"/>
                      </a:cubicBezTo>
                      <a:cubicBezTo>
                        <a:pt x="14693" y="21166"/>
                        <a:pt x="17290" y="20328"/>
                        <a:pt x="17527" y="20549"/>
                      </a:cubicBezTo>
                      <a:cubicBezTo>
                        <a:pt x="17693" y="20703"/>
                        <a:pt x="18440" y="20532"/>
                        <a:pt x="19344" y="20118"/>
                      </a:cubicBezTo>
                      <a:cubicBezTo>
                        <a:pt x="19386" y="20099"/>
                        <a:pt x="19514" y="20073"/>
                        <a:pt x="19558" y="20057"/>
                      </a:cubicBezTo>
                      <a:cubicBezTo>
                        <a:pt x="19348" y="19914"/>
                        <a:pt x="19363" y="19850"/>
                        <a:pt x="19879" y="19626"/>
                      </a:cubicBezTo>
                      <a:cubicBezTo>
                        <a:pt x="20527" y="19344"/>
                        <a:pt x="20609" y="19179"/>
                        <a:pt x="20627" y="17781"/>
                      </a:cubicBezTo>
                      <a:cubicBezTo>
                        <a:pt x="20637" y="16962"/>
                        <a:pt x="20732" y="16222"/>
                        <a:pt x="20840" y="16121"/>
                      </a:cubicBezTo>
                      <a:cubicBezTo>
                        <a:pt x="20949" y="16020"/>
                        <a:pt x="20934" y="15781"/>
                        <a:pt x="20840" y="15568"/>
                      </a:cubicBezTo>
                      <a:cubicBezTo>
                        <a:pt x="20747" y="15354"/>
                        <a:pt x="20784" y="15134"/>
                        <a:pt x="20947" y="15076"/>
                      </a:cubicBezTo>
                      <a:cubicBezTo>
                        <a:pt x="21153" y="15003"/>
                        <a:pt x="21114" y="14776"/>
                        <a:pt x="20840" y="14399"/>
                      </a:cubicBezTo>
                      <a:cubicBezTo>
                        <a:pt x="20423" y="13824"/>
                        <a:pt x="20721" y="13534"/>
                        <a:pt x="21375" y="13846"/>
                      </a:cubicBezTo>
                      <a:cubicBezTo>
                        <a:pt x="21409" y="13862"/>
                        <a:pt x="21446" y="13895"/>
                        <a:pt x="21482" y="13907"/>
                      </a:cubicBezTo>
                      <a:cubicBezTo>
                        <a:pt x="21516" y="13800"/>
                        <a:pt x="21546" y="13704"/>
                        <a:pt x="21589" y="13600"/>
                      </a:cubicBezTo>
                      <a:cubicBezTo>
                        <a:pt x="21600" y="13572"/>
                        <a:pt x="21584" y="13504"/>
                        <a:pt x="21589" y="13477"/>
                      </a:cubicBezTo>
                      <a:cubicBezTo>
                        <a:pt x="21578" y="13385"/>
                        <a:pt x="21598" y="13360"/>
                        <a:pt x="21589" y="13292"/>
                      </a:cubicBezTo>
                      <a:cubicBezTo>
                        <a:pt x="21567" y="13256"/>
                        <a:pt x="21521" y="13245"/>
                        <a:pt x="21482" y="13231"/>
                      </a:cubicBezTo>
                      <a:cubicBezTo>
                        <a:pt x="21362" y="13188"/>
                        <a:pt x="21302" y="13055"/>
                        <a:pt x="21375" y="12923"/>
                      </a:cubicBezTo>
                      <a:cubicBezTo>
                        <a:pt x="21399" y="12880"/>
                        <a:pt x="21486" y="12799"/>
                        <a:pt x="21482" y="12739"/>
                      </a:cubicBezTo>
                      <a:cubicBezTo>
                        <a:pt x="21468" y="12702"/>
                        <a:pt x="21388" y="12719"/>
                        <a:pt x="21375" y="12677"/>
                      </a:cubicBezTo>
                      <a:cubicBezTo>
                        <a:pt x="21320" y="12504"/>
                        <a:pt x="21129" y="12306"/>
                        <a:pt x="20947" y="12247"/>
                      </a:cubicBezTo>
                      <a:cubicBezTo>
                        <a:pt x="20765" y="12188"/>
                        <a:pt x="20669" y="12062"/>
                        <a:pt x="20734" y="12001"/>
                      </a:cubicBezTo>
                      <a:cubicBezTo>
                        <a:pt x="20820" y="11920"/>
                        <a:pt x="20716" y="11643"/>
                        <a:pt x="20520" y="11325"/>
                      </a:cubicBezTo>
                      <a:cubicBezTo>
                        <a:pt x="20479" y="11272"/>
                        <a:pt x="20456" y="11254"/>
                        <a:pt x="20413" y="11202"/>
                      </a:cubicBezTo>
                      <a:cubicBezTo>
                        <a:pt x="20143" y="10871"/>
                        <a:pt x="19825" y="10556"/>
                        <a:pt x="19665" y="10464"/>
                      </a:cubicBezTo>
                      <a:cubicBezTo>
                        <a:pt x="19470" y="10352"/>
                        <a:pt x="19432" y="10230"/>
                        <a:pt x="19451" y="10156"/>
                      </a:cubicBezTo>
                      <a:cubicBezTo>
                        <a:pt x="19333" y="10022"/>
                        <a:pt x="19254" y="9842"/>
                        <a:pt x="19237" y="9726"/>
                      </a:cubicBezTo>
                      <a:cubicBezTo>
                        <a:pt x="19226" y="9640"/>
                        <a:pt x="19083" y="9537"/>
                        <a:pt x="19024" y="9418"/>
                      </a:cubicBezTo>
                      <a:cubicBezTo>
                        <a:pt x="18979" y="9356"/>
                        <a:pt x="18968" y="9299"/>
                        <a:pt x="18917" y="9234"/>
                      </a:cubicBezTo>
                      <a:cubicBezTo>
                        <a:pt x="18826" y="9118"/>
                        <a:pt x="18882" y="9088"/>
                        <a:pt x="18810" y="8988"/>
                      </a:cubicBezTo>
                      <a:cubicBezTo>
                        <a:pt x="18608" y="8757"/>
                        <a:pt x="18390" y="8548"/>
                        <a:pt x="18382" y="8496"/>
                      </a:cubicBezTo>
                      <a:cubicBezTo>
                        <a:pt x="18381" y="8484"/>
                        <a:pt x="18392" y="8450"/>
                        <a:pt x="18382" y="8434"/>
                      </a:cubicBezTo>
                      <a:cubicBezTo>
                        <a:pt x="17793" y="8347"/>
                        <a:pt x="17154" y="8122"/>
                        <a:pt x="16993" y="7881"/>
                      </a:cubicBezTo>
                      <a:cubicBezTo>
                        <a:pt x="16874" y="7703"/>
                        <a:pt x="17212" y="7302"/>
                        <a:pt x="17527" y="7081"/>
                      </a:cubicBezTo>
                      <a:cubicBezTo>
                        <a:pt x="17165" y="6904"/>
                        <a:pt x="16867" y="6714"/>
                        <a:pt x="16993" y="6713"/>
                      </a:cubicBezTo>
                      <a:cubicBezTo>
                        <a:pt x="17134" y="6711"/>
                        <a:pt x="16979" y="6541"/>
                        <a:pt x="16672" y="6344"/>
                      </a:cubicBezTo>
                      <a:cubicBezTo>
                        <a:pt x="15859" y="5820"/>
                        <a:pt x="14882" y="4852"/>
                        <a:pt x="15069" y="4745"/>
                      </a:cubicBezTo>
                      <a:cubicBezTo>
                        <a:pt x="15158" y="4694"/>
                        <a:pt x="15023" y="4459"/>
                        <a:pt x="14749" y="4191"/>
                      </a:cubicBezTo>
                      <a:lnTo>
                        <a:pt x="14642" y="4068"/>
                      </a:lnTo>
                      <a:cubicBezTo>
                        <a:pt x="14461" y="4082"/>
                        <a:pt x="14256" y="3985"/>
                        <a:pt x="14107" y="3761"/>
                      </a:cubicBezTo>
                      <a:cubicBezTo>
                        <a:pt x="13978" y="3565"/>
                        <a:pt x="13868" y="3415"/>
                        <a:pt x="14001" y="3269"/>
                      </a:cubicBezTo>
                      <a:cubicBezTo>
                        <a:pt x="13786" y="3254"/>
                        <a:pt x="13630" y="3218"/>
                        <a:pt x="13680" y="3084"/>
                      </a:cubicBezTo>
                      <a:cubicBezTo>
                        <a:pt x="13697" y="3040"/>
                        <a:pt x="13790" y="3011"/>
                        <a:pt x="13787" y="2961"/>
                      </a:cubicBezTo>
                      <a:cubicBezTo>
                        <a:pt x="13670" y="2834"/>
                        <a:pt x="13501" y="2712"/>
                        <a:pt x="13466" y="2592"/>
                      </a:cubicBezTo>
                      <a:cubicBezTo>
                        <a:pt x="13463" y="2582"/>
                        <a:pt x="13371" y="2545"/>
                        <a:pt x="13359" y="2531"/>
                      </a:cubicBezTo>
                      <a:cubicBezTo>
                        <a:pt x="13247" y="2571"/>
                        <a:pt x="12961" y="2457"/>
                        <a:pt x="12825" y="2285"/>
                      </a:cubicBezTo>
                      <a:cubicBezTo>
                        <a:pt x="12775" y="2222"/>
                        <a:pt x="12738" y="2111"/>
                        <a:pt x="12611" y="2039"/>
                      </a:cubicBezTo>
                      <a:cubicBezTo>
                        <a:pt x="12349" y="1922"/>
                        <a:pt x="12058" y="1839"/>
                        <a:pt x="11756" y="1732"/>
                      </a:cubicBezTo>
                      <a:cubicBezTo>
                        <a:pt x="11296" y="1606"/>
                        <a:pt x="10691" y="1312"/>
                        <a:pt x="10367" y="1117"/>
                      </a:cubicBezTo>
                      <a:cubicBezTo>
                        <a:pt x="10031" y="914"/>
                        <a:pt x="9449" y="748"/>
                        <a:pt x="9191" y="748"/>
                      </a:cubicBezTo>
                      <a:cubicBezTo>
                        <a:pt x="8915" y="748"/>
                        <a:pt x="8504" y="590"/>
                        <a:pt x="8122" y="379"/>
                      </a:cubicBezTo>
                      <a:cubicBezTo>
                        <a:pt x="7590" y="517"/>
                        <a:pt x="7130" y="352"/>
                        <a:pt x="7054" y="10"/>
                      </a:cubicBezTo>
                      <a:cubicBezTo>
                        <a:pt x="6953" y="39"/>
                        <a:pt x="6882" y="32"/>
                        <a:pt x="6733" y="10"/>
                      </a:cubicBezTo>
                      <a:cubicBezTo>
                        <a:pt x="6629" y="-6"/>
                        <a:pt x="6502" y="1"/>
                        <a:pt x="6412" y="10"/>
                      </a:cubicBezTo>
                      <a:close/>
                    </a:path>
                  </a:pathLst>
                </a:custGeom>
                <a:ln>
                  <a:noFill/>
                </a:ln>
                <a:effectLst/>
              </p:spPr>
            </p:pic>
            <p:pic>
              <p:nvPicPr>
                <p:cNvPr id="541" name="Image" descr="Image"/>
                <p:cNvPicPr>
                  <a:picLocks/>
                </p:cNvPicPr>
                <p:nvPr/>
              </p:nvPicPr>
              <p:blipFill>
                <a:blip r:embed="rId25"/>
                <a:stretch>
                  <a:fillRect/>
                </a:stretch>
              </p:blipFill>
              <p:spPr>
                <a:xfrm>
                  <a:off x="-1" y="-1"/>
                  <a:ext cx="98131" cy="164283"/>
                </a:xfrm>
                <a:prstGeom prst="rect">
                  <a:avLst/>
                </a:prstGeom>
                <a:effectLst/>
              </p:spPr>
            </p:pic>
          </p:grpSp>
          <p:grpSp>
            <p:nvGrpSpPr>
              <p:cNvPr id="546" name="Image"/>
              <p:cNvGrpSpPr/>
              <p:nvPr/>
            </p:nvGrpSpPr>
            <p:grpSpPr>
              <a:xfrm rot="10810615" flipH="1">
                <a:off x="303774" y="80088"/>
                <a:ext cx="102099" cy="169020"/>
                <a:chOff x="0" y="0"/>
                <a:chExt cx="102098" cy="169018"/>
              </a:xfrm>
            </p:grpSpPr>
            <p:pic>
              <p:nvPicPr>
                <p:cNvPr id="545" name="Image" descr="Image"/>
                <p:cNvPicPr>
                  <a:picLocks noChangeAspect="1"/>
                </p:cNvPicPr>
                <p:nvPr/>
              </p:nvPicPr>
              <p:blipFill>
                <a:blip r:embed="rId26" cstate="print">
                  <a:extLst>
                    <a:ext uri="{28A0092B-C50C-407E-A947-70E740481C1C}">
                      <a14:useLocalDpi xmlns:a14="http://schemas.microsoft.com/office/drawing/2010/main"/>
                    </a:ext>
                  </a:extLst>
                </a:blip>
                <a:srcRect/>
                <a:stretch>
                  <a:fillRect/>
                </a:stretch>
              </p:blipFill>
              <p:spPr>
                <a:xfrm>
                  <a:off x="8980" y="8916"/>
                  <a:ext cx="84154" cy="144924"/>
                </a:xfrm>
                <a:custGeom>
                  <a:avLst/>
                  <a:gdLst/>
                  <a:ahLst/>
                  <a:cxnLst>
                    <a:cxn ang="0">
                      <a:pos x="wd2" y="hd2"/>
                    </a:cxn>
                    <a:cxn ang="5400000">
                      <a:pos x="wd2" y="hd2"/>
                    </a:cxn>
                    <a:cxn ang="10800000">
                      <a:pos x="wd2" y="hd2"/>
                    </a:cxn>
                    <a:cxn ang="16200000">
                      <a:pos x="wd2" y="hd2"/>
                    </a:cxn>
                  </a:cxnLst>
                  <a:rect l="0" t="0" r="r" b="b"/>
                  <a:pathLst>
                    <a:path w="21593" h="21594" extrusionOk="0">
                      <a:moveTo>
                        <a:pt x="6415" y="10"/>
                      </a:moveTo>
                      <a:cubicBezTo>
                        <a:pt x="6326" y="19"/>
                        <a:pt x="6244" y="39"/>
                        <a:pt x="6212" y="69"/>
                      </a:cubicBezTo>
                      <a:cubicBezTo>
                        <a:pt x="6179" y="99"/>
                        <a:pt x="6035" y="112"/>
                        <a:pt x="5804" y="128"/>
                      </a:cubicBezTo>
                      <a:cubicBezTo>
                        <a:pt x="5587" y="143"/>
                        <a:pt x="5282" y="193"/>
                        <a:pt x="4990" y="187"/>
                      </a:cubicBezTo>
                      <a:cubicBezTo>
                        <a:pt x="4386" y="176"/>
                        <a:pt x="3785" y="178"/>
                        <a:pt x="3666" y="246"/>
                      </a:cubicBezTo>
                      <a:cubicBezTo>
                        <a:pt x="3547" y="315"/>
                        <a:pt x="3394" y="335"/>
                        <a:pt x="3259" y="305"/>
                      </a:cubicBezTo>
                      <a:cubicBezTo>
                        <a:pt x="3123" y="275"/>
                        <a:pt x="2837" y="434"/>
                        <a:pt x="2648" y="601"/>
                      </a:cubicBezTo>
                      <a:cubicBezTo>
                        <a:pt x="2624" y="622"/>
                        <a:pt x="2567" y="583"/>
                        <a:pt x="2546" y="601"/>
                      </a:cubicBezTo>
                      <a:cubicBezTo>
                        <a:pt x="2524" y="629"/>
                        <a:pt x="2494" y="685"/>
                        <a:pt x="2444" y="719"/>
                      </a:cubicBezTo>
                      <a:cubicBezTo>
                        <a:pt x="2381" y="763"/>
                        <a:pt x="2396" y="762"/>
                        <a:pt x="2342" y="778"/>
                      </a:cubicBezTo>
                      <a:cubicBezTo>
                        <a:pt x="2326" y="784"/>
                        <a:pt x="2256" y="775"/>
                        <a:pt x="2240" y="778"/>
                      </a:cubicBezTo>
                      <a:cubicBezTo>
                        <a:pt x="2170" y="781"/>
                        <a:pt x="2124" y="761"/>
                        <a:pt x="2037" y="719"/>
                      </a:cubicBezTo>
                      <a:cubicBezTo>
                        <a:pt x="1943" y="678"/>
                        <a:pt x="1794" y="669"/>
                        <a:pt x="1731" y="660"/>
                      </a:cubicBezTo>
                      <a:cubicBezTo>
                        <a:pt x="1607" y="652"/>
                        <a:pt x="1529" y="735"/>
                        <a:pt x="1324" y="838"/>
                      </a:cubicBezTo>
                      <a:cubicBezTo>
                        <a:pt x="1262" y="896"/>
                        <a:pt x="1181" y="977"/>
                        <a:pt x="1222" y="1015"/>
                      </a:cubicBezTo>
                      <a:cubicBezTo>
                        <a:pt x="1285" y="1074"/>
                        <a:pt x="1254" y="1159"/>
                        <a:pt x="1120" y="1252"/>
                      </a:cubicBezTo>
                      <a:cubicBezTo>
                        <a:pt x="834" y="1450"/>
                        <a:pt x="651" y="1417"/>
                        <a:pt x="102" y="1133"/>
                      </a:cubicBezTo>
                      <a:cubicBezTo>
                        <a:pt x="74" y="1125"/>
                        <a:pt x="28" y="1143"/>
                        <a:pt x="0" y="1133"/>
                      </a:cubicBezTo>
                      <a:cubicBezTo>
                        <a:pt x="575" y="1439"/>
                        <a:pt x="684" y="1595"/>
                        <a:pt x="509" y="1784"/>
                      </a:cubicBezTo>
                      <a:cubicBezTo>
                        <a:pt x="385" y="1918"/>
                        <a:pt x="332" y="2342"/>
                        <a:pt x="305" y="2789"/>
                      </a:cubicBezTo>
                      <a:cubicBezTo>
                        <a:pt x="329" y="2966"/>
                        <a:pt x="381" y="3006"/>
                        <a:pt x="407" y="3262"/>
                      </a:cubicBezTo>
                      <a:cubicBezTo>
                        <a:pt x="467" y="3846"/>
                        <a:pt x="515" y="4224"/>
                        <a:pt x="611" y="4622"/>
                      </a:cubicBezTo>
                      <a:cubicBezTo>
                        <a:pt x="627" y="4690"/>
                        <a:pt x="592" y="4793"/>
                        <a:pt x="611" y="4859"/>
                      </a:cubicBezTo>
                      <a:cubicBezTo>
                        <a:pt x="630" y="4874"/>
                        <a:pt x="688" y="4901"/>
                        <a:pt x="713" y="4918"/>
                      </a:cubicBezTo>
                      <a:cubicBezTo>
                        <a:pt x="848" y="5012"/>
                        <a:pt x="884" y="5114"/>
                        <a:pt x="815" y="5154"/>
                      </a:cubicBezTo>
                      <a:cubicBezTo>
                        <a:pt x="788" y="5170"/>
                        <a:pt x="785" y="5275"/>
                        <a:pt x="815" y="5391"/>
                      </a:cubicBezTo>
                      <a:cubicBezTo>
                        <a:pt x="959" y="5777"/>
                        <a:pt x="1141" y="6192"/>
                        <a:pt x="1426" y="6751"/>
                      </a:cubicBezTo>
                      <a:cubicBezTo>
                        <a:pt x="1691" y="7274"/>
                        <a:pt x="2047" y="7725"/>
                        <a:pt x="2342" y="7875"/>
                      </a:cubicBezTo>
                      <a:cubicBezTo>
                        <a:pt x="2989" y="8202"/>
                        <a:pt x="3298" y="8640"/>
                        <a:pt x="2953" y="8880"/>
                      </a:cubicBezTo>
                      <a:cubicBezTo>
                        <a:pt x="2745" y="9025"/>
                        <a:pt x="2735" y="9142"/>
                        <a:pt x="2953" y="9294"/>
                      </a:cubicBezTo>
                      <a:cubicBezTo>
                        <a:pt x="3107" y="9401"/>
                        <a:pt x="3129" y="9487"/>
                        <a:pt x="3055" y="9530"/>
                      </a:cubicBezTo>
                      <a:cubicBezTo>
                        <a:pt x="3018" y="9552"/>
                        <a:pt x="3100" y="9628"/>
                        <a:pt x="3157" y="9708"/>
                      </a:cubicBezTo>
                      <a:cubicBezTo>
                        <a:pt x="3211" y="9750"/>
                        <a:pt x="3303" y="9851"/>
                        <a:pt x="3360" y="9885"/>
                      </a:cubicBezTo>
                      <a:cubicBezTo>
                        <a:pt x="3507" y="9973"/>
                        <a:pt x="3495" y="10002"/>
                        <a:pt x="3564" y="10063"/>
                      </a:cubicBezTo>
                      <a:cubicBezTo>
                        <a:pt x="3767" y="10099"/>
                        <a:pt x="3932" y="10171"/>
                        <a:pt x="3971" y="10240"/>
                      </a:cubicBezTo>
                      <a:cubicBezTo>
                        <a:pt x="4016" y="10317"/>
                        <a:pt x="3927" y="10440"/>
                        <a:pt x="3768" y="10536"/>
                      </a:cubicBezTo>
                      <a:cubicBezTo>
                        <a:pt x="3785" y="10549"/>
                        <a:pt x="3849" y="10521"/>
                        <a:pt x="3870" y="10536"/>
                      </a:cubicBezTo>
                      <a:cubicBezTo>
                        <a:pt x="3965" y="10602"/>
                        <a:pt x="3962" y="10661"/>
                        <a:pt x="3971" y="10713"/>
                      </a:cubicBezTo>
                      <a:cubicBezTo>
                        <a:pt x="4108" y="10743"/>
                        <a:pt x="4109" y="10872"/>
                        <a:pt x="4073" y="11127"/>
                      </a:cubicBezTo>
                      <a:cubicBezTo>
                        <a:pt x="4070" y="11154"/>
                        <a:pt x="4075" y="11161"/>
                        <a:pt x="4073" y="11186"/>
                      </a:cubicBezTo>
                      <a:cubicBezTo>
                        <a:pt x="4392" y="11241"/>
                        <a:pt x="4469" y="11283"/>
                        <a:pt x="4379" y="11482"/>
                      </a:cubicBezTo>
                      <a:cubicBezTo>
                        <a:pt x="4361" y="11522"/>
                        <a:pt x="4379" y="11604"/>
                        <a:pt x="4379" y="11659"/>
                      </a:cubicBezTo>
                      <a:cubicBezTo>
                        <a:pt x="4412" y="11677"/>
                        <a:pt x="4441" y="11702"/>
                        <a:pt x="4481" y="11718"/>
                      </a:cubicBezTo>
                      <a:cubicBezTo>
                        <a:pt x="4728" y="11819"/>
                        <a:pt x="4848" y="11956"/>
                        <a:pt x="4786" y="12014"/>
                      </a:cubicBezTo>
                      <a:cubicBezTo>
                        <a:pt x="4734" y="12062"/>
                        <a:pt x="4964" y="12088"/>
                        <a:pt x="5092" y="12132"/>
                      </a:cubicBezTo>
                      <a:cubicBezTo>
                        <a:pt x="5362" y="11925"/>
                        <a:pt x="5646" y="11897"/>
                        <a:pt x="5906" y="11955"/>
                      </a:cubicBezTo>
                      <a:cubicBezTo>
                        <a:pt x="6213" y="12023"/>
                        <a:pt x="6220" y="12044"/>
                        <a:pt x="6008" y="12192"/>
                      </a:cubicBezTo>
                      <a:cubicBezTo>
                        <a:pt x="5863" y="12293"/>
                        <a:pt x="5823" y="12469"/>
                        <a:pt x="5906" y="12546"/>
                      </a:cubicBezTo>
                      <a:cubicBezTo>
                        <a:pt x="5989" y="12624"/>
                        <a:pt x="5909" y="12770"/>
                        <a:pt x="5703" y="12901"/>
                      </a:cubicBezTo>
                      <a:cubicBezTo>
                        <a:pt x="5614" y="12958"/>
                        <a:pt x="5543" y="13018"/>
                        <a:pt x="5499" y="13079"/>
                      </a:cubicBezTo>
                      <a:cubicBezTo>
                        <a:pt x="5520" y="13126"/>
                        <a:pt x="5532" y="13206"/>
                        <a:pt x="5499" y="13256"/>
                      </a:cubicBezTo>
                      <a:cubicBezTo>
                        <a:pt x="5434" y="13354"/>
                        <a:pt x="5554" y="13474"/>
                        <a:pt x="5804" y="13552"/>
                      </a:cubicBezTo>
                      <a:cubicBezTo>
                        <a:pt x="6053" y="13629"/>
                        <a:pt x="6279" y="13750"/>
                        <a:pt x="6212" y="13788"/>
                      </a:cubicBezTo>
                      <a:cubicBezTo>
                        <a:pt x="6145" y="13827"/>
                        <a:pt x="6196" y="13957"/>
                        <a:pt x="6314" y="14084"/>
                      </a:cubicBezTo>
                      <a:cubicBezTo>
                        <a:pt x="6453" y="14234"/>
                        <a:pt x="6356" y="14328"/>
                        <a:pt x="6212" y="14380"/>
                      </a:cubicBezTo>
                      <a:cubicBezTo>
                        <a:pt x="5923" y="14483"/>
                        <a:pt x="5923" y="15045"/>
                        <a:pt x="6212" y="15148"/>
                      </a:cubicBezTo>
                      <a:cubicBezTo>
                        <a:pt x="6335" y="15192"/>
                        <a:pt x="6388" y="15256"/>
                        <a:pt x="6314" y="15326"/>
                      </a:cubicBezTo>
                      <a:cubicBezTo>
                        <a:pt x="6237" y="15397"/>
                        <a:pt x="6390" y="15467"/>
                        <a:pt x="6619" y="15444"/>
                      </a:cubicBezTo>
                      <a:cubicBezTo>
                        <a:pt x="6903" y="15416"/>
                        <a:pt x="7025" y="15444"/>
                        <a:pt x="7026" y="15621"/>
                      </a:cubicBezTo>
                      <a:cubicBezTo>
                        <a:pt x="7028" y="15762"/>
                        <a:pt x="7175" y="16052"/>
                        <a:pt x="7332" y="16213"/>
                      </a:cubicBezTo>
                      <a:cubicBezTo>
                        <a:pt x="7489" y="16373"/>
                        <a:pt x="7573" y="16590"/>
                        <a:pt x="7536" y="16745"/>
                      </a:cubicBezTo>
                      <a:cubicBezTo>
                        <a:pt x="7482" y="16968"/>
                        <a:pt x="7608" y="17030"/>
                        <a:pt x="8045" y="17041"/>
                      </a:cubicBezTo>
                      <a:cubicBezTo>
                        <a:pt x="8956" y="17063"/>
                        <a:pt x="9034" y="17118"/>
                        <a:pt x="8758" y="17277"/>
                      </a:cubicBezTo>
                      <a:cubicBezTo>
                        <a:pt x="8420" y="17472"/>
                        <a:pt x="8423" y="18148"/>
                        <a:pt x="8758" y="18342"/>
                      </a:cubicBezTo>
                      <a:cubicBezTo>
                        <a:pt x="8944" y="18449"/>
                        <a:pt x="8935" y="18573"/>
                        <a:pt x="8758" y="18696"/>
                      </a:cubicBezTo>
                      <a:cubicBezTo>
                        <a:pt x="8477" y="18892"/>
                        <a:pt x="8605" y="19110"/>
                        <a:pt x="9063" y="19110"/>
                      </a:cubicBezTo>
                      <a:cubicBezTo>
                        <a:pt x="9427" y="19110"/>
                        <a:pt x="9875" y="19771"/>
                        <a:pt x="9572" y="19879"/>
                      </a:cubicBezTo>
                      <a:cubicBezTo>
                        <a:pt x="9287" y="19981"/>
                        <a:pt x="10730" y="20739"/>
                        <a:pt x="11711" y="21003"/>
                      </a:cubicBezTo>
                      <a:cubicBezTo>
                        <a:pt x="12161" y="21124"/>
                        <a:pt x="12725" y="21312"/>
                        <a:pt x="12933" y="21417"/>
                      </a:cubicBezTo>
                      <a:cubicBezTo>
                        <a:pt x="13179" y="21541"/>
                        <a:pt x="13470" y="21590"/>
                        <a:pt x="13849" y="21535"/>
                      </a:cubicBezTo>
                      <a:cubicBezTo>
                        <a:pt x="14298" y="21470"/>
                        <a:pt x="14615" y="21491"/>
                        <a:pt x="14766" y="21594"/>
                      </a:cubicBezTo>
                      <a:cubicBezTo>
                        <a:pt x="14778" y="21533"/>
                        <a:pt x="14788" y="21450"/>
                        <a:pt x="14766" y="21417"/>
                      </a:cubicBezTo>
                      <a:cubicBezTo>
                        <a:pt x="14604" y="21173"/>
                        <a:pt x="17279" y="20368"/>
                        <a:pt x="17515" y="20589"/>
                      </a:cubicBezTo>
                      <a:cubicBezTo>
                        <a:pt x="17681" y="20743"/>
                        <a:pt x="18448" y="20529"/>
                        <a:pt x="19348" y="20116"/>
                      </a:cubicBezTo>
                      <a:cubicBezTo>
                        <a:pt x="19390" y="20097"/>
                        <a:pt x="19406" y="20073"/>
                        <a:pt x="19450" y="20056"/>
                      </a:cubicBezTo>
                      <a:cubicBezTo>
                        <a:pt x="19241" y="19914"/>
                        <a:pt x="19344" y="19808"/>
                        <a:pt x="19857" y="19583"/>
                      </a:cubicBezTo>
                      <a:cubicBezTo>
                        <a:pt x="20503" y="19302"/>
                        <a:pt x="20552" y="19206"/>
                        <a:pt x="20570" y="17809"/>
                      </a:cubicBezTo>
                      <a:cubicBezTo>
                        <a:pt x="20581" y="16990"/>
                        <a:pt x="20666" y="16254"/>
                        <a:pt x="20774" y="16154"/>
                      </a:cubicBezTo>
                      <a:cubicBezTo>
                        <a:pt x="20882" y="16053"/>
                        <a:pt x="20867" y="15776"/>
                        <a:pt x="20774" y="15562"/>
                      </a:cubicBezTo>
                      <a:cubicBezTo>
                        <a:pt x="20681" y="15349"/>
                        <a:pt x="20815" y="15147"/>
                        <a:pt x="20978" y="15089"/>
                      </a:cubicBezTo>
                      <a:cubicBezTo>
                        <a:pt x="21182" y="15016"/>
                        <a:pt x="21149" y="14816"/>
                        <a:pt x="20876" y="14439"/>
                      </a:cubicBezTo>
                      <a:cubicBezTo>
                        <a:pt x="20460" y="13864"/>
                        <a:pt x="20734" y="13535"/>
                        <a:pt x="21385" y="13847"/>
                      </a:cubicBezTo>
                      <a:cubicBezTo>
                        <a:pt x="21419" y="13864"/>
                        <a:pt x="21451" y="13894"/>
                        <a:pt x="21487" y="13906"/>
                      </a:cubicBezTo>
                      <a:cubicBezTo>
                        <a:pt x="21521" y="13800"/>
                        <a:pt x="21546" y="13656"/>
                        <a:pt x="21589" y="13552"/>
                      </a:cubicBezTo>
                      <a:cubicBezTo>
                        <a:pt x="21600" y="13524"/>
                        <a:pt x="21584" y="13520"/>
                        <a:pt x="21589" y="13492"/>
                      </a:cubicBezTo>
                      <a:cubicBezTo>
                        <a:pt x="21578" y="13401"/>
                        <a:pt x="21497" y="13382"/>
                        <a:pt x="21487" y="13315"/>
                      </a:cubicBezTo>
                      <a:cubicBezTo>
                        <a:pt x="21465" y="13279"/>
                        <a:pt x="21526" y="13211"/>
                        <a:pt x="21487" y="13197"/>
                      </a:cubicBezTo>
                      <a:cubicBezTo>
                        <a:pt x="21368" y="13154"/>
                        <a:pt x="21313" y="13033"/>
                        <a:pt x="21385" y="12901"/>
                      </a:cubicBezTo>
                      <a:cubicBezTo>
                        <a:pt x="21409" y="12858"/>
                        <a:pt x="21390" y="12784"/>
                        <a:pt x="21385" y="12724"/>
                      </a:cubicBezTo>
                      <a:cubicBezTo>
                        <a:pt x="21372" y="12687"/>
                        <a:pt x="21398" y="12706"/>
                        <a:pt x="21385" y="12665"/>
                      </a:cubicBezTo>
                      <a:cubicBezTo>
                        <a:pt x="21330" y="12491"/>
                        <a:pt x="21057" y="12309"/>
                        <a:pt x="20876" y="12251"/>
                      </a:cubicBezTo>
                      <a:cubicBezTo>
                        <a:pt x="20695" y="12192"/>
                        <a:pt x="20607" y="12075"/>
                        <a:pt x="20672" y="12014"/>
                      </a:cubicBezTo>
                      <a:cubicBezTo>
                        <a:pt x="20759" y="11933"/>
                        <a:pt x="20664" y="11622"/>
                        <a:pt x="20468" y="11305"/>
                      </a:cubicBezTo>
                      <a:cubicBezTo>
                        <a:pt x="20428" y="11252"/>
                        <a:pt x="20409" y="11239"/>
                        <a:pt x="20367" y="11186"/>
                      </a:cubicBezTo>
                      <a:cubicBezTo>
                        <a:pt x="20098" y="10855"/>
                        <a:pt x="19813" y="10569"/>
                        <a:pt x="19654" y="10477"/>
                      </a:cubicBezTo>
                      <a:cubicBezTo>
                        <a:pt x="19460" y="10365"/>
                        <a:pt x="19329" y="10195"/>
                        <a:pt x="19348" y="10122"/>
                      </a:cubicBezTo>
                      <a:cubicBezTo>
                        <a:pt x="19231" y="9988"/>
                        <a:pt x="19161" y="9883"/>
                        <a:pt x="19145" y="9767"/>
                      </a:cubicBezTo>
                      <a:cubicBezTo>
                        <a:pt x="19133" y="9681"/>
                        <a:pt x="19102" y="9531"/>
                        <a:pt x="19043" y="9412"/>
                      </a:cubicBezTo>
                      <a:cubicBezTo>
                        <a:pt x="18998" y="9350"/>
                        <a:pt x="18992" y="9300"/>
                        <a:pt x="18941" y="9235"/>
                      </a:cubicBezTo>
                      <a:cubicBezTo>
                        <a:pt x="18850" y="9120"/>
                        <a:pt x="18809" y="9099"/>
                        <a:pt x="18737" y="8998"/>
                      </a:cubicBezTo>
                      <a:cubicBezTo>
                        <a:pt x="18536" y="8768"/>
                        <a:pt x="18338" y="8518"/>
                        <a:pt x="18330" y="8466"/>
                      </a:cubicBezTo>
                      <a:cubicBezTo>
                        <a:pt x="18328" y="8454"/>
                        <a:pt x="18340" y="8423"/>
                        <a:pt x="18330" y="8407"/>
                      </a:cubicBezTo>
                      <a:cubicBezTo>
                        <a:pt x="17743" y="8320"/>
                        <a:pt x="17166" y="8115"/>
                        <a:pt x="17006" y="7875"/>
                      </a:cubicBezTo>
                      <a:cubicBezTo>
                        <a:pt x="16888" y="7697"/>
                        <a:pt x="17201" y="7326"/>
                        <a:pt x="17515" y="7106"/>
                      </a:cubicBezTo>
                      <a:cubicBezTo>
                        <a:pt x="17154" y="6929"/>
                        <a:pt x="16779" y="6753"/>
                        <a:pt x="16904" y="6751"/>
                      </a:cubicBezTo>
                      <a:cubicBezTo>
                        <a:pt x="17044" y="6749"/>
                        <a:pt x="16904" y="6534"/>
                        <a:pt x="16599" y="6337"/>
                      </a:cubicBezTo>
                      <a:cubicBezTo>
                        <a:pt x="15788" y="5814"/>
                        <a:pt x="14885" y="4848"/>
                        <a:pt x="15071" y="4741"/>
                      </a:cubicBezTo>
                      <a:cubicBezTo>
                        <a:pt x="15160" y="4689"/>
                        <a:pt x="15040" y="4476"/>
                        <a:pt x="14766" y="4208"/>
                      </a:cubicBezTo>
                      <a:lnTo>
                        <a:pt x="14664" y="4090"/>
                      </a:lnTo>
                      <a:cubicBezTo>
                        <a:pt x="14484" y="4103"/>
                        <a:pt x="14201" y="4019"/>
                        <a:pt x="14053" y="3794"/>
                      </a:cubicBezTo>
                      <a:cubicBezTo>
                        <a:pt x="13924" y="3598"/>
                        <a:pt x="13921" y="3467"/>
                        <a:pt x="14053" y="3321"/>
                      </a:cubicBezTo>
                      <a:cubicBezTo>
                        <a:pt x="13839" y="3306"/>
                        <a:pt x="13698" y="3218"/>
                        <a:pt x="13747" y="3085"/>
                      </a:cubicBezTo>
                      <a:cubicBezTo>
                        <a:pt x="13764" y="3040"/>
                        <a:pt x="13751" y="3016"/>
                        <a:pt x="13747" y="2966"/>
                      </a:cubicBezTo>
                      <a:cubicBezTo>
                        <a:pt x="13631" y="2839"/>
                        <a:pt x="13477" y="2672"/>
                        <a:pt x="13442" y="2553"/>
                      </a:cubicBezTo>
                      <a:cubicBezTo>
                        <a:pt x="13411" y="2548"/>
                        <a:pt x="13370" y="2483"/>
                        <a:pt x="13340" y="2493"/>
                      </a:cubicBezTo>
                      <a:cubicBezTo>
                        <a:pt x="13228" y="2533"/>
                        <a:pt x="12967" y="2429"/>
                        <a:pt x="12831" y="2257"/>
                      </a:cubicBezTo>
                      <a:cubicBezTo>
                        <a:pt x="12781" y="2194"/>
                        <a:pt x="12652" y="2151"/>
                        <a:pt x="12525" y="2079"/>
                      </a:cubicBezTo>
                      <a:cubicBezTo>
                        <a:pt x="12264" y="1963"/>
                        <a:pt x="12012" y="1832"/>
                        <a:pt x="11711" y="1725"/>
                      </a:cubicBezTo>
                      <a:cubicBezTo>
                        <a:pt x="11252" y="1599"/>
                        <a:pt x="10608" y="1328"/>
                        <a:pt x="10285" y="1133"/>
                      </a:cubicBezTo>
                      <a:cubicBezTo>
                        <a:pt x="9950" y="931"/>
                        <a:pt x="9524" y="778"/>
                        <a:pt x="9267" y="778"/>
                      </a:cubicBezTo>
                      <a:cubicBezTo>
                        <a:pt x="8992" y="778"/>
                        <a:pt x="8527" y="576"/>
                        <a:pt x="8147" y="365"/>
                      </a:cubicBezTo>
                      <a:cubicBezTo>
                        <a:pt x="7616" y="503"/>
                        <a:pt x="7204" y="352"/>
                        <a:pt x="7128" y="10"/>
                      </a:cubicBezTo>
                      <a:lnTo>
                        <a:pt x="7026" y="10"/>
                      </a:lnTo>
                      <a:cubicBezTo>
                        <a:pt x="6926" y="39"/>
                        <a:pt x="6869" y="32"/>
                        <a:pt x="6721" y="10"/>
                      </a:cubicBezTo>
                      <a:cubicBezTo>
                        <a:pt x="6617" y="-6"/>
                        <a:pt x="6505" y="1"/>
                        <a:pt x="6415" y="10"/>
                      </a:cubicBezTo>
                      <a:close/>
                    </a:path>
                  </a:pathLst>
                </a:custGeom>
                <a:ln>
                  <a:noFill/>
                </a:ln>
                <a:effectLst/>
              </p:spPr>
            </p:pic>
            <p:pic>
              <p:nvPicPr>
                <p:cNvPr id="544" name="Image" descr="Image"/>
                <p:cNvPicPr>
                  <a:picLocks/>
                </p:cNvPicPr>
                <p:nvPr/>
              </p:nvPicPr>
              <p:blipFill>
                <a:blip r:embed="rId27"/>
                <a:stretch>
                  <a:fillRect/>
                </a:stretch>
              </p:blipFill>
              <p:spPr>
                <a:xfrm>
                  <a:off x="0" y="-1"/>
                  <a:ext cx="102099" cy="169020"/>
                </a:xfrm>
                <a:prstGeom prst="rect">
                  <a:avLst/>
                </a:prstGeom>
                <a:effectLst/>
              </p:spPr>
            </p:pic>
          </p:grpSp>
        </p:grpSp>
        <p:grpSp>
          <p:nvGrpSpPr>
            <p:cNvPr id="587" name="Group"/>
            <p:cNvGrpSpPr/>
            <p:nvPr/>
          </p:nvGrpSpPr>
          <p:grpSpPr>
            <a:xfrm rot="14833829" flipH="1">
              <a:off x="324946" y="1058692"/>
              <a:ext cx="405005" cy="397451"/>
              <a:chOff x="1128" y="-11214"/>
              <a:chExt cx="405003" cy="397450"/>
            </a:xfrm>
          </p:grpSpPr>
          <p:grpSp>
            <p:nvGrpSpPr>
              <p:cNvPr id="550" name="Image"/>
              <p:cNvGrpSpPr/>
              <p:nvPr/>
            </p:nvGrpSpPr>
            <p:grpSpPr>
              <a:xfrm rot="15509495" flipH="1">
                <a:off x="256089" y="231940"/>
                <a:ext cx="65984" cy="108725"/>
                <a:chOff x="0" y="0"/>
                <a:chExt cx="65982" cy="108724"/>
              </a:xfrm>
            </p:grpSpPr>
            <p:pic>
              <p:nvPicPr>
                <p:cNvPr id="549" name="Image" descr="Image"/>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a:xfrm>
                  <a:off x="8980" y="9734"/>
                  <a:ext cx="48053" cy="83744"/>
                </a:xfrm>
                <a:custGeom>
                  <a:avLst/>
                  <a:gdLst/>
                  <a:ahLst/>
                  <a:cxnLst>
                    <a:cxn ang="0">
                      <a:pos x="wd2" y="hd2"/>
                    </a:cxn>
                    <a:cxn ang="5400000">
                      <a:pos x="wd2" y="hd2"/>
                    </a:cxn>
                    <a:cxn ang="10800000">
                      <a:pos x="wd2" y="hd2"/>
                    </a:cxn>
                    <a:cxn ang="16200000">
                      <a:pos x="wd2" y="hd2"/>
                    </a:cxn>
                  </a:cxnLst>
                  <a:rect l="0" t="0" r="r" b="b"/>
                  <a:pathLst>
                    <a:path w="21574" h="21591" extrusionOk="0">
                      <a:moveTo>
                        <a:pt x="6415" y="0"/>
                      </a:moveTo>
                      <a:cubicBezTo>
                        <a:pt x="6325" y="9"/>
                        <a:pt x="6268" y="73"/>
                        <a:pt x="6236" y="102"/>
                      </a:cubicBezTo>
                      <a:cubicBezTo>
                        <a:pt x="6204" y="133"/>
                        <a:pt x="6112" y="189"/>
                        <a:pt x="5880" y="205"/>
                      </a:cubicBezTo>
                      <a:cubicBezTo>
                        <a:pt x="5662" y="219"/>
                        <a:pt x="5283" y="210"/>
                        <a:pt x="4989" y="205"/>
                      </a:cubicBezTo>
                      <a:cubicBezTo>
                        <a:pt x="4383" y="193"/>
                        <a:pt x="3861" y="239"/>
                        <a:pt x="3742" y="307"/>
                      </a:cubicBezTo>
                      <a:cubicBezTo>
                        <a:pt x="3623" y="376"/>
                        <a:pt x="3344" y="439"/>
                        <a:pt x="3207" y="409"/>
                      </a:cubicBezTo>
                      <a:cubicBezTo>
                        <a:pt x="3071" y="379"/>
                        <a:pt x="2863" y="448"/>
                        <a:pt x="2673" y="614"/>
                      </a:cubicBezTo>
                      <a:cubicBezTo>
                        <a:pt x="2649" y="635"/>
                        <a:pt x="2516" y="597"/>
                        <a:pt x="2495" y="614"/>
                      </a:cubicBezTo>
                      <a:cubicBezTo>
                        <a:pt x="2473" y="642"/>
                        <a:pt x="2545" y="682"/>
                        <a:pt x="2495" y="716"/>
                      </a:cubicBezTo>
                      <a:cubicBezTo>
                        <a:pt x="2432" y="760"/>
                        <a:pt x="2370" y="803"/>
                        <a:pt x="2316" y="819"/>
                      </a:cubicBezTo>
                      <a:cubicBezTo>
                        <a:pt x="2246" y="821"/>
                        <a:pt x="2047" y="860"/>
                        <a:pt x="1960" y="819"/>
                      </a:cubicBezTo>
                      <a:cubicBezTo>
                        <a:pt x="1866" y="777"/>
                        <a:pt x="1845" y="725"/>
                        <a:pt x="1782" y="716"/>
                      </a:cubicBezTo>
                      <a:cubicBezTo>
                        <a:pt x="1657" y="708"/>
                        <a:pt x="1453" y="819"/>
                        <a:pt x="1247" y="921"/>
                      </a:cubicBezTo>
                      <a:cubicBezTo>
                        <a:pt x="1185" y="980"/>
                        <a:pt x="1207" y="986"/>
                        <a:pt x="1247" y="1023"/>
                      </a:cubicBezTo>
                      <a:cubicBezTo>
                        <a:pt x="1311" y="1083"/>
                        <a:pt x="1203" y="1238"/>
                        <a:pt x="1069" y="1330"/>
                      </a:cubicBezTo>
                      <a:cubicBezTo>
                        <a:pt x="782" y="1529"/>
                        <a:pt x="552" y="1511"/>
                        <a:pt x="0" y="1228"/>
                      </a:cubicBezTo>
                      <a:cubicBezTo>
                        <a:pt x="415" y="1472"/>
                        <a:pt x="689" y="1676"/>
                        <a:pt x="535" y="1842"/>
                      </a:cubicBezTo>
                      <a:cubicBezTo>
                        <a:pt x="410" y="1976"/>
                        <a:pt x="383" y="2419"/>
                        <a:pt x="356" y="2865"/>
                      </a:cubicBezTo>
                      <a:cubicBezTo>
                        <a:pt x="380" y="3042"/>
                        <a:pt x="330" y="3019"/>
                        <a:pt x="356" y="3275"/>
                      </a:cubicBezTo>
                      <a:cubicBezTo>
                        <a:pt x="416" y="3857"/>
                        <a:pt x="616" y="4310"/>
                        <a:pt x="713" y="4707"/>
                      </a:cubicBezTo>
                      <a:cubicBezTo>
                        <a:pt x="729" y="4775"/>
                        <a:pt x="694" y="4846"/>
                        <a:pt x="713" y="4912"/>
                      </a:cubicBezTo>
                      <a:cubicBezTo>
                        <a:pt x="848" y="5006"/>
                        <a:pt x="961" y="5179"/>
                        <a:pt x="891" y="5219"/>
                      </a:cubicBezTo>
                      <a:cubicBezTo>
                        <a:pt x="865" y="5234"/>
                        <a:pt x="861" y="5307"/>
                        <a:pt x="891" y="5423"/>
                      </a:cubicBezTo>
                      <a:cubicBezTo>
                        <a:pt x="1036" y="5808"/>
                        <a:pt x="1140" y="6195"/>
                        <a:pt x="1425" y="6754"/>
                      </a:cubicBezTo>
                      <a:cubicBezTo>
                        <a:pt x="1692" y="7275"/>
                        <a:pt x="2020" y="7730"/>
                        <a:pt x="2316" y="7879"/>
                      </a:cubicBezTo>
                      <a:cubicBezTo>
                        <a:pt x="2966" y="8206"/>
                        <a:pt x="3375" y="8663"/>
                        <a:pt x="3029" y="8903"/>
                      </a:cubicBezTo>
                      <a:cubicBezTo>
                        <a:pt x="2820" y="9047"/>
                        <a:pt x="2810" y="9160"/>
                        <a:pt x="3029" y="9312"/>
                      </a:cubicBezTo>
                      <a:cubicBezTo>
                        <a:pt x="3183" y="9419"/>
                        <a:pt x="3104" y="9474"/>
                        <a:pt x="3029" y="9516"/>
                      </a:cubicBezTo>
                      <a:cubicBezTo>
                        <a:pt x="2992" y="9538"/>
                        <a:pt x="3150" y="9641"/>
                        <a:pt x="3207" y="9721"/>
                      </a:cubicBezTo>
                      <a:cubicBezTo>
                        <a:pt x="3287" y="9789"/>
                        <a:pt x="3328" y="9891"/>
                        <a:pt x="3386" y="9926"/>
                      </a:cubicBezTo>
                      <a:cubicBezTo>
                        <a:pt x="3532" y="10014"/>
                        <a:pt x="3494" y="10070"/>
                        <a:pt x="3564" y="10130"/>
                      </a:cubicBezTo>
                      <a:cubicBezTo>
                        <a:pt x="3767" y="10166"/>
                        <a:pt x="4058" y="10164"/>
                        <a:pt x="4098" y="10233"/>
                      </a:cubicBezTo>
                      <a:cubicBezTo>
                        <a:pt x="4143" y="10309"/>
                        <a:pt x="3901" y="10445"/>
                        <a:pt x="3742" y="10540"/>
                      </a:cubicBezTo>
                      <a:cubicBezTo>
                        <a:pt x="3759" y="10553"/>
                        <a:pt x="3899" y="10525"/>
                        <a:pt x="3920" y="10540"/>
                      </a:cubicBezTo>
                      <a:cubicBezTo>
                        <a:pt x="4016" y="10606"/>
                        <a:pt x="3911" y="10692"/>
                        <a:pt x="3920" y="10744"/>
                      </a:cubicBezTo>
                      <a:cubicBezTo>
                        <a:pt x="4057" y="10774"/>
                        <a:pt x="4134" y="10899"/>
                        <a:pt x="4098" y="11154"/>
                      </a:cubicBezTo>
                      <a:cubicBezTo>
                        <a:pt x="4418" y="11208"/>
                        <a:pt x="4545" y="11364"/>
                        <a:pt x="4455" y="11563"/>
                      </a:cubicBezTo>
                      <a:cubicBezTo>
                        <a:pt x="4437" y="11603"/>
                        <a:pt x="4455" y="11610"/>
                        <a:pt x="4455" y="11665"/>
                      </a:cubicBezTo>
                      <a:cubicBezTo>
                        <a:pt x="4488" y="11683"/>
                        <a:pt x="4415" y="11752"/>
                        <a:pt x="4455" y="11768"/>
                      </a:cubicBezTo>
                      <a:cubicBezTo>
                        <a:pt x="4703" y="11868"/>
                        <a:pt x="4873" y="11914"/>
                        <a:pt x="4811" y="11972"/>
                      </a:cubicBezTo>
                      <a:cubicBezTo>
                        <a:pt x="4749" y="12030"/>
                        <a:pt x="4804" y="12136"/>
                        <a:pt x="4989" y="12177"/>
                      </a:cubicBezTo>
                      <a:lnTo>
                        <a:pt x="5167" y="12177"/>
                      </a:lnTo>
                      <a:cubicBezTo>
                        <a:pt x="5439" y="11970"/>
                        <a:pt x="5618" y="11915"/>
                        <a:pt x="5880" y="11972"/>
                      </a:cubicBezTo>
                      <a:cubicBezTo>
                        <a:pt x="6188" y="12040"/>
                        <a:pt x="6270" y="12030"/>
                        <a:pt x="6058" y="12177"/>
                      </a:cubicBezTo>
                      <a:cubicBezTo>
                        <a:pt x="5912" y="12278"/>
                        <a:pt x="5797" y="12509"/>
                        <a:pt x="5880" y="12586"/>
                      </a:cubicBezTo>
                      <a:cubicBezTo>
                        <a:pt x="5963" y="12664"/>
                        <a:pt x="5908" y="12762"/>
                        <a:pt x="5702" y="12893"/>
                      </a:cubicBezTo>
                      <a:cubicBezTo>
                        <a:pt x="5613" y="12950"/>
                        <a:pt x="5568" y="13037"/>
                        <a:pt x="5524" y="13098"/>
                      </a:cubicBezTo>
                      <a:cubicBezTo>
                        <a:pt x="5545" y="13145"/>
                        <a:pt x="5557" y="13150"/>
                        <a:pt x="5524" y="13200"/>
                      </a:cubicBezTo>
                      <a:cubicBezTo>
                        <a:pt x="5459" y="13298"/>
                        <a:pt x="5629" y="13532"/>
                        <a:pt x="5880" y="13610"/>
                      </a:cubicBezTo>
                      <a:cubicBezTo>
                        <a:pt x="6130" y="13686"/>
                        <a:pt x="6303" y="13776"/>
                        <a:pt x="6236" y="13814"/>
                      </a:cubicBezTo>
                      <a:cubicBezTo>
                        <a:pt x="6169" y="13853"/>
                        <a:pt x="6119" y="13995"/>
                        <a:pt x="6236" y="14121"/>
                      </a:cubicBezTo>
                      <a:cubicBezTo>
                        <a:pt x="6376" y="14271"/>
                        <a:pt x="6381" y="14377"/>
                        <a:pt x="6236" y="14428"/>
                      </a:cubicBezTo>
                      <a:cubicBezTo>
                        <a:pt x="5947" y="14531"/>
                        <a:pt x="5946" y="15041"/>
                        <a:pt x="6236" y="15144"/>
                      </a:cubicBezTo>
                      <a:cubicBezTo>
                        <a:pt x="6360" y="15188"/>
                        <a:pt x="6490" y="15279"/>
                        <a:pt x="6415" y="15349"/>
                      </a:cubicBezTo>
                      <a:cubicBezTo>
                        <a:pt x="6338" y="15420"/>
                        <a:pt x="6363" y="15474"/>
                        <a:pt x="6593" y="15451"/>
                      </a:cubicBezTo>
                      <a:cubicBezTo>
                        <a:pt x="6878" y="15423"/>
                        <a:pt x="7126" y="15479"/>
                        <a:pt x="7127" y="15656"/>
                      </a:cubicBezTo>
                      <a:cubicBezTo>
                        <a:pt x="7129" y="15796"/>
                        <a:pt x="7148" y="16007"/>
                        <a:pt x="7306" y="16168"/>
                      </a:cubicBezTo>
                      <a:cubicBezTo>
                        <a:pt x="7464" y="16328"/>
                        <a:pt x="7521" y="16627"/>
                        <a:pt x="7484" y="16782"/>
                      </a:cubicBezTo>
                      <a:cubicBezTo>
                        <a:pt x="7430" y="17005"/>
                        <a:pt x="7580" y="17078"/>
                        <a:pt x="8018" y="17089"/>
                      </a:cubicBezTo>
                      <a:cubicBezTo>
                        <a:pt x="8932" y="17111"/>
                        <a:pt x="9008" y="17134"/>
                        <a:pt x="8731" y="17293"/>
                      </a:cubicBezTo>
                      <a:cubicBezTo>
                        <a:pt x="8392" y="17488"/>
                        <a:pt x="8396" y="18124"/>
                        <a:pt x="8731" y="18317"/>
                      </a:cubicBezTo>
                      <a:cubicBezTo>
                        <a:pt x="8918" y="18424"/>
                        <a:pt x="8909" y="18603"/>
                        <a:pt x="8731" y="18726"/>
                      </a:cubicBezTo>
                      <a:cubicBezTo>
                        <a:pt x="8449" y="18921"/>
                        <a:pt x="8627" y="19135"/>
                        <a:pt x="9087" y="19135"/>
                      </a:cubicBezTo>
                      <a:cubicBezTo>
                        <a:pt x="9453" y="19135"/>
                        <a:pt x="9926" y="19744"/>
                        <a:pt x="9622" y="19851"/>
                      </a:cubicBezTo>
                      <a:cubicBezTo>
                        <a:pt x="9336" y="19953"/>
                        <a:pt x="10776" y="20714"/>
                        <a:pt x="11760" y="20977"/>
                      </a:cubicBezTo>
                      <a:cubicBezTo>
                        <a:pt x="12212" y="21098"/>
                        <a:pt x="12799" y="21282"/>
                        <a:pt x="13008" y="21386"/>
                      </a:cubicBezTo>
                      <a:cubicBezTo>
                        <a:pt x="13254" y="21510"/>
                        <a:pt x="13518" y="21544"/>
                        <a:pt x="13898" y="21489"/>
                      </a:cubicBezTo>
                      <a:cubicBezTo>
                        <a:pt x="14349" y="21424"/>
                        <a:pt x="14638" y="21488"/>
                        <a:pt x="14789" y="21591"/>
                      </a:cubicBezTo>
                      <a:cubicBezTo>
                        <a:pt x="14802" y="21530"/>
                        <a:pt x="14811" y="21419"/>
                        <a:pt x="14789" y="21386"/>
                      </a:cubicBezTo>
                      <a:cubicBezTo>
                        <a:pt x="14627" y="21143"/>
                        <a:pt x="17403" y="20348"/>
                        <a:pt x="17640" y="20568"/>
                      </a:cubicBezTo>
                      <a:cubicBezTo>
                        <a:pt x="17806" y="20722"/>
                        <a:pt x="18518" y="20571"/>
                        <a:pt x="19422" y="20158"/>
                      </a:cubicBezTo>
                      <a:cubicBezTo>
                        <a:pt x="19464" y="20139"/>
                        <a:pt x="19556" y="20073"/>
                        <a:pt x="19600" y="20056"/>
                      </a:cubicBezTo>
                      <a:cubicBezTo>
                        <a:pt x="19390" y="19914"/>
                        <a:pt x="19441" y="19871"/>
                        <a:pt x="19957" y="19647"/>
                      </a:cubicBezTo>
                      <a:cubicBezTo>
                        <a:pt x="20605" y="19366"/>
                        <a:pt x="20651" y="19199"/>
                        <a:pt x="20669" y="17805"/>
                      </a:cubicBezTo>
                      <a:cubicBezTo>
                        <a:pt x="20680" y="16987"/>
                        <a:pt x="20740" y="16268"/>
                        <a:pt x="20848" y="16168"/>
                      </a:cubicBezTo>
                      <a:cubicBezTo>
                        <a:pt x="20956" y="16067"/>
                        <a:pt x="20941" y="15767"/>
                        <a:pt x="20848" y="15554"/>
                      </a:cubicBezTo>
                      <a:cubicBezTo>
                        <a:pt x="20755" y="15341"/>
                        <a:pt x="20863" y="15100"/>
                        <a:pt x="21026" y="15042"/>
                      </a:cubicBezTo>
                      <a:cubicBezTo>
                        <a:pt x="21231" y="14969"/>
                        <a:pt x="21121" y="14804"/>
                        <a:pt x="20848" y="14428"/>
                      </a:cubicBezTo>
                      <a:cubicBezTo>
                        <a:pt x="20430" y="13854"/>
                        <a:pt x="20729" y="13605"/>
                        <a:pt x="21382" y="13917"/>
                      </a:cubicBezTo>
                      <a:cubicBezTo>
                        <a:pt x="21417" y="13933"/>
                        <a:pt x="21524" y="13904"/>
                        <a:pt x="21560" y="13917"/>
                      </a:cubicBezTo>
                      <a:cubicBezTo>
                        <a:pt x="21595" y="13810"/>
                        <a:pt x="21518" y="13714"/>
                        <a:pt x="21560" y="13610"/>
                      </a:cubicBezTo>
                      <a:cubicBezTo>
                        <a:pt x="21572" y="13582"/>
                        <a:pt x="21556" y="13535"/>
                        <a:pt x="21560" y="13507"/>
                      </a:cubicBezTo>
                      <a:cubicBezTo>
                        <a:pt x="21550" y="13416"/>
                        <a:pt x="21570" y="13370"/>
                        <a:pt x="21560" y="13303"/>
                      </a:cubicBezTo>
                      <a:cubicBezTo>
                        <a:pt x="21538" y="13267"/>
                        <a:pt x="21600" y="13214"/>
                        <a:pt x="21560" y="13200"/>
                      </a:cubicBezTo>
                      <a:cubicBezTo>
                        <a:pt x="21441" y="13158"/>
                        <a:pt x="21310" y="13025"/>
                        <a:pt x="21382" y="12893"/>
                      </a:cubicBezTo>
                      <a:cubicBezTo>
                        <a:pt x="21406" y="12850"/>
                        <a:pt x="21387" y="12851"/>
                        <a:pt x="21382" y="12791"/>
                      </a:cubicBezTo>
                      <a:cubicBezTo>
                        <a:pt x="21369" y="12754"/>
                        <a:pt x="21396" y="12730"/>
                        <a:pt x="21382" y="12689"/>
                      </a:cubicBezTo>
                      <a:cubicBezTo>
                        <a:pt x="21327" y="12515"/>
                        <a:pt x="21208" y="12338"/>
                        <a:pt x="21026" y="12279"/>
                      </a:cubicBezTo>
                      <a:cubicBezTo>
                        <a:pt x="20844" y="12221"/>
                        <a:pt x="20783" y="12135"/>
                        <a:pt x="20848" y="12075"/>
                      </a:cubicBezTo>
                      <a:cubicBezTo>
                        <a:pt x="20934" y="11994"/>
                        <a:pt x="20688" y="11676"/>
                        <a:pt x="20491" y="11358"/>
                      </a:cubicBezTo>
                      <a:cubicBezTo>
                        <a:pt x="20451" y="11306"/>
                        <a:pt x="20534" y="11308"/>
                        <a:pt x="20491" y="11256"/>
                      </a:cubicBezTo>
                      <a:cubicBezTo>
                        <a:pt x="20221" y="10926"/>
                        <a:pt x="19939" y="10530"/>
                        <a:pt x="19779" y="10437"/>
                      </a:cubicBezTo>
                      <a:cubicBezTo>
                        <a:pt x="19584" y="10326"/>
                        <a:pt x="19403" y="10204"/>
                        <a:pt x="19422" y="10130"/>
                      </a:cubicBezTo>
                      <a:cubicBezTo>
                        <a:pt x="19304" y="9997"/>
                        <a:pt x="19260" y="9837"/>
                        <a:pt x="19244" y="9721"/>
                      </a:cubicBezTo>
                      <a:cubicBezTo>
                        <a:pt x="19232" y="9636"/>
                        <a:pt x="19125" y="9533"/>
                        <a:pt x="19066" y="9414"/>
                      </a:cubicBezTo>
                      <a:cubicBezTo>
                        <a:pt x="19021" y="9352"/>
                        <a:pt x="19117" y="9377"/>
                        <a:pt x="19066" y="9312"/>
                      </a:cubicBezTo>
                      <a:cubicBezTo>
                        <a:pt x="18975" y="9197"/>
                        <a:pt x="18960" y="9105"/>
                        <a:pt x="18888" y="9005"/>
                      </a:cubicBezTo>
                      <a:cubicBezTo>
                        <a:pt x="18686" y="8775"/>
                        <a:pt x="18361" y="8545"/>
                        <a:pt x="18353" y="8493"/>
                      </a:cubicBezTo>
                      <a:cubicBezTo>
                        <a:pt x="17764" y="8406"/>
                        <a:pt x="17266" y="8119"/>
                        <a:pt x="17106" y="7879"/>
                      </a:cubicBezTo>
                      <a:cubicBezTo>
                        <a:pt x="16987" y="7702"/>
                        <a:pt x="17325" y="7383"/>
                        <a:pt x="17640" y="7163"/>
                      </a:cubicBezTo>
                      <a:cubicBezTo>
                        <a:pt x="17278" y="6986"/>
                        <a:pt x="16802" y="6755"/>
                        <a:pt x="16928" y="6754"/>
                      </a:cubicBezTo>
                      <a:cubicBezTo>
                        <a:pt x="17068" y="6752"/>
                        <a:pt x="17056" y="6541"/>
                        <a:pt x="16749" y="6344"/>
                      </a:cubicBezTo>
                      <a:cubicBezTo>
                        <a:pt x="15936" y="5822"/>
                        <a:pt x="14959" y="4917"/>
                        <a:pt x="15146" y="4809"/>
                      </a:cubicBezTo>
                      <a:cubicBezTo>
                        <a:pt x="15235" y="4758"/>
                        <a:pt x="15064" y="4463"/>
                        <a:pt x="14789" y="4196"/>
                      </a:cubicBezTo>
                      <a:lnTo>
                        <a:pt x="14611" y="4093"/>
                      </a:lnTo>
                      <a:cubicBezTo>
                        <a:pt x="14431" y="4106"/>
                        <a:pt x="14225" y="4010"/>
                        <a:pt x="14077" y="3786"/>
                      </a:cubicBezTo>
                      <a:cubicBezTo>
                        <a:pt x="13947" y="3591"/>
                        <a:pt x="13944" y="3522"/>
                        <a:pt x="14077" y="3377"/>
                      </a:cubicBezTo>
                      <a:cubicBezTo>
                        <a:pt x="13862" y="3362"/>
                        <a:pt x="13671" y="3305"/>
                        <a:pt x="13720" y="3172"/>
                      </a:cubicBezTo>
                      <a:cubicBezTo>
                        <a:pt x="13737" y="3127"/>
                        <a:pt x="13724" y="3017"/>
                        <a:pt x="13720" y="2968"/>
                      </a:cubicBezTo>
                      <a:cubicBezTo>
                        <a:pt x="13604" y="2841"/>
                        <a:pt x="13577" y="2678"/>
                        <a:pt x="13542" y="2558"/>
                      </a:cubicBezTo>
                      <a:cubicBezTo>
                        <a:pt x="13539" y="2548"/>
                        <a:pt x="13376" y="2572"/>
                        <a:pt x="13364" y="2558"/>
                      </a:cubicBezTo>
                      <a:cubicBezTo>
                        <a:pt x="13251" y="2598"/>
                        <a:pt x="12966" y="2526"/>
                        <a:pt x="12829" y="2354"/>
                      </a:cubicBezTo>
                      <a:cubicBezTo>
                        <a:pt x="12779" y="2291"/>
                        <a:pt x="12778" y="2221"/>
                        <a:pt x="12651" y="2149"/>
                      </a:cubicBezTo>
                      <a:cubicBezTo>
                        <a:pt x="12389" y="2033"/>
                        <a:pt x="12062" y="1847"/>
                        <a:pt x="11760" y="1740"/>
                      </a:cubicBezTo>
                      <a:cubicBezTo>
                        <a:pt x="11300" y="1614"/>
                        <a:pt x="10659" y="1423"/>
                        <a:pt x="10335" y="1228"/>
                      </a:cubicBezTo>
                      <a:cubicBezTo>
                        <a:pt x="9999" y="1026"/>
                        <a:pt x="9523" y="819"/>
                        <a:pt x="9266" y="819"/>
                      </a:cubicBezTo>
                      <a:cubicBezTo>
                        <a:pt x="8990" y="819"/>
                        <a:pt x="8578" y="621"/>
                        <a:pt x="8197" y="409"/>
                      </a:cubicBezTo>
                      <a:cubicBezTo>
                        <a:pt x="7664" y="547"/>
                        <a:pt x="7204" y="342"/>
                        <a:pt x="7127" y="0"/>
                      </a:cubicBezTo>
                      <a:cubicBezTo>
                        <a:pt x="7027" y="29"/>
                        <a:pt x="6920" y="125"/>
                        <a:pt x="6771" y="102"/>
                      </a:cubicBezTo>
                      <a:cubicBezTo>
                        <a:pt x="6667" y="87"/>
                        <a:pt x="6504" y="-9"/>
                        <a:pt x="6415" y="0"/>
                      </a:cubicBezTo>
                      <a:close/>
                    </a:path>
                  </a:pathLst>
                </a:custGeom>
                <a:ln>
                  <a:noFill/>
                </a:ln>
                <a:effectLst/>
              </p:spPr>
            </p:pic>
            <p:pic>
              <p:nvPicPr>
                <p:cNvPr id="548" name="Image" descr="Image"/>
                <p:cNvPicPr>
                  <a:picLocks/>
                </p:cNvPicPr>
                <p:nvPr/>
              </p:nvPicPr>
              <p:blipFill>
                <a:blip r:embed="rId13"/>
                <a:stretch>
                  <a:fillRect/>
                </a:stretch>
              </p:blipFill>
              <p:spPr>
                <a:xfrm>
                  <a:off x="-1" y="-1"/>
                  <a:ext cx="65984" cy="108726"/>
                </a:xfrm>
                <a:prstGeom prst="rect">
                  <a:avLst/>
                </a:prstGeom>
                <a:effectLst/>
              </p:spPr>
            </p:pic>
          </p:grpSp>
          <p:grpSp>
            <p:nvGrpSpPr>
              <p:cNvPr id="553" name="Image"/>
              <p:cNvGrpSpPr/>
              <p:nvPr/>
            </p:nvGrpSpPr>
            <p:grpSpPr>
              <a:xfrm rot="6511922" flipH="1">
                <a:off x="274375" y="110468"/>
                <a:ext cx="65983" cy="108725"/>
                <a:chOff x="0" y="0"/>
                <a:chExt cx="65982" cy="108724"/>
              </a:xfrm>
            </p:grpSpPr>
            <p:pic>
              <p:nvPicPr>
                <p:cNvPr id="552" name="Image" descr="Image"/>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a:xfrm>
                  <a:off x="8980" y="9734"/>
                  <a:ext cx="48053" cy="83744"/>
                </a:xfrm>
                <a:custGeom>
                  <a:avLst/>
                  <a:gdLst/>
                  <a:ahLst/>
                  <a:cxnLst>
                    <a:cxn ang="0">
                      <a:pos x="wd2" y="hd2"/>
                    </a:cxn>
                    <a:cxn ang="5400000">
                      <a:pos x="wd2" y="hd2"/>
                    </a:cxn>
                    <a:cxn ang="10800000">
                      <a:pos x="wd2" y="hd2"/>
                    </a:cxn>
                    <a:cxn ang="16200000">
                      <a:pos x="wd2" y="hd2"/>
                    </a:cxn>
                  </a:cxnLst>
                  <a:rect l="0" t="0" r="r" b="b"/>
                  <a:pathLst>
                    <a:path w="21574" h="21591" extrusionOk="0">
                      <a:moveTo>
                        <a:pt x="6415" y="0"/>
                      </a:moveTo>
                      <a:cubicBezTo>
                        <a:pt x="6325" y="9"/>
                        <a:pt x="6268" y="73"/>
                        <a:pt x="6236" y="102"/>
                      </a:cubicBezTo>
                      <a:cubicBezTo>
                        <a:pt x="6204" y="133"/>
                        <a:pt x="6112" y="189"/>
                        <a:pt x="5880" y="205"/>
                      </a:cubicBezTo>
                      <a:cubicBezTo>
                        <a:pt x="5662" y="219"/>
                        <a:pt x="5283" y="210"/>
                        <a:pt x="4989" y="205"/>
                      </a:cubicBezTo>
                      <a:cubicBezTo>
                        <a:pt x="4383" y="193"/>
                        <a:pt x="3861" y="239"/>
                        <a:pt x="3742" y="307"/>
                      </a:cubicBezTo>
                      <a:cubicBezTo>
                        <a:pt x="3623" y="376"/>
                        <a:pt x="3344" y="439"/>
                        <a:pt x="3207" y="409"/>
                      </a:cubicBezTo>
                      <a:cubicBezTo>
                        <a:pt x="3071" y="379"/>
                        <a:pt x="2863" y="448"/>
                        <a:pt x="2673" y="614"/>
                      </a:cubicBezTo>
                      <a:cubicBezTo>
                        <a:pt x="2649" y="635"/>
                        <a:pt x="2516" y="597"/>
                        <a:pt x="2495" y="614"/>
                      </a:cubicBezTo>
                      <a:cubicBezTo>
                        <a:pt x="2473" y="642"/>
                        <a:pt x="2545" y="682"/>
                        <a:pt x="2495" y="716"/>
                      </a:cubicBezTo>
                      <a:cubicBezTo>
                        <a:pt x="2432" y="760"/>
                        <a:pt x="2370" y="803"/>
                        <a:pt x="2316" y="819"/>
                      </a:cubicBezTo>
                      <a:cubicBezTo>
                        <a:pt x="2246" y="821"/>
                        <a:pt x="2047" y="860"/>
                        <a:pt x="1960" y="819"/>
                      </a:cubicBezTo>
                      <a:cubicBezTo>
                        <a:pt x="1866" y="777"/>
                        <a:pt x="1845" y="725"/>
                        <a:pt x="1782" y="716"/>
                      </a:cubicBezTo>
                      <a:cubicBezTo>
                        <a:pt x="1657" y="708"/>
                        <a:pt x="1453" y="819"/>
                        <a:pt x="1247" y="921"/>
                      </a:cubicBezTo>
                      <a:cubicBezTo>
                        <a:pt x="1185" y="980"/>
                        <a:pt x="1207" y="986"/>
                        <a:pt x="1247" y="1023"/>
                      </a:cubicBezTo>
                      <a:cubicBezTo>
                        <a:pt x="1311" y="1083"/>
                        <a:pt x="1203" y="1238"/>
                        <a:pt x="1069" y="1330"/>
                      </a:cubicBezTo>
                      <a:cubicBezTo>
                        <a:pt x="782" y="1529"/>
                        <a:pt x="552" y="1511"/>
                        <a:pt x="0" y="1228"/>
                      </a:cubicBezTo>
                      <a:cubicBezTo>
                        <a:pt x="415" y="1472"/>
                        <a:pt x="689" y="1676"/>
                        <a:pt x="535" y="1842"/>
                      </a:cubicBezTo>
                      <a:cubicBezTo>
                        <a:pt x="410" y="1976"/>
                        <a:pt x="383" y="2419"/>
                        <a:pt x="356" y="2865"/>
                      </a:cubicBezTo>
                      <a:cubicBezTo>
                        <a:pt x="380" y="3042"/>
                        <a:pt x="330" y="3019"/>
                        <a:pt x="356" y="3275"/>
                      </a:cubicBezTo>
                      <a:cubicBezTo>
                        <a:pt x="416" y="3857"/>
                        <a:pt x="616" y="4310"/>
                        <a:pt x="713" y="4707"/>
                      </a:cubicBezTo>
                      <a:cubicBezTo>
                        <a:pt x="729" y="4775"/>
                        <a:pt x="694" y="4846"/>
                        <a:pt x="713" y="4912"/>
                      </a:cubicBezTo>
                      <a:cubicBezTo>
                        <a:pt x="848" y="5006"/>
                        <a:pt x="961" y="5179"/>
                        <a:pt x="891" y="5219"/>
                      </a:cubicBezTo>
                      <a:cubicBezTo>
                        <a:pt x="865" y="5234"/>
                        <a:pt x="861" y="5307"/>
                        <a:pt x="891" y="5423"/>
                      </a:cubicBezTo>
                      <a:cubicBezTo>
                        <a:pt x="1036" y="5808"/>
                        <a:pt x="1140" y="6195"/>
                        <a:pt x="1425" y="6754"/>
                      </a:cubicBezTo>
                      <a:cubicBezTo>
                        <a:pt x="1692" y="7275"/>
                        <a:pt x="2020" y="7730"/>
                        <a:pt x="2316" y="7879"/>
                      </a:cubicBezTo>
                      <a:cubicBezTo>
                        <a:pt x="2966" y="8206"/>
                        <a:pt x="3375" y="8663"/>
                        <a:pt x="3029" y="8903"/>
                      </a:cubicBezTo>
                      <a:cubicBezTo>
                        <a:pt x="2820" y="9047"/>
                        <a:pt x="2810" y="9160"/>
                        <a:pt x="3029" y="9312"/>
                      </a:cubicBezTo>
                      <a:cubicBezTo>
                        <a:pt x="3183" y="9419"/>
                        <a:pt x="3104" y="9474"/>
                        <a:pt x="3029" y="9516"/>
                      </a:cubicBezTo>
                      <a:cubicBezTo>
                        <a:pt x="2992" y="9538"/>
                        <a:pt x="3150" y="9641"/>
                        <a:pt x="3207" y="9721"/>
                      </a:cubicBezTo>
                      <a:cubicBezTo>
                        <a:pt x="3287" y="9789"/>
                        <a:pt x="3328" y="9891"/>
                        <a:pt x="3386" y="9926"/>
                      </a:cubicBezTo>
                      <a:cubicBezTo>
                        <a:pt x="3532" y="10014"/>
                        <a:pt x="3494" y="10070"/>
                        <a:pt x="3564" y="10130"/>
                      </a:cubicBezTo>
                      <a:cubicBezTo>
                        <a:pt x="3767" y="10166"/>
                        <a:pt x="4058" y="10164"/>
                        <a:pt x="4098" y="10233"/>
                      </a:cubicBezTo>
                      <a:cubicBezTo>
                        <a:pt x="4143" y="10309"/>
                        <a:pt x="3901" y="10445"/>
                        <a:pt x="3742" y="10540"/>
                      </a:cubicBezTo>
                      <a:cubicBezTo>
                        <a:pt x="3759" y="10553"/>
                        <a:pt x="3899" y="10525"/>
                        <a:pt x="3920" y="10540"/>
                      </a:cubicBezTo>
                      <a:cubicBezTo>
                        <a:pt x="4016" y="10606"/>
                        <a:pt x="3911" y="10692"/>
                        <a:pt x="3920" y="10744"/>
                      </a:cubicBezTo>
                      <a:cubicBezTo>
                        <a:pt x="4057" y="10774"/>
                        <a:pt x="4134" y="10899"/>
                        <a:pt x="4098" y="11154"/>
                      </a:cubicBezTo>
                      <a:cubicBezTo>
                        <a:pt x="4418" y="11208"/>
                        <a:pt x="4545" y="11364"/>
                        <a:pt x="4455" y="11563"/>
                      </a:cubicBezTo>
                      <a:cubicBezTo>
                        <a:pt x="4437" y="11603"/>
                        <a:pt x="4455" y="11610"/>
                        <a:pt x="4455" y="11665"/>
                      </a:cubicBezTo>
                      <a:cubicBezTo>
                        <a:pt x="4488" y="11683"/>
                        <a:pt x="4415" y="11752"/>
                        <a:pt x="4455" y="11768"/>
                      </a:cubicBezTo>
                      <a:cubicBezTo>
                        <a:pt x="4703" y="11868"/>
                        <a:pt x="4873" y="11914"/>
                        <a:pt x="4811" y="11972"/>
                      </a:cubicBezTo>
                      <a:cubicBezTo>
                        <a:pt x="4749" y="12030"/>
                        <a:pt x="4804" y="12136"/>
                        <a:pt x="4989" y="12177"/>
                      </a:cubicBezTo>
                      <a:lnTo>
                        <a:pt x="5167" y="12177"/>
                      </a:lnTo>
                      <a:cubicBezTo>
                        <a:pt x="5439" y="11970"/>
                        <a:pt x="5618" y="11915"/>
                        <a:pt x="5880" y="11972"/>
                      </a:cubicBezTo>
                      <a:cubicBezTo>
                        <a:pt x="6188" y="12040"/>
                        <a:pt x="6270" y="12030"/>
                        <a:pt x="6058" y="12177"/>
                      </a:cubicBezTo>
                      <a:cubicBezTo>
                        <a:pt x="5912" y="12278"/>
                        <a:pt x="5797" y="12509"/>
                        <a:pt x="5880" y="12586"/>
                      </a:cubicBezTo>
                      <a:cubicBezTo>
                        <a:pt x="5963" y="12664"/>
                        <a:pt x="5908" y="12762"/>
                        <a:pt x="5702" y="12893"/>
                      </a:cubicBezTo>
                      <a:cubicBezTo>
                        <a:pt x="5613" y="12950"/>
                        <a:pt x="5568" y="13037"/>
                        <a:pt x="5524" y="13098"/>
                      </a:cubicBezTo>
                      <a:cubicBezTo>
                        <a:pt x="5545" y="13145"/>
                        <a:pt x="5557" y="13150"/>
                        <a:pt x="5524" y="13200"/>
                      </a:cubicBezTo>
                      <a:cubicBezTo>
                        <a:pt x="5459" y="13298"/>
                        <a:pt x="5629" y="13532"/>
                        <a:pt x="5880" y="13610"/>
                      </a:cubicBezTo>
                      <a:cubicBezTo>
                        <a:pt x="6130" y="13686"/>
                        <a:pt x="6303" y="13776"/>
                        <a:pt x="6236" y="13814"/>
                      </a:cubicBezTo>
                      <a:cubicBezTo>
                        <a:pt x="6169" y="13853"/>
                        <a:pt x="6119" y="13995"/>
                        <a:pt x="6236" y="14121"/>
                      </a:cubicBezTo>
                      <a:cubicBezTo>
                        <a:pt x="6376" y="14271"/>
                        <a:pt x="6381" y="14377"/>
                        <a:pt x="6236" y="14428"/>
                      </a:cubicBezTo>
                      <a:cubicBezTo>
                        <a:pt x="5947" y="14531"/>
                        <a:pt x="5946" y="15041"/>
                        <a:pt x="6236" y="15144"/>
                      </a:cubicBezTo>
                      <a:cubicBezTo>
                        <a:pt x="6360" y="15188"/>
                        <a:pt x="6490" y="15279"/>
                        <a:pt x="6415" y="15349"/>
                      </a:cubicBezTo>
                      <a:cubicBezTo>
                        <a:pt x="6338" y="15420"/>
                        <a:pt x="6363" y="15474"/>
                        <a:pt x="6593" y="15451"/>
                      </a:cubicBezTo>
                      <a:cubicBezTo>
                        <a:pt x="6878" y="15423"/>
                        <a:pt x="7126" y="15479"/>
                        <a:pt x="7127" y="15656"/>
                      </a:cubicBezTo>
                      <a:cubicBezTo>
                        <a:pt x="7129" y="15796"/>
                        <a:pt x="7148" y="16007"/>
                        <a:pt x="7306" y="16168"/>
                      </a:cubicBezTo>
                      <a:cubicBezTo>
                        <a:pt x="7464" y="16328"/>
                        <a:pt x="7521" y="16627"/>
                        <a:pt x="7484" y="16782"/>
                      </a:cubicBezTo>
                      <a:cubicBezTo>
                        <a:pt x="7430" y="17005"/>
                        <a:pt x="7580" y="17078"/>
                        <a:pt x="8018" y="17089"/>
                      </a:cubicBezTo>
                      <a:cubicBezTo>
                        <a:pt x="8932" y="17111"/>
                        <a:pt x="9008" y="17134"/>
                        <a:pt x="8731" y="17293"/>
                      </a:cubicBezTo>
                      <a:cubicBezTo>
                        <a:pt x="8392" y="17488"/>
                        <a:pt x="8396" y="18124"/>
                        <a:pt x="8731" y="18317"/>
                      </a:cubicBezTo>
                      <a:cubicBezTo>
                        <a:pt x="8918" y="18424"/>
                        <a:pt x="8909" y="18603"/>
                        <a:pt x="8731" y="18726"/>
                      </a:cubicBezTo>
                      <a:cubicBezTo>
                        <a:pt x="8449" y="18921"/>
                        <a:pt x="8627" y="19135"/>
                        <a:pt x="9087" y="19135"/>
                      </a:cubicBezTo>
                      <a:cubicBezTo>
                        <a:pt x="9453" y="19135"/>
                        <a:pt x="9926" y="19744"/>
                        <a:pt x="9622" y="19851"/>
                      </a:cubicBezTo>
                      <a:cubicBezTo>
                        <a:pt x="9336" y="19953"/>
                        <a:pt x="10776" y="20714"/>
                        <a:pt x="11760" y="20977"/>
                      </a:cubicBezTo>
                      <a:cubicBezTo>
                        <a:pt x="12212" y="21098"/>
                        <a:pt x="12799" y="21282"/>
                        <a:pt x="13008" y="21386"/>
                      </a:cubicBezTo>
                      <a:cubicBezTo>
                        <a:pt x="13254" y="21510"/>
                        <a:pt x="13518" y="21544"/>
                        <a:pt x="13898" y="21489"/>
                      </a:cubicBezTo>
                      <a:cubicBezTo>
                        <a:pt x="14349" y="21424"/>
                        <a:pt x="14638" y="21488"/>
                        <a:pt x="14789" y="21591"/>
                      </a:cubicBezTo>
                      <a:cubicBezTo>
                        <a:pt x="14802" y="21530"/>
                        <a:pt x="14811" y="21419"/>
                        <a:pt x="14789" y="21386"/>
                      </a:cubicBezTo>
                      <a:cubicBezTo>
                        <a:pt x="14627" y="21143"/>
                        <a:pt x="17403" y="20348"/>
                        <a:pt x="17640" y="20568"/>
                      </a:cubicBezTo>
                      <a:cubicBezTo>
                        <a:pt x="17806" y="20722"/>
                        <a:pt x="18518" y="20571"/>
                        <a:pt x="19422" y="20158"/>
                      </a:cubicBezTo>
                      <a:cubicBezTo>
                        <a:pt x="19464" y="20139"/>
                        <a:pt x="19556" y="20073"/>
                        <a:pt x="19600" y="20056"/>
                      </a:cubicBezTo>
                      <a:cubicBezTo>
                        <a:pt x="19390" y="19914"/>
                        <a:pt x="19441" y="19871"/>
                        <a:pt x="19957" y="19647"/>
                      </a:cubicBezTo>
                      <a:cubicBezTo>
                        <a:pt x="20605" y="19366"/>
                        <a:pt x="20651" y="19199"/>
                        <a:pt x="20669" y="17805"/>
                      </a:cubicBezTo>
                      <a:cubicBezTo>
                        <a:pt x="20680" y="16987"/>
                        <a:pt x="20740" y="16268"/>
                        <a:pt x="20848" y="16168"/>
                      </a:cubicBezTo>
                      <a:cubicBezTo>
                        <a:pt x="20956" y="16067"/>
                        <a:pt x="20941" y="15767"/>
                        <a:pt x="20848" y="15554"/>
                      </a:cubicBezTo>
                      <a:cubicBezTo>
                        <a:pt x="20755" y="15341"/>
                        <a:pt x="20863" y="15100"/>
                        <a:pt x="21026" y="15042"/>
                      </a:cubicBezTo>
                      <a:cubicBezTo>
                        <a:pt x="21231" y="14969"/>
                        <a:pt x="21121" y="14804"/>
                        <a:pt x="20848" y="14428"/>
                      </a:cubicBezTo>
                      <a:cubicBezTo>
                        <a:pt x="20430" y="13854"/>
                        <a:pt x="20729" y="13605"/>
                        <a:pt x="21382" y="13917"/>
                      </a:cubicBezTo>
                      <a:cubicBezTo>
                        <a:pt x="21417" y="13933"/>
                        <a:pt x="21524" y="13904"/>
                        <a:pt x="21560" y="13917"/>
                      </a:cubicBezTo>
                      <a:cubicBezTo>
                        <a:pt x="21595" y="13810"/>
                        <a:pt x="21518" y="13714"/>
                        <a:pt x="21560" y="13610"/>
                      </a:cubicBezTo>
                      <a:cubicBezTo>
                        <a:pt x="21572" y="13582"/>
                        <a:pt x="21556" y="13535"/>
                        <a:pt x="21560" y="13507"/>
                      </a:cubicBezTo>
                      <a:cubicBezTo>
                        <a:pt x="21550" y="13416"/>
                        <a:pt x="21570" y="13370"/>
                        <a:pt x="21560" y="13303"/>
                      </a:cubicBezTo>
                      <a:cubicBezTo>
                        <a:pt x="21538" y="13267"/>
                        <a:pt x="21600" y="13214"/>
                        <a:pt x="21560" y="13200"/>
                      </a:cubicBezTo>
                      <a:cubicBezTo>
                        <a:pt x="21441" y="13158"/>
                        <a:pt x="21310" y="13025"/>
                        <a:pt x="21382" y="12893"/>
                      </a:cubicBezTo>
                      <a:cubicBezTo>
                        <a:pt x="21406" y="12850"/>
                        <a:pt x="21387" y="12851"/>
                        <a:pt x="21382" y="12791"/>
                      </a:cubicBezTo>
                      <a:cubicBezTo>
                        <a:pt x="21369" y="12754"/>
                        <a:pt x="21396" y="12730"/>
                        <a:pt x="21382" y="12689"/>
                      </a:cubicBezTo>
                      <a:cubicBezTo>
                        <a:pt x="21327" y="12515"/>
                        <a:pt x="21208" y="12338"/>
                        <a:pt x="21026" y="12279"/>
                      </a:cubicBezTo>
                      <a:cubicBezTo>
                        <a:pt x="20844" y="12221"/>
                        <a:pt x="20783" y="12135"/>
                        <a:pt x="20848" y="12075"/>
                      </a:cubicBezTo>
                      <a:cubicBezTo>
                        <a:pt x="20934" y="11994"/>
                        <a:pt x="20688" y="11676"/>
                        <a:pt x="20491" y="11358"/>
                      </a:cubicBezTo>
                      <a:cubicBezTo>
                        <a:pt x="20451" y="11306"/>
                        <a:pt x="20534" y="11308"/>
                        <a:pt x="20491" y="11256"/>
                      </a:cubicBezTo>
                      <a:cubicBezTo>
                        <a:pt x="20221" y="10926"/>
                        <a:pt x="19939" y="10530"/>
                        <a:pt x="19779" y="10437"/>
                      </a:cubicBezTo>
                      <a:cubicBezTo>
                        <a:pt x="19584" y="10326"/>
                        <a:pt x="19403" y="10204"/>
                        <a:pt x="19422" y="10130"/>
                      </a:cubicBezTo>
                      <a:cubicBezTo>
                        <a:pt x="19304" y="9997"/>
                        <a:pt x="19260" y="9837"/>
                        <a:pt x="19244" y="9721"/>
                      </a:cubicBezTo>
                      <a:cubicBezTo>
                        <a:pt x="19232" y="9636"/>
                        <a:pt x="19125" y="9533"/>
                        <a:pt x="19066" y="9414"/>
                      </a:cubicBezTo>
                      <a:cubicBezTo>
                        <a:pt x="19021" y="9352"/>
                        <a:pt x="19117" y="9377"/>
                        <a:pt x="19066" y="9312"/>
                      </a:cubicBezTo>
                      <a:cubicBezTo>
                        <a:pt x="18975" y="9197"/>
                        <a:pt x="18960" y="9105"/>
                        <a:pt x="18888" y="9005"/>
                      </a:cubicBezTo>
                      <a:cubicBezTo>
                        <a:pt x="18686" y="8775"/>
                        <a:pt x="18361" y="8545"/>
                        <a:pt x="18353" y="8493"/>
                      </a:cubicBezTo>
                      <a:cubicBezTo>
                        <a:pt x="17764" y="8406"/>
                        <a:pt x="17266" y="8119"/>
                        <a:pt x="17106" y="7879"/>
                      </a:cubicBezTo>
                      <a:cubicBezTo>
                        <a:pt x="16987" y="7702"/>
                        <a:pt x="17325" y="7383"/>
                        <a:pt x="17640" y="7163"/>
                      </a:cubicBezTo>
                      <a:cubicBezTo>
                        <a:pt x="17278" y="6986"/>
                        <a:pt x="16802" y="6755"/>
                        <a:pt x="16928" y="6754"/>
                      </a:cubicBezTo>
                      <a:cubicBezTo>
                        <a:pt x="17068" y="6752"/>
                        <a:pt x="17056" y="6541"/>
                        <a:pt x="16749" y="6344"/>
                      </a:cubicBezTo>
                      <a:cubicBezTo>
                        <a:pt x="15936" y="5822"/>
                        <a:pt x="14959" y="4917"/>
                        <a:pt x="15146" y="4809"/>
                      </a:cubicBezTo>
                      <a:cubicBezTo>
                        <a:pt x="15235" y="4758"/>
                        <a:pt x="15064" y="4463"/>
                        <a:pt x="14789" y="4196"/>
                      </a:cubicBezTo>
                      <a:lnTo>
                        <a:pt x="14611" y="4093"/>
                      </a:lnTo>
                      <a:cubicBezTo>
                        <a:pt x="14431" y="4106"/>
                        <a:pt x="14225" y="4010"/>
                        <a:pt x="14077" y="3786"/>
                      </a:cubicBezTo>
                      <a:cubicBezTo>
                        <a:pt x="13947" y="3591"/>
                        <a:pt x="13944" y="3522"/>
                        <a:pt x="14077" y="3377"/>
                      </a:cubicBezTo>
                      <a:cubicBezTo>
                        <a:pt x="13862" y="3362"/>
                        <a:pt x="13671" y="3305"/>
                        <a:pt x="13720" y="3172"/>
                      </a:cubicBezTo>
                      <a:cubicBezTo>
                        <a:pt x="13737" y="3127"/>
                        <a:pt x="13724" y="3017"/>
                        <a:pt x="13720" y="2968"/>
                      </a:cubicBezTo>
                      <a:cubicBezTo>
                        <a:pt x="13604" y="2841"/>
                        <a:pt x="13577" y="2678"/>
                        <a:pt x="13542" y="2558"/>
                      </a:cubicBezTo>
                      <a:cubicBezTo>
                        <a:pt x="13539" y="2548"/>
                        <a:pt x="13376" y="2572"/>
                        <a:pt x="13364" y="2558"/>
                      </a:cubicBezTo>
                      <a:cubicBezTo>
                        <a:pt x="13251" y="2598"/>
                        <a:pt x="12966" y="2526"/>
                        <a:pt x="12829" y="2354"/>
                      </a:cubicBezTo>
                      <a:cubicBezTo>
                        <a:pt x="12779" y="2291"/>
                        <a:pt x="12778" y="2221"/>
                        <a:pt x="12651" y="2149"/>
                      </a:cubicBezTo>
                      <a:cubicBezTo>
                        <a:pt x="12389" y="2033"/>
                        <a:pt x="12062" y="1847"/>
                        <a:pt x="11760" y="1740"/>
                      </a:cubicBezTo>
                      <a:cubicBezTo>
                        <a:pt x="11300" y="1614"/>
                        <a:pt x="10659" y="1423"/>
                        <a:pt x="10335" y="1228"/>
                      </a:cubicBezTo>
                      <a:cubicBezTo>
                        <a:pt x="9999" y="1026"/>
                        <a:pt x="9523" y="819"/>
                        <a:pt x="9266" y="819"/>
                      </a:cubicBezTo>
                      <a:cubicBezTo>
                        <a:pt x="8990" y="819"/>
                        <a:pt x="8578" y="621"/>
                        <a:pt x="8197" y="409"/>
                      </a:cubicBezTo>
                      <a:cubicBezTo>
                        <a:pt x="7664" y="547"/>
                        <a:pt x="7204" y="342"/>
                        <a:pt x="7127" y="0"/>
                      </a:cubicBezTo>
                      <a:cubicBezTo>
                        <a:pt x="7027" y="29"/>
                        <a:pt x="6920" y="125"/>
                        <a:pt x="6771" y="102"/>
                      </a:cubicBezTo>
                      <a:cubicBezTo>
                        <a:pt x="6667" y="87"/>
                        <a:pt x="6504" y="-9"/>
                        <a:pt x="6415" y="0"/>
                      </a:cubicBezTo>
                      <a:close/>
                    </a:path>
                  </a:pathLst>
                </a:custGeom>
                <a:ln>
                  <a:noFill/>
                </a:ln>
                <a:effectLst/>
              </p:spPr>
            </p:pic>
            <p:pic>
              <p:nvPicPr>
                <p:cNvPr id="551" name="Image" descr="Image"/>
                <p:cNvPicPr>
                  <a:picLocks/>
                </p:cNvPicPr>
                <p:nvPr/>
              </p:nvPicPr>
              <p:blipFill>
                <a:blip r:embed="rId13"/>
                <a:stretch>
                  <a:fillRect/>
                </a:stretch>
              </p:blipFill>
              <p:spPr>
                <a:xfrm>
                  <a:off x="-1" y="-1"/>
                  <a:ext cx="65984" cy="108726"/>
                </a:xfrm>
                <a:prstGeom prst="rect">
                  <a:avLst/>
                </a:prstGeom>
                <a:effectLst/>
              </p:spPr>
            </p:pic>
          </p:grpSp>
          <p:grpSp>
            <p:nvGrpSpPr>
              <p:cNvPr id="556" name="Image"/>
              <p:cNvGrpSpPr/>
              <p:nvPr/>
            </p:nvGrpSpPr>
            <p:grpSpPr>
              <a:xfrm rot="17311923">
                <a:off x="180009" y="-11579"/>
                <a:ext cx="82652" cy="137297"/>
                <a:chOff x="0" y="0"/>
                <a:chExt cx="82651" cy="137296"/>
              </a:xfrm>
            </p:grpSpPr>
            <p:pic>
              <p:nvPicPr>
                <p:cNvPr id="555" name="Image" descr="Image"/>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a:xfrm>
                  <a:off x="8980" y="9684"/>
                  <a:ext cx="64704" cy="112366"/>
                </a:xfrm>
                <a:custGeom>
                  <a:avLst/>
                  <a:gdLst/>
                  <a:ahLst/>
                  <a:cxnLst>
                    <a:cxn ang="0">
                      <a:pos x="wd2" y="hd2"/>
                    </a:cxn>
                    <a:cxn ang="5400000">
                      <a:pos x="wd2" y="hd2"/>
                    </a:cxn>
                    <a:cxn ang="10800000">
                      <a:pos x="wd2" y="hd2"/>
                    </a:cxn>
                    <a:cxn ang="16200000">
                      <a:pos x="wd2" y="hd2"/>
                    </a:cxn>
                  </a:cxnLst>
                  <a:rect l="0" t="0" r="r" b="b"/>
                  <a:pathLst>
                    <a:path w="21593" h="21594" extrusionOk="0">
                      <a:moveTo>
                        <a:pt x="6357" y="10"/>
                      </a:moveTo>
                      <a:cubicBezTo>
                        <a:pt x="6268" y="19"/>
                        <a:pt x="6124" y="56"/>
                        <a:pt x="6092" y="86"/>
                      </a:cubicBezTo>
                      <a:cubicBezTo>
                        <a:pt x="6060" y="117"/>
                        <a:pt x="5927" y="70"/>
                        <a:pt x="5695" y="86"/>
                      </a:cubicBezTo>
                      <a:cubicBezTo>
                        <a:pt x="5477" y="101"/>
                        <a:pt x="5194" y="168"/>
                        <a:pt x="4900" y="162"/>
                      </a:cubicBezTo>
                      <a:cubicBezTo>
                        <a:pt x="4294" y="151"/>
                        <a:pt x="3695" y="170"/>
                        <a:pt x="3576" y="239"/>
                      </a:cubicBezTo>
                      <a:cubicBezTo>
                        <a:pt x="3457" y="307"/>
                        <a:pt x="3315" y="345"/>
                        <a:pt x="3179" y="315"/>
                      </a:cubicBezTo>
                      <a:cubicBezTo>
                        <a:pt x="3042" y="285"/>
                        <a:pt x="2706" y="377"/>
                        <a:pt x="2516" y="544"/>
                      </a:cubicBezTo>
                      <a:cubicBezTo>
                        <a:pt x="2493" y="564"/>
                        <a:pt x="2538" y="602"/>
                        <a:pt x="2516" y="620"/>
                      </a:cubicBezTo>
                      <a:cubicBezTo>
                        <a:pt x="2495" y="648"/>
                        <a:pt x="2434" y="661"/>
                        <a:pt x="2384" y="696"/>
                      </a:cubicBezTo>
                      <a:cubicBezTo>
                        <a:pt x="2321" y="740"/>
                        <a:pt x="2305" y="756"/>
                        <a:pt x="2252" y="772"/>
                      </a:cubicBezTo>
                      <a:cubicBezTo>
                        <a:pt x="2236" y="775"/>
                        <a:pt x="2135" y="772"/>
                        <a:pt x="2119" y="772"/>
                      </a:cubicBezTo>
                      <a:cubicBezTo>
                        <a:pt x="2049" y="775"/>
                        <a:pt x="2074" y="738"/>
                        <a:pt x="1987" y="696"/>
                      </a:cubicBezTo>
                      <a:cubicBezTo>
                        <a:pt x="1892" y="654"/>
                        <a:pt x="1785" y="705"/>
                        <a:pt x="1722" y="696"/>
                      </a:cubicBezTo>
                      <a:cubicBezTo>
                        <a:pt x="1597" y="688"/>
                        <a:pt x="1398" y="746"/>
                        <a:pt x="1192" y="849"/>
                      </a:cubicBezTo>
                      <a:cubicBezTo>
                        <a:pt x="1130" y="908"/>
                        <a:pt x="1151" y="963"/>
                        <a:pt x="1192" y="1001"/>
                      </a:cubicBezTo>
                      <a:cubicBezTo>
                        <a:pt x="1256" y="1061"/>
                        <a:pt x="1193" y="1137"/>
                        <a:pt x="1060" y="1230"/>
                      </a:cubicBezTo>
                      <a:cubicBezTo>
                        <a:pt x="773" y="1429"/>
                        <a:pt x="552" y="1438"/>
                        <a:pt x="0" y="1154"/>
                      </a:cubicBezTo>
                      <a:cubicBezTo>
                        <a:pt x="399" y="1392"/>
                        <a:pt x="549" y="1600"/>
                        <a:pt x="397" y="1764"/>
                      </a:cubicBezTo>
                      <a:cubicBezTo>
                        <a:pt x="273" y="1898"/>
                        <a:pt x="292" y="2308"/>
                        <a:pt x="265" y="2755"/>
                      </a:cubicBezTo>
                      <a:cubicBezTo>
                        <a:pt x="289" y="2933"/>
                        <a:pt x="239" y="3033"/>
                        <a:pt x="265" y="3289"/>
                      </a:cubicBezTo>
                      <a:cubicBezTo>
                        <a:pt x="324" y="3874"/>
                        <a:pt x="433" y="4187"/>
                        <a:pt x="530" y="4586"/>
                      </a:cubicBezTo>
                      <a:cubicBezTo>
                        <a:pt x="546" y="4654"/>
                        <a:pt x="511" y="4825"/>
                        <a:pt x="530" y="4891"/>
                      </a:cubicBezTo>
                      <a:cubicBezTo>
                        <a:pt x="549" y="4907"/>
                        <a:pt x="638" y="4874"/>
                        <a:pt x="662" y="4891"/>
                      </a:cubicBezTo>
                      <a:cubicBezTo>
                        <a:pt x="798" y="4985"/>
                        <a:pt x="865" y="5079"/>
                        <a:pt x="795" y="5120"/>
                      </a:cubicBezTo>
                      <a:cubicBezTo>
                        <a:pt x="768" y="5135"/>
                        <a:pt x="765" y="5308"/>
                        <a:pt x="795" y="5425"/>
                      </a:cubicBezTo>
                      <a:cubicBezTo>
                        <a:pt x="940" y="5811"/>
                        <a:pt x="1039" y="6161"/>
                        <a:pt x="1324" y="6721"/>
                      </a:cubicBezTo>
                      <a:cubicBezTo>
                        <a:pt x="1591" y="7245"/>
                        <a:pt x="2087" y="7716"/>
                        <a:pt x="2384" y="7865"/>
                      </a:cubicBezTo>
                      <a:cubicBezTo>
                        <a:pt x="3034" y="8193"/>
                        <a:pt x="3260" y="8617"/>
                        <a:pt x="2914" y="8857"/>
                      </a:cubicBezTo>
                      <a:cubicBezTo>
                        <a:pt x="2705" y="9002"/>
                        <a:pt x="2695" y="9086"/>
                        <a:pt x="2914" y="9238"/>
                      </a:cubicBezTo>
                      <a:cubicBezTo>
                        <a:pt x="3068" y="9345"/>
                        <a:pt x="3121" y="9500"/>
                        <a:pt x="3046" y="9543"/>
                      </a:cubicBezTo>
                      <a:cubicBezTo>
                        <a:pt x="3009" y="9565"/>
                        <a:pt x="2989" y="9616"/>
                        <a:pt x="3046" y="9696"/>
                      </a:cubicBezTo>
                      <a:cubicBezTo>
                        <a:pt x="3101" y="9738"/>
                        <a:pt x="3253" y="9814"/>
                        <a:pt x="3311" y="9848"/>
                      </a:cubicBezTo>
                      <a:cubicBezTo>
                        <a:pt x="3458" y="9937"/>
                        <a:pt x="3507" y="10017"/>
                        <a:pt x="3576" y="10077"/>
                      </a:cubicBezTo>
                      <a:cubicBezTo>
                        <a:pt x="3780" y="10113"/>
                        <a:pt x="3933" y="10161"/>
                        <a:pt x="3973" y="10230"/>
                      </a:cubicBezTo>
                      <a:cubicBezTo>
                        <a:pt x="4018" y="10307"/>
                        <a:pt x="3868" y="10439"/>
                        <a:pt x="3708" y="10535"/>
                      </a:cubicBezTo>
                      <a:cubicBezTo>
                        <a:pt x="3804" y="10602"/>
                        <a:pt x="3964" y="10635"/>
                        <a:pt x="3973" y="10687"/>
                      </a:cubicBezTo>
                      <a:cubicBezTo>
                        <a:pt x="4110" y="10717"/>
                        <a:pt x="4009" y="10814"/>
                        <a:pt x="3973" y="11069"/>
                      </a:cubicBezTo>
                      <a:cubicBezTo>
                        <a:pt x="3970" y="11096"/>
                        <a:pt x="4107" y="11120"/>
                        <a:pt x="4106" y="11145"/>
                      </a:cubicBezTo>
                      <a:cubicBezTo>
                        <a:pt x="4426" y="11200"/>
                        <a:pt x="4461" y="11327"/>
                        <a:pt x="4371" y="11526"/>
                      </a:cubicBezTo>
                      <a:cubicBezTo>
                        <a:pt x="4353" y="11566"/>
                        <a:pt x="4371" y="11624"/>
                        <a:pt x="4371" y="11679"/>
                      </a:cubicBezTo>
                      <a:cubicBezTo>
                        <a:pt x="4619" y="11779"/>
                        <a:pt x="4830" y="11926"/>
                        <a:pt x="4768" y="11984"/>
                      </a:cubicBezTo>
                      <a:cubicBezTo>
                        <a:pt x="4720" y="12029"/>
                        <a:pt x="4925" y="12093"/>
                        <a:pt x="5033" y="12137"/>
                      </a:cubicBezTo>
                      <a:cubicBezTo>
                        <a:pt x="5305" y="11929"/>
                        <a:pt x="5566" y="11850"/>
                        <a:pt x="5828" y="11908"/>
                      </a:cubicBezTo>
                      <a:cubicBezTo>
                        <a:pt x="6136" y="11976"/>
                        <a:pt x="6172" y="12066"/>
                        <a:pt x="5960" y="12213"/>
                      </a:cubicBezTo>
                      <a:cubicBezTo>
                        <a:pt x="5814" y="12314"/>
                        <a:pt x="5744" y="12440"/>
                        <a:pt x="5828" y="12518"/>
                      </a:cubicBezTo>
                      <a:cubicBezTo>
                        <a:pt x="5911" y="12596"/>
                        <a:pt x="5902" y="12768"/>
                        <a:pt x="5695" y="12899"/>
                      </a:cubicBezTo>
                      <a:cubicBezTo>
                        <a:pt x="5606" y="12956"/>
                        <a:pt x="5474" y="12991"/>
                        <a:pt x="5430" y="13052"/>
                      </a:cubicBezTo>
                      <a:cubicBezTo>
                        <a:pt x="5452" y="13099"/>
                        <a:pt x="5464" y="13154"/>
                        <a:pt x="5430" y="13204"/>
                      </a:cubicBezTo>
                      <a:cubicBezTo>
                        <a:pt x="5365" y="13302"/>
                        <a:pt x="5577" y="13432"/>
                        <a:pt x="5828" y="13509"/>
                      </a:cubicBezTo>
                      <a:cubicBezTo>
                        <a:pt x="6077" y="13586"/>
                        <a:pt x="6160" y="13700"/>
                        <a:pt x="6092" y="13738"/>
                      </a:cubicBezTo>
                      <a:cubicBezTo>
                        <a:pt x="6025" y="13777"/>
                        <a:pt x="6107" y="13916"/>
                        <a:pt x="6225" y="14043"/>
                      </a:cubicBezTo>
                      <a:cubicBezTo>
                        <a:pt x="6365" y="14194"/>
                        <a:pt x="6370" y="14297"/>
                        <a:pt x="6225" y="14348"/>
                      </a:cubicBezTo>
                      <a:cubicBezTo>
                        <a:pt x="5935" y="14452"/>
                        <a:pt x="5935" y="15008"/>
                        <a:pt x="6225" y="15111"/>
                      </a:cubicBezTo>
                      <a:cubicBezTo>
                        <a:pt x="6349" y="15155"/>
                        <a:pt x="6432" y="15270"/>
                        <a:pt x="6357" y="15340"/>
                      </a:cubicBezTo>
                      <a:cubicBezTo>
                        <a:pt x="6281" y="15411"/>
                        <a:pt x="6393" y="15439"/>
                        <a:pt x="6622" y="15416"/>
                      </a:cubicBezTo>
                      <a:cubicBezTo>
                        <a:pt x="6907" y="15388"/>
                        <a:pt x="7018" y="15467"/>
                        <a:pt x="7020" y="15645"/>
                      </a:cubicBezTo>
                      <a:cubicBezTo>
                        <a:pt x="7021" y="15785"/>
                        <a:pt x="7126" y="16018"/>
                        <a:pt x="7284" y="16179"/>
                      </a:cubicBezTo>
                      <a:cubicBezTo>
                        <a:pt x="7443" y="16340"/>
                        <a:pt x="7587" y="16634"/>
                        <a:pt x="7549" y="16789"/>
                      </a:cubicBezTo>
                      <a:cubicBezTo>
                        <a:pt x="7496" y="17013"/>
                        <a:pt x="7508" y="17083"/>
                        <a:pt x="7947" y="17094"/>
                      </a:cubicBezTo>
                      <a:cubicBezTo>
                        <a:pt x="8861" y="17117"/>
                        <a:pt x="9019" y="17087"/>
                        <a:pt x="8741" y="17247"/>
                      </a:cubicBezTo>
                      <a:cubicBezTo>
                        <a:pt x="8402" y="17442"/>
                        <a:pt x="8273" y="18197"/>
                        <a:pt x="8609" y="18391"/>
                      </a:cubicBezTo>
                      <a:cubicBezTo>
                        <a:pt x="8796" y="18499"/>
                        <a:pt x="8919" y="18572"/>
                        <a:pt x="8741" y="18696"/>
                      </a:cubicBezTo>
                      <a:cubicBezTo>
                        <a:pt x="8460" y="18892"/>
                        <a:pt x="8546" y="19077"/>
                        <a:pt x="9006" y="19077"/>
                      </a:cubicBezTo>
                      <a:cubicBezTo>
                        <a:pt x="9372" y="19077"/>
                        <a:pt x="9840" y="19732"/>
                        <a:pt x="9536" y="19840"/>
                      </a:cubicBezTo>
                      <a:cubicBezTo>
                        <a:pt x="9250" y="19942"/>
                        <a:pt x="10670" y="20720"/>
                        <a:pt x="11655" y="20984"/>
                      </a:cubicBezTo>
                      <a:cubicBezTo>
                        <a:pt x="12107" y="21105"/>
                        <a:pt x="12639" y="21337"/>
                        <a:pt x="12847" y="21441"/>
                      </a:cubicBezTo>
                      <a:cubicBezTo>
                        <a:pt x="13094" y="21566"/>
                        <a:pt x="13526" y="21573"/>
                        <a:pt x="13907" y="21518"/>
                      </a:cubicBezTo>
                      <a:cubicBezTo>
                        <a:pt x="14357" y="21453"/>
                        <a:pt x="14550" y="21491"/>
                        <a:pt x="14701" y="21594"/>
                      </a:cubicBezTo>
                      <a:cubicBezTo>
                        <a:pt x="14714" y="21533"/>
                        <a:pt x="14723" y="21474"/>
                        <a:pt x="14701" y="21441"/>
                      </a:cubicBezTo>
                      <a:cubicBezTo>
                        <a:pt x="14539" y="21197"/>
                        <a:pt x="17246" y="20382"/>
                        <a:pt x="17483" y="20602"/>
                      </a:cubicBezTo>
                      <a:cubicBezTo>
                        <a:pt x="17649" y="20757"/>
                        <a:pt x="18433" y="20559"/>
                        <a:pt x="19337" y="20145"/>
                      </a:cubicBezTo>
                      <a:cubicBezTo>
                        <a:pt x="19379" y="20126"/>
                        <a:pt x="19425" y="20085"/>
                        <a:pt x="19469" y="20069"/>
                      </a:cubicBezTo>
                      <a:cubicBezTo>
                        <a:pt x="19259" y="19926"/>
                        <a:pt x="19351" y="19835"/>
                        <a:pt x="19867" y="19611"/>
                      </a:cubicBezTo>
                      <a:cubicBezTo>
                        <a:pt x="20515" y="19329"/>
                        <a:pt x="20511" y="19179"/>
                        <a:pt x="20529" y="17781"/>
                      </a:cubicBezTo>
                      <a:cubicBezTo>
                        <a:pt x="20540" y="16960"/>
                        <a:pt x="20686" y="16280"/>
                        <a:pt x="20794" y="16179"/>
                      </a:cubicBezTo>
                      <a:cubicBezTo>
                        <a:pt x="20902" y="16078"/>
                        <a:pt x="20887" y="15782"/>
                        <a:pt x="20794" y="15569"/>
                      </a:cubicBezTo>
                      <a:cubicBezTo>
                        <a:pt x="20701" y="15355"/>
                        <a:pt x="20763" y="15169"/>
                        <a:pt x="20926" y="15111"/>
                      </a:cubicBezTo>
                      <a:cubicBezTo>
                        <a:pt x="21132" y="15038"/>
                        <a:pt x="21068" y="14802"/>
                        <a:pt x="20794" y="14425"/>
                      </a:cubicBezTo>
                      <a:cubicBezTo>
                        <a:pt x="20376" y="13849"/>
                        <a:pt x="20670" y="13578"/>
                        <a:pt x="21324" y="13891"/>
                      </a:cubicBezTo>
                      <a:cubicBezTo>
                        <a:pt x="21358" y="13907"/>
                        <a:pt x="21420" y="13878"/>
                        <a:pt x="21456" y="13891"/>
                      </a:cubicBezTo>
                      <a:cubicBezTo>
                        <a:pt x="21490" y="13784"/>
                        <a:pt x="21546" y="13690"/>
                        <a:pt x="21589" y="13586"/>
                      </a:cubicBezTo>
                      <a:cubicBezTo>
                        <a:pt x="21600" y="13558"/>
                        <a:pt x="21584" y="13537"/>
                        <a:pt x="21589" y="13509"/>
                      </a:cubicBezTo>
                      <a:cubicBezTo>
                        <a:pt x="21578" y="13417"/>
                        <a:pt x="21598" y="13348"/>
                        <a:pt x="21589" y="13281"/>
                      </a:cubicBezTo>
                      <a:cubicBezTo>
                        <a:pt x="21567" y="13245"/>
                        <a:pt x="21496" y="13218"/>
                        <a:pt x="21456" y="13204"/>
                      </a:cubicBezTo>
                      <a:cubicBezTo>
                        <a:pt x="21337" y="13162"/>
                        <a:pt x="21251" y="13031"/>
                        <a:pt x="21324" y="12899"/>
                      </a:cubicBezTo>
                      <a:cubicBezTo>
                        <a:pt x="21348" y="12856"/>
                        <a:pt x="21328" y="12807"/>
                        <a:pt x="21324" y="12747"/>
                      </a:cubicBezTo>
                      <a:cubicBezTo>
                        <a:pt x="21310" y="12710"/>
                        <a:pt x="21337" y="12712"/>
                        <a:pt x="21324" y="12670"/>
                      </a:cubicBezTo>
                      <a:cubicBezTo>
                        <a:pt x="21268" y="12497"/>
                        <a:pt x="21108" y="12272"/>
                        <a:pt x="20926" y="12213"/>
                      </a:cubicBezTo>
                      <a:cubicBezTo>
                        <a:pt x="20744" y="12154"/>
                        <a:pt x="20596" y="12045"/>
                        <a:pt x="20661" y="11984"/>
                      </a:cubicBezTo>
                      <a:cubicBezTo>
                        <a:pt x="20748" y="11903"/>
                        <a:pt x="20726" y="11616"/>
                        <a:pt x="20529" y="11298"/>
                      </a:cubicBezTo>
                      <a:cubicBezTo>
                        <a:pt x="20488" y="11245"/>
                        <a:pt x="20440" y="11198"/>
                        <a:pt x="20397" y="11145"/>
                      </a:cubicBezTo>
                      <a:cubicBezTo>
                        <a:pt x="20127" y="10814"/>
                        <a:pt x="19762" y="10551"/>
                        <a:pt x="19602" y="10459"/>
                      </a:cubicBezTo>
                      <a:cubicBezTo>
                        <a:pt x="19407" y="10347"/>
                        <a:pt x="19318" y="10227"/>
                        <a:pt x="19337" y="10154"/>
                      </a:cubicBezTo>
                      <a:cubicBezTo>
                        <a:pt x="19219" y="10019"/>
                        <a:pt x="19221" y="9889"/>
                        <a:pt x="19205" y="9772"/>
                      </a:cubicBezTo>
                      <a:cubicBezTo>
                        <a:pt x="19193" y="9686"/>
                        <a:pt x="19132" y="9510"/>
                        <a:pt x="19072" y="9391"/>
                      </a:cubicBezTo>
                      <a:cubicBezTo>
                        <a:pt x="19027" y="9328"/>
                        <a:pt x="18991" y="9303"/>
                        <a:pt x="18940" y="9238"/>
                      </a:cubicBezTo>
                      <a:cubicBezTo>
                        <a:pt x="18849" y="9123"/>
                        <a:pt x="18879" y="9034"/>
                        <a:pt x="18807" y="8933"/>
                      </a:cubicBezTo>
                      <a:cubicBezTo>
                        <a:pt x="18605" y="8702"/>
                        <a:pt x="18418" y="8528"/>
                        <a:pt x="18410" y="8476"/>
                      </a:cubicBezTo>
                      <a:cubicBezTo>
                        <a:pt x="18408" y="8464"/>
                        <a:pt x="18287" y="8415"/>
                        <a:pt x="18277" y="8399"/>
                      </a:cubicBezTo>
                      <a:cubicBezTo>
                        <a:pt x="17688" y="8312"/>
                        <a:pt x="17114" y="8106"/>
                        <a:pt x="16953" y="7865"/>
                      </a:cubicBezTo>
                      <a:cubicBezTo>
                        <a:pt x="16834" y="7687"/>
                        <a:pt x="17167" y="7323"/>
                        <a:pt x="17483" y="7103"/>
                      </a:cubicBezTo>
                      <a:cubicBezTo>
                        <a:pt x="17120" y="6925"/>
                        <a:pt x="16827" y="6723"/>
                        <a:pt x="16953" y="6721"/>
                      </a:cubicBezTo>
                      <a:cubicBezTo>
                        <a:pt x="17094" y="6720"/>
                        <a:pt x="16994" y="6537"/>
                        <a:pt x="16688" y="6340"/>
                      </a:cubicBezTo>
                      <a:cubicBezTo>
                        <a:pt x="15874" y="5816"/>
                        <a:pt x="14911" y="4846"/>
                        <a:pt x="15099" y="4738"/>
                      </a:cubicBezTo>
                      <a:cubicBezTo>
                        <a:pt x="15188" y="4687"/>
                        <a:pt x="14976" y="4396"/>
                        <a:pt x="14701" y="4128"/>
                      </a:cubicBezTo>
                      <a:lnTo>
                        <a:pt x="14569" y="4052"/>
                      </a:lnTo>
                      <a:cubicBezTo>
                        <a:pt x="14388" y="4065"/>
                        <a:pt x="14188" y="3972"/>
                        <a:pt x="14039" y="3747"/>
                      </a:cubicBezTo>
                      <a:cubicBezTo>
                        <a:pt x="13910" y="3551"/>
                        <a:pt x="13906" y="3435"/>
                        <a:pt x="14039" y="3289"/>
                      </a:cubicBezTo>
                      <a:cubicBezTo>
                        <a:pt x="13824" y="3274"/>
                        <a:pt x="13592" y="3194"/>
                        <a:pt x="13642" y="3061"/>
                      </a:cubicBezTo>
                      <a:cubicBezTo>
                        <a:pt x="13659" y="3016"/>
                        <a:pt x="13645" y="2958"/>
                        <a:pt x="13642" y="2908"/>
                      </a:cubicBezTo>
                      <a:cubicBezTo>
                        <a:pt x="13525" y="2781"/>
                        <a:pt x="13412" y="2647"/>
                        <a:pt x="13377" y="2527"/>
                      </a:cubicBezTo>
                      <a:cubicBezTo>
                        <a:pt x="13346" y="2522"/>
                        <a:pt x="13275" y="2516"/>
                        <a:pt x="13245" y="2527"/>
                      </a:cubicBezTo>
                      <a:cubicBezTo>
                        <a:pt x="13132" y="2567"/>
                        <a:pt x="12984" y="2394"/>
                        <a:pt x="12847" y="2222"/>
                      </a:cubicBezTo>
                      <a:cubicBezTo>
                        <a:pt x="12797" y="2158"/>
                        <a:pt x="12709" y="2141"/>
                        <a:pt x="12582" y="2069"/>
                      </a:cubicBezTo>
                      <a:cubicBezTo>
                        <a:pt x="12320" y="1952"/>
                        <a:pt x="11957" y="1795"/>
                        <a:pt x="11655" y="1688"/>
                      </a:cubicBezTo>
                      <a:cubicBezTo>
                        <a:pt x="11195" y="1562"/>
                        <a:pt x="10655" y="1349"/>
                        <a:pt x="10331" y="1154"/>
                      </a:cubicBezTo>
                      <a:cubicBezTo>
                        <a:pt x="9994" y="951"/>
                        <a:pt x="9397" y="772"/>
                        <a:pt x="9139" y="772"/>
                      </a:cubicBezTo>
                      <a:cubicBezTo>
                        <a:pt x="8863" y="772"/>
                        <a:pt x="8461" y="603"/>
                        <a:pt x="8079" y="391"/>
                      </a:cubicBezTo>
                      <a:cubicBezTo>
                        <a:pt x="7546" y="529"/>
                        <a:pt x="7096" y="353"/>
                        <a:pt x="7020" y="10"/>
                      </a:cubicBezTo>
                      <a:cubicBezTo>
                        <a:pt x="6919" y="39"/>
                        <a:pt x="6771" y="32"/>
                        <a:pt x="6622" y="10"/>
                      </a:cubicBezTo>
                      <a:cubicBezTo>
                        <a:pt x="6518" y="-6"/>
                        <a:pt x="6447" y="1"/>
                        <a:pt x="6357" y="10"/>
                      </a:cubicBezTo>
                      <a:close/>
                    </a:path>
                  </a:pathLst>
                </a:custGeom>
                <a:ln>
                  <a:noFill/>
                </a:ln>
                <a:effectLst/>
              </p:spPr>
            </p:pic>
            <p:pic>
              <p:nvPicPr>
                <p:cNvPr id="554" name="Image" descr="Image"/>
                <p:cNvPicPr>
                  <a:picLocks/>
                </p:cNvPicPr>
                <p:nvPr/>
              </p:nvPicPr>
              <p:blipFill>
                <a:blip r:embed="rId15"/>
                <a:stretch>
                  <a:fillRect/>
                </a:stretch>
              </p:blipFill>
              <p:spPr>
                <a:xfrm>
                  <a:off x="-1" y="0"/>
                  <a:ext cx="82653" cy="137297"/>
                </a:xfrm>
                <a:prstGeom prst="rect">
                  <a:avLst/>
                </a:prstGeom>
                <a:effectLst/>
              </p:spPr>
            </p:pic>
          </p:grpSp>
          <p:grpSp>
            <p:nvGrpSpPr>
              <p:cNvPr id="559" name="Image"/>
              <p:cNvGrpSpPr/>
              <p:nvPr/>
            </p:nvGrpSpPr>
            <p:grpSpPr>
              <a:xfrm rot="14062231">
                <a:off x="205133" y="87646"/>
                <a:ext cx="65983" cy="108726"/>
                <a:chOff x="0" y="0"/>
                <a:chExt cx="65982" cy="108724"/>
              </a:xfrm>
            </p:grpSpPr>
            <p:pic>
              <p:nvPicPr>
                <p:cNvPr id="558" name="Image" descr="Image"/>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a:xfrm>
                  <a:off x="8980" y="9734"/>
                  <a:ext cx="48053" cy="83744"/>
                </a:xfrm>
                <a:custGeom>
                  <a:avLst/>
                  <a:gdLst/>
                  <a:ahLst/>
                  <a:cxnLst>
                    <a:cxn ang="0">
                      <a:pos x="wd2" y="hd2"/>
                    </a:cxn>
                    <a:cxn ang="5400000">
                      <a:pos x="wd2" y="hd2"/>
                    </a:cxn>
                    <a:cxn ang="10800000">
                      <a:pos x="wd2" y="hd2"/>
                    </a:cxn>
                    <a:cxn ang="16200000">
                      <a:pos x="wd2" y="hd2"/>
                    </a:cxn>
                  </a:cxnLst>
                  <a:rect l="0" t="0" r="r" b="b"/>
                  <a:pathLst>
                    <a:path w="21574" h="21591" extrusionOk="0">
                      <a:moveTo>
                        <a:pt x="6415" y="0"/>
                      </a:moveTo>
                      <a:cubicBezTo>
                        <a:pt x="6325" y="9"/>
                        <a:pt x="6268" y="73"/>
                        <a:pt x="6236" y="102"/>
                      </a:cubicBezTo>
                      <a:cubicBezTo>
                        <a:pt x="6204" y="133"/>
                        <a:pt x="6112" y="189"/>
                        <a:pt x="5880" y="205"/>
                      </a:cubicBezTo>
                      <a:cubicBezTo>
                        <a:pt x="5662" y="219"/>
                        <a:pt x="5283" y="210"/>
                        <a:pt x="4989" y="205"/>
                      </a:cubicBezTo>
                      <a:cubicBezTo>
                        <a:pt x="4383" y="193"/>
                        <a:pt x="3861" y="239"/>
                        <a:pt x="3742" y="307"/>
                      </a:cubicBezTo>
                      <a:cubicBezTo>
                        <a:pt x="3623" y="376"/>
                        <a:pt x="3344" y="439"/>
                        <a:pt x="3207" y="409"/>
                      </a:cubicBezTo>
                      <a:cubicBezTo>
                        <a:pt x="3071" y="379"/>
                        <a:pt x="2863" y="448"/>
                        <a:pt x="2673" y="614"/>
                      </a:cubicBezTo>
                      <a:cubicBezTo>
                        <a:pt x="2649" y="635"/>
                        <a:pt x="2516" y="597"/>
                        <a:pt x="2495" y="614"/>
                      </a:cubicBezTo>
                      <a:cubicBezTo>
                        <a:pt x="2473" y="642"/>
                        <a:pt x="2545" y="682"/>
                        <a:pt x="2495" y="716"/>
                      </a:cubicBezTo>
                      <a:cubicBezTo>
                        <a:pt x="2432" y="760"/>
                        <a:pt x="2370" y="803"/>
                        <a:pt x="2316" y="819"/>
                      </a:cubicBezTo>
                      <a:cubicBezTo>
                        <a:pt x="2246" y="821"/>
                        <a:pt x="2047" y="860"/>
                        <a:pt x="1960" y="819"/>
                      </a:cubicBezTo>
                      <a:cubicBezTo>
                        <a:pt x="1866" y="777"/>
                        <a:pt x="1845" y="725"/>
                        <a:pt x="1782" y="716"/>
                      </a:cubicBezTo>
                      <a:cubicBezTo>
                        <a:pt x="1657" y="708"/>
                        <a:pt x="1453" y="819"/>
                        <a:pt x="1247" y="921"/>
                      </a:cubicBezTo>
                      <a:cubicBezTo>
                        <a:pt x="1185" y="980"/>
                        <a:pt x="1207" y="986"/>
                        <a:pt x="1247" y="1023"/>
                      </a:cubicBezTo>
                      <a:cubicBezTo>
                        <a:pt x="1311" y="1083"/>
                        <a:pt x="1203" y="1238"/>
                        <a:pt x="1069" y="1330"/>
                      </a:cubicBezTo>
                      <a:cubicBezTo>
                        <a:pt x="782" y="1529"/>
                        <a:pt x="552" y="1511"/>
                        <a:pt x="0" y="1228"/>
                      </a:cubicBezTo>
                      <a:cubicBezTo>
                        <a:pt x="415" y="1472"/>
                        <a:pt x="689" y="1676"/>
                        <a:pt x="535" y="1842"/>
                      </a:cubicBezTo>
                      <a:cubicBezTo>
                        <a:pt x="410" y="1976"/>
                        <a:pt x="383" y="2419"/>
                        <a:pt x="356" y="2865"/>
                      </a:cubicBezTo>
                      <a:cubicBezTo>
                        <a:pt x="380" y="3042"/>
                        <a:pt x="330" y="3019"/>
                        <a:pt x="356" y="3275"/>
                      </a:cubicBezTo>
                      <a:cubicBezTo>
                        <a:pt x="416" y="3857"/>
                        <a:pt x="616" y="4310"/>
                        <a:pt x="713" y="4707"/>
                      </a:cubicBezTo>
                      <a:cubicBezTo>
                        <a:pt x="729" y="4775"/>
                        <a:pt x="694" y="4846"/>
                        <a:pt x="713" y="4912"/>
                      </a:cubicBezTo>
                      <a:cubicBezTo>
                        <a:pt x="848" y="5006"/>
                        <a:pt x="961" y="5179"/>
                        <a:pt x="891" y="5219"/>
                      </a:cubicBezTo>
                      <a:cubicBezTo>
                        <a:pt x="865" y="5234"/>
                        <a:pt x="861" y="5307"/>
                        <a:pt x="891" y="5423"/>
                      </a:cubicBezTo>
                      <a:cubicBezTo>
                        <a:pt x="1036" y="5808"/>
                        <a:pt x="1140" y="6195"/>
                        <a:pt x="1425" y="6754"/>
                      </a:cubicBezTo>
                      <a:cubicBezTo>
                        <a:pt x="1692" y="7275"/>
                        <a:pt x="2020" y="7730"/>
                        <a:pt x="2316" y="7879"/>
                      </a:cubicBezTo>
                      <a:cubicBezTo>
                        <a:pt x="2966" y="8206"/>
                        <a:pt x="3375" y="8663"/>
                        <a:pt x="3029" y="8903"/>
                      </a:cubicBezTo>
                      <a:cubicBezTo>
                        <a:pt x="2820" y="9047"/>
                        <a:pt x="2810" y="9160"/>
                        <a:pt x="3029" y="9312"/>
                      </a:cubicBezTo>
                      <a:cubicBezTo>
                        <a:pt x="3183" y="9419"/>
                        <a:pt x="3104" y="9474"/>
                        <a:pt x="3029" y="9516"/>
                      </a:cubicBezTo>
                      <a:cubicBezTo>
                        <a:pt x="2992" y="9538"/>
                        <a:pt x="3150" y="9641"/>
                        <a:pt x="3207" y="9721"/>
                      </a:cubicBezTo>
                      <a:cubicBezTo>
                        <a:pt x="3287" y="9789"/>
                        <a:pt x="3328" y="9891"/>
                        <a:pt x="3386" y="9926"/>
                      </a:cubicBezTo>
                      <a:cubicBezTo>
                        <a:pt x="3532" y="10014"/>
                        <a:pt x="3494" y="10070"/>
                        <a:pt x="3564" y="10130"/>
                      </a:cubicBezTo>
                      <a:cubicBezTo>
                        <a:pt x="3767" y="10166"/>
                        <a:pt x="4058" y="10164"/>
                        <a:pt x="4098" y="10233"/>
                      </a:cubicBezTo>
                      <a:cubicBezTo>
                        <a:pt x="4143" y="10309"/>
                        <a:pt x="3901" y="10445"/>
                        <a:pt x="3742" y="10540"/>
                      </a:cubicBezTo>
                      <a:cubicBezTo>
                        <a:pt x="3759" y="10553"/>
                        <a:pt x="3899" y="10525"/>
                        <a:pt x="3920" y="10540"/>
                      </a:cubicBezTo>
                      <a:cubicBezTo>
                        <a:pt x="4016" y="10606"/>
                        <a:pt x="3911" y="10692"/>
                        <a:pt x="3920" y="10744"/>
                      </a:cubicBezTo>
                      <a:cubicBezTo>
                        <a:pt x="4057" y="10774"/>
                        <a:pt x="4134" y="10899"/>
                        <a:pt x="4098" y="11154"/>
                      </a:cubicBezTo>
                      <a:cubicBezTo>
                        <a:pt x="4418" y="11208"/>
                        <a:pt x="4545" y="11364"/>
                        <a:pt x="4455" y="11563"/>
                      </a:cubicBezTo>
                      <a:cubicBezTo>
                        <a:pt x="4437" y="11603"/>
                        <a:pt x="4455" y="11610"/>
                        <a:pt x="4455" y="11665"/>
                      </a:cubicBezTo>
                      <a:cubicBezTo>
                        <a:pt x="4488" y="11683"/>
                        <a:pt x="4415" y="11752"/>
                        <a:pt x="4455" y="11768"/>
                      </a:cubicBezTo>
                      <a:cubicBezTo>
                        <a:pt x="4703" y="11868"/>
                        <a:pt x="4873" y="11914"/>
                        <a:pt x="4811" y="11972"/>
                      </a:cubicBezTo>
                      <a:cubicBezTo>
                        <a:pt x="4749" y="12030"/>
                        <a:pt x="4804" y="12136"/>
                        <a:pt x="4989" y="12177"/>
                      </a:cubicBezTo>
                      <a:lnTo>
                        <a:pt x="5167" y="12177"/>
                      </a:lnTo>
                      <a:cubicBezTo>
                        <a:pt x="5439" y="11970"/>
                        <a:pt x="5618" y="11915"/>
                        <a:pt x="5880" y="11972"/>
                      </a:cubicBezTo>
                      <a:cubicBezTo>
                        <a:pt x="6188" y="12040"/>
                        <a:pt x="6270" y="12030"/>
                        <a:pt x="6058" y="12177"/>
                      </a:cubicBezTo>
                      <a:cubicBezTo>
                        <a:pt x="5912" y="12278"/>
                        <a:pt x="5797" y="12509"/>
                        <a:pt x="5880" y="12586"/>
                      </a:cubicBezTo>
                      <a:cubicBezTo>
                        <a:pt x="5963" y="12664"/>
                        <a:pt x="5908" y="12762"/>
                        <a:pt x="5702" y="12893"/>
                      </a:cubicBezTo>
                      <a:cubicBezTo>
                        <a:pt x="5613" y="12950"/>
                        <a:pt x="5568" y="13037"/>
                        <a:pt x="5524" y="13098"/>
                      </a:cubicBezTo>
                      <a:cubicBezTo>
                        <a:pt x="5545" y="13145"/>
                        <a:pt x="5557" y="13150"/>
                        <a:pt x="5524" y="13200"/>
                      </a:cubicBezTo>
                      <a:cubicBezTo>
                        <a:pt x="5459" y="13298"/>
                        <a:pt x="5629" y="13532"/>
                        <a:pt x="5880" y="13610"/>
                      </a:cubicBezTo>
                      <a:cubicBezTo>
                        <a:pt x="6130" y="13686"/>
                        <a:pt x="6303" y="13776"/>
                        <a:pt x="6236" y="13814"/>
                      </a:cubicBezTo>
                      <a:cubicBezTo>
                        <a:pt x="6169" y="13853"/>
                        <a:pt x="6119" y="13995"/>
                        <a:pt x="6236" y="14121"/>
                      </a:cubicBezTo>
                      <a:cubicBezTo>
                        <a:pt x="6376" y="14271"/>
                        <a:pt x="6381" y="14377"/>
                        <a:pt x="6236" y="14428"/>
                      </a:cubicBezTo>
                      <a:cubicBezTo>
                        <a:pt x="5947" y="14531"/>
                        <a:pt x="5946" y="15041"/>
                        <a:pt x="6236" y="15144"/>
                      </a:cubicBezTo>
                      <a:cubicBezTo>
                        <a:pt x="6360" y="15188"/>
                        <a:pt x="6490" y="15279"/>
                        <a:pt x="6415" y="15349"/>
                      </a:cubicBezTo>
                      <a:cubicBezTo>
                        <a:pt x="6338" y="15420"/>
                        <a:pt x="6363" y="15474"/>
                        <a:pt x="6593" y="15451"/>
                      </a:cubicBezTo>
                      <a:cubicBezTo>
                        <a:pt x="6878" y="15423"/>
                        <a:pt x="7126" y="15479"/>
                        <a:pt x="7127" y="15656"/>
                      </a:cubicBezTo>
                      <a:cubicBezTo>
                        <a:pt x="7129" y="15796"/>
                        <a:pt x="7148" y="16007"/>
                        <a:pt x="7306" y="16168"/>
                      </a:cubicBezTo>
                      <a:cubicBezTo>
                        <a:pt x="7464" y="16328"/>
                        <a:pt x="7521" y="16627"/>
                        <a:pt x="7484" y="16782"/>
                      </a:cubicBezTo>
                      <a:cubicBezTo>
                        <a:pt x="7430" y="17005"/>
                        <a:pt x="7580" y="17078"/>
                        <a:pt x="8018" y="17089"/>
                      </a:cubicBezTo>
                      <a:cubicBezTo>
                        <a:pt x="8932" y="17111"/>
                        <a:pt x="9008" y="17134"/>
                        <a:pt x="8731" y="17293"/>
                      </a:cubicBezTo>
                      <a:cubicBezTo>
                        <a:pt x="8392" y="17488"/>
                        <a:pt x="8396" y="18124"/>
                        <a:pt x="8731" y="18317"/>
                      </a:cubicBezTo>
                      <a:cubicBezTo>
                        <a:pt x="8918" y="18424"/>
                        <a:pt x="8909" y="18603"/>
                        <a:pt x="8731" y="18726"/>
                      </a:cubicBezTo>
                      <a:cubicBezTo>
                        <a:pt x="8449" y="18921"/>
                        <a:pt x="8627" y="19135"/>
                        <a:pt x="9087" y="19135"/>
                      </a:cubicBezTo>
                      <a:cubicBezTo>
                        <a:pt x="9453" y="19135"/>
                        <a:pt x="9926" y="19744"/>
                        <a:pt x="9622" y="19851"/>
                      </a:cubicBezTo>
                      <a:cubicBezTo>
                        <a:pt x="9336" y="19953"/>
                        <a:pt x="10776" y="20714"/>
                        <a:pt x="11760" y="20977"/>
                      </a:cubicBezTo>
                      <a:cubicBezTo>
                        <a:pt x="12212" y="21098"/>
                        <a:pt x="12799" y="21282"/>
                        <a:pt x="13008" y="21386"/>
                      </a:cubicBezTo>
                      <a:cubicBezTo>
                        <a:pt x="13254" y="21510"/>
                        <a:pt x="13518" y="21544"/>
                        <a:pt x="13898" y="21489"/>
                      </a:cubicBezTo>
                      <a:cubicBezTo>
                        <a:pt x="14349" y="21424"/>
                        <a:pt x="14638" y="21488"/>
                        <a:pt x="14789" y="21591"/>
                      </a:cubicBezTo>
                      <a:cubicBezTo>
                        <a:pt x="14802" y="21530"/>
                        <a:pt x="14811" y="21419"/>
                        <a:pt x="14789" y="21386"/>
                      </a:cubicBezTo>
                      <a:cubicBezTo>
                        <a:pt x="14627" y="21143"/>
                        <a:pt x="17403" y="20348"/>
                        <a:pt x="17640" y="20568"/>
                      </a:cubicBezTo>
                      <a:cubicBezTo>
                        <a:pt x="17806" y="20722"/>
                        <a:pt x="18518" y="20571"/>
                        <a:pt x="19422" y="20158"/>
                      </a:cubicBezTo>
                      <a:cubicBezTo>
                        <a:pt x="19464" y="20139"/>
                        <a:pt x="19556" y="20073"/>
                        <a:pt x="19600" y="20056"/>
                      </a:cubicBezTo>
                      <a:cubicBezTo>
                        <a:pt x="19390" y="19914"/>
                        <a:pt x="19441" y="19871"/>
                        <a:pt x="19957" y="19647"/>
                      </a:cubicBezTo>
                      <a:cubicBezTo>
                        <a:pt x="20605" y="19366"/>
                        <a:pt x="20651" y="19199"/>
                        <a:pt x="20669" y="17805"/>
                      </a:cubicBezTo>
                      <a:cubicBezTo>
                        <a:pt x="20680" y="16987"/>
                        <a:pt x="20740" y="16268"/>
                        <a:pt x="20848" y="16168"/>
                      </a:cubicBezTo>
                      <a:cubicBezTo>
                        <a:pt x="20956" y="16067"/>
                        <a:pt x="20941" y="15767"/>
                        <a:pt x="20848" y="15554"/>
                      </a:cubicBezTo>
                      <a:cubicBezTo>
                        <a:pt x="20755" y="15341"/>
                        <a:pt x="20863" y="15100"/>
                        <a:pt x="21026" y="15042"/>
                      </a:cubicBezTo>
                      <a:cubicBezTo>
                        <a:pt x="21231" y="14969"/>
                        <a:pt x="21121" y="14804"/>
                        <a:pt x="20848" y="14428"/>
                      </a:cubicBezTo>
                      <a:cubicBezTo>
                        <a:pt x="20430" y="13854"/>
                        <a:pt x="20729" y="13605"/>
                        <a:pt x="21382" y="13917"/>
                      </a:cubicBezTo>
                      <a:cubicBezTo>
                        <a:pt x="21417" y="13933"/>
                        <a:pt x="21524" y="13904"/>
                        <a:pt x="21560" y="13917"/>
                      </a:cubicBezTo>
                      <a:cubicBezTo>
                        <a:pt x="21595" y="13810"/>
                        <a:pt x="21518" y="13714"/>
                        <a:pt x="21560" y="13610"/>
                      </a:cubicBezTo>
                      <a:cubicBezTo>
                        <a:pt x="21572" y="13582"/>
                        <a:pt x="21556" y="13535"/>
                        <a:pt x="21560" y="13507"/>
                      </a:cubicBezTo>
                      <a:cubicBezTo>
                        <a:pt x="21550" y="13416"/>
                        <a:pt x="21570" y="13370"/>
                        <a:pt x="21560" y="13303"/>
                      </a:cubicBezTo>
                      <a:cubicBezTo>
                        <a:pt x="21538" y="13267"/>
                        <a:pt x="21600" y="13214"/>
                        <a:pt x="21560" y="13200"/>
                      </a:cubicBezTo>
                      <a:cubicBezTo>
                        <a:pt x="21441" y="13158"/>
                        <a:pt x="21310" y="13025"/>
                        <a:pt x="21382" y="12893"/>
                      </a:cubicBezTo>
                      <a:cubicBezTo>
                        <a:pt x="21406" y="12850"/>
                        <a:pt x="21387" y="12851"/>
                        <a:pt x="21382" y="12791"/>
                      </a:cubicBezTo>
                      <a:cubicBezTo>
                        <a:pt x="21369" y="12754"/>
                        <a:pt x="21396" y="12730"/>
                        <a:pt x="21382" y="12689"/>
                      </a:cubicBezTo>
                      <a:cubicBezTo>
                        <a:pt x="21327" y="12515"/>
                        <a:pt x="21208" y="12338"/>
                        <a:pt x="21026" y="12279"/>
                      </a:cubicBezTo>
                      <a:cubicBezTo>
                        <a:pt x="20844" y="12221"/>
                        <a:pt x="20783" y="12135"/>
                        <a:pt x="20848" y="12075"/>
                      </a:cubicBezTo>
                      <a:cubicBezTo>
                        <a:pt x="20934" y="11994"/>
                        <a:pt x="20688" y="11676"/>
                        <a:pt x="20491" y="11358"/>
                      </a:cubicBezTo>
                      <a:cubicBezTo>
                        <a:pt x="20451" y="11306"/>
                        <a:pt x="20534" y="11308"/>
                        <a:pt x="20491" y="11256"/>
                      </a:cubicBezTo>
                      <a:cubicBezTo>
                        <a:pt x="20221" y="10926"/>
                        <a:pt x="19939" y="10530"/>
                        <a:pt x="19779" y="10437"/>
                      </a:cubicBezTo>
                      <a:cubicBezTo>
                        <a:pt x="19584" y="10326"/>
                        <a:pt x="19403" y="10204"/>
                        <a:pt x="19422" y="10130"/>
                      </a:cubicBezTo>
                      <a:cubicBezTo>
                        <a:pt x="19304" y="9997"/>
                        <a:pt x="19260" y="9837"/>
                        <a:pt x="19244" y="9721"/>
                      </a:cubicBezTo>
                      <a:cubicBezTo>
                        <a:pt x="19232" y="9636"/>
                        <a:pt x="19125" y="9533"/>
                        <a:pt x="19066" y="9414"/>
                      </a:cubicBezTo>
                      <a:cubicBezTo>
                        <a:pt x="19021" y="9352"/>
                        <a:pt x="19117" y="9377"/>
                        <a:pt x="19066" y="9312"/>
                      </a:cubicBezTo>
                      <a:cubicBezTo>
                        <a:pt x="18975" y="9197"/>
                        <a:pt x="18960" y="9105"/>
                        <a:pt x="18888" y="9005"/>
                      </a:cubicBezTo>
                      <a:cubicBezTo>
                        <a:pt x="18686" y="8775"/>
                        <a:pt x="18361" y="8545"/>
                        <a:pt x="18353" y="8493"/>
                      </a:cubicBezTo>
                      <a:cubicBezTo>
                        <a:pt x="17764" y="8406"/>
                        <a:pt x="17266" y="8119"/>
                        <a:pt x="17106" y="7879"/>
                      </a:cubicBezTo>
                      <a:cubicBezTo>
                        <a:pt x="16987" y="7702"/>
                        <a:pt x="17325" y="7383"/>
                        <a:pt x="17640" y="7163"/>
                      </a:cubicBezTo>
                      <a:cubicBezTo>
                        <a:pt x="17278" y="6986"/>
                        <a:pt x="16802" y="6755"/>
                        <a:pt x="16928" y="6754"/>
                      </a:cubicBezTo>
                      <a:cubicBezTo>
                        <a:pt x="17068" y="6752"/>
                        <a:pt x="17056" y="6541"/>
                        <a:pt x="16749" y="6344"/>
                      </a:cubicBezTo>
                      <a:cubicBezTo>
                        <a:pt x="15936" y="5822"/>
                        <a:pt x="14959" y="4917"/>
                        <a:pt x="15146" y="4809"/>
                      </a:cubicBezTo>
                      <a:cubicBezTo>
                        <a:pt x="15235" y="4758"/>
                        <a:pt x="15064" y="4463"/>
                        <a:pt x="14789" y="4196"/>
                      </a:cubicBezTo>
                      <a:lnTo>
                        <a:pt x="14611" y="4093"/>
                      </a:lnTo>
                      <a:cubicBezTo>
                        <a:pt x="14431" y="4106"/>
                        <a:pt x="14225" y="4010"/>
                        <a:pt x="14077" y="3786"/>
                      </a:cubicBezTo>
                      <a:cubicBezTo>
                        <a:pt x="13947" y="3591"/>
                        <a:pt x="13944" y="3522"/>
                        <a:pt x="14077" y="3377"/>
                      </a:cubicBezTo>
                      <a:cubicBezTo>
                        <a:pt x="13862" y="3362"/>
                        <a:pt x="13671" y="3305"/>
                        <a:pt x="13720" y="3172"/>
                      </a:cubicBezTo>
                      <a:cubicBezTo>
                        <a:pt x="13737" y="3127"/>
                        <a:pt x="13724" y="3017"/>
                        <a:pt x="13720" y="2968"/>
                      </a:cubicBezTo>
                      <a:cubicBezTo>
                        <a:pt x="13604" y="2841"/>
                        <a:pt x="13577" y="2678"/>
                        <a:pt x="13542" y="2558"/>
                      </a:cubicBezTo>
                      <a:cubicBezTo>
                        <a:pt x="13539" y="2548"/>
                        <a:pt x="13376" y="2572"/>
                        <a:pt x="13364" y="2558"/>
                      </a:cubicBezTo>
                      <a:cubicBezTo>
                        <a:pt x="13251" y="2598"/>
                        <a:pt x="12966" y="2526"/>
                        <a:pt x="12829" y="2354"/>
                      </a:cubicBezTo>
                      <a:cubicBezTo>
                        <a:pt x="12779" y="2291"/>
                        <a:pt x="12778" y="2221"/>
                        <a:pt x="12651" y="2149"/>
                      </a:cubicBezTo>
                      <a:cubicBezTo>
                        <a:pt x="12389" y="2033"/>
                        <a:pt x="12062" y="1847"/>
                        <a:pt x="11760" y="1740"/>
                      </a:cubicBezTo>
                      <a:cubicBezTo>
                        <a:pt x="11300" y="1614"/>
                        <a:pt x="10659" y="1423"/>
                        <a:pt x="10335" y="1228"/>
                      </a:cubicBezTo>
                      <a:cubicBezTo>
                        <a:pt x="9999" y="1026"/>
                        <a:pt x="9523" y="819"/>
                        <a:pt x="9266" y="819"/>
                      </a:cubicBezTo>
                      <a:cubicBezTo>
                        <a:pt x="8990" y="819"/>
                        <a:pt x="8578" y="621"/>
                        <a:pt x="8197" y="409"/>
                      </a:cubicBezTo>
                      <a:cubicBezTo>
                        <a:pt x="7664" y="547"/>
                        <a:pt x="7204" y="342"/>
                        <a:pt x="7127" y="0"/>
                      </a:cubicBezTo>
                      <a:cubicBezTo>
                        <a:pt x="7027" y="29"/>
                        <a:pt x="6920" y="125"/>
                        <a:pt x="6771" y="102"/>
                      </a:cubicBezTo>
                      <a:cubicBezTo>
                        <a:pt x="6667" y="87"/>
                        <a:pt x="6504" y="-9"/>
                        <a:pt x="6415" y="0"/>
                      </a:cubicBezTo>
                      <a:close/>
                    </a:path>
                  </a:pathLst>
                </a:custGeom>
                <a:ln>
                  <a:noFill/>
                </a:ln>
                <a:effectLst/>
              </p:spPr>
            </p:pic>
            <p:pic>
              <p:nvPicPr>
                <p:cNvPr id="557" name="Image" descr="Image"/>
                <p:cNvPicPr>
                  <a:picLocks/>
                </p:cNvPicPr>
                <p:nvPr/>
              </p:nvPicPr>
              <p:blipFill>
                <a:blip r:embed="rId13"/>
                <a:stretch>
                  <a:fillRect/>
                </a:stretch>
              </p:blipFill>
              <p:spPr>
                <a:xfrm>
                  <a:off x="-1" y="-1"/>
                  <a:ext cx="65984" cy="108726"/>
                </a:xfrm>
                <a:prstGeom prst="rect">
                  <a:avLst/>
                </a:prstGeom>
                <a:effectLst/>
              </p:spPr>
            </p:pic>
          </p:grpSp>
          <p:grpSp>
            <p:nvGrpSpPr>
              <p:cNvPr id="562" name="Image"/>
              <p:cNvGrpSpPr/>
              <p:nvPr/>
            </p:nvGrpSpPr>
            <p:grpSpPr>
              <a:xfrm rot="11634259">
                <a:off x="171294" y="205292"/>
                <a:ext cx="74318" cy="123010"/>
                <a:chOff x="0" y="0"/>
                <a:chExt cx="74316" cy="123008"/>
              </a:xfrm>
            </p:grpSpPr>
            <p:pic>
              <p:nvPicPr>
                <p:cNvPr id="561" name="Image" descr="Image"/>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a:xfrm>
                  <a:off x="8980" y="9691"/>
                  <a:ext cx="56368" cy="98072"/>
                </a:xfrm>
                <a:custGeom>
                  <a:avLst/>
                  <a:gdLst/>
                  <a:ahLst/>
                  <a:cxnLst>
                    <a:cxn ang="0">
                      <a:pos x="wd2" y="hd2"/>
                    </a:cxn>
                    <a:cxn ang="5400000">
                      <a:pos x="wd2" y="hd2"/>
                    </a:cxn>
                    <a:cxn ang="10800000">
                      <a:pos x="wd2" y="hd2"/>
                    </a:cxn>
                    <a:cxn ang="16200000">
                      <a:pos x="wd2" y="hd2"/>
                    </a:cxn>
                  </a:cxnLst>
                  <a:rect l="0" t="0" r="r" b="b"/>
                  <a:pathLst>
                    <a:path w="21593" h="21594" extrusionOk="0">
                      <a:moveTo>
                        <a:pt x="6385" y="10"/>
                      </a:moveTo>
                      <a:cubicBezTo>
                        <a:pt x="6296" y="19"/>
                        <a:pt x="6265" y="68"/>
                        <a:pt x="6233" y="97"/>
                      </a:cubicBezTo>
                      <a:cubicBezTo>
                        <a:pt x="6201" y="128"/>
                        <a:pt x="6009" y="169"/>
                        <a:pt x="5777" y="184"/>
                      </a:cubicBezTo>
                      <a:cubicBezTo>
                        <a:pt x="5560" y="199"/>
                        <a:pt x="5310" y="190"/>
                        <a:pt x="5017" y="184"/>
                      </a:cubicBezTo>
                      <a:cubicBezTo>
                        <a:pt x="4412" y="173"/>
                        <a:pt x="3768" y="203"/>
                        <a:pt x="3649" y="272"/>
                      </a:cubicBezTo>
                      <a:cubicBezTo>
                        <a:pt x="3530" y="340"/>
                        <a:pt x="3329" y="389"/>
                        <a:pt x="3193" y="359"/>
                      </a:cubicBezTo>
                      <a:cubicBezTo>
                        <a:pt x="3057" y="329"/>
                        <a:pt x="2774" y="455"/>
                        <a:pt x="2585" y="621"/>
                      </a:cubicBezTo>
                      <a:cubicBezTo>
                        <a:pt x="2563" y="649"/>
                        <a:pt x="2483" y="674"/>
                        <a:pt x="2433" y="709"/>
                      </a:cubicBezTo>
                      <a:cubicBezTo>
                        <a:pt x="2369" y="752"/>
                        <a:pt x="2334" y="780"/>
                        <a:pt x="2280" y="796"/>
                      </a:cubicBezTo>
                      <a:cubicBezTo>
                        <a:pt x="2265" y="798"/>
                        <a:pt x="2144" y="796"/>
                        <a:pt x="2128" y="796"/>
                      </a:cubicBezTo>
                      <a:cubicBezTo>
                        <a:pt x="2058" y="798"/>
                        <a:pt x="2064" y="750"/>
                        <a:pt x="1976" y="709"/>
                      </a:cubicBezTo>
                      <a:cubicBezTo>
                        <a:pt x="1882" y="667"/>
                        <a:pt x="1735" y="717"/>
                        <a:pt x="1672" y="709"/>
                      </a:cubicBezTo>
                      <a:cubicBezTo>
                        <a:pt x="1548" y="700"/>
                        <a:pt x="1422" y="782"/>
                        <a:pt x="1216" y="884"/>
                      </a:cubicBezTo>
                      <a:cubicBezTo>
                        <a:pt x="1154" y="942"/>
                        <a:pt x="1175" y="933"/>
                        <a:pt x="1216" y="971"/>
                      </a:cubicBezTo>
                      <a:cubicBezTo>
                        <a:pt x="1280" y="1030"/>
                        <a:pt x="1198" y="1228"/>
                        <a:pt x="1064" y="1320"/>
                      </a:cubicBezTo>
                      <a:cubicBezTo>
                        <a:pt x="777" y="1519"/>
                        <a:pt x="551" y="1429"/>
                        <a:pt x="0" y="1146"/>
                      </a:cubicBezTo>
                      <a:cubicBezTo>
                        <a:pt x="576" y="1451"/>
                        <a:pt x="631" y="1656"/>
                        <a:pt x="456" y="1845"/>
                      </a:cubicBezTo>
                      <a:cubicBezTo>
                        <a:pt x="332" y="1979"/>
                        <a:pt x="331" y="2360"/>
                        <a:pt x="304" y="2806"/>
                      </a:cubicBezTo>
                      <a:cubicBezTo>
                        <a:pt x="328" y="2983"/>
                        <a:pt x="278" y="2987"/>
                        <a:pt x="304" y="3243"/>
                      </a:cubicBezTo>
                      <a:cubicBezTo>
                        <a:pt x="364" y="3826"/>
                        <a:pt x="511" y="4243"/>
                        <a:pt x="608" y="4641"/>
                      </a:cubicBezTo>
                      <a:cubicBezTo>
                        <a:pt x="625" y="4709"/>
                        <a:pt x="589" y="4837"/>
                        <a:pt x="608" y="4903"/>
                      </a:cubicBezTo>
                      <a:cubicBezTo>
                        <a:pt x="744" y="4997"/>
                        <a:pt x="830" y="5125"/>
                        <a:pt x="760" y="5165"/>
                      </a:cubicBezTo>
                      <a:cubicBezTo>
                        <a:pt x="734" y="5181"/>
                        <a:pt x="731" y="5311"/>
                        <a:pt x="760" y="5428"/>
                      </a:cubicBezTo>
                      <a:cubicBezTo>
                        <a:pt x="905" y="5813"/>
                        <a:pt x="1083" y="6180"/>
                        <a:pt x="1368" y="6738"/>
                      </a:cubicBezTo>
                      <a:cubicBezTo>
                        <a:pt x="1635" y="7260"/>
                        <a:pt x="1984" y="7725"/>
                        <a:pt x="2280" y="7874"/>
                      </a:cubicBezTo>
                      <a:cubicBezTo>
                        <a:pt x="2930" y="8201"/>
                        <a:pt x="3234" y="8683"/>
                        <a:pt x="2889" y="8923"/>
                      </a:cubicBezTo>
                      <a:cubicBezTo>
                        <a:pt x="2680" y="9068"/>
                        <a:pt x="2670" y="9121"/>
                        <a:pt x="2889" y="9273"/>
                      </a:cubicBezTo>
                      <a:cubicBezTo>
                        <a:pt x="3043" y="9379"/>
                        <a:pt x="3115" y="9492"/>
                        <a:pt x="3041" y="9535"/>
                      </a:cubicBezTo>
                      <a:cubicBezTo>
                        <a:pt x="3003" y="9556"/>
                        <a:pt x="2983" y="9629"/>
                        <a:pt x="3041" y="9710"/>
                      </a:cubicBezTo>
                      <a:cubicBezTo>
                        <a:pt x="3121" y="9777"/>
                        <a:pt x="3287" y="9850"/>
                        <a:pt x="3345" y="9884"/>
                      </a:cubicBezTo>
                      <a:cubicBezTo>
                        <a:pt x="3491" y="9972"/>
                        <a:pt x="3427" y="9999"/>
                        <a:pt x="3497" y="10059"/>
                      </a:cubicBezTo>
                      <a:cubicBezTo>
                        <a:pt x="3700" y="10095"/>
                        <a:pt x="3913" y="10165"/>
                        <a:pt x="3953" y="10234"/>
                      </a:cubicBezTo>
                      <a:cubicBezTo>
                        <a:pt x="3997" y="10310"/>
                        <a:pt x="3960" y="10401"/>
                        <a:pt x="3801" y="10496"/>
                      </a:cubicBezTo>
                      <a:cubicBezTo>
                        <a:pt x="3818" y="10510"/>
                        <a:pt x="3780" y="10569"/>
                        <a:pt x="3801" y="10583"/>
                      </a:cubicBezTo>
                      <a:cubicBezTo>
                        <a:pt x="3897" y="10650"/>
                        <a:pt x="3943" y="10618"/>
                        <a:pt x="3953" y="10671"/>
                      </a:cubicBezTo>
                      <a:cubicBezTo>
                        <a:pt x="4090" y="10700"/>
                        <a:pt x="4140" y="10853"/>
                        <a:pt x="4105" y="11108"/>
                      </a:cubicBezTo>
                      <a:cubicBezTo>
                        <a:pt x="4101" y="11135"/>
                        <a:pt x="4106" y="11170"/>
                        <a:pt x="4105" y="11195"/>
                      </a:cubicBezTo>
                      <a:cubicBezTo>
                        <a:pt x="4424" y="11250"/>
                        <a:pt x="4499" y="11258"/>
                        <a:pt x="4409" y="11457"/>
                      </a:cubicBezTo>
                      <a:cubicBezTo>
                        <a:pt x="4391" y="11497"/>
                        <a:pt x="4409" y="11577"/>
                        <a:pt x="4409" y="11632"/>
                      </a:cubicBezTo>
                      <a:cubicBezTo>
                        <a:pt x="4442" y="11649"/>
                        <a:pt x="4369" y="11703"/>
                        <a:pt x="4409" y="11719"/>
                      </a:cubicBezTo>
                      <a:cubicBezTo>
                        <a:pt x="4657" y="11819"/>
                        <a:pt x="4927" y="11924"/>
                        <a:pt x="4865" y="11982"/>
                      </a:cubicBezTo>
                      <a:cubicBezTo>
                        <a:pt x="4803" y="12039"/>
                        <a:pt x="4832" y="12116"/>
                        <a:pt x="5017" y="12156"/>
                      </a:cubicBezTo>
                      <a:lnTo>
                        <a:pt x="5169" y="12156"/>
                      </a:lnTo>
                      <a:cubicBezTo>
                        <a:pt x="5441" y="11949"/>
                        <a:pt x="5668" y="11836"/>
                        <a:pt x="5929" y="11894"/>
                      </a:cubicBezTo>
                      <a:cubicBezTo>
                        <a:pt x="6237" y="11962"/>
                        <a:pt x="6293" y="12009"/>
                        <a:pt x="6081" y="12156"/>
                      </a:cubicBezTo>
                      <a:cubicBezTo>
                        <a:pt x="5935" y="12257"/>
                        <a:pt x="5846" y="12428"/>
                        <a:pt x="5929" y="12506"/>
                      </a:cubicBezTo>
                      <a:cubicBezTo>
                        <a:pt x="6013" y="12583"/>
                        <a:pt x="5832" y="12724"/>
                        <a:pt x="5625" y="12855"/>
                      </a:cubicBezTo>
                      <a:cubicBezTo>
                        <a:pt x="5536" y="12912"/>
                        <a:pt x="5517" y="12970"/>
                        <a:pt x="5473" y="13030"/>
                      </a:cubicBezTo>
                      <a:cubicBezTo>
                        <a:pt x="5495" y="13078"/>
                        <a:pt x="5507" y="13155"/>
                        <a:pt x="5473" y="13205"/>
                      </a:cubicBezTo>
                      <a:cubicBezTo>
                        <a:pt x="5408" y="13302"/>
                        <a:pt x="5526" y="13477"/>
                        <a:pt x="5777" y="13554"/>
                      </a:cubicBezTo>
                      <a:cubicBezTo>
                        <a:pt x="6027" y="13631"/>
                        <a:pt x="6148" y="13691"/>
                        <a:pt x="6081" y="13729"/>
                      </a:cubicBezTo>
                      <a:cubicBezTo>
                        <a:pt x="6014" y="13768"/>
                        <a:pt x="6116" y="13952"/>
                        <a:pt x="6233" y="14079"/>
                      </a:cubicBezTo>
                      <a:cubicBezTo>
                        <a:pt x="6373" y="14229"/>
                        <a:pt x="6378" y="14289"/>
                        <a:pt x="6233" y="14341"/>
                      </a:cubicBezTo>
                      <a:cubicBezTo>
                        <a:pt x="5944" y="14444"/>
                        <a:pt x="5943" y="15024"/>
                        <a:pt x="6233" y="15127"/>
                      </a:cubicBezTo>
                      <a:cubicBezTo>
                        <a:pt x="6357" y="15171"/>
                        <a:pt x="6460" y="15232"/>
                        <a:pt x="6385" y="15302"/>
                      </a:cubicBezTo>
                      <a:cubicBezTo>
                        <a:pt x="6309" y="15373"/>
                        <a:pt x="6308" y="15412"/>
                        <a:pt x="6537" y="15390"/>
                      </a:cubicBezTo>
                      <a:cubicBezTo>
                        <a:pt x="6822" y="15362"/>
                        <a:pt x="6992" y="15475"/>
                        <a:pt x="6993" y="15652"/>
                      </a:cubicBezTo>
                      <a:cubicBezTo>
                        <a:pt x="6995" y="15792"/>
                        <a:pt x="7140" y="16016"/>
                        <a:pt x="7298" y="16176"/>
                      </a:cubicBezTo>
                      <a:cubicBezTo>
                        <a:pt x="7455" y="16336"/>
                        <a:pt x="7487" y="16633"/>
                        <a:pt x="7450" y="16788"/>
                      </a:cubicBezTo>
                      <a:cubicBezTo>
                        <a:pt x="7396" y="17011"/>
                        <a:pt x="7619" y="17039"/>
                        <a:pt x="8058" y="17050"/>
                      </a:cubicBezTo>
                      <a:cubicBezTo>
                        <a:pt x="8971" y="17073"/>
                        <a:pt x="8943" y="17065"/>
                        <a:pt x="8666" y="17225"/>
                      </a:cubicBezTo>
                      <a:cubicBezTo>
                        <a:pt x="8327" y="17420"/>
                        <a:pt x="8330" y="18168"/>
                        <a:pt x="8666" y="18361"/>
                      </a:cubicBezTo>
                      <a:cubicBezTo>
                        <a:pt x="8853" y="18468"/>
                        <a:pt x="8844" y="18500"/>
                        <a:pt x="8666" y="18623"/>
                      </a:cubicBezTo>
                      <a:cubicBezTo>
                        <a:pt x="8384" y="18818"/>
                        <a:pt x="8662" y="19060"/>
                        <a:pt x="9122" y="19060"/>
                      </a:cubicBezTo>
                      <a:cubicBezTo>
                        <a:pt x="9487" y="19060"/>
                        <a:pt x="9882" y="19738"/>
                        <a:pt x="9578" y="19846"/>
                      </a:cubicBezTo>
                      <a:cubicBezTo>
                        <a:pt x="9292" y="19948"/>
                        <a:pt x="10723" y="20719"/>
                        <a:pt x="11706" y="20982"/>
                      </a:cubicBezTo>
                      <a:cubicBezTo>
                        <a:pt x="12158" y="21103"/>
                        <a:pt x="12715" y="21315"/>
                        <a:pt x="12923" y="21419"/>
                      </a:cubicBezTo>
                      <a:cubicBezTo>
                        <a:pt x="13169" y="21543"/>
                        <a:pt x="13455" y="21562"/>
                        <a:pt x="13835" y="21507"/>
                      </a:cubicBezTo>
                      <a:cubicBezTo>
                        <a:pt x="14285" y="21442"/>
                        <a:pt x="14596" y="21491"/>
                        <a:pt x="14747" y="21594"/>
                      </a:cubicBezTo>
                      <a:cubicBezTo>
                        <a:pt x="14760" y="21533"/>
                        <a:pt x="14769" y="21452"/>
                        <a:pt x="14747" y="21419"/>
                      </a:cubicBezTo>
                      <a:cubicBezTo>
                        <a:pt x="14585" y="21176"/>
                        <a:pt x="17247" y="20325"/>
                        <a:pt x="17484" y="20545"/>
                      </a:cubicBezTo>
                      <a:cubicBezTo>
                        <a:pt x="17650" y="20700"/>
                        <a:pt x="18405" y="20521"/>
                        <a:pt x="19308" y="20108"/>
                      </a:cubicBezTo>
                      <a:cubicBezTo>
                        <a:pt x="19350" y="20089"/>
                        <a:pt x="19416" y="20037"/>
                        <a:pt x="19460" y="20021"/>
                      </a:cubicBezTo>
                      <a:cubicBezTo>
                        <a:pt x="19250" y="19878"/>
                        <a:pt x="19401" y="19808"/>
                        <a:pt x="19916" y="19584"/>
                      </a:cubicBezTo>
                      <a:cubicBezTo>
                        <a:pt x="20564" y="19303"/>
                        <a:pt x="20506" y="19231"/>
                        <a:pt x="20524" y="17836"/>
                      </a:cubicBezTo>
                      <a:cubicBezTo>
                        <a:pt x="20535" y="17018"/>
                        <a:pt x="20720" y="16189"/>
                        <a:pt x="20828" y="16089"/>
                      </a:cubicBezTo>
                      <a:cubicBezTo>
                        <a:pt x="20936" y="15988"/>
                        <a:pt x="20921" y="15777"/>
                        <a:pt x="20828" y="15564"/>
                      </a:cubicBezTo>
                      <a:cubicBezTo>
                        <a:pt x="20735" y="15351"/>
                        <a:pt x="20817" y="15098"/>
                        <a:pt x="20980" y="15040"/>
                      </a:cubicBezTo>
                      <a:cubicBezTo>
                        <a:pt x="21186" y="14967"/>
                        <a:pt x="21102" y="14805"/>
                        <a:pt x="20828" y="14428"/>
                      </a:cubicBezTo>
                      <a:cubicBezTo>
                        <a:pt x="20456" y="13916"/>
                        <a:pt x="20931" y="13741"/>
                        <a:pt x="21437" y="13904"/>
                      </a:cubicBezTo>
                      <a:cubicBezTo>
                        <a:pt x="21400" y="13892"/>
                        <a:pt x="21471" y="13833"/>
                        <a:pt x="21437" y="13817"/>
                      </a:cubicBezTo>
                      <a:cubicBezTo>
                        <a:pt x="21462" y="13735"/>
                        <a:pt x="21556" y="13634"/>
                        <a:pt x="21589" y="13554"/>
                      </a:cubicBezTo>
                      <a:cubicBezTo>
                        <a:pt x="21600" y="13527"/>
                        <a:pt x="21584" y="13494"/>
                        <a:pt x="21589" y="13467"/>
                      </a:cubicBezTo>
                      <a:cubicBezTo>
                        <a:pt x="21578" y="13375"/>
                        <a:pt x="21598" y="13360"/>
                        <a:pt x="21589" y="13292"/>
                      </a:cubicBezTo>
                      <a:cubicBezTo>
                        <a:pt x="21567" y="13256"/>
                        <a:pt x="21476" y="13219"/>
                        <a:pt x="21437" y="13205"/>
                      </a:cubicBezTo>
                      <a:cubicBezTo>
                        <a:pt x="21317" y="13163"/>
                        <a:pt x="21364" y="12987"/>
                        <a:pt x="21437" y="12855"/>
                      </a:cubicBezTo>
                      <a:cubicBezTo>
                        <a:pt x="21461" y="12812"/>
                        <a:pt x="21441" y="12741"/>
                        <a:pt x="21437" y="12681"/>
                      </a:cubicBezTo>
                      <a:cubicBezTo>
                        <a:pt x="21381" y="12507"/>
                        <a:pt x="21162" y="12302"/>
                        <a:pt x="20980" y="12244"/>
                      </a:cubicBezTo>
                      <a:cubicBezTo>
                        <a:pt x="20799" y="12185"/>
                        <a:pt x="20611" y="12042"/>
                        <a:pt x="20676" y="11982"/>
                      </a:cubicBezTo>
                      <a:cubicBezTo>
                        <a:pt x="20763" y="11901"/>
                        <a:pt x="20721" y="11600"/>
                        <a:pt x="20524" y="11282"/>
                      </a:cubicBezTo>
                      <a:cubicBezTo>
                        <a:pt x="20484" y="11230"/>
                        <a:pt x="20415" y="11247"/>
                        <a:pt x="20372" y="11195"/>
                      </a:cubicBezTo>
                      <a:cubicBezTo>
                        <a:pt x="20103" y="10865"/>
                        <a:pt x="19772" y="10501"/>
                        <a:pt x="19612" y="10409"/>
                      </a:cubicBezTo>
                      <a:cubicBezTo>
                        <a:pt x="19418" y="10297"/>
                        <a:pt x="19441" y="10220"/>
                        <a:pt x="19460" y="10146"/>
                      </a:cubicBezTo>
                      <a:cubicBezTo>
                        <a:pt x="19342" y="10013"/>
                        <a:pt x="19172" y="9826"/>
                        <a:pt x="19156" y="9710"/>
                      </a:cubicBezTo>
                      <a:cubicBezTo>
                        <a:pt x="19144" y="9624"/>
                        <a:pt x="19064" y="9566"/>
                        <a:pt x="19004" y="9447"/>
                      </a:cubicBezTo>
                      <a:cubicBezTo>
                        <a:pt x="18959" y="9385"/>
                        <a:pt x="19055" y="9337"/>
                        <a:pt x="19004" y="9273"/>
                      </a:cubicBezTo>
                      <a:cubicBezTo>
                        <a:pt x="18913" y="9158"/>
                        <a:pt x="18772" y="9111"/>
                        <a:pt x="18700" y="9010"/>
                      </a:cubicBezTo>
                      <a:cubicBezTo>
                        <a:pt x="18498" y="8780"/>
                        <a:pt x="18404" y="8538"/>
                        <a:pt x="18396" y="8486"/>
                      </a:cubicBezTo>
                      <a:cubicBezTo>
                        <a:pt x="18394" y="8474"/>
                        <a:pt x="18406" y="8414"/>
                        <a:pt x="18396" y="8399"/>
                      </a:cubicBezTo>
                      <a:cubicBezTo>
                        <a:pt x="17807" y="8312"/>
                        <a:pt x="17188" y="8115"/>
                        <a:pt x="17028" y="7874"/>
                      </a:cubicBezTo>
                      <a:cubicBezTo>
                        <a:pt x="16909" y="7697"/>
                        <a:pt x="17168" y="7308"/>
                        <a:pt x="17484" y="7088"/>
                      </a:cubicBezTo>
                      <a:cubicBezTo>
                        <a:pt x="17121" y="6911"/>
                        <a:pt x="16902" y="6740"/>
                        <a:pt x="17028" y="6738"/>
                      </a:cubicBezTo>
                      <a:cubicBezTo>
                        <a:pt x="17168" y="6736"/>
                        <a:pt x="17030" y="6586"/>
                        <a:pt x="16724" y="6389"/>
                      </a:cubicBezTo>
                      <a:cubicBezTo>
                        <a:pt x="15911" y="5867"/>
                        <a:pt x="14864" y="4836"/>
                        <a:pt x="15051" y="4729"/>
                      </a:cubicBezTo>
                      <a:cubicBezTo>
                        <a:pt x="15140" y="4677"/>
                        <a:pt x="15022" y="4471"/>
                        <a:pt x="14747" y="4204"/>
                      </a:cubicBezTo>
                      <a:lnTo>
                        <a:pt x="14595" y="4029"/>
                      </a:lnTo>
                      <a:cubicBezTo>
                        <a:pt x="14415" y="4043"/>
                        <a:pt x="14287" y="3991"/>
                        <a:pt x="14139" y="3767"/>
                      </a:cubicBezTo>
                      <a:cubicBezTo>
                        <a:pt x="14009" y="3571"/>
                        <a:pt x="13854" y="3476"/>
                        <a:pt x="13987" y="3330"/>
                      </a:cubicBezTo>
                      <a:cubicBezTo>
                        <a:pt x="13772" y="3315"/>
                        <a:pt x="13633" y="3201"/>
                        <a:pt x="13683" y="3068"/>
                      </a:cubicBezTo>
                      <a:cubicBezTo>
                        <a:pt x="13700" y="3023"/>
                        <a:pt x="13686" y="3031"/>
                        <a:pt x="13683" y="2981"/>
                      </a:cubicBezTo>
                      <a:cubicBezTo>
                        <a:pt x="13566" y="2854"/>
                        <a:pt x="13414" y="2664"/>
                        <a:pt x="13379" y="2544"/>
                      </a:cubicBezTo>
                      <a:cubicBezTo>
                        <a:pt x="13347" y="2539"/>
                        <a:pt x="13257" y="2533"/>
                        <a:pt x="13227" y="2544"/>
                      </a:cubicBezTo>
                      <a:cubicBezTo>
                        <a:pt x="13114" y="2584"/>
                        <a:pt x="13059" y="2454"/>
                        <a:pt x="12923" y="2282"/>
                      </a:cubicBezTo>
                      <a:cubicBezTo>
                        <a:pt x="12873" y="2219"/>
                        <a:pt x="12594" y="2179"/>
                        <a:pt x="12467" y="2107"/>
                      </a:cubicBezTo>
                      <a:cubicBezTo>
                        <a:pt x="12204" y="1991"/>
                        <a:pt x="12009" y="1865"/>
                        <a:pt x="11706" y="1757"/>
                      </a:cubicBezTo>
                      <a:cubicBezTo>
                        <a:pt x="11247" y="1632"/>
                        <a:pt x="10662" y="1340"/>
                        <a:pt x="10338" y="1146"/>
                      </a:cubicBezTo>
                      <a:cubicBezTo>
                        <a:pt x="10002" y="944"/>
                        <a:pt x="9532" y="796"/>
                        <a:pt x="9274" y="796"/>
                      </a:cubicBezTo>
                      <a:cubicBezTo>
                        <a:pt x="8998" y="796"/>
                        <a:pt x="8439" y="571"/>
                        <a:pt x="8058" y="359"/>
                      </a:cubicBezTo>
                      <a:cubicBezTo>
                        <a:pt x="7525" y="497"/>
                        <a:pt x="7070" y="352"/>
                        <a:pt x="6993" y="10"/>
                      </a:cubicBezTo>
                      <a:cubicBezTo>
                        <a:pt x="6893" y="39"/>
                        <a:pt x="6838" y="32"/>
                        <a:pt x="6689" y="10"/>
                      </a:cubicBezTo>
                      <a:cubicBezTo>
                        <a:pt x="6585" y="-6"/>
                        <a:pt x="6475" y="1"/>
                        <a:pt x="6385" y="10"/>
                      </a:cubicBezTo>
                      <a:close/>
                    </a:path>
                  </a:pathLst>
                </a:custGeom>
                <a:ln>
                  <a:noFill/>
                </a:ln>
                <a:effectLst/>
              </p:spPr>
            </p:pic>
            <p:pic>
              <p:nvPicPr>
                <p:cNvPr id="560" name="Image" descr="Image"/>
                <p:cNvPicPr>
                  <a:picLocks/>
                </p:cNvPicPr>
                <p:nvPr/>
              </p:nvPicPr>
              <p:blipFill>
                <a:blip r:embed="rId17"/>
                <a:stretch>
                  <a:fillRect/>
                </a:stretch>
              </p:blipFill>
              <p:spPr>
                <a:xfrm>
                  <a:off x="-1" y="0"/>
                  <a:ext cx="74318" cy="123009"/>
                </a:xfrm>
                <a:prstGeom prst="rect">
                  <a:avLst/>
                </a:prstGeom>
                <a:effectLst/>
              </p:spPr>
            </p:pic>
          </p:grpSp>
          <p:grpSp>
            <p:nvGrpSpPr>
              <p:cNvPr id="565" name="Image"/>
              <p:cNvGrpSpPr/>
              <p:nvPr/>
            </p:nvGrpSpPr>
            <p:grpSpPr>
              <a:xfrm rot="14599565">
                <a:off x="84981" y="132676"/>
                <a:ext cx="74318" cy="139717"/>
                <a:chOff x="0" y="0"/>
                <a:chExt cx="74316" cy="139715"/>
              </a:xfrm>
            </p:grpSpPr>
            <p:pic>
              <p:nvPicPr>
                <p:cNvPr id="564" name="Image" descr="Image"/>
                <p:cNvPicPr>
                  <a:picLocks noChangeAspect="1"/>
                </p:cNvPicPr>
                <p:nvPr/>
              </p:nvPicPr>
              <p:blipFill>
                <a:blip r:embed="rId18" cstate="print">
                  <a:extLst>
                    <a:ext uri="{28A0092B-C50C-407E-A947-70E740481C1C}">
                      <a14:useLocalDpi xmlns:a14="http://schemas.microsoft.com/office/drawing/2010/main"/>
                    </a:ext>
                  </a:extLst>
                </a:blip>
                <a:srcRect/>
                <a:stretch>
                  <a:fillRect/>
                </a:stretch>
              </p:blipFill>
              <p:spPr>
                <a:xfrm>
                  <a:off x="8842" y="8973"/>
                  <a:ext cx="56521" cy="115574"/>
                </a:xfrm>
                <a:custGeom>
                  <a:avLst/>
                  <a:gdLst/>
                  <a:ahLst/>
                  <a:cxnLst>
                    <a:cxn ang="0">
                      <a:pos x="wd2" y="hd2"/>
                    </a:cxn>
                    <a:cxn ang="5400000">
                      <a:pos x="wd2" y="hd2"/>
                    </a:cxn>
                    <a:cxn ang="10800000">
                      <a:pos x="wd2" y="hd2"/>
                    </a:cxn>
                    <a:cxn ang="16200000">
                      <a:pos x="wd2" y="hd2"/>
                    </a:cxn>
                  </a:cxnLst>
                  <a:rect l="0" t="0" r="r" b="b"/>
                  <a:pathLst>
                    <a:path w="21443" h="21566" extrusionOk="0">
                      <a:moveTo>
                        <a:pt x="4117" y="2"/>
                      </a:moveTo>
                      <a:cubicBezTo>
                        <a:pt x="3822" y="3"/>
                        <a:pt x="3381" y="35"/>
                        <a:pt x="3063" y="76"/>
                      </a:cubicBezTo>
                      <a:cubicBezTo>
                        <a:pt x="2726" y="125"/>
                        <a:pt x="2436" y="127"/>
                        <a:pt x="2009" y="224"/>
                      </a:cubicBezTo>
                      <a:cubicBezTo>
                        <a:pt x="1338" y="395"/>
                        <a:pt x="865" y="603"/>
                        <a:pt x="654" y="816"/>
                      </a:cubicBezTo>
                      <a:cubicBezTo>
                        <a:pt x="220" y="1254"/>
                        <a:pt x="-138" y="2194"/>
                        <a:pt x="52" y="2520"/>
                      </a:cubicBezTo>
                      <a:cubicBezTo>
                        <a:pt x="88" y="2581"/>
                        <a:pt x="194" y="2621"/>
                        <a:pt x="202" y="2668"/>
                      </a:cubicBezTo>
                      <a:cubicBezTo>
                        <a:pt x="246" y="2743"/>
                        <a:pt x="289" y="2789"/>
                        <a:pt x="353" y="2890"/>
                      </a:cubicBezTo>
                      <a:cubicBezTo>
                        <a:pt x="491" y="3108"/>
                        <a:pt x="583" y="3303"/>
                        <a:pt x="654" y="3482"/>
                      </a:cubicBezTo>
                      <a:cubicBezTo>
                        <a:pt x="767" y="3546"/>
                        <a:pt x="695" y="3627"/>
                        <a:pt x="654" y="3704"/>
                      </a:cubicBezTo>
                      <a:cubicBezTo>
                        <a:pt x="634" y="3743"/>
                        <a:pt x="652" y="3805"/>
                        <a:pt x="654" y="3853"/>
                      </a:cubicBezTo>
                      <a:cubicBezTo>
                        <a:pt x="672" y="3940"/>
                        <a:pt x="764" y="4049"/>
                        <a:pt x="805" y="4075"/>
                      </a:cubicBezTo>
                      <a:cubicBezTo>
                        <a:pt x="864" y="4111"/>
                        <a:pt x="913" y="4212"/>
                        <a:pt x="955" y="4371"/>
                      </a:cubicBezTo>
                      <a:cubicBezTo>
                        <a:pt x="995" y="4472"/>
                        <a:pt x="1103" y="4612"/>
                        <a:pt x="1256" y="4667"/>
                      </a:cubicBezTo>
                      <a:cubicBezTo>
                        <a:pt x="1540" y="4770"/>
                        <a:pt x="1537" y="4762"/>
                        <a:pt x="1256" y="4815"/>
                      </a:cubicBezTo>
                      <a:cubicBezTo>
                        <a:pt x="1009" y="4862"/>
                        <a:pt x="1012" y="4872"/>
                        <a:pt x="1106" y="5186"/>
                      </a:cubicBezTo>
                      <a:cubicBezTo>
                        <a:pt x="1167" y="5390"/>
                        <a:pt x="1327" y="5673"/>
                        <a:pt x="1407" y="5778"/>
                      </a:cubicBezTo>
                      <a:cubicBezTo>
                        <a:pt x="1505" y="5907"/>
                        <a:pt x="1397" y="5989"/>
                        <a:pt x="1256" y="6074"/>
                      </a:cubicBezTo>
                      <a:cubicBezTo>
                        <a:pt x="1125" y="6154"/>
                        <a:pt x="1136" y="6184"/>
                        <a:pt x="1256" y="6148"/>
                      </a:cubicBezTo>
                      <a:cubicBezTo>
                        <a:pt x="1512" y="6073"/>
                        <a:pt x="2608" y="6693"/>
                        <a:pt x="3214" y="7259"/>
                      </a:cubicBezTo>
                      <a:cubicBezTo>
                        <a:pt x="3480" y="7508"/>
                        <a:pt x="3852" y="7819"/>
                        <a:pt x="3967" y="7926"/>
                      </a:cubicBezTo>
                      <a:cubicBezTo>
                        <a:pt x="4081" y="8032"/>
                        <a:pt x="4490" y="8228"/>
                        <a:pt x="4870" y="8370"/>
                      </a:cubicBezTo>
                      <a:cubicBezTo>
                        <a:pt x="5918" y="8763"/>
                        <a:pt x="6108" y="8942"/>
                        <a:pt x="5924" y="9111"/>
                      </a:cubicBezTo>
                      <a:cubicBezTo>
                        <a:pt x="5832" y="9195"/>
                        <a:pt x="5793" y="9421"/>
                        <a:pt x="5773" y="9703"/>
                      </a:cubicBezTo>
                      <a:cubicBezTo>
                        <a:pt x="5791" y="9815"/>
                        <a:pt x="5754" y="9838"/>
                        <a:pt x="5773" y="9999"/>
                      </a:cubicBezTo>
                      <a:cubicBezTo>
                        <a:pt x="5817" y="10367"/>
                        <a:pt x="5853" y="10637"/>
                        <a:pt x="5924" y="10888"/>
                      </a:cubicBezTo>
                      <a:cubicBezTo>
                        <a:pt x="5936" y="10931"/>
                        <a:pt x="6061" y="10994"/>
                        <a:pt x="6075" y="11036"/>
                      </a:cubicBezTo>
                      <a:cubicBezTo>
                        <a:pt x="6175" y="11095"/>
                        <a:pt x="6126" y="11159"/>
                        <a:pt x="6075" y="11184"/>
                      </a:cubicBezTo>
                      <a:cubicBezTo>
                        <a:pt x="6055" y="11194"/>
                        <a:pt x="6203" y="11259"/>
                        <a:pt x="6225" y="11332"/>
                      </a:cubicBezTo>
                      <a:cubicBezTo>
                        <a:pt x="6332" y="11575"/>
                        <a:pt x="6316" y="11868"/>
                        <a:pt x="6526" y="12221"/>
                      </a:cubicBezTo>
                      <a:cubicBezTo>
                        <a:pt x="6723" y="12550"/>
                        <a:pt x="7061" y="12793"/>
                        <a:pt x="7279" y="12888"/>
                      </a:cubicBezTo>
                      <a:cubicBezTo>
                        <a:pt x="7758" y="13094"/>
                        <a:pt x="7986" y="13403"/>
                        <a:pt x="7731" y="13554"/>
                      </a:cubicBezTo>
                      <a:cubicBezTo>
                        <a:pt x="7577" y="13645"/>
                        <a:pt x="7569" y="13680"/>
                        <a:pt x="7731" y="13776"/>
                      </a:cubicBezTo>
                      <a:cubicBezTo>
                        <a:pt x="7844" y="13844"/>
                        <a:pt x="7786" y="13971"/>
                        <a:pt x="7731" y="13998"/>
                      </a:cubicBezTo>
                      <a:cubicBezTo>
                        <a:pt x="7703" y="14012"/>
                        <a:pt x="7839" y="14022"/>
                        <a:pt x="7881" y="14073"/>
                      </a:cubicBezTo>
                      <a:cubicBezTo>
                        <a:pt x="7940" y="14115"/>
                        <a:pt x="7990" y="14125"/>
                        <a:pt x="8032" y="14147"/>
                      </a:cubicBezTo>
                      <a:cubicBezTo>
                        <a:pt x="8140" y="14202"/>
                        <a:pt x="8132" y="14257"/>
                        <a:pt x="8183" y="14295"/>
                      </a:cubicBezTo>
                      <a:cubicBezTo>
                        <a:pt x="8333" y="14317"/>
                        <a:pt x="8454" y="14325"/>
                        <a:pt x="8484" y="14369"/>
                      </a:cubicBezTo>
                      <a:cubicBezTo>
                        <a:pt x="8516" y="14417"/>
                        <a:pt x="8451" y="14531"/>
                        <a:pt x="8333" y="14591"/>
                      </a:cubicBezTo>
                      <a:cubicBezTo>
                        <a:pt x="8436" y="14656"/>
                        <a:pt x="8477" y="14706"/>
                        <a:pt x="8484" y="14739"/>
                      </a:cubicBezTo>
                      <a:cubicBezTo>
                        <a:pt x="8585" y="14758"/>
                        <a:pt x="8510" y="14800"/>
                        <a:pt x="8484" y="14961"/>
                      </a:cubicBezTo>
                      <a:cubicBezTo>
                        <a:pt x="8719" y="14996"/>
                        <a:pt x="8852" y="15058"/>
                        <a:pt x="8785" y="15183"/>
                      </a:cubicBezTo>
                      <a:cubicBezTo>
                        <a:pt x="8772" y="15208"/>
                        <a:pt x="8785" y="15297"/>
                        <a:pt x="8785" y="15331"/>
                      </a:cubicBezTo>
                      <a:cubicBezTo>
                        <a:pt x="8968" y="15395"/>
                        <a:pt x="9132" y="15517"/>
                        <a:pt x="9086" y="15554"/>
                      </a:cubicBezTo>
                      <a:cubicBezTo>
                        <a:pt x="9040" y="15590"/>
                        <a:pt x="9100" y="15602"/>
                        <a:pt x="9237" y="15628"/>
                      </a:cubicBezTo>
                      <a:lnTo>
                        <a:pt x="9387" y="15628"/>
                      </a:lnTo>
                      <a:cubicBezTo>
                        <a:pt x="9587" y="15497"/>
                        <a:pt x="9646" y="15443"/>
                        <a:pt x="9839" y="15480"/>
                      </a:cubicBezTo>
                      <a:cubicBezTo>
                        <a:pt x="10066" y="15523"/>
                        <a:pt x="10146" y="15535"/>
                        <a:pt x="9989" y="15628"/>
                      </a:cubicBezTo>
                      <a:cubicBezTo>
                        <a:pt x="9882" y="15692"/>
                        <a:pt x="9777" y="15801"/>
                        <a:pt x="9839" y="15850"/>
                      </a:cubicBezTo>
                      <a:cubicBezTo>
                        <a:pt x="9900" y="15899"/>
                        <a:pt x="9841" y="15989"/>
                        <a:pt x="9688" y="16072"/>
                      </a:cubicBezTo>
                      <a:cubicBezTo>
                        <a:pt x="9623" y="16108"/>
                        <a:pt x="9570" y="16182"/>
                        <a:pt x="9538" y="16220"/>
                      </a:cubicBezTo>
                      <a:cubicBezTo>
                        <a:pt x="9554" y="16250"/>
                        <a:pt x="9563" y="16262"/>
                        <a:pt x="9538" y="16294"/>
                      </a:cubicBezTo>
                      <a:cubicBezTo>
                        <a:pt x="9490" y="16356"/>
                        <a:pt x="9654" y="16468"/>
                        <a:pt x="9839" y="16516"/>
                      </a:cubicBezTo>
                      <a:cubicBezTo>
                        <a:pt x="10023" y="16565"/>
                        <a:pt x="10189" y="16566"/>
                        <a:pt x="10140" y="16590"/>
                      </a:cubicBezTo>
                      <a:cubicBezTo>
                        <a:pt x="10091" y="16615"/>
                        <a:pt x="10053" y="16733"/>
                        <a:pt x="10140" y="16813"/>
                      </a:cubicBezTo>
                      <a:cubicBezTo>
                        <a:pt x="10243" y="16908"/>
                        <a:pt x="10247" y="17002"/>
                        <a:pt x="10140" y="17035"/>
                      </a:cubicBezTo>
                      <a:cubicBezTo>
                        <a:pt x="9927" y="17100"/>
                        <a:pt x="9926" y="17414"/>
                        <a:pt x="10140" y="17479"/>
                      </a:cubicBezTo>
                      <a:cubicBezTo>
                        <a:pt x="10231" y="17507"/>
                        <a:pt x="10195" y="17583"/>
                        <a:pt x="10140" y="17627"/>
                      </a:cubicBezTo>
                      <a:cubicBezTo>
                        <a:pt x="10084" y="17672"/>
                        <a:pt x="10272" y="17716"/>
                        <a:pt x="10441" y="17701"/>
                      </a:cubicBezTo>
                      <a:cubicBezTo>
                        <a:pt x="10651" y="17684"/>
                        <a:pt x="10741" y="17738"/>
                        <a:pt x="10742" y="17849"/>
                      </a:cubicBezTo>
                      <a:cubicBezTo>
                        <a:pt x="10743" y="17938"/>
                        <a:pt x="10776" y="18044"/>
                        <a:pt x="10893" y="18146"/>
                      </a:cubicBezTo>
                      <a:cubicBezTo>
                        <a:pt x="11009" y="18247"/>
                        <a:pt x="11071" y="18418"/>
                        <a:pt x="11043" y="18516"/>
                      </a:cubicBezTo>
                      <a:cubicBezTo>
                        <a:pt x="11004" y="18657"/>
                        <a:pt x="11172" y="18731"/>
                        <a:pt x="11495" y="18738"/>
                      </a:cubicBezTo>
                      <a:cubicBezTo>
                        <a:pt x="12169" y="18753"/>
                        <a:pt x="12151" y="18712"/>
                        <a:pt x="11947" y="18812"/>
                      </a:cubicBezTo>
                      <a:cubicBezTo>
                        <a:pt x="11697" y="18935"/>
                        <a:pt x="11699" y="19431"/>
                        <a:pt x="11947" y="19553"/>
                      </a:cubicBezTo>
                      <a:cubicBezTo>
                        <a:pt x="12085" y="19621"/>
                        <a:pt x="12078" y="19623"/>
                        <a:pt x="11947" y="19701"/>
                      </a:cubicBezTo>
                      <a:cubicBezTo>
                        <a:pt x="11739" y="19824"/>
                        <a:pt x="11909" y="19997"/>
                        <a:pt x="12248" y="19997"/>
                      </a:cubicBezTo>
                      <a:cubicBezTo>
                        <a:pt x="12517" y="19997"/>
                        <a:pt x="12773" y="20373"/>
                        <a:pt x="12549" y="20441"/>
                      </a:cubicBezTo>
                      <a:cubicBezTo>
                        <a:pt x="12338" y="20506"/>
                        <a:pt x="13480" y="21016"/>
                        <a:pt x="14205" y="21182"/>
                      </a:cubicBezTo>
                      <a:cubicBezTo>
                        <a:pt x="14539" y="21258"/>
                        <a:pt x="14955" y="21412"/>
                        <a:pt x="15109" y="21478"/>
                      </a:cubicBezTo>
                      <a:cubicBezTo>
                        <a:pt x="15291" y="21556"/>
                        <a:pt x="15581" y="21587"/>
                        <a:pt x="15862" y="21552"/>
                      </a:cubicBezTo>
                      <a:cubicBezTo>
                        <a:pt x="16194" y="21511"/>
                        <a:pt x="16352" y="21487"/>
                        <a:pt x="16464" y="21552"/>
                      </a:cubicBezTo>
                      <a:cubicBezTo>
                        <a:pt x="16473" y="21514"/>
                        <a:pt x="16480" y="21499"/>
                        <a:pt x="16464" y="21478"/>
                      </a:cubicBezTo>
                      <a:cubicBezTo>
                        <a:pt x="16344" y="21325"/>
                        <a:pt x="18247" y="20747"/>
                        <a:pt x="18421" y="20886"/>
                      </a:cubicBezTo>
                      <a:cubicBezTo>
                        <a:pt x="18544" y="20983"/>
                        <a:pt x="19110" y="20924"/>
                        <a:pt x="19777" y="20664"/>
                      </a:cubicBezTo>
                      <a:cubicBezTo>
                        <a:pt x="19807" y="20652"/>
                        <a:pt x="19894" y="20600"/>
                        <a:pt x="19927" y="20590"/>
                      </a:cubicBezTo>
                      <a:cubicBezTo>
                        <a:pt x="19772" y="20500"/>
                        <a:pt x="19848" y="20435"/>
                        <a:pt x="20228" y="20293"/>
                      </a:cubicBezTo>
                      <a:cubicBezTo>
                        <a:pt x="20706" y="20116"/>
                        <a:pt x="20667" y="20063"/>
                        <a:pt x="20680" y="19182"/>
                      </a:cubicBezTo>
                      <a:cubicBezTo>
                        <a:pt x="20688" y="18666"/>
                        <a:pt x="20751" y="18209"/>
                        <a:pt x="20831" y="18146"/>
                      </a:cubicBezTo>
                      <a:cubicBezTo>
                        <a:pt x="20910" y="18082"/>
                        <a:pt x="21050" y="17910"/>
                        <a:pt x="20981" y="17775"/>
                      </a:cubicBezTo>
                      <a:cubicBezTo>
                        <a:pt x="20912" y="17641"/>
                        <a:pt x="20861" y="17516"/>
                        <a:pt x="20981" y="17479"/>
                      </a:cubicBezTo>
                      <a:cubicBezTo>
                        <a:pt x="21132" y="17433"/>
                        <a:pt x="21183" y="17272"/>
                        <a:pt x="20981" y="17035"/>
                      </a:cubicBezTo>
                      <a:cubicBezTo>
                        <a:pt x="20673" y="16672"/>
                        <a:pt x="20801" y="16468"/>
                        <a:pt x="21282" y="16665"/>
                      </a:cubicBezTo>
                      <a:cubicBezTo>
                        <a:pt x="21308" y="16675"/>
                        <a:pt x="21406" y="16731"/>
                        <a:pt x="21433" y="16739"/>
                      </a:cubicBezTo>
                      <a:cubicBezTo>
                        <a:pt x="21458" y="16671"/>
                        <a:pt x="21401" y="16582"/>
                        <a:pt x="21433" y="16516"/>
                      </a:cubicBezTo>
                      <a:cubicBezTo>
                        <a:pt x="21441" y="16499"/>
                        <a:pt x="21429" y="16460"/>
                        <a:pt x="21433" y="16442"/>
                      </a:cubicBezTo>
                      <a:cubicBezTo>
                        <a:pt x="21425" y="16384"/>
                        <a:pt x="21440" y="16411"/>
                        <a:pt x="21433" y="16368"/>
                      </a:cubicBezTo>
                      <a:cubicBezTo>
                        <a:pt x="21417" y="16346"/>
                        <a:pt x="21462" y="16303"/>
                        <a:pt x="21433" y="16294"/>
                      </a:cubicBezTo>
                      <a:cubicBezTo>
                        <a:pt x="21345" y="16267"/>
                        <a:pt x="21229" y="16155"/>
                        <a:pt x="21282" y="16072"/>
                      </a:cubicBezTo>
                      <a:cubicBezTo>
                        <a:pt x="21300" y="16045"/>
                        <a:pt x="21286" y="16036"/>
                        <a:pt x="21282" y="15998"/>
                      </a:cubicBezTo>
                      <a:cubicBezTo>
                        <a:pt x="21272" y="15975"/>
                        <a:pt x="21292" y="15950"/>
                        <a:pt x="21282" y="15924"/>
                      </a:cubicBezTo>
                      <a:cubicBezTo>
                        <a:pt x="21241" y="15814"/>
                        <a:pt x="21115" y="15665"/>
                        <a:pt x="20981" y="15628"/>
                      </a:cubicBezTo>
                      <a:cubicBezTo>
                        <a:pt x="20847" y="15591"/>
                        <a:pt x="20783" y="15592"/>
                        <a:pt x="20831" y="15554"/>
                      </a:cubicBezTo>
                      <a:cubicBezTo>
                        <a:pt x="20894" y="15503"/>
                        <a:pt x="20825" y="15310"/>
                        <a:pt x="20680" y="15109"/>
                      </a:cubicBezTo>
                      <a:cubicBezTo>
                        <a:pt x="20650" y="15076"/>
                        <a:pt x="20561" y="15068"/>
                        <a:pt x="20529" y="15035"/>
                      </a:cubicBezTo>
                      <a:cubicBezTo>
                        <a:pt x="20330" y="14827"/>
                        <a:pt x="20196" y="14575"/>
                        <a:pt x="20078" y="14517"/>
                      </a:cubicBezTo>
                      <a:cubicBezTo>
                        <a:pt x="19934" y="14446"/>
                        <a:pt x="19913" y="14415"/>
                        <a:pt x="19927" y="14369"/>
                      </a:cubicBezTo>
                      <a:cubicBezTo>
                        <a:pt x="19840" y="14284"/>
                        <a:pt x="19638" y="14146"/>
                        <a:pt x="19626" y="14073"/>
                      </a:cubicBezTo>
                      <a:cubicBezTo>
                        <a:pt x="19617" y="14019"/>
                        <a:pt x="19670" y="13999"/>
                        <a:pt x="19626" y="13924"/>
                      </a:cubicBezTo>
                      <a:cubicBezTo>
                        <a:pt x="19593" y="13885"/>
                        <a:pt x="19513" y="13817"/>
                        <a:pt x="19475" y="13776"/>
                      </a:cubicBezTo>
                      <a:cubicBezTo>
                        <a:pt x="19408" y="13704"/>
                        <a:pt x="19378" y="13692"/>
                        <a:pt x="19325" y="13628"/>
                      </a:cubicBezTo>
                      <a:cubicBezTo>
                        <a:pt x="19176" y="13483"/>
                        <a:pt x="19180" y="13291"/>
                        <a:pt x="19174" y="13258"/>
                      </a:cubicBezTo>
                      <a:cubicBezTo>
                        <a:pt x="19173" y="13250"/>
                        <a:pt x="19031" y="13268"/>
                        <a:pt x="19024" y="13258"/>
                      </a:cubicBezTo>
                      <a:cubicBezTo>
                        <a:pt x="18589" y="13203"/>
                        <a:pt x="18239" y="13113"/>
                        <a:pt x="18120" y="12962"/>
                      </a:cubicBezTo>
                      <a:cubicBezTo>
                        <a:pt x="18033" y="12850"/>
                        <a:pt x="18189" y="12582"/>
                        <a:pt x="18421" y="12443"/>
                      </a:cubicBezTo>
                      <a:cubicBezTo>
                        <a:pt x="18154" y="12332"/>
                        <a:pt x="18028" y="12222"/>
                        <a:pt x="18120" y="12221"/>
                      </a:cubicBezTo>
                      <a:cubicBezTo>
                        <a:pt x="18224" y="12220"/>
                        <a:pt x="18045" y="12049"/>
                        <a:pt x="17819" y="11925"/>
                      </a:cubicBezTo>
                      <a:cubicBezTo>
                        <a:pt x="17219" y="11595"/>
                        <a:pt x="16477" y="11030"/>
                        <a:pt x="16615" y="10962"/>
                      </a:cubicBezTo>
                      <a:cubicBezTo>
                        <a:pt x="16680" y="10930"/>
                        <a:pt x="16667" y="10760"/>
                        <a:pt x="16464" y="10592"/>
                      </a:cubicBezTo>
                      <a:lnTo>
                        <a:pt x="16313" y="10518"/>
                      </a:lnTo>
                      <a:cubicBezTo>
                        <a:pt x="16180" y="10526"/>
                        <a:pt x="15971" y="10437"/>
                        <a:pt x="15862" y="10296"/>
                      </a:cubicBezTo>
                      <a:cubicBezTo>
                        <a:pt x="15766" y="10172"/>
                        <a:pt x="15764" y="10091"/>
                        <a:pt x="15862" y="9999"/>
                      </a:cubicBezTo>
                      <a:cubicBezTo>
                        <a:pt x="15703" y="9990"/>
                        <a:pt x="15675" y="10009"/>
                        <a:pt x="15711" y="9925"/>
                      </a:cubicBezTo>
                      <a:cubicBezTo>
                        <a:pt x="15723" y="9897"/>
                        <a:pt x="15714" y="9883"/>
                        <a:pt x="15711" y="9851"/>
                      </a:cubicBezTo>
                      <a:cubicBezTo>
                        <a:pt x="15625" y="9771"/>
                        <a:pt x="15436" y="9631"/>
                        <a:pt x="15410" y="9555"/>
                      </a:cubicBezTo>
                      <a:cubicBezTo>
                        <a:pt x="15327" y="9580"/>
                        <a:pt x="15059" y="9515"/>
                        <a:pt x="14958" y="9407"/>
                      </a:cubicBezTo>
                      <a:cubicBezTo>
                        <a:pt x="14921" y="9367"/>
                        <a:pt x="14901" y="9304"/>
                        <a:pt x="14808" y="9259"/>
                      </a:cubicBezTo>
                      <a:cubicBezTo>
                        <a:pt x="14614" y="9185"/>
                        <a:pt x="14428" y="9104"/>
                        <a:pt x="14205" y="9037"/>
                      </a:cubicBezTo>
                      <a:cubicBezTo>
                        <a:pt x="13866" y="8957"/>
                        <a:pt x="13390" y="8789"/>
                        <a:pt x="13151" y="8666"/>
                      </a:cubicBezTo>
                      <a:cubicBezTo>
                        <a:pt x="12904" y="8539"/>
                        <a:pt x="12589" y="8444"/>
                        <a:pt x="12399" y="8444"/>
                      </a:cubicBezTo>
                      <a:cubicBezTo>
                        <a:pt x="12176" y="8444"/>
                        <a:pt x="11791" y="8297"/>
                        <a:pt x="11495" y="8148"/>
                      </a:cubicBezTo>
                      <a:cubicBezTo>
                        <a:pt x="11474" y="8138"/>
                        <a:pt x="11364" y="8158"/>
                        <a:pt x="11345" y="8148"/>
                      </a:cubicBezTo>
                      <a:cubicBezTo>
                        <a:pt x="11238" y="8093"/>
                        <a:pt x="11250" y="8042"/>
                        <a:pt x="11194" y="8000"/>
                      </a:cubicBezTo>
                      <a:cubicBezTo>
                        <a:pt x="11168" y="7981"/>
                        <a:pt x="11063" y="7943"/>
                        <a:pt x="11043" y="7926"/>
                      </a:cubicBezTo>
                      <a:cubicBezTo>
                        <a:pt x="11029" y="7905"/>
                        <a:pt x="11042" y="7868"/>
                        <a:pt x="11043" y="7852"/>
                      </a:cubicBezTo>
                      <a:cubicBezTo>
                        <a:pt x="11043" y="7841"/>
                        <a:pt x="11040" y="7789"/>
                        <a:pt x="11043" y="7778"/>
                      </a:cubicBezTo>
                      <a:cubicBezTo>
                        <a:pt x="11092" y="7739"/>
                        <a:pt x="11183" y="7644"/>
                        <a:pt x="11194" y="7481"/>
                      </a:cubicBezTo>
                      <a:cubicBezTo>
                        <a:pt x="11196" y="7470"/>
                        <a:pt x="11192" y="7419"/>
                        <a:pt x="11194" y="7407"/>
                      </a:cubicBezTo>
                      <a:cubicBezTo>
                        <a:pt x="11219" y="6837"/>
                        <a:pt x="11078" y="5888"/>
                        <a:pt x="10893" y="5778"/>
                      </a:cubicBezTo>
                      <a:cubicBezTo>
                        <a:pt x="10787" y="5715"/>
                        <a:pt x="10687" y="5657"/>
                        <a:pt x="10742" y="5630"/>
                      </a:cubicBezTo>
                      <a:cubicBezTo>
                        <a:pt x="10808" y="5598"/>
                        <a:pt x="10697" y="5391"/>
                        <a:pt x="10592" y="5186"/>
                      </a:cubicBezTo>
                      <a:cubicBezTo>
                        <a:pt x="10567" y="5137"/>
                        <a:pt x="10620" y="5085"/>
                        <a:pt x="10592" y="5037"/>
                      </a:cubicBezTo>
                      <a:cubicBezTo>
                        <a:pt x="10559" y="4985"/>
                        <a:pt x="10477" y="4941"/>
                        <a:pt x="10441" y="4889"/>
                      </a:cubicBezTo>
                      <a:cubicBezTo>
                        <a:pt x="10373" y="4798"/>
                        <a:pt x="10347" y="4701"/>
                        <a:pt x="10291" y="4667"/>
                      </a:cubicBezTo>
                      <a:cubicBezTo>
                        <a:pt x="10124" y="4568"/>
                        <a:pt x="9860" y="4291"/>
                        <a:pt x="9086" y="3186"/>
                      </a:cubicBezTo>
                      <a:cubicBezTo>
                        <a:pt x="8965" y="3026"/>
                        <a:pt x="8893" y="2894"/>
                        <a:pt x="8785" y="2742"/>
                      </a:cubicBezTo>
                      <a:cubicBezTo>
                        <a:pt x="8199" y="1915"/>
                        <a:pt x="7842" y="1494"/>
                        <a:pt x="7580" y="1186"/>
                      </a:cubicBezTo>
                      <a:cubicBezTo>
                        <a:pt x="7536" y="1126"/>
                        <a:pt x="7465" y="1092"/>
                        <a:pt x="7430" y="1038"/>
                      </a:cubicBezTo>
                      <a:cubicBezTo>
                        <a:pt x="7399" y="1005"/>
                        <a:pt x="7458" y="993"/>
                        <a:pt x="7430" y="964"/>
                      </a:cubicBezTo>
                      <a:cubicBezTo>
                        <a:pt x="7306" y="856"/>
                        <a:pt x="7114" y="757"/>
                        <a:pt x="6978" y="668"/>
                      </a:cubicBezTo>
                      <a:cubicBezTo>
                        <a:pt x="6901" y="626"/>
                        <a:pt x="6769" y="558"/>
                        <a:pt x="6677" y="520"/>
                      </a:cubicBezTo>
                      <a:cubicBezTo>
                        <a:pt x="6276" y="356"/>
                        <a:pt x="6211" y="305"/>
                        <a:pt x="6075" y="372"/>
                      </a:cubicBezTo>
                      <a:cubicBezTo>
                        <a:pt x="5938" y="439"/>
                        <a:pt x="5649" y="417"/>
                        <a:pt x="5322" y="224"/>
                      </a:cubicBezTo>
                      <a:cubicBezTo>
                        <a:pt x="4920" y="-13"/>
                        <a:pt x="4932" y="-2"/>
                        <a:pt x="4117" y="2"/>
                      </a:cubicBezTo>
                      <a:close/>
                    </a:path>
                  </a:pathLst>
                </a:custGeom>
                <a:ln>
                  <a:noFill/>
                </a:ln>
                <a:effectLst/>
              </p:spPr>
            </p:pic>
            <p:pic>
              <p:nvPicPr>
                <p:cNvPr id="563" name="Image" descr="Image"/>
                <p:cNvPicPr>
                  <a:picLocks/>
                </p:cNvPicPr>
                <p:nvPr/>
              </p:nvPicPr>
              <p:blipFill>
                <a:blip r:embed="rId19"/>
                <a:stretch>
                  <a:fillRect/>
                </a:stretch>
              </p:blipFill>
              <p:spPr>
                <a:xfrm>
                  <a:off x="-1" y="-1"/>
                  <a:ext cx="74318" cy="139717"/>
                </a:xfrm>
                <a:prstGeom prst="rect">
                  <a:avLst/>
                </a:prstGeom>
                <a:effectLst/>
              </p:spPr>
            </p:pic>
          </p:grpSp>
          <p:grpSp>
            <p:nvGrpSpPr>
              <p:cNvPr id="568" name="Image"/>
              <p:cNvGrpSpPr/>
              <p:nvPr/>
            </p:nvGrpSpPr>
            <p:grpSpPr>
              <a:xfrm rot="10379877">
                <a:off x="12711" y="69198"/>
                <a:ext cx="117577" cy="197224"/>
                <a:chOff x="0" y="0"/>
                <a:chExt cx="117576" cy="197223"/>
              </a:xfrm>
            </p:grpSpPr>
            <p:pic>
              <p:nvPicPr>
                <p:cNvPr id="567" name="Image" descr="Image"/>
                <p:cNvPicPr>
                  <a:picLocks noChangeAspect="1"/>
                </p:cNvPicPr>
                <p:nvPr/>
              </p:nvPicPr>
              <p:blipFill>
                <a:blip r:embed="rId20" cstate="print">
                  <a:extLst>
                    <a:ext uri="{28A0092B-C50C-407E-A947-70E740481C1C}">
                      <a14:useLocalDpi xmlns:a14="http://schemas.microsoft.com/office/drawing/2010/main"/>
                    </a:ext>
                  </a:extLst>
                </a:blip>
                <a:srcRect/>
                <a:stretch>
                  <a:fillRect/>
                </a:stretch>
              </p:blipFill>
              <p:spPr>
                <a:xfrm>
                  <a:off x="8980" y="9658"/>
                  <a:ext cx="99635" cy="172320"/>
                </a:xfrm>
                <a:custGeom>
                  <a:avLst/>
                  <a:gdLst/>
                  <a:ahLst/>
                  <a:cxnLst>
                    <a:cxn ang="0">
                      <a:pos x="wd2" y="hd2"/>
                    </a:cxn>
                    <a:cxn ang="5400000">
                      <a:pos x="wd2" y="hd2"/>
                    </a:cxn>
                    <a:cxn ang="10800000">
                      <a:pos x="wd2" y="hd2"/>
                    </a:cxn>
                    <a:cxn ang="16200000">
                      <a:pos x="wd2" y="hd2"/>
                    </a:cxn>
                  </a:cxnLst>
                  <a:rect l="0" t="0" r="r" b="b"/>
                  <a:pathLst>
                    <a:path w="21593" h="21588" extrusionOk="0">
                      <a:moveTo>
                        <a:pt x="6451" y="10"/>
                      </a:moveTo>
                      <a:cubicBezTo>
                        <a:pt x="6361" y="19"/>
                        <a:pt x="6224" y="30"/>
                        <a:pt x="6193" y="59"/>
                      </a:cubicBezTo>
                      <a:cubicBezTo>
                        <a:pt x="6160" y="90"/>
                        <a:pt x="5993" y="143"/>
                        <a:pt x="5763" y="159"/>
                      </a:cubicBezTo>
                      <a:cubicBezTo>
                        <a:pt x="5546" y="174"/>
                        <a:pt x="5281" y="164"/>
                        <a:pt x="4989" y="159"/>
                      </a:cubicBezTo>
                      <a:cubicBezTo>
                        <a:pt x="4386" y="147"/>
                        <a:pt x="3817" y="190"/>
                        <a:pt x="3698" y="258"/>
                      </a:cubicBezTo>
                      <a:cubicBezTo>
                        <a:pt x="3580" y="327"/>
                        <a:pt x="3404" y="388"/>
                        <a:pt x="3268" y="358"/>
                      </a:cubicBezTo>
                      <a:cubicBezTo>
                        <a:pt x="3133" y="328"/>
                        <a:pt x="2855" y="440"/>
                        <a:pt x="2666" y="606"/>
                      </a:cubicBezTo>
                      <a:cubicBezTo>
                        <a:pt x="2643" y="627"/>
                        <a:pt x="2602" y="589"/>
                        <a:pt x="2580" y="606"/>
                      </a:cubicBezTo>
                      <a:cubicBezTo>
                        <a:pt x="2559" y="634"/>
                        <a:pt x="2544" y="671"/>
                        <a:pt x="2494" y="706"/>
                      </a:cubicBezTo>
                      <a:cubicBezTo>
                        <a:pt x="2432" y="750"/>
                        <a:pt x="2376" y="789"/>
                        <a:pt x="2322" y="805"/>
                      </a:cubicBezTo>
                      <a:cubicBezTo>
                        <a:pt x="2307" y="807"/>
                        <a:pt x="2252" y="805"/>
                        <a:pt x="2236" y="805"/>
                      </a:cubicBezTo>
                      <a:cubicBezTo>
                        <a:pt x="2166" y="807"/>
                        <a:pt x="2065" y="797"/>
                        <a:pt x="1978" y="756"/>
                      </a:cubicBezTo>
                      <a:cubicBezTo>
                        <a:pt x="1884" y="714"/>
                        <a:pt x="1869" y="714"/>
                        <a:pt x="1806" y="706"/>
                      </a:cubicBezTo>
                      <a:cubicBezTo>
                        <a:pt x="1682" y="697"/>
                        <a:pt x="1495" y="753"/>
                        <a:pt x="1290" y="855"/>
                      </a:cubicBezTo>
                      <a:cubicBezTo>
                        <a:pt x="1228" y="914"/>
                        <a:pt x="1164" y="966"/>
                        <a:pt x="1204" y="1004"/>
                      </a:cubicBezTo>
                      <a:cubicBezTo>
                        <a:pt x="1268" y="1063"/>
                        <a:pt x="1251" y="1210"/>
                        <a:pt x="1118" y="1302"/>
                      </a:cubicBezTo>
                      <a:cubicBezTo>
                        <a:pt x="833" y="1501"/>
                        <a:pt x="635" y="1437"/>
                        <a:pt x="86" y="1153"/>
                      </a:cubicBezTo>
                      <a:cubicBezTo>
                        <a:pt x="59" y="1145"/>
                        <a:pt x="28" y="1163"/>
                        <a:pt x="0" y="1153"/>
                      </a:cubicBezTo>
                      <a:cubicBezTo>
                        <a:pt x="574" y="1459"/>
                        <a:pt x="691" y="1611"/>
                        <a:pt x="516" y="1800"/>
                      </a:cubicBezTo>
                      <a:cubicBezTo>
                        <a:pt x="392" y="1934"/>
                        <a:pt x="371" y="2347"/>
                        <a:pt x="344" y="2794"/>
                      </a:cubicBezTo>
                      <a:cubicBezTo>
                        <a:pt x="368" y="2971"/>
                        <a:pt x="404" y="3035"/>
                        <a:pt x="430" y="3291"/>
                      </a:cubicBezTo>
                      <a:cubicBezTo>
                        <a:pt x="489" y="3875"/>
                        <a:pt x="506" y="4235"/>
                        <a:pt x="602" y="4634"/>
                      </a:cubicBezTo>
                      <a:cubicBezTo>
                        <a:pt x="618" y="4701"/>
                        <a:pt x="669" y="4816"/>
                        <a:pt x="688" y="4882"/>
                      </a:cubicBezTo>
                      <a:cubicBezTo>
                        <a:pt x="707" y="4898"/>
                        <a:pt x="750" y="4915"/>
                        <a:pt x="774" y="4932"/>
                      </a:cubicBezTo>
                      <a:cubicBezTo>
                        <a:pt x="909" y="5026"/>
                        <a:pt x="930" y="5140"/>
                        <a:pt x="860" y="5181"/>
                      </a:cubicBezTo>
                      <a:cubicBezTo>
                        <a:pt x="834" y="5196"/>
                        <a:pt x="831" y="5313"/>
                        <a:pt x="860" y="5429"/>
                      </a:cubicBezTo>
                      <a:cubicBezTo>
                        <a:pt x="1004" y="5815"/>
                        <a:pt x="1178" y="6162"/>
                        <a:pt x="1462" y="6722"/>
                      </a:cubicBezTo>
                      <a:cubicBezTo>
                        <a:pt x="1728" y="7245"/>
                        <a:pt x="2113" y="7716"/>
                        <a:pt x="2408" y="7866"/>
                      </a:cubicBezTo>
                      <a:cubicBezTo>
                        <a:pt x="3055" y="8193"/>
                        <a:pt x="3269" y="8670"/>
                        <a:pt x="2924" y="8910"/>
                      </a:cubicBezTo>
                      <a:cubicBezTo>
                        <a:pt x="2717" y="9055"/>
                        <a:pt x="2792" y="9155"/>
                        <a:pt x="3010" y="9308"/>
                      </a:cubicBezTo>
                      <a:cubicBezTo>
                        <a:pt x="3164" y="9414"/>
                        <a:pt x="3171" y="9513"/>
                        <a:pt x="3096" y="9556"/>
                      </a:cubicBezTo>
                      <a:cubicBezTo>
                        <a:pt x="3059" y="9578"/>
                        <a:pt x="3125" y="9625"/>
                        <a:pt x="3182" y="9705"/>
                      </a:cubicBezTo>
                      <a:cubicBezTo>
                        <a:pt x="3192" y="9713"/>
                        <a:pt x="3172" y="9747"/>
                        <a:pt x="3182" y="9755"/>
                      </a:cubicBezTo>
                      <a:cubicBezTo>
                        <a:pt x="3237" y="9798"/>
                        <a:pt x="3297" y="9820"/>
                        <a:pt x="3354" y="9855"/>
                      </a:cubicBezTo>
                      <a:cubicBezTo>
                        <a:pt x="3500" y="9943"/>
                        <a:pt x="3543" y="10043"/>
                        <a:pt x="3612" y="10103"/>
                      </a:cubicBezTo>
                      <a:cubicBezTo>
                        <a:pt x="3815" y="10139"/>
                        <a:pt x="4003" y="10183"/>
                        <a:pt x="4042" y="10252"/>
                      </a:cubicBezTo>
                      <a:cubicBezTo>
                        <a:pt x="4087" y="10329"/>
                        <a:pt x="3943" y="10406"/>
                        <a:pt x="3784" y="10501"/>
                      </a:cubicBezTo>
                      <a:cubicBezTo>
                        <a:pt x="3802" y="10515"/>
                        <a:pt x="3850" y="10536"/>
                        <a:pt x="3870" y="10551"/>
                      </a:cubicBezTo>
                      <a:cubicBezTo>
                        <a:pt x="3966" y="10617"/>
                        <a:pt x="3947" y="10697"/>
                        <a:pt x="3956" y="10749"/>
                      </a:cubicBezTo>
                      <a:cubicBezTo>
                        <a:pt x="4093" y="10779"/>
                        <a:pt x="4164" y="10843"/>
                        <a:pt x="4129" y="11098"/>
                      </a:cubicBezTo>
                      <a:cubicBezTo>
                        <a:pt x="4125" y="11125"/>
                        <a:pt x="4130" y="11172"/>
                        <a:pt x="4129" y="11197"/>
                      </a:cubicBezTo>
                      <a:cubicBezTo>
                        <a:pt x="4447" y="11252"/>
                        <a:pt x="4563" y="11296"/>
                        <a:pt x="4473" y="11495"/>
                      </a:cubicBezTo>
                      <a:cubicBezTo>
                        <a:pt x="4455" y="11535"/>
                        <a:pt x="4387" y="11639"/>
                        <a:pt x="4387" y="11694"/>
                      </a:cubicBezTo>
                      <a:cubicBezTo>
                        <a:pt x="4420" y="11711"/>
                        <a:pt x="4433" y="11728"/>
                        <a:pt x="4473" y="11744"/>
                      </a:cubicBezTo>
                      <a:cubicBezTo>
                        <a:pt x="4720" y="11844"/>
                        <a:pt x="4879" y="11984"/>
                        <a:pt x="4817" y="12042"/>
                      </a:cubicBezTo>
                      <a:cubicBezTo>
                        <a:pt x="4755" y="12100"/>
                        <a:pt x="4891" y="12151"/>
                        <a:pt x="5075" y="12191"/>
                      </a:cubicBezTo>
                      <a:lnTo>
                        <a:pt x="5161" y="12142"/>
                      </a:lnTo>
                      <a:cubicBezTo>
                        <a:pt x="5431" y="11934"/>
                        <a:pt x="5674" y="11885"/>
                        <a:pt x="5935" y="11943"/>
                      </a:cubicBezTo>
                      <a:cubicBezTo>
                        <a:pt x="6241" y="12011"/>
                        <a:pt x="6232" y="12044"/>
                        <a:pt x="6021" y="12191"/>
                      </a:cubicBezTo>
                      <a:cubicBezTo>
                        <a:pt x="5875" y="12293"/>
                        <a:pt x="5852" y="12462"/>
                        <a:pt x="5935" y="12539"/>
                      </a:cubicBezTo>
                      <a:cubicBezTo>
                        <a:pt x="6018" y="12617"/>
                        <a:pt x="5968" y="12806"/>
                        <a:pt x="5763" y="12937"/>
                      </a:cubicBezTo>
                      <a:cubicBezTo>
                        <a:pt x="5674" y="12994"/>
                        <a:pt x="5548" y="13026"/>
                        <a:pt x="5505" y="13086"/>
                      </a:cubicBezTo>
                      <a:cubicBezTo>
                        <a:pt x="5526" y="13134"/>
                        <a:pt x="5538" y="13185"/>
                        <a:pt x="5505" y="13236"/>
                      </a:cubicBezTo>
                      <a:cubicBezTo>
                        <a:pt x="5440" y="13333"/>
                        <a:pt x="5599" y="13506"/>
                        <a:pt x="5849" y="13584"/>
                      </a:cubicBezTo>
                      <a:cubicBezTo>
                        <a:pt x="6097" y="13661"/>
                        <a:pt x="6259" y="13744"/>
                        <a:pt x="6193" y="13782"/>
                      </a:cubicBezTo>
                      <a:cubicBezTo>
                        <a:pt x="6126" y="13821"/>
                        <a:pt x="6162" y="13954"/>
                        <a:pt x="6279" y="14081"/>
                      </a:cubicBezTo>
                      <a:cubicBezTo>
                        <a:pt x="6418" y="14231"/>
                        <a:pt x="6423" y="14328"/>
                        <a:pt x="6279" y="14379"/>
                      </a:cubicBezTo>
                      <a:cubicBezTo>
                        <a:pt x="5991" y="14482"/>
                        <a:pt x="5990" y="15022"/>
                        <a:pt x="6279" y="15125"/>
                      </a:cubicBezTo>
                      <a:cubicBezTo>
                        <a:pt x="6402" y="15169"/>
                        <a:pt x="6439" y="15303"/>
                        <a:pt x="6365" y="15374"/>
                      </a:cubicBezTo>
                      <a:cubicBezTo>
                        <a:pt x="6289" y="15445"/>
                        <a:pt x="6394" y="15446"/>
                        <a:pt x="6623" y="15423"/>
                      </a:cubicBezTo>
                      <a:cubicBezTo>
                        <a:pt x="6907" y="15395"/>
                        <a:pt x="7051" y="15494"/>
                        <a:pt x="7053" y="15672"/>
                      </a:cubicBezTo>
                      <a:cubicBezTo>
                        <a:pt x="7054" y="15812"/>
                        <a:pt x="7154" y="16058"/>
                        <a:pt x="7311" y="16219"/>
                      </a:cubicBezTo>
                      <a:cubicBezTo>
                        <a:pt x="7468" y="16379"/>
                        <a:pt x="7606" y="16611"/>
                        <a:pt x="7569" y="16766"/>
                      </a:cubicBezTo>
                      <a:cubicBezTo>
                        <a:pt x="7515" y="16989"/>
                        <a:pt x="7562" y="17053"/>
                        <a:pt x="7999" y="17064"/>
                      </a:cubicBezTo>
                      <a:cubicBezTo>
                        <a:pt x="8909" y="17087"/>
                        <a:pt x="9049" y="17103"/>
                        <a:pt x="8773" y="17263"/>
                      </a:cubicBezTo>
                      <a:cubicBezTo>
                        <a:pt x="8436" y="17458"/>
                        <a:pt x="8353" y="18163"/>
                        <a:pt x="8687" y="18357"/>
                      </a:cubicBezTo>
                      <a:cubicBezTo>
                        <a:pt x="8873" y="18465"/>
                        <a:pt x="8950" y="18581"/>
                        <a:pt x="8773" y="18705"/>
                      </a:cubicBezTo>
                      <a:cubicBezTo>
                        <a:pt x="8493" y="18900"/>
                        <a:pt x="8659" y="19103"/>
                        <a:pt x="9117" y="19103"/>
                      </a:cubicBezTo>
                      <a:cubicBezTo>
                        <a:pt x="9481" y="19103"/>
                        <a:pt x="9850" y="19790"/>
                        <a:pt x="9547" y="19898"/>
                      </a:cubicBezTo>
                      <a:cubicBezTo>
                        <a:pt x="9262" y="20000"/>
                        <a:pt x="10718" y="20778"/>
                        <a:pt x="11697" y="21042"/>
                      </a:cubicBezTo>
                      <a:cubicBezTo>
                        <a:pt x="12147" y="21163"/>
                        <a:pt x="12694" y="21335"/>
                        <a:pt x="12902" y="21440"/>
                      </a:cubicBezTo>
                      <a:cubicBezTo>
                        <a:pt x="13147" y="21563"/>
                        <a:pt x="13555" y="21594"/>
                        <a:pt x="13934" y="21539"/>
                      </a:cubicBezTo>
                      <a:cubicBezTo>
                        <a:pt x="14382" y="21474"/>
                        <a:pt x="14643" y="21486"/>
                        <a:pt x="14794" y="21589"/>
                      </a:cubicBezTo>
                      <a:cubicBezTo>
                        <a:pt x="14806" y="21527"/>
                        <a:pt x="14816" y="21472"/>
                        <a:pt x="14794" y="21440"/>
                      </a:cubicBezTo>
                      <a:cubicBezTo>
                        <a:pt x="14632" y="21196"/>
                        <a:pt x="17310" y="20374"/>
                        <a:pt x="17546" y="20594"/>
                      </a:cubicBezTo>
                      <a:cubicBezTo>
                        <a:pt x="17711" y="20749"/>
                        <a:pt x="18453" y="20560"/>
                        <a:pt x="19352" y="20147"/>
                      </a:cubicBezTo>
                      <a:cubicBezTo>
                        <a:pt x="19394" y="20128"/>
                        <a:pt x="19394" y="20114"/>
                        <a:pt x="19438" y="20097"/>
                      </a:cubicBezTo>
                      <a:cubicBezTo>
                        <a:pt x="19229" y="19954"/>
                        <a:pt x="19355" y="19824"/>
                        <a:pt x="19868" y="19600"/>
                      </a:cubicBezTo>
                      <a:cubicBezTo>
                        <a:pt x="20514" y="19318"/>
                        <a:pt x="20538" y="19207"/>
                        <a:pt x="20557" y="17810"/>
                      </a:cubicBezTo>
                      <a:cubicBezTo>
                        <a:pt x="20567" y="16990"/>
                        <a:pt x="20707" y="16270"/>
                        <a:pt x="20815" y="16169"/>
                      </a:cubicBezTo>
                      <a:cubicBezTo>
                        <a:pt x="20922" y="16068"/>
                        <a:pt x="20907" y="15786"/>
                        <a:pt x="20815" y="15572"/>
                      </a:cubicBezTo>
                      <a:cubicBezTo>
                        <a:pt x="20722" y="15359"/>
                        <a:pt x="20738" y="15133"/>
                        <a:pt x="20901" y="15075"/>
                      </a:cubicBezTo>
                      <a:cubicBezTo>
                        <a:pt x="21105" y="15002"/>
                        <a:pt x="21087" y="14806"/>
                        <a:pt x="20815" y="14429"/>
                      </a:cubicBezTo>
                      <a:cubicBezTo>
                        <a:pt x="20399" y="13854"/>
                        <a:pt x="20680" y="13570"/>
                        <a:pt x="21331" y="13882"/>
                      </a:cubicBezTo>
                      <a:cubicBezTo>
                        <a:pt x="21365" y="13898"/>
                        <a:pt x="21381" y="13919"/>
                        <a:pt x="21417" y="13932"/>
                      </a:cubicBezTo>
                      <a:cubicBezTo>
                        <a:pt x="21451" y="13825"/>
                        <a:pt x="21546" y="13688"/>
                        <a:pt x="21589" y="13584"/>
                      </a:cubicBezTo>
                      <a:cubicBezTo>
                        <a:pt x="21600" y="13556"/>
                        <a:pt x="21584" y="13561"/>
                        <a:pt x="21589" y="13534"/>
                      </a:cubicBezTo>
                      <a:cubicBezTo>
                        <a:pt x="21578" y="13442"/>
                        <a:pt x="21512" y="13402"/>
                        <a:pt x="21503" y="13335"/>
                      </a:cubicBezTo>
                      <a:cubicBezTo>
                        <a:pt x="21481" y="13299"/>
                        <a:pt x="21456" y="13250"/>
                        <a:pt x="21417" y="13236"/>
                      </a:cubicBezTo>
                      <a:cubicBezTo>
                        <a:pt x="21298" y="13193"/>
                        <a:pt x="21344" y="13019"/>
                        <a:pt x="21417" y="12887"/>
                      </a:cubicBezTo>
                      <a:cubicBezTo>
                        <a:pt x="21441" y="12844"/>
                        <a:pt x="21421" y="12799"/>
                        <a:pt x="21417" y="12738"/>
                      </a:cubicBezTo>
                      <a:cubicBezTo>
                        <a:pt x="21403" y="12702"/>
                        <a:pt x="21344" y="12730"/>
                        <a:pt x="21331" y="12689"/>
                      </a:cubicBezTo>
                      <a:cubicBezTo>
                        <a:pt x="21276" y="12515"/>
                        <a:pt x="21082" y="12300"/>
                        <a:pt x="20901" y="12241"/>
                      </a:cubicBezTo>
                      <a:cubicBezTo>
                        <a:pt x="20720" y="12183"/>
                        <a:pt x="20664" y="12103"/>
                        <a:pt x="20729" y="12042"/>
                      </a:cubicBezTo>
                      <a:cubicBezTo>
                        <a:pt x="20815" y="11961"/>
                        <a:pt x="20666" y="11664"/>
                        <a:pt x="20471" y="11346"/>
                      </a:cubicBezTo>
                      <a:cubicBezTo>
                        <a:pt x="20430" y="11294"/>
                        <a:pt x="20427" y="11249"/>
                        <a:pt x="20384" y="11197"/>
                      </a:cubicBezTo>
                      <a:cubicBezTo>
                        <a:pt x="20116" y="10866"/>
                        <a:pt x="19856" y="10543"/>
                        <a:pt x="19696" y="10451"/>
                      </a:cubicBezTo>
                      <a:cubicBezTo>
                        <a:pt x="19503" y="10339"/>
                        <a:pt x="19333" y="10226"/>
                        <a:pt x="19352" y="10153"/>
                      </a:cubicBezTo>
                      <a:cubicBezTo>
                        <a:pt x="19235" y="10019"/>
                        <a:pt x="19196" y="9871"/>
                        <a:pt x="19180" y="9755"/>
                      </a:cubicBezTo>
                      <a:cubicBezTo>
                        <a:pt x="19169" y="9669"/>
                        <a:pt x="19068" y="9576"/>
                        <a:pt x="19008" y="9457"/>
                      </a:cubicBezTo>
                      <a:cubicBezTo>
                        <a:pt x="18964" y="9394"/>
                        <a:pt x="18973" y="9323"/>
                        <a:pt x="18922" y="9258"/>
                      </a:cubicBezTo>
                      <a:cubicBezTo>
                        <a:pt x="18832" y="9143"/>
                        <a:pt x="18822" y="9110"/>
                        <a:pt x="18750" y="9009"/>
                      </a:cubicBezTo>
                      <a:cubicBezTo>
                        <a:pt x="18549" y="8779"/>
                        <a:pt x="18414" y="8515"/>
                        <a:pt x="18406" y="8462"/>
                      </a:cubicBezTo>
                      <a:cubicBezTo>
                        <a:pt x="18405" y="8450"/>
                        <a:pt x="18330" y="8428"/>
                        <a:pt x="18320" y="8413"/>
                      </a:cubicBezTo>
                      <a:cubicBezTo>
                        <a:pt x="17733" y="8325"/>
                        <a:pt x="17190" y="8156"/>
                        <a:pt x="17030" y="7915"/>
                      </a:cubicBezTo>
                      <a:cubicBezTo>
                        <a:pt x="16912" y="7738"/>
                        <a:pt x="17232" y="7340"/>
                        <a:pt x="17546" y="7120"/>
                      </a:cubicBezTo>
                      <a:cubicBezTo>
                        <a:pt x="17185" y="6943"/>
                        <a:pt x="16819" y="6724"/>
                        <a:pt x="16944" y="6722"/>
                      </a:cubicBezTo>
                      <a:cubicBezTo>
                        <a:pt x="17084" y="6720"/>
                        <a:pt x="16991" y="6571"/>
                        <a:pt x="16686" y="6374"/>
                      </a:cubicBezTo>
                      <a:cubicBezTo>
                        <a:pt x="15877" y="5851"/>
                        <a:pt x="14865" y="4891"/>
                        <a:pt x="15052" y="4783"/>
                      </a:cubicBezTo>
                      <a:cubicBezTo>
                        <a:pt x="15140" y="4732"/>
                        <a:pt x="14981" y="4454"/>
                        <a:pt x="14708" y="4186"/>
                      </a:cubicBezTo>
                      <a:lnTo>
                        <a:pt x="14622" y="4087"/>
                      </a:lnTo>
                      <a:cubicBezTo>
                        <a:pt x="14442" y="4100"/>
                        <a:pt x="14253" y="4013"/>
                        <a:pt x="14106" y="3789"/>
                      </a:cubicBezTo>
                      <a:cubicBezTo>
                        <a:pt x="13977" y="3592"/>
                        <a:pt x="13887" y="3437"/>
                        <a:pt x="14020" y="3291"/>
                      </a:cubicBezTo>
                      <a:cubicBezTo>
                        <a:pt x="13806" y="3276"/>
                        <a:pt x="13712" y="3226"/>
                        <a:pt x="13762" y="3092"/>
                      </a:cubicBezTo>
                      <a:cubicBezTo>
                        <a:pt x="13778" y="3048"/>
                        <a:pt x="13765" y="2993"/>
                        <a:pt x="13762" y="2943"/>
                      </a:cubicBezTo>
                      <a:cubicBezTo>
                        <a:pt x="13646" y="2816"/>
                        <a:pt x="13452" y="2715"/>
                        <a:pt x="13418" y="2595"/>
                      </a:cubicBezTo>
                      <a:cubicBezTo>
                        <a:pt x="13415" y="2584"/>
                        <a:pt x="13430" y="2559"/>
                        <a:pt x="13418" y="2545"/>
                      </a:cubicBezTo>
                      <a:cubicBezTo>
                        <a:pt x="13386" y="2541"/>
                        <a:pt x="13362" y="2535"/>
                        <a:pt x="13332" y="2545"/>
                      </a:cubicBezTo>
                      <a:cubicBezTo>
                        <a:pt x="13220" y="2586"/>
                        <a:pt x="13037" y="2469"/>
                        <a:pt x="12902" y="2297"/>
                      </a:cubicBezTo>
                      <a:cubicBezTo>
                        <a:pt x="12852" y="2234"/>
                        <a:pt x="12684" y="2170"/>
                        <a:pt x="12558" y="2098"/>
                      </a:cubicBezTo>
                      <a:cubicBezTo>
                        <a:pt x="12296" y="1981"/>
                        <a:pt x="11998" y="1857"/>
                        <a:pt x="11697" y="1750"/>
                      </a:cubicBezTo>
                      <a:cubicBezTo>
                        <a:pt x="11240" y="1624"/>
                        <a:pt x="10644" y="1348"/>
                        <a:pt x="10321" y="1153"/>
                      </a:cubicBezTo>
                      <a:cubicBezTo>
                        <a:pt x="9987" y="951"/>
                        <a:pt x="9546" y="805"/>
                        <a:pt x="9289" y="805"/>
                      </a:cubicBezTo>
                      <a:cubicBezTo>
                        <a:pt x="9014" y="805"/>
                        <a:pt x="8551" y="619"/>
                        <a:pt x="8171" y="407"/>
                      </a:cubicBezTo>
                      <a:cubicBezTo>
                        <a:pt x="7641" y="546"/>
                        <a:pt x="7129" y="352"/>
                        <a:pt x="7053" y="10"/>
                      </a:cubicBezTo>
                      <a:cubicBezTo>
                        <a:pt x="6953" y="39"/>
                        <a:pt x="6857" y="32"/>
                        <a:pt x="6709" y="10"/>
                      </a:cubicBezTo>
                      <a:cubicBezTo>
                        <a:pt x="6605" y="-6"/>
                        <a:pt x="6540" y="1"/>
                        <a:pt x="6451" y="10"/>
                      </a:cubicBezTo>
                      <a:close/>
                    </a:path>
                  </a:pathLst>
                </a:custGeom>
                <a:ln>
                  <a:noFill/>
                </a:ln>
                <a:effectLst/>
              </p:spPr>
            </p:pic>
            <p:pic>
              <p:nvPicPr>
                <p:cNvPr id="566" name="Image" descr="Image"/>
                <p:cNvPicPr>
                  <a:picLocks/>
                </p:cNvPicPr>
                <p:nvPr/>
              </p:nvPicPr>
              <p:blipFill>
                <a:blip r:embed="rId21"/>
                <a:stretch>
                  <a:fillRect/>
                </a:stretch>
              </p:blipFill>
              <p:spPr>
                <a:xfrm>
                  <a:off x="0" y="0"/>
                  <a:ext cx="117577" cy="197224"/>
                </a:xfrm>
                <a:prstGeom prst="rect">
                  <a:avLst/>
                </a:prstGeom>
                <a:effectLst/>
              </p:spPr>
            </p:pic>
          </p:grpSp>
          <p:grpSp>
            <p:nvGrpSpPr>
              <p:cNvPr id="571" name="Image"/>
              <p:cNvGrpSpPr/>
              <p:nvPr/>
            </p:nvGrpSpPr>
            <p:grpSpPr>
              <a:xfrm rot="15553597">
                <a:off x="64422" y="211439"/>
                <a:ext cx="117577" cy="197224"/>
                <a:chOff x="0" y="0"/>
                <a:chExt cx="117576" cy="197223"/>
              </a:xfrm>
            </p:grpSpPr>
            <p:pic>
              <p:nvPicPr>
                <p:cNvPr id="570" name="Image" descr="Image"/>
                <p:cNvPicPr>
                  <a:picLocks noChangeAspect="1"/>
                </p:cNvPicPr>
                <p:nvPr/>
              </p:nvPicPr>
              <p:blipFill>
                <a:blip r:embed="rId20" cstate="print">
                  <a:extLst>
                    <a:ext uri="{28A0092B-C50C-407E-A947-70E740481C1C}">
                      <a14:useLocalDpi xmlns:a14="http://schemas.microsoft.com/office/drawing/2010/main"/>
                    </a:ext>
                  </a:extLst>
                </a:blip>
                <a:srcRect/>
                <a:stretch>
                  <a:fillRect/>
                </a:stretch>
              </p:blipFill>
              <p:spPr>
                <a:xfrm>
                  <a:off x="8980" y="9658"/>
                  <a:ext cx="99635" cy="172320"/>
                </a:xfrm>
                <a:custGeom>
                  <a:avLst/>
                  <a:gdLst/>
                  <a:ahLst/>
                  <a:cxnLst>
                    <a:cxn ang="0">
                      <a:pos x="wd2" y="hd2"/>
                    </a:cxn>
                    <a:cxn ang="5400000">
                      <a:pos x="wd2" y="hd2"/>
                    </a:cxn>
                    <a:cxn ang="10800000">
                      <a:pos x="wd2" y="hd2"/>
                    </a:cxn>
                    <a:cxn ang="16200000">
                      <a:pos x="wd2" y="hd2"/>
                    </a:cxn>
                  </a:cxnLst>
                  <a:rect l="0" t="0" r="r" b="b"/>
                  <a:pathLst>
                    <a:path w="21593" h="21588" extrusionOk="0">
                      <a:moveTo>
                        <a:pt x="6451" y="10"/>
                      </a:moveTo>
                      <a:cubicBezTo>
                        <a:pt x="6361" y="19"/>
                        <a:pt x="6224" y="30"/>
                        <a:pt x="6193" y="59"/>
                      </a:cubicBezTo>
                      <a:cubicBezTo>
                        <a:pt x="6160" y="90"/>
                        <a:pt x="5993" y="143"/>
                        <a:pt x="5763" y="159"/>
                      </a:cubicBezTo>
                      <a:cubicBezTo>
                        <a:pt x="5546" y="174"/>
                        <a:pt x="5281" y="164"/>
                        <a:pt x="4989" y="159"/>
                      </a:cubicBezTo>
                      <a:cubicBezTo>
                        <a:pt x="4386" y="147"/>
                        <a:pt x="3817" y="190"/>
                        <a:pt x="3698" y="258"/>
                      </a:cubicBezTo>
                      <a:cubicBezTo>
                        <a:pt x="3580" y="327"/>
                        <a:pt x="3404" y="388"/>
                        <a:pt x="3268" y="358"/>
                      </a:cubicBezTo>
                      <a:cubicBezTo>
                        <a:pt x="3133" y="328"/>
                        <a:pt x="2855" y="440"/>
                        <a:pt x="2666" y="606"/>
                      </a:cubicBezTo>
                      <a:cubicBezTo>
                        <a:pt x="2643" y="627"/>
                        <a:pt x="2602" y="589"/>
                        <a:pt x="2580" y="606"/>
                      </a:cubicBezTo>
                      <a:cubicBezTo>
                        <a:pt x="2559" y="634"/>
                        <a:pt x="2544" y="671"/>
                        <a:pt x="2494" y="706"/>
                      </a:cubicBezTo>
                      <a:cubicBezTo>
                        <a:pt x="2432" y="750"/>
                        <a:pt x="2376" y="789"/>
                        <a:pt x="2322" y="805"/>
                      </a:cubicBezTo>
                      <a:cubicBezTo>
                        <a:pt x="2307" y="807"/>
                        <a:pt x="2252" y="805"/>
                        <a:pt x="2236" y="805"/>
                      </a:cubicBezTo>
                      <a:cubicBezTo>
                        <a:pt x="2166" y="807"/>
                        <a:pt x="2065" y="797"/>
                        <a:pt x="1978" y="756"/>
                      </a:cubicBezTo>
                      <a:cubicBezTo>
                        <a:pt x="1884" y="714"/>
                        <a:pt x="1869" y="714"/>
                        <a:pt x="1806" y="706"/>
                      </a:cubicBezTo>
                      <a:cubicBezTo>
                        <a:pt x="1682" y="697"/>
                        <a:pt x="1495" y="753"/>
                        <a:pt x="1290" y="855"/>
                      </a:cubicBezTo>
                      <a:cubicBezTo>
                        <a:pt x="1228" y="914"/>
                        <a:pt x="1164" y="966"/>
                        <a:pt x="1204" y="1004"/>
                      </a:cubicBezTo>
                      <a:cubicBezTo>
                        <a:pt x="1268" y="1063"/>
                        <a:pt x="1251" y="1210"/>
                        <a:pt x="1118" y="1302"/>
                      </a:cubicBezTo>
                      <a:cubicBezTo>
                        <a:pt x="833" y="1501"/>
                        <a:pt x="635" y="1437"/>
                        <a:pt x="86" y="1153"/>
                      </a:cubicBezTo>
                      <a:cubicBezTo>
                        <a:pt x="59" y="1145"/>
                        <a:pt x="28" y="1163"/>
                        <a:pt x="0" y="1153"/>
                      </a:cubicBezTo>
                      <a:cubicBezTo>
                        <a:pt x="574" y="1459"/>
                        <a:pt x="691" y="1611"/>
                        <a:pt x="516" y="1800"/>
                      </a:cubicBezTo>
                      <a:cubicBezTo>
                        <a:pt x="392" y="1934"/>
                        <a:pt x="371" y="2347"/>
                        <a:pt x="344" y="2794"/>
                      </a:cubicBezTo>
                      <a:cubicBezTo>
                        <a:pt x="368" y="2971"/>
                        <a:pt x="404" y="3035"/>
                        <a:pt x="430" y="3291"/>
                      </a:cubicBezTo>
                      <a:cubicBezTo>
                        <a:pt x="489" y="3875"/>
                        <a:pt x="506" y="4235"/>
                        <a:pt x="602" y="4634"/>
                      </a:cubicBezTo>
                      <a:cubicBezTo>
                        <a:pt x="618" y="4701"/>
                        <a:pt x="669" y="4816"/>
                        <a:pt x="688" y="4882"/>
                      </a:cubicBezTo>
                      <a:cubicBezTo>
                        <a:pt x="707" y="4898"/>
                        <a:pt x="750" y="4915"/>
                        <a:pt x="774" y="4932"/>
                      </a:cubicBezTo>
                      <a:cubicBezTo>
                        <a:pt x="909" y="5026"/>
                        <a:pt x="930" y="5140"/>
                        <a:pt x="860" y="5181"/>
                      </a:cubicBezTo>
                      <a:cubicBezTo>
                        <a:pt x="834" y="5196"/>
                        <a:pt x="831" y="5313"/>
                        <a:pt x="860" y="5429"/>
                      </a:cubicBezTo>
                      <a:cubicBezTo>
                        <a:pt x="1004" y="5815"/>
                        <a:pt x="1178" y="6162"/>
                        <a:pt x="1462" y="6722"/>
                      </a:cubicBezTo>
                      <a:cubicBezTo>
                        <a:pt x="1728" y="7245"/>
                        <a:pt x="2113" y="7716"/>
                        <a:pt x="2408" y="7866"/>
                      </a:cubicBezTo>
                      <a:cubicBezTo>
                        <a:pt x="3055" y="8193"/>
                        <a:pt x="3269" y="8670"/>
                        <a:pt x="2924" y="8910"/>
                      </a:cubicBezTo>
                      <a:cubicBezTo>
                        <a:pt x="2717" y="9055"/>
                        <a:pt x="2792" y="9155"/>
                        <a:pt x="3010" y="9308"/>
                      </a:cubicBezTo>
                      <a:cubicBezTo>
                        <a:pt x="3164" y="9415"/>
                        <a:pt x="3171" y="9513"/>
                        <a:pt x="3096" y="9556"/>
                      </a:cubicBezTo>
                      <a:cubicBezTo>
                        <a:pt x="3059" y="9578"/>
                        <a:pt x="3125" y="9625"/>
                        <a:pt x="3182" y="9705"/>
                      </a:cubicBezTo>
                      <a:cubicBezTo>
                        <a:pt x="3192" y="9713"/>
                        <a:pt x="3172" y="9747"/>
                        <a:pt x="3182" y="9755"/>
                      </a:cubicBezTo>
                      <a:cubicBezTo>
                        <a:pt x="3237" y="9798"/>
                        <a:pt x="3297" y="9820"/>
                        <a:pt x="3354" y="9855"/>
                      </a:cubicBezTo>
                      <a:cubicBezTo>
                        <a:pt x="3500" y="9943"/>
                        <a:pt x="3543" y="10043"/>
                        <a:pt x="3612" y="10103"/>
                      </a:cubicBezTo>
                      <a:cubicBezTo>
                        <a:pt x="3815" y="10139"/>
                        <a:pt x="4003" y="10183"/>
                        <a:pt x="4042" y="10252"/>
                      </a:cubicBezTo>
                      <a:cubicBezTo>
                        <a:pt x="4087" y="10329"/>
                        <a:pt x="3943" y="10406"/>
                        <a:pt x="3784" y="10501"/>
                      </a:cubicBezTo>
                      <a:cubicBezTo>
                        <a:pt x="3802" y="10515"/>
                        <a:pt x="3850" y="10536"/>
                        <a:pt x="3870" y="10551"/>
                      </a:cubicBezTo>
                      <a:cubicBezTo>
                        <a:pt x="3966" y="10617"/>
                        <a:pt x="3947" y="10697"/>
                        <a:pt x="3956" y="10749"/>
                      </a:cubicBezTo>
                      <a:cubicBezTo>
                        <a:pt x="4093" y="10779"/>
                        <a:pt x="4164" y="10843"/>
                        <a:pt x="4129" y="11098"/>
                      </a:cubicBezTo>
                      <a:cubicBezTo>
                        <a:pt x="4125" y="11125"/>
                        <a:pt x="4130" y="11172"/>
                        <a:pt x="4129" y="11197"/>
                      </a:cubicBezTo>
                      <a:cubicBezTo>
                        <a:pt x="4447" y="11252"/>
                        <a:pt x="4563" y="11296"/>
                        <a:pt x="4473" y="11495"/>
                      </a:cubicBezTo>
                      <a:cubicBezTo>
                        <a:pt x="4455" y="11535"/>
                        <a:pt x="4387" y="11639"/>
                        <a:pt x="4387" y="11694"/>
                      </a:cubicBezTo>
                      <a:cubicBezTo>
                        <a:pt x="4420" y="11711"/>
                        <a:pt x="4433" y="11728"/>
                        <a:pt x="4473" y="11744"/>
                      </a:cubicBezTo>
                      <a:cubicBezTo>
                        <a:pt x="4720" y="11844"/>
                        <a:pt x="4879" y="11984"/>
                        <a:pt x="4817" y="12042"/>
                      </a:cubicBezTo>
                      <a:cubicBezTo>
                        <a:pt x="4755" y="12100"/>
                        <a:pt x="4891" y="12151"/>
                        <a:pt x="5075" y="12191"/>
                      </a:cubicBezTo>
                      <a:lnTo>
                        <a:pt x="5161" y="12142"/>
                      </a:lnTo>
                      <a:cubicBezTo>
                        <a:pt x="5431" y="11934"/>
                        <a:pt x="5674" y="11885"/>
                        <a:pt x="5935" y="11943"/>
                      </a:cubicBezTo>
                      <a:cubicBezTo>
                        <a:pt x="6241" y="12011"/>
                        <a:pt x="6232" y="12044"/>
                        <a:pt x="6021" y="12191"/>
                      </a:cubicBezTo>
                      <a:cubicBezTo>
                        <a:pt x="5875" y="12293"/>
                        <a:pt x="5852" y="12462"/>
                        <a:pt x="5935" y="12539"/>
                      </a:cubicBezTo>
                      <a:cubicBezTo>
                        <a:pt x="6018" y="12617"/>
                        <a:pt x="5968" y="12806"/>
                        <a:pt x="5763" y="12937"/>
                      </a:cubicBezTo>
                      <a:cubicBezTo>
                        <a:pt x="5674" y="12994"/>
                        <a:pt x="5548" y="13026"/>
                        <a:pt x="5505" y="13086"/>
                      </a:cubicBezTo>
                      <a:cubicBezTo>
                        <a:pt x="5526" y="13134"/>
                        <a:pt x="5538" y="13185"/>
                        <a:pt x="5505" y="13236"/>
                      </a:cubicBezTo>
                      <a:cubicBezTo>
                        <a:pt x="5440" y="13333"/>
                        <a:pt x="5599" y="13506"/>
                        <a:pt x="5849" y="13584"/>
                      </a:cubicBezTo>
                      <a:cubicBezTo>
                        <a:pt x="6097" y="13661"/>
                        <a:pt x="6259" y="13744"/>
                        <a:pt x="6193" y="13782"/>
                      </a:cubicBezTo>
                      <a:cubicBezTo>
                        <a:pt x="6126" y="13821"/>
                        <a:pt x="6162" y="13954"/>
                        <a:pt x="6279" y="14081"/>
                      </a:cubicBezTo>
                      <a:cubicBezTo>
                        <a:pt x="6418" y="14231"/>
                        <a:pt x="6423" y="14328"/>
                        <a:pt x="6279" y="14379"/>
                      </a:cubicBezTo>
                      <a:cubicBezTo>
                        <a:pt x="5991" y="14482"/>
                        <a:pt x="5990" y="15022"/>
                        <a:pt x="6279" y="15125"/>
                      </a:cubicBezTo>
                      <a:cubicBezTo>
                        <a:pt x="6402" y="15169"/>
                        <a:pt x="6439" y="15303"/>
                        <a:pt x="6365" y="15374"/>
                      </a:cubicBezTo>
                      <a:cubicBezTo>
                        <a:pt x="6289" y="15445"/>
                        <a:pt x="6394" y="15446"/>
                        <a:pt x="6623" y="15423"/>
                      </a:cubicBezTo>
                      <a:cubicBezTo>
                        <a:pt x="6907" y="15395"/>
                        <a:pt x="7051" y="15494"/>
                        <a:pt x="7053" y="15672"/>
                      </a:cubicBezTo>
                      <a:cubicBezTo>
                        <a:pt x="7054" y="15812"/>
                        <a:pt x="7154" y="16058"/>
                        <a:pt x="7311" y="16219"/>
                      </a:cubicBezTo>
                      <a:cubicBezTo>
                        <a:pt x="7468" y="16379"/>
                        <a:pt x="7606" y="16611"/>
                        <a:pt x="7569" y="16766"/>
                      </a:cubicBezTo>
                      <a:cubicBezTo>
                        <a:pt x="7515" y="16989"/>
                        <a:pt x="7562" y="17053"/>
                        <a:pt x="7999" y="17064"/>
                      </a:cubicBezTo>
                      <a:cubicBezTo>
                        <a:pt x="8909" y="17087"/>
                        <a:pt x="9049" y="17103"/>
                        <a:pt x="8773" y="17263"/>
                      </a:cubicBezTo>
                      <a:cubicBezTo>
                        <a:pt x="8436" y="17458"/>
                        <a:pt x="8353" y="18163"/>
                        <a:pt x="8687" y="18357"/>
                      </a:cubicBezTo>
                      <a:cubicBezTo>
                        <a:pt x="8873" y="18465"/>
                        <a:pt x="8950" y="18581"/>
                        <a:pt x="8773" y="18705"/>
                      </a:cubicBezTo>
                      <a:cubicBezTo>
                        <a:pt x="8493" y="18900"/>
                        <a:pt x="8659" y="19103"/>
                        <a:pt x="9117" y="19103"/>
                      </a:cubicBezTo>
                      <a:cubicBezTo>
                        <a:pt x="9481" y="19103"/>
                        <a:pt x="9850" y="19790"/>
                        <a:pt x="9547" y="19898"/>
                      </a:cubicBezTo>
                      <a:cubicBezTo>
                        <a:pt x="9262" y="20000"/>
                        <a:pt x="10718" y="20778"/>
                        <a:pt x="11697" y="21042"/>
                      </a:cubicBezTo>
                      <a:cubicBezTo>
                        <a:pt x="12147" y="21163"/>
                        <a:pt x="12694" y="21335"/>
                        <a:pt x="12902" y="21440"/>
                      </a:cubicBezTo>
                      <a:cubicBezTo>
                        <a:pt x="13147" y="21563"/>
                        <a:pt x="13555" y="21594"/>
                        <a:pt x="13934" y="21539"/>
                      </a:cubicBezTo>
                      <a:cubicBezTo>
                        <a:pt x="14382" y="21474"/>
                        <a:pt x="14643" y="21486"/>
                        <a:pt x="14794" y="21589"/>
                      </a:cubicBezTo>
                      <a:cubicBezTo>
                        <a:pt x="14806" y="21527"/>
                        <a:pt x="14816" y="21472"/>
                        <a:pt x="14794" y="21440"/>
                      </a:cubicBezTo>
                      <a:cubicBezTo>
                        <a:pt x="14632" y="21196"/>
                        <a:pt x="17310" y="20374"/>
                        <a:pt x="17546" y="20594"/>
                      </a:cubicBezTo>
                      <a:cubicBezTo>
                        <a:pt x="17711" y="20749"/>
                        <a:pt x="18453" y="20560"/>
                        <a:pt x="19352" y="20147"/>
                      </a:cubicBezTo>
                      <a:cubicBezTo>
                        <a:pt x="19394" y="20128"/>
                        <a:pt x="19394" y="20114"/>
                        <a:pt x="19438" y="20097"/>
                      </a:cubicBezTo>
                      <a:cubicBezTo>
                        <a:pt x="19229" y="19954"/>
                        <a:pt x="19355" y="19824"/>
                        <a:pt x="19868" y="19600"/>
                      </a:cubicBezTo>
                      <a:cubicBezTo>
                        <a:pt x="20514" y="19318"/>
                        <a:pt x="20538" y="19207"/>
                        <a:pt x="20557" y="17810"/>
                      </a:cubicBezTo>
                      <a:cubicBezTo>
                        <a:pt x="20567" y="16990"/>
                        <a:pt x="20707" y="16270"/>
                        <a:pt x="20815" y="16169"/>
                      </a:cubicBezTo>
                      <a:cubicBezTo>
                        <a:pt x="20922" y="16068"/>
                        <a:pt x="20907" y="15786"/>
                        <a:pt x="20815" y="15572"/>
                      </a:cubicBezTo>
                      <a:cubicBezTo>
                        <a:pt x="20722" y="15359"/>
                        <a:pt x="20738" y="15133"/>
                        <a:pt x="20901" y="15075"/>
                      </a:cubicBezTo>
                      <a:cubicBezTo>
                        <a:pt x="21105" y="15002"/>
                        <a:pt x="21087" y="14806"/>
                        <a:pt x="20815" y="14429"/>
                      </a:cubicBezTo>
                      <a:cubicBezTo>
                        <a:pt x="20399" y="13854"/>
                        <a:pt x="20680" y="13570"/>
                        <a:pt x="21331" y="13882"/>
                      </a:cubicBezTo>
                      <a:cubicBezTo>
                        <a:pt x="21365" y="13898"/>
                        <a:pt x="21381" y="13919"/>
                        <a:pt x="21417" y="13932"/>
                      </a:cubicBezTo>
                      <a:cubicBezTo>
                        <a:pt x="21451" y="13825"/>
                        <a:pt x="21546" y="13688"/>
                        <a:pt x="21589" y="13584"/>
                      </a:cubicBezTo>
                      <a:cubicBezTo>
                        <a:pt x="21600" y="13556"/>
                        <a:pt x="21584" y="13561"/>
                        <a:pt x="21589" y="13534"/>
                      </a:cubicBezTo>
                      <a:cubicBezTo>
                        <a:pt x="21578" y="13442"/>
                        <a:pt x="21512" y="13402"/>
                        <a:pt x="21503" y="13335"/>
                      </a:cubicBezTo>
                      <a:cubicBezTo>
                        <a:pt x="21481" y="13299"/>
                        <a:pt x="21456" y="13250"/>
                        <a:pt x="21417" y="13236"/>
                      </a:cubicBezTo>
                      <a:cubicBezTo>
                        <a:pt x="21298" y="13193"/>
                        <a:pt x="21344" y="13019"/>
                        <a:pt x="21417" y="12887"/>
                      </a:cubicBezTo>
                      <a:cubicBezTo>
                        <a:pt x="21441" y="12844"/>
                        <a:pt x="21421" y="12799"/>
                        <a:pt x="21417" y="12738"/>
                      </a:cubicBezTo>
                      <a:cubicBezTo>
                        <a:pt x="21403" y="12702"/>
                        <a:pt x="21344" y="12730"/>
                        <a:pt x="21331" y="12689"/>
                      </a:cubicBezTo>
                      <a:cubicBezTo>
                        <a:pt x="21276" y="12515"/>
                        <a:pt x="21082" y="12300"/>
                        <a:pt x="20901" y="12241"/>
                      </a:cubicBezTo>
                      <a:cubicBezTo>
                        <a:pt x="20720" y="12183"/>
                        <a:pt x="20664" y="12103"/>
                        <a:pt x="20729" y="12042"/>
                      </a:cubicBezTo>
                      <a:cubicBezTo>
                        <a:pt x="20815" y="11961"/>
                        <a:pt x="20666" y="11664"/>
                        <a:pt x="20471" y="11346"/>
                      </a:cubicBezTo>
                      <a:cubicBezTo>
                        <a:pt x="20430" y="11294"/>
                        <a:pt x="20427" y="11249"/>
                        <a:pt x="20384" y="11197"/>
                      </a:cubicBezTo>
                      <a:cubicBezTo>
                        <a:pt x="20116" y="10866"/>
                        <a:pt x="19856" y="10543"/>
                        <a:pt x="19696" y="10451"/>
                      </a:cubicBezTo>
                      <a:cubicBezTo>
                        <a:pt x="19503" y="10339"/>
                        <a:pt x="19333" y="10226"/>
                        <a:pt x="19352" y="10153"/>
                      </a:cubicBezTo>
                      <a:cubicBezTo>
                        <a:pt x="19235" y="10019"/>
                        <a:pt x="19196" y="9871"/>
                        <a:pt x="19180" y="9755"/>
                      </a:cubicBezTo>
                      <a:cubicBezTo>
                        <a:pt x="19169" y="9669"/>
                        <a:pt x="19068" y="9576"/>
                        <a:pt x="19008" y="9457"/>
                      </a:cubicBezTo>
                      <a:cubicBezTo>
                        <a:pt x="18964" y="9394"/>
                        <a:pt x="18973" y="9323"/>
                        <a:pt x="18922" y="9258"/>
                      </a:cubicBezTo>
                      <a:cubicBezTo>
                        <a:pt x="18832" y="9143"/>
                        <a:pt x="18822" y="9110"/>
                        <a:pt x="18750" y="9009"/>
                      </a:cubicBezTo>
                      <a:cubicBezTo>
                        <a:pt x="18549" y="8779"/>
                        <a:pt x="18414" y="8515"/>
                        <a:pt x="18406" y="8462"/>
                      </a:cubicBezTo>
                      <a:cubicBezTo>
                        <a:pt x="18405" y="8450"/>
                        <a:pt x="18330" y="8428"/>
                        <a:pt x="18320" y="8413"/>
                      </a:cubicBezTo>
                      <a:cubicBezTo>
                        <a:pt x="17733" y="8325"/>
                        <a:pt x="17190" y="8156"/>
                        <a:pt x="17030" y="7915"/>
                      </a:cubicBezTo>
                      <a:cubicBezTo>
                        <a:pt x="16912" y="7738"/>
                        <a:pt x="17232" y="7340"/>
                        <a:pt x="17546" y="7120"/>
                      </a:cubicBezTo>
                      <a:cubicBezTo>
                        <a:pt x="17185" y="6943"/>
                        <a:pt x="16819" y="6724"/>
                        <a:pt x="16944" y="6722"/>
                      </a:cubicBezTo>
                      <a:cubicBezTo>
                        <a:pt x="17084" y="6720"/>
                        <a:pt x="16991" y="6571"/>
                        <a:pt x="16686" y="6374"/>
                      </a:cubicBezTo>
                      <a:cubicBezTo>
                        <a:pt x="15877" y="5851"/>
                        <a:pt x="14865" y="4891"/>
                        <a:pt x="15052" y="4783"/>
                      </a:cubicBezTo>
                      <a:cubicBezTo>
                        <a:pt x="15140" y="4732"/>
                        <a:pt x="14981" y="4454"/>
                        <a:pt x="14708" y="4186"/>
                      </a:cubicBezTo>
                      <a:lnTo>
                        <a:pt x="14622" y="4087"/>
                      </a:lnTo>
                      <a:cubicBezTo>
                        <a:pt x="14442" y="4100"/>
                        <a:pt x="14253" y="4013"/>
                        <a:pt x="14106" y="3789"/>
                      </a:cubicBezTo>
                      <a:cubicBezTo>
                        <a:pt x="13977" y="3592"/>
                        <a:pt x="13887" y="3437"/>
                        <a:pt x="14020" y="3291"/>
                      </a:cubicBezTo>
                      <a:cubicBezTo>
                        <a:pt x="13806" y="3276"/>
                        <a:pt x="13712" y="3226"/>
                        <a:pt x="13762" y="3092"/>
                      </a:cubicBezTo>
                      <a:cubicBezTo>
                        <a:pt x="13778" y="3048"/>
                        <a:pt x="13765" y="2993"/>
                        <a:pt x="13762" y="2943"/>
                      </a:cubicBezTo>
                      <a:cubicBezTo>
                        <a:pt x="13646" y="2816"/>
                        <a:pt x="13452" y="2715"/>
                        <a:pt x="13418" y="2595"/>
                      </a:cubicBezTo>
                      <a:cubicBezTo>
                        <a:pt x="13415" y="2584"/>
                        <a:pt x="13430" y="2559"/>
                        <a:pt x="13418" y="2545"/>
                      </a:cubicBezTo>
                      <a:cubicBezTo>
                        <a:pt x="13386" y="2541"/>
                        <a:pt x="13362" y="2535"/>
                        <a:pt x="13332" y="2545"/>
                      </a:cubicBezTo>
                      <a:cubicBezTo>
                        <a:pt x="13220" y="2586"/>
                        <a:pt x="13037" y="2469"/>
                        <a:pt x="12902" y="2297"/>
                      </a:cubicBezTo>
                      <a:cubicBezTo>
                        <a:pt x="12852" y="2234"/>
                        <a:pt x="12684" y="2170"/>
                        <a:pt x="12558" y="2098"/>
                      </a:cubicBezTo>
                      <a:cubicBezTo>
                        <a:pt x="12296" y="1981"/>
                        <a:pt x="11998" y="1857"/>
                        <a:pt x="11697" y="1750"/>
                      </a:cubicBezTo>
                      <a:cubicBezTo>
                        <a:pt x="11240" y="1624"/>
                        <a:pt x="10644" y="1348"/>
                        <a:pt x="10321" y="1153"/>
                      </a:cubicBezTo>
                      <a:cubicBezTo>
                        <a:pt x="9987" y="951"/>
                        <a:pt x="9546" y="805"/>
                        <a:pt x="9289" y="805"/>
                      </a:cubicBezTo>
                      <a:cubicBezTo>
                        <a:pt x="9014" y="805"/>
                        <a:pt x="8551" y="619"/>
                        <a:pt x="8171" y="407"/>
                      </a:cubicBezTo>
                      <a:cubicBezTo>
                        <a:pt x="7641" y="546"/>
                        <a:pt x="7129" y="352"/>
                        <a:pt x="7053" y="10"/>
                      </a:cubicBezTo>
                      <a:cubicBezTo>
                        <a:pt x="6953" y="39"/>
                        <a:pt x="6857" y="32"/>
                        <a:pt x="6709" y="10"/>
                      </a:cubicBezTo>
                      <a:cubicBezTo>
                        <a:pt x="6605" y="-6"/>
                        <a:pt x="6540" y="1"/>
                        <a:pt x="6451" y="10"/>
                      </a:cubicBezTo>
                      <a:close/>
                    </a:path>
                  </a:pathLst>
                </a:custGeom>
                <a:ln>
                  <a:noFill/>
                </a:ln>
                <a:effectLst/>
              </p:spPr>
            </p:pic>
            <p:pic>
              <p:nvPicPr>
                <p:cNvPr id="569" name="Image" descr="Image"/>
                <p:cNvPicPr>
                  <a:picLocks/>
                </p:cNvPicPr>
                <p:nvPr/>
              </p:nvPicPr>
              <p:blipFill>
                <a:blip r:embed="rId21"/>
                <a:stretch>
                  <a:fillRect/>
                </a:stretch>
              </p:blipFill>
              <p:spPr>
                <a:xfrm>
                  <a:off x="0" y="0"/>
                  <a:ext cx="117577" cy="197224"/>
                </a:xfrm>
                <a:prstGeom prst="rect">
                  <a:avLst/>
                </a:prstGeom>
                <a:effectLst/>
              </p:spPr>
            </p:pic>
          </p:grpSp>
          <p:grpSp>
            <p:nvGrpSpPr>
              <p:cNvPr id="574" name="Image"/>
              <p:cNvGrpSpPr/>
              <p:nvPr/>
            </p:nvGrpSpPr>
            <p:grpSpPr>
              <a:xfrm rot="6511922" flipH="1">
                <a:off x="245597" y="163901"/>
                <a:ext cx="90590" cy="150792"/>
                <a:chOff x="0" y="0"/>
                <a:chExt cx="90588" cy="150790"/>
              </a:xfrm>
            </p:grpSpPr>
            <p:pic>
              <p:nvPicPr>
                <p:cNvPr id="573" name="Image" descr="Image"/>
                <p:cNvPicPr>
                  <a:picLocks noChangeAspect="1"/>
                </p:cNvPicPr>
                <p:nvPr/>
              </p:nvPicPr>
              <p:blipFill>
                <a:blip r:embed="rId22" cstate="print">
                  <a:extLst>
                    <a:ext uri="{28A0092B-C50C-407E-A947-70E740481C1C}">
                      <a14:useLocalDpi xmlns:a14="http://schemas.microsoft.com/office/drawing/2010/main"/>
                    </a:ext>
                  </a:extLst>
                </a:blip>
                <a:srcRect/>
                <a:stretch>
                  <a:fillRect/>
                </a:stretch>
              </p:blipFill>
              <p:spPr>
                <a:xfrm>
                  <a:off x="8980" y="9679"/>
                  <a:ext cx="72643" cy="125865"/>
                </a:xfrm>
                <a:custGeom>
                  <a:avLst/>
                  <a:gdLst/>
                  <a:ahLst/>
                  <a:cxnLst>
                    <a:cxn ang="0">
                      <a:pos x="wd2" y="hd2"/>
                    </a:cxn>
                    <a:cxn ang="5400000">
                      <a:pos x="wd2" y="hd2"/>
                    </a:cxn>
                    <a:cxn ang="10800000">
                      <a:pos x="wd2" y="hd2"/>
                    </a:cxn>
                    <a:cxn ang="16200000">
                      <a:pos x="wd2" y="hd2"/>
                    </a:cxn>
                  </a:cxnLst>
                  <a:rect l="0" t="0" r="r" b="b"/>
                  <a:pathLst>
                    <a:path w="21593" h="21594" extrusionOk="0">
                      <a:moveTo>
                        <a:pt x="6370" y="10"/>
                      </a:moveTo>
                      <a:cubicBezTo>
                        <a:pt x="6281" y="19"/>
                        <a:pt x="6284" y="48"/>
                        <a:pt x="6252" y="78"/>
                      </a:cubicBezTo>
                      <a:cubicBezTo>
                        <a:pt x="6220" y="108"/>
                        <a:pt x="6011" y="130"/>
                        <a:pt x="5781" y="146"/>
                      </a:cubicBezTo>
                      <a:cubicBezTo>
                        <a:pt x="5564" y="161"/>
                        <a:pt x="5247" y="151"/>
                        <a:pt x="4955" y="146"/>
                      </a:cubicBezTo>
                      <a:cubicBezTo>
                        <a:pt x="4352" y="134"/>
                        <a:pt x="3776" y="214"/>
                        <a:pt x="3657" y="282"/>
                      </a:cubicBezTo>
                      <a:cubicBezTo>
                        <a:pt x="3538" y="351"/>
                        <a:pt x="3321" y="380"/>
                        <a:pt x="3185" y="350"/>
                      </a:cubicBezTo>
                      <a:cubicBezTo>
                        <a:pt x="3050" y="320"/>
                        <a:pt x="2784" y="456"/>
                        <a:pt x="2595" y="622"/>
                      </a:cubicBezTo>
                      <a:cubicBezTo>
                        <a:pt x="2574" y="650"/>
                        <a:pt x="2527" y="656"/>
                        <a:pt x="2477" y="691"/>
                      </a:cubicBezTo>
                      <a:cubicBezTo>
                        <a:pt x="2415" y="734"/>
                        <a:pt x="2413" y="743"/>
                        <a:pt x="2359" y="759"/>
                      </a:cubicBezTo>
                      <a:cubicBezTo>
                        <a:pt x="2344" y="764"/>
                        <a:pt x="2257" y="824"/>
                        <a:pt x="2241" y="827"/>
                      </a:cubicBezTo>
                      <a:cubicBezTo>
                        <a:pt x="2171" y="829"/>
                        <a:pt x="2092" y="800"/>
                        <a:pt x="2006" y="759"/>
                      </a:cubicBezTo>
                      <a:cubicBezTo>
                        <a:pt x="1912" y="717"/>
                        <a:pt x="1832" y="699"/>
                        <a:pt x="1770" y="691"/>
                      </a:cubicBezTo>
                      <a:cubicBezTo>
                        <a:pt x="1646" y="682"/>
                        <a:pt x="1503" y="793"/>
                        <a:pt x="1298" y="895"/>
                      </a:cubicBezTo>
                      <a:cubicBezTo>
                        <a:pt x="1236" y="954"/>
                        <a:pt x="1139" y="993"/>
                        <a:pt x="1180" y="1031"/>
                      </a:cubicBezTo>
                      <a:cubicBezTo>
                        <a:pt x="1243" y="1090"/>
                        <a:pt x="1195" y="1211"/>
                        <a:pt x="1062" y="1303"/>
                      </a:cubicBezTo>
                      <a:cubicBezTo>
                        <a:pt x="776" y="1502"/>
                        <a:pt x="667" y="1450"/>
                        <a:pt x="118" y="1167"/>
                      </a:cubicBezTo>
                      <a:cubicBezTo>
                        <a:pt x="91" y="1159"/>
                        <a:pt x="28" y="1177"/>
                        <a:pt x="0" y="1167"/>
                      </a:cubicBezTo>
                      <a:cubicBezTo>
                        <a:pt x="574" y="1473"/>
                        <a:pt x="647" y="1660"/>
                        <a:pt x="472" y="1848"/>
                      </a:cubicBezTo>
                      <a:cubicBezTo>
                        <a:pt x="348" y="1982"/>
                        <a:pt x="381" y="2355"/>
                        <a:pt x="354" y="2801"/>
                      </a:cubicBezTo>
                      <a:cubicBezTo>
                        <a:pt x="378" y="2978"/>
                        <a:pt x="328" y="3022"/>
                        <a:pt x="354" y="3278"/>
                      </a:cubicBezTo>
                      <a:cubicBezTo>
                        <a:pt x="413" y="3861"/>
                        <a:pt x="494" y="4242"/>
                        <a:pt x="590" y="4640"/>
                      </a:cubicBezTo>
                      <a:cubicBezTo>
                        <a:pt x="606" y="4707"/>
                        <a:pt x="689" y="4846"/>
                        <a:pt x="708" y="4912"/>
                      </a:cubicBezTo>
                      <a:cubicBezTo>
                        <a:pt x="843" y="5006"/>
                        <a:pt x="895" y="5144"/>
                        <a:pt x="826" y="5184"/>
                      </a:cubicBezTo>
                      <a:cubicBezTo>
                        <a:pt x="800" y="5200"/>
                        <a:pt x="796" y="5273"/>
                        <a:pt x="826" y="5389"/>
                      </a:cubicBezTo>
                      <a:cubicBezTo>
                        <a:pt x="970" y="5774"/>
                        <a:pt x="1131" y="6192"/>
                        <a:pt x="1416" y="6751"/>
                      </a:cubicBezTo>
                      <a:cubicBezTo>
                        <a:pt x="1681" y="7272"/>
                        <a:pt x="2064" y="7691"/>
                        <a:pt x="2359" y="7840"/>
                      </a:cubicBezTo>
                      <a:cubicBezTo>
                        <a:pt x="3006" y="8167"/>
                        <a:pt x="3294" y="8622"/>
                        <a:pt x="2949" y="8861"/>
                      </a:cubicBezTo>
                      <a:cubicBezTo>
                        <a:pt x="2742" y="9006"/>
                        <a:pt x="2731" y="9118"/>
                        <a:pt x="2949" y="9270"/>
                      </a:cubicBezTo>
                      <a:cubicBezTo>
                        <a:pt x="3103" y="9377"/>
                        <a:pt x="3142" y="9499"/>
                        <a:pt x="3067" y="9542"/>
                      </a:cubicBezTo>
                      <a:cubicBezTo>
                        <a:pt x="3030" y="9564"/>
                        <a:pt x="3128" y="9598"/>
                        <a:pt x="3185" y="9678"/>
                      </a:cubicBezTo>
                      <a:cubicBezTo>
                        <a:pt x="3195" y="9686"/>
                        <a:pt x="3175" y="9739"/>
                        <a:pt x="3185" y="9746"/>
                      </a:cubicBezTo>
                      <a:cubicBezTo>
                        <a:pt x="3240" y="9789"/>
                        <a:pt x="3246" y="9848"/>
                        <a:pt x="3303" y="9883"/>
                      </a:cubicBezTo>
                      <a:cubicBezTo>
                        <a:pt x="3449" y="9971"/>
                        <a:pt x="3470" y="10027"/>
                        <a:pt x="3539" y="10087"/>
                      </a:cubicBezTo>
                      <a:cubicBezTo>
                        <a:pt x="3742" y="10123"/>
                        <a:pt x="3971" y="10154"/>
                        <a:pt x="4011" y="10223"/>
                      </a:cubicBezTo>
                      <a:cubicBezTo>
                        <a:pt x="4055" y="10300"/>
                        <a:pt x="3934" y="10400"/>
                        <a:pt x="3775" y="10495"/>
                      </a:cubicBezTo>
                      <a:cubicBezTo>
                        <a:pt x="3792" y="10509"/>
                        <a:pt x="3754" y="10549"/>
                        <a:pt x="3775" y="10564"/>
                      </a:cubicBezTo>
                      <a:cubicBezTo>
                        <a:pt x="3871" y="10630"/>
                        <a:pt x="4002" y="10647"/>
                        <a:pt x="4011" y="10700"/>
                      </a:cubicBezTo>
                      <a:cubicBezTo>
                        <a:pt x="4147" y="10729"/>
                        <a:pt x="4164" y="10854"/>
                        <a:pt x="4129" y="11108"/>
                      </a:cubicBezTo>
                      <a:cubicBezTo>
                        <a:pt x="4125" y="11136"/>
                        <a:pt x="4131" y="11151"/>
                        <a:pt x="4129" y="11176"/>
                      </a:cubicBezTo>
                      <a:cubicBezTo>
                        <a:pt x="4447" y="11231"/>
                        <a:pt x="4455" y="11318"/>
                        <a:pt x="4365" y="11517"/>
                      </a:cubicBezTo>
                      <a:cubicBezTo>
                        <a:pt x="4347" y="11557"/>
                        <a:pt x="4365" y="11598"/>
                        <a:pt x="4365" y="11653"/>
                      </a:cubicBezTo>
                      <a:cubicBezTo>
                        <a:pt x="4398" y="11670"/>
                        <a:pt x="4443" y="11705"/>
                        <a:pt x="4483" y="11721"/>
                      </a:cubicBezTo>
                      <a:cubicBezTo>
                        <a:pt x="4730" y="11821"/>
                        <a:pt x="4899" y="11935"/>
                        <a:pt x="4837" y="11993"/>
                      </a:cubicBezTo>
                      <a:cubicBezTo>
                        <a:pt x="4775" y="12051"/>
                        <a:pt x="4889" y="12157"/>
                        <a:pt x="5073" y="12198"/>
                      </a:cubicBezTo>
                      <a:lnTo>
                        <a:pt x="5191" y="12130"/>
                      </a:lnTo>
                      <a:cubicBezTo>
                        <a:pt x="5461" y="11923"/>
                        <a:pt x="5638" y="11868"/>
                        <a:pt x="5899" y="11925"/>
                      </a:cubicBezTo>
                      <a:cubicBezTo>
                        <a:pt x="6205" y="11993"/>
                        <a:pt x="6228" y="12051"/>
                        <a:pt x="6017" y="12198"/>
                      </a:cubicBezTo>
                      <a:cubicBezTo>
                        <a:pt x="5871" y="12299"/>
                        <a:pt x="5816" y="12460"/>
                        <a:pt x="5899" y="12538"/>
                      </a:cubicBezTo>
                      <a:cubicBezTo>
                        <a:pt x="5981" y="12616"/>
                        <a:pt x="5868" y="12747"/>
                        <a:pt x="5663" y="12879"/>
                      </a:cubicBezTo>
                      <a:cubicBezTo>
                        <a:pt x="5574" y="12935"/>
                        <a:pt x="5588" y="13022"/>
                        <a:pt x="5545" y="13083"/>
                      </a:cubicBezTo>
                      <a:cubicBezTo>
                        <a:pt x="5566" y="13130"/>
                        <a:pt x="5578" y="13169"/>
                        <a:pt x="5545" y="13219"/>
                      </a:cubicBezTo>
                      <a:cubicBezTo>
                        <a:pt x="5480" y="13316"/>
                        <a:pt x="5649" y="13482"/>
                        <a:pt x="5899" y="13559"/>
                      </a:cubicBezTo>
                      <a:cubicBezTo>
                        <a:pt x="6147" y="13636"/>
                        <a:pt x="6201" y="13725"/>
                        <a:pt x="6134" y="13764"/>
                      </a:cubicBezTo>
                      <a:cubicBezTo>
                        <a:pt x="6068" y="13802"/>
                        <a:pt x="6135" y="13909"/>
                        <a:pt x="6252" y="14036"/>
                      </a:cubicBezTo>
                      <a:cubicBezTo>
                        <a:pt x="6392" y="14186"/>
                        <a:pt x="6397" y="14325"/>
                        <a:pt x="6252" y="14377"/>
                      </a:cubicBezTo>
                      <a:cubicBezTo>
                        <a:pt x="5964" y="14479"/>
                        <a:pt x="5964" y="15022"/>
                        <a:pt x="6252" y="15126"/>
                      </a:cubicBezTo>
                      <a:cubicBezTo>
                        <a:pt x="6376" y="15170"/>
                        <a:pt x="6445" y="15260"/>
                        <a:pt x="6370" y="15330"/>
                      </a:cubicBezTo>
                      <a:cubicBezTo>
                        <a:pt x="6294" y="15401"/>
                        <a:pt x="6378" y="15420"/>
                        <a:pt x="6606" y="15398"/>
                      </a:cubicBezTo>
                      <a:cubicBezTo>
                        <a:pt x="6890" y="15370"/>
                        <a:pt x="7077" y="15493"/>
                        <a:pt x="7078" y="15670"/>
                      </a:cubicBezTo>
                      <a:cubicBezTo>
                        <a:pt x="7079" y="15810"/>
                        <a:pt x="7157" y="16055"/>
                        <a:pt x="7314" y="16215"/>
                      </a:cubicBezTo>
                      <a:cubicBezTo>
                        <a:pt x="7471" y="16375"/>
                        <a:pt x="7587" y="16605"/>
                        <a:pt x="7550" y="16760"/>
                      </a:cubicBezTo>
                      <a:cubicBezTo>
                        <a:pt x="7497" y="16983"/>
                        <a:pt x="7586" y="17021"/>
                        <a:pt x="8022" y="17032"/>
                      </a:cubicBezTo>
                      <a:cubicBezTo>
                        <a:pt x="8932" y="17055"/>
                        <a:pt x="9006" y="17077"/>
                        <a:pt x="8730" y="17236"/>
                      </a:cubicBezTo>
                      <a:cubicBezTo>
                        <a:pt x="8393" y="17431"/>
                        <a:pt x="8396" y="18133"/>
                        <a:pt x="8730" y="18326"/>
                      </a:cubicBezTo>
                      <a:cubicBezTo>
                        <a:pt x="8916" y="18433"/>
                        <a:pt x="8907" y="18543"/>
                        <a:pt x="8730" y="18666"/>
                      </a:cubicBezTo>
                      <a:cubicBezTo>
                        <a:pt x="8450" y="18861"/>
                        <a:pt x="8626" y="19075"/>
                        <a:pt x="9084" y="19075"/>
                      </a:cubicBezTo>
                      <a:cubicBezTo>
                        <a:pt x="9447" y="19075"/>
                        <a:pt x="9858" y="19716"/>
                        <a:pt x="9556" y="19824"/>
                      </a:cubicBezTo>
                      <a:cubicBezTo>
                        <a:pt x="9271" y="19925"/>
                        <a:pt x="10700" y="20718"/>
                        <a:pt x="11679" y="20981"/>
                      </a:cubicBezTo>
                      <a:cubicBezTo>
                        <a:pt x="12129" y="21102"/>
                        <a:pt x="12652" y="21285"/>
                        <a:pt x="12859" y="21390"/>
                      </a:cubicBezTo>
                      <a:cubicBezTo>
                        <a:pt x="13104" y="21513"/>
                        <a:pt x="13542" y="21581"/>
                        <a:pt x="13921" y="21526"/>
                      </a:cubicBezTo>
                      <a:cubicBezTo>
                        <a:pt x="14369" y="21461"/>
                        <a:pt x="14595" y="21491"/>
                        <a:pt x="14746" y="21594"/>
                      </a:cubicBezTo>
                      <a:cubicBezTo>
                        <a:pt x="14759" y="21533"/>
                        <a:pt x="14768" y="21423"/>
                        <a:pt x="14746" y="21390"/>
                      </a:cubicBezTo>
                      <a:cubicBezTo>
                        <a:pt x="14585" y="21146"/>
                        <a:pt x="17224" y="20352"/>
                        <a:pt x="17460" y="20573"/>
                      </a:cubicBezTo>
                      <a:cubicBezTo>
                        <a:pt x="17625" y="20727"/>
                        <a:pt x="18448" y="20509"/>
                        <a:pt x="19347" y="20096"/>
                      </a:cubicBezTo>
                      <a:cubicBezTo>
                        <a:pt x="19389" y="20077"/>
                        <a:pt x="19421" y="20044"/>
                        <a:pt x="19465" y="20028"/>
                      </a:cubicBezTo>
                      <a:cubicBezTo>
                        <a:pt x="19256" y="19885"/>
                        <a:pt x="19306" y="19843"/>
                        <a:pt x="19819" y="19619"/>
                      </a:cubicBezTo>
                      <a:cubicBezTo>
                        <a:pt x="20464" y="19338"/>
                        <a:pt x="20509" y="19175"/>
                        <a:pt x="20527" y="17781"/>
                      </a:cubicBezTo>
                      <a:cubicBezTo>
                        <a:pt x="20538" y="16963"/>
                        <a:pt x="20655" y="16247"/>
                        <a:pt x="20763" y="16147"/>
                      </a:cubicBezTo>
                      <a:cubicBezTo>
                        <a:pt x="20870" y="16046"/>
                        <a:pt x="20855" y="15747"/>
                        <a:pt x="20763" y="15534"/>
                      </a:cubicBezTo>
                      <a:cubicBezTo>
                        <a:pt x="20670" y="15321"/>
                        <a:pt x="20718" y="15115"/>
                        <a:pt x="20881" y="15057"/>
                      </a:cubicBezTo>
                      <a:cubicBezTo>
                        <a:pt x="21085" y="14985"/>
                        <a:pt x="21035" y="14821"/>
                        <a:pt x="20763" y="14445"/>
                      </a:cubicBezTo>
                      <a:cubicBezTo>
                        <a:pt x="20347" y="13870"/>
                        <a:pt x="20703" y="13520"/>
                        <a:pt x="21353" y="13832"/>
                      </a:cubicBezTo>
                      <a:cubicBezTo>
                        <a:pt x="21387" y="13848"/>
                        <a:pt x="21435" y="13887"/>
                        <a:pt x="21471" y="13900"/>
                      </a:cubicBezTo>
                      <a:cubicBezTo>
                        <a:pt x="21505" y="13793"/>
                        <a:pt x="21546" y="13663"/>
                        <a:pt x="21589" y="13559"/>
                      </a:cubicBezTo>
                      <a:cubicBezTo>
                        <a:pt x="21600" y="13532"/>
                        <a:pt x="21584" y="13519"/>
                        <a:pt x="21589" y="13491"/>
                      </a:cubicBezTo>
                      <a:cubicBezTo>
                        <a:pt x="21578" y="13400"/>
                        <a:pt x="21480" y="13354"/>
                        <a:pt x="21471" y="13287"/>
                      </a:cubicBezTo>
                      <a:cubicBezTo>
                        <a:pt x="21449" y="13251"/>
                        <a:pt x="21510" y="13233"/>
                        <a:pt x="21471" y="13219"/>
                      </a:cubicBezTo>
                      <a:cubicBezTo>
                        <a:pt x="21352" y="13177"/>
                        <a:pt x="21280" y="13010"/>
                        <a:pt x="21353" y="12879"/>
                      </a:cubicBezTo>
                      <a:cubicBezTo>
                        <a:pt x="21377" y="12835"/>
                        <a:pt x="21357" y="12803"/>
                        <a:pt x="21353" y="12742"/>
                      </a:cubicBezTo>
                      <a:cubicBezTo>
                        <a:pt x="21339" y="12706"/>
                        <a:pt x="21366" y="12716"/>
                        <a:pt x="21353" y="12674"/>
                      </a:cubicBezTo>
                      <a:cubicBezTo>
                        <a:pt x="21298" y="12501"/>
                        <a:pt x="21062" y="12256"/>
                        <a:pt x="20881" y="12198"/>
                      </a:cubicBezTo>
                      <a:cubicBezTo>
                        <a:pt x="20700" y="12139"/>
                        <a:pt x="20580" y="12054"/>
                        <a:pt x="20645" y="11993"/>
                      </a:cubicBezTo>
                      <a:cubicBezTo>
                        <a:pt x="20731" y="11913"/>
                        <a:pt x="20604" y="11630"/>
                        <a:pt x="20409" y="11313"/>
                      </a:cubicBezTo>
                      <a:cubicBezTo>
                        <a:pt x="20369" y="11260"/>
                        <a:pt x="20452" y="11229"/>
                        <a:pt x="20409" y="11176"/>
                      </a:cubicBezTo>
                      <a:cubicBezTo>
                        <a:pt x="20140" y="10846"/>
                        <a:pt x="19743" y="10519"/>
                        <a:pt x="19583" y="10427"/>
                      </a:cubicBezTo>
                      <a:cubicBezTo>
                        <a:pt x="19390" y="10316"/>
                        <a:pt x="19328" y="10228"/>
                        <a:pt x="19347" y="10155"/>
                      </a:cubicBezTo>
                      <a:cubicBezTo>
                        <a:pt x="19230" y="10021"/>
                        <a:pt x="19127" y="9863"/>
                        <a:pt x="19111" y="9746"/>
                      </a:cubicBezTo>
                      <a:cubicBezTo>
                        <a:pt x="19100" y="9661"/>
                        <a:pt x="19053" y="9525"/>
                        <a:pt x="18993" y="9406"/>
                      </a:cubicBezTo>
                      <a:cubicBezTo>
                        <a:pt x="18949" y="9344"/>
                        <a:pt x="18926" y="9335"/>
                        <a:pt x="18875" y="9270"/>
                      </a:cubicBezTo>
                      <a:cubicBezTo>
                        <a:pt x="18785" y="9155"/>
                        <a:pt x="18829" y="9098"/>
                        <a:pt x="18757" y="8997"/>
                      </a:cubicBezTo>
                      <a:cubicBezTo>
                        <a:pt x="18556" y="8767"/>
                        <a:pt x="18411" y="8505"/>
                        <a:pt x="18403" y="8453"/>
                      </a:cubicBezTo>
                      <a:cubicBezTo>
                        <a:pt x="18402" y="8441"/>
                        <a:pt x="18295" y="8468"/>
                        <a:pt x="18285" y="8453"/>
                      </a:cubicBezTo>
                      <a:cubicBezTo>
                        <a:pt x="17699" y="8366"/>
                        <a:pt x="17148" y="8148"/>
                        <a:pt x="16988" y="7908"/>
                      </a:cubicBezTo>
                      <a:cubicBezTo>
                        <a:pt x="16870" y="7731"/>
                        <a:pt x="17146" y="7311"/>
                        <a:pt x="17460" y="7091"/>
                      </a:cubicBezTo>
                      <a:cubicBezTo>
                        <a:pt x="17099" y="6914"/>
                        <a:pt x="16863" y="6752"/>
                        <a:pt x="16988" y="6751"/>
                      </a:cubicBezTo>
                      <a:cubicBezTo>
                        <a:pt x="17128" y="6749"/>
                        <a:pt x="16939" y="6539"/>
                        <a:pt x="16634" y="6342"/>
                      </a:cubicBezTo>
                      <a:cubicBezTo>
                        <a:pt x="15825" y="5820"/>
                        <a:pt x="14914" y="4883"/>
                        <a:pt x="15100" y="4776"/>
                      </a:cubicBezTo>
                      <a:cubicBezTo>
                        <a:pt x="15189" y="4725"/>
                        <a:pt x="15020" y="4430"/>
                        <a:pt x="14746" y="4163"/>
                      </a:cubicBezTo>
                      <a:lnTo>
                        <a:pt x="14628" y="4095"/>
                      </a:lnTo>
                      <a:cubicBezTo>
                        <a:pt x="14449" y="4108"/>
                        <a:pt x="14186" y="3979"/>
                        <a:pt x="14039" y="3755"/>
                      </a:cubicBezTo>
                      <a:cubicBezTo>
                        <a:pt x="13910" y="3559"/>
                        <a:pt x="13906" y="3424"/>
                        <a:pt x="14039" y="3278"/>
                      </a:cubicBezTo>
                      <a:cubicBezTo>
                        <a:pt x="13825" y="3263"/>
                        <a:pt x="13635" y="3275"/>
                        <a:pt x="13685" y="3142"/>
                      </a:cubicBezTo>
                      <a:cubicBezTo>
                        <a:pt x="13701" y="3097"/>
                        <a:pt x="13688" y="2987"/>
                        <a:pt x="13685" y="2938"/>
                      </a:cubicBezTo>
                      <a:cubicBezTo>
                        <a:pt x="13569" y="2811"/>
                        <a:pt x="13483" y="2717"/>
                        <a:pt x="13449" y="2597"/>
                      </a:cubicBezTo>
                      <a:cubicBezTo>
                        <a:pt x="13446" y="2586"/>
                        <a:pt x="13343" y="2543"/>
                        <a:pt x="13331" y="2529"/>
                      </a:cubicBezTo>
                      <a:cubicBezTo>
                        <a:pt x="13219" y="2569"/>
                        <a:pt x="12994" y="2429"/>
                        <a:pt x="12859" y="2257"/>
                      </a:cubicBezTo>
                      <a:cubicBezTo>
                        <a:pt x="12809" y="2194"/>
                        <a:pt x="12631" y="2124"/>
                        <a:pt x="12505" y="2052"/>
                      </a:cubicBezTo>
                      <a:cubicBezTo>
                        <a:pt x="12244" y="1936"/>
                        <a:pt x="11980" y="1819"/>
                        <a:pt x="11679" y="1712"/>
                      </a:cubicBezTo>
                      <a:cubicBezTo>
                        <a:pt x="11221" y="1586"/>
                        <a:pt x="10586" y="1362"/>
                        <a:pt x="10263" y="1167"/>
                      </a:cubicBezTo>
                      <a:cubicBezTo>
                        <a:pt x="9929" y="965"/>
                        <a:pt x="9458" y="827"/>
                        <a:pt x="9202" y="827"/>
                      </a:cubicBezTo>
                      <a:cubicBezTo>
                        <a:pt x="8927" y="827"/>
                        <a:pt x="8520" y="630"/>
                        <a:pt x="8140" y="418"/>
                      </a:cubicBezTo>
                      <a:cubicBezTo>
                        <a:pt x="7610" y="556"/>
                        <a:pt x="7154" y="352"/>
                        <a:pt x="7078" y="10"/>
                      </a:cubicBezTo>
                      <a:cubicBezTo>
                        <a:pt x="6978" y="39"/>
                        <a:pt x="6872" y="32"/>
                        <a:pt x="6724" y="10"/>
                      </a:cubicBezTo>
                      <a:cubicBezTo>
                        <a:pt x="6620" y="-6"/>
                        <a:pt x="6460" y="1"/>
                        <a:pt x="6370" y="10"/>
                      </a:cubicBezTo>
                      <a:close/>
                    </a:path>
                  </a:pathLst>
                </a:custGeom>
                <a:ln>
                  <a:noFill/>
                </a:ln>
                <a:effectLst/>
              </p:spPr>
            </p:pic>
            <p:pic>
              <p:nvPicPr>
                <p:cNvPr id="572" name="Image" descr="Image"/>
                <p:cNvPicPr>
                  <a:picLocks/>
                </p:cNvPicPr>
                <p:nvPr/>
              </p:nvPicPr>
              <p:blipFill>
                <a:blip r:embed="rId23"/>
                <a:stretch>
                  <a:fillRect/>
                </a:stretch>
              </p:blipFill>
              <p:spPr>
                <a:xfrm>
                  <a:off x="-1" y="0"/>
                  <a:ext cx="90590" cy="150791"/>
                </a:xfrm>
                <a:prstGeom prst="rect">
                  <a:avLst/>
                </a:prstGeom>
                <a:effectLst/>
              </p:spPr>
            </p:pic>
          </p:grpSp>
          <p:grpSp>
            <p:nvGrpSpPr>
              <p:cNvPr id="577" name="Image"/>
              <p:cNvGrpSpPr/>
              <p:nvPr/>
            </p:nvGrpSpPr>
            <p:grpSpPr>
              <a:xfrm rot="17311923">
                <a:off x="187843" y="130799"/>
                <a:ext cx="65983" cy="108726"/>
                <a:chOff x="0" y="0"/>
                <a:chExt cx="65982" cy="108724"/>
              </a:xfrm>
            </p:grpSpPr>
            <p:pic>
              <p:nvPicPr>
                <p:cNvPr id="576" name="Image" descr="Image"/>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a:xfrm>
                  <a:off x="8980" y="9734"/>
                  <a:ext cx="48053" cy="83744"/>
                </a:xfrm>
                <a:custGeom>
                  <a:avLst/>
                  <a:gdLst/>
                  <a:ahLst/>
                  <a:cxnLst>
                    <a:cxn ang="0">
                      <a:pos x="wd2" y="hd2"/>
                    </a:cxn>
                    <a:cxn ang="5400000">
                      <a:pos x="wd2" y="hd2"/>
                    </a:cxn>
                    <a:cxn ang="10800000">
                      <a:pos x="wd2" y="hd2"/>
                    </a:cxn>
                    <a:cxn ang="16200000">
                      <a:pos x="wd2" y="hd2"/>
                    </a:cxn>
                  </a:cxnLst>
                  <a:rect l="0" t="0" r="r" b="b"/>
                  <a:pathLst>
                    <a:path w="21574" h="21591" extrusionOk="0">
                      <a:moveTo>
                        <a:pt x="6415" y="0"/>
                      </a:moveTo>
                      <a:cubicBezTo>
                        <a:pt x="6325" y="9"/>
                        <a:pt x="6268" y="73"/>
                        <a:pt x="6236" y="102"/>
                      </a:cubicBezTo>
                      <a:cubicBezTo>
                        <a:pt x="6204" y="133"/>
                        <a:pt x="6112" y="189"/>
                        <a:pt x="5880" y="205"/>
                      </a:cubicBezTo>
                      <a:cubicBezTo>
                        <a:pt x="5662" y="219"/>
                        <a:pt x="5283" y="210"/>
                        <a:pt x="4989" y="205"/>
                      </a:cubicBezTo>
                      <a:cubicBezTo>
                        <a:pt x="4383" y="193"/>
                        <a:pt x="3861" y="239"/>
                        <a:pt x="3742" y="307"/>
                      </a:cubicBezTo>
                      <a:cubicBezTo>
                        <a:pt x="3623" y="376"/>
                        <a:pt x="3344" y="439"/>
                        <a:pt x="3207" y="409"/>
                      </a:cubicBezTo>
                      <a:cubicBezTo>
                        <a:pt x="3071" y="379"/>
                        <a:pt x="2863" y="448"/>
                        <a:pt x="2673" y="614"/>
                      </a:cubicBezTo>
                      <a:cubicBezTo>
                        <a:pt x="2649" y="635"/>
                        <a:pt x="2516" y="597"/>
                        <a:pt x="2495" y="614"/>
                      </a:cubicBezTo>
                      <a:cubicBezTo>
                        <a:pt x="2473" y="642"/>
                        <a:pt x="2545" y="682"/>
                        <a:pt x="2495" y="716"/>
                      </a:cubicBezTo>
                      <a:cubicBezTo>
                        <a:pt x="2432" y="760"/>
                        <a:pt x="2370" y="803"/>
                        <a:pt x="2316" y="819"/>
                      </a:cubicBezTo>
                      <a:cubicBezTo>
                        <a:pt x="2246" y="821"/>
                        <a:pt x="2047" y="860"/>
                        <a:pt x="1960" y="819"/>
                      </a:cubicBezTo>
                      <a:cubicBezTo>
                        <a:pt x="1866" y="777"/>
                        <a:pt x="1845" y="725"/>
                        <a:pt x="1782" y="716"/>
                      </a:cubicBezTo>
                      <a:cubicBezTo>
                        <a:pt x="1657" y="708"/>
                        <a:pt x="1453" y="819"/>
                        <a:pt x="1247" y="921"/>
                      </a:cubicBezTo>
                      <a:cubicBezTo>
                        <a:pt x="1185" y="980"/>
                        <a:pt x="1207" y="986"/>
                        <a:pt x="1247" y="1023"/>
                      </a:cubicBezTo>
                      <a:cubicBezTo>
                        <a:pt x="1311" y="1083"/>
                        <a:pt x="1203" y="1238"/>
                        <a:pt x="1069" y="1330"/>
                      </a:cubicBezTo>
                      <a:cubicBezTo>
                        <a:pt x="782" y="1529"/>
                        <a:pt x="552" y="1511"/>
                        <a:pt x="0" y="1228"/>
                      </a:cubicBezTo>
                      <a:cubicBezTo>
                        <a:pt x="415" y="1472"/>
                        <a:pt x="689" y="1676"/>
                        <a:pt x="535" y="1842"/>
                      </a:cubicBezTo>
                      <a:cubicBezTo>
                        <a:pt x="410" y="1976"/>
                        <a:pt x="383" y="2419"/>
                        <a:pt x="356" y="2865"/>
                      </a:cubicBezTo>
                      <a:cubicBezTo>
                        <a:pt x="380" y="3042"/>
                        <a:pt x="330" y="3019"/>
                        <a:pt x="356" y="3275"/>
                      </a:cubicBezTo>
                      <a:cubicBezTo>
                        <a:pt x="416" y="3857"/>
                        <a:pt x="616" y="4310"/>
                        <a:pt x="713" y="4707"/>
                      </a:cubicBezTo>
                      <a:cubicBezTo>
                        <a:pt x="729" y="4775"/>
                        <a:pt x="694" y="4846"/>
                        <a:pt x="713" y="4912"/>
                      </a:cubicBezTo>
                      <a:cubicBezTo>
                        <a:pt x="848" y="5006"/>
                        <a:pt x="961" y="5179"/>
                        <a:pt x="891" y="5219"/>
                      </a:cubicBezTo>
                      <a:cubicBezTo>
                        <a:pt x="865" y="5234"/>
                        <a:pt x="861" y="5307"/>
                        <a:pt x="891" y="5423"/>
                      </a:cubicBezTo>
                      <a:cubicBezTo>
                        <a:pt x="1036" y="5808"/>
                        <a:pt x="1140" y="6195"/>
                        <a:pt x="1425" y="6754"/>
                      </a:cubicBezTo>
                      <a:cubicBezTo>
                        <a:pt x="1692" y="7275"/>
                        <a:pt x="2020" y="7730"/>
                        <a:pt x="2316" y="7879"/>
                      </a:cubicBezTo>
                      <a:cubicBezTo>
                        <a:pt x="2966" y="8206"/>
                        <a:pt x="3375" y="8663"/>
                        <a:pt x="3029" y="8903"/>
                      </a:cubicBezTo>
                      <a:cubicBezTo>
                        <a:pt x="2820" y="9047"/>
                        <a:pt x="2810" y="9160"/>
                        <a:pt x="3029" y="9312"/>
                      </a:cubicBezTo>
                      <a:cubicBezTo>
                        <a:pt x="3183" y="9419"/>
                        <a:pt x="3104" y="9474"/>
                        <a:pt x="3029" y="9516"/>
                      </a:cubicBezTo>
                      <a:cubicBezTo>
                        <a:pt x="2992" y="9538"/>
                        <a:pt x="3150" y="9641"/>
                        <a:pt x="3207" y="9721"/>
                      </a:cubicBezTo>
                      <a:cubicBezTo>
                        <a:pt x="3287" y="9789"/>
                        <a:pt x="3328" y="9891"/>
                        <a:pt x="3386" y="9926"/>
                      </a:cubicBezTo>
                      <a:cubicBezTo>
                        <a:pt x="3532" y="10014"/>
                        <a:pt x="3494" y="10070"/>
                        <a:pt x="3564" y="10130"/>
                      </a:cubicBezTo>
                      <a:cubicBezTo>
                        <a:pt x="3767" y="10166"/>
                        <a:pt x="4058" y="10164"/>
                        <a:pt x="4098" y="10233"/>
                      </a:cubicBezTo>
                      <a:cubicBezTo>
                        <a:pt x="4143" y="10309"/>
                        <a:pt x="3901" y="10445"/>
                        <a:pt x="3742" y="10540"/>
                      </a:cubicBezTo>
                      <a:cubicBezTo>
                        <a:pt x="3759" y="10553"/>
                        <a:pt x="3899" y="10525"/>
                        <a:pt x="3920" y="10540"/>
                      </a:cubicBezTo>
                      <a:cubicBezTo>
                        <a:pt x="4016" y="10606"/>
                        <a:pt x="3911" y="10692"/>
                        <a:pt x="3920" y="10744"/>
                      </a:cubicBezTo>
                      <a:cubicBezTo>
                        <a:pt x="4057" y="10774"/>
                        <a:pt x="4134" y="10899"/>
                        <a:pt x="4098" y="11154"/>
                      </a:cubicBezTo>
                      <a:cubicBezTo>
                        <a:pt x="4418" y="11208"/>
                        <a:pt x="4545" y="11364"/>
                        <a:pt x="4455" y="11563"/>
                      </a:cubicBezTo>
                      <a:cubicBezTo>
                        <a:pt x="4437" y="11603"/>
                        <a:pt x="4455" y="11610"/>
                        <a:pt x="4455" y="11665"/>
                      </a:cubicBezTo>
                      <a:cubicBezTo>
                        <a:pt x="4488" y="11683"/>
                        <a:pt x="4415" y="11752"/>
                        <a:pt x="4455" y="11768"/>
                      </a:cubicBezTo>
                      <a:cubicBezTo>
                        <a:pt x="4703" y="11868"/>
                        <a:pt x="4873" y="11914"/>
                        <a:pt x="4811" y="11972"/>
                      </a:cubicBezTo>
                      <a:cubicBezTo>
                        <a:pt x="4749" y="12030"/>
                        <a:pt x="4804" y="12136"/>
                        <a:pt x="4989" y="12177"/>
                      </a:cubicBezTo>
                      <a:lnTo>
                        <a:pt x="5167" y="12177"/>
                      </a:lnTo>
                      <a:cubicBezTo>
                        <a:pt x="5439" y="11970"/>
                        <a:pt x="5618" y="11915"/>
                        <a:pt x="5880" y="11972"/>
                      </a:cubicBezTo>
                      <a:cubicBezTo>
                        <a:pt x="6188" y="12040"/>
                        <a:pt x="6270" y="12030"/>
                        <a:pt x="6058" y="12177"/>
                      </a:cubicBezTo>
                      <a:cubicBezTo>
                        <a:pt x="5912" y="12278"/>
                        <a:pt x="5797" y="12509"/>
                        <a:pt x="5880" y="12586"/>
                      </a:cubicBezTo>
                      <a:cubicBezTo>
                        <a:pt x="5963" y="12664"/>
                        <a:pt x="5908" y="12762"/>
                        <a:pt x="5702" y="12893"/>
                      </a:cubicBezTo>
                      <a:cubicBezTo>
                        <a:pt x="5613" y="12950"/>
                        <a:pt x="5568" y="13037"/>
                        <a:pt x="5524" y="13098"/>
                      </a:cubicBezTo>
                      <a:cubicBezTo>
                        <a:pt x="5545" y="13145"/>
                        <a:pt x="5557" y="13150"/>
                        <a:pt x="5524" y="13200"/>
                      </a:cubicBezTo>
                      <a:cubicBezTo>
                        <a:pt x="5459" y="13298"/>
                        <a:pt x="5629" y="13532"/>
                        <a:pt x="5880" y="13610"/>
                      </a:cubicBezTo>
                      <a:cubicBezTo>
                        <a:pt x="6130" y="13686"/>
                        <a:pt x="6303" y="13776"/>
                        <a:pt x="6236" y="13814"/>
                      </a:cubicBezTo>
                      <a:cubicBezTo>
                        <a:pt x="6169" y="13853"/>
                        <a:pt x="6119" y="13995"/>
                        <a:pt x="6236" y="14121"/>
                      </a:cubicBezTo>
                      <a:cubicBezTo>
                        <a:pt x="6376" y="14271"/>
                        <a:pt x="6381" y="14377"/>
                        <a:pt x="6236" y="14428"/>
                      </a:cubicBezTo>
                      <a:cubicBezTo>
                        <a:pt x="5947" y="14531"/>
                        <a:pt x="5946" y="15041"/>
                        <a:pt x="6236" y="15144"/>
                      </a:cubicBezTo>
                      <a:cubicBezTo>
                        <a:pt x="6360" y="15188"/>
                        <a:pt x="6490" y="15279"/>
                        <a:pt x="6415" y="15349"/>
                      </a:cubicBezTo>
                      <a:cubicBezTo>
                        <a:pt x="6338" y="15420"/>
                        <a:pt x="6363" y="15474"/>
                        <a:pt x="6593" y="15451"/>
                      </a:cubicBezTo>
                      <a:cubicBezTo>
                        <a:pt x="6878" y="15423"/>
                        <a:pt x="7126" y="15479"/>
                        <a:pt x="7127" y="15656"/>
                      </a:cubicBezTo>
                      <a:cubicBezTo>
                        <a:pt x="7129" y="15796"/>
                        <a:pt x="7148" y="16007"/>
                        <a:pt x="7306" y="16168"/>
                      </a:cubicBezTo>
                      <a:cubicBezTo>
                        <a:pt x="7464" y="16328"/>
                        <a:pt x="7521" y="16627"/>
                        <a:pt x="7484" y="16782"/>
                      </a:cubicBezTo>
                      <a:cubicBezTo>
                        <a:pt x="7430" y="17005"/>
                        <a:pt x="7580" y="17078"/>
                        <a:pt x="8018" y="17089"/>
                      </a:cubicBezTo>
                      <a:cubicBezTo>
                        <a:pt x="8932" y="17111"/>
                        <a:pt x="9008" y="17134"/>
                        <a:pt x="8731" y="17293"/>
                      </a:cubicBezTo>
                      <a:cubicBezTo>
                        <a:pt x="8392" y="17488"/>
                        <a:pt x="8396" y="18124"/>
                        <a:pt x="8731" y="18317"/>
                      </a:cubicBezTo>
                      <a:cubicBezTo>
                        <a:pt x="8918" y="18424"/>
                        <a:pt x="8909" y="18603"/>
                        <a:pt x="8731" y="18726"/>
                      </a:cubicBezTo>
                      <a:cubicBezTo>
                        <a:pt x="8449" y="18921"/>
                        <a:pt x="8627" y="19135"/>
                        <a:pt x="9087" y="19135"/>
                      </a:cubicBezTo>
                      <a:cubicBezTo>
                        <a:pt x="9453" y="19135"/>
                        <a:pt x="9926" y="19744"/>
                        <a:pt x="9622" y="19851"/>
                      </a:cubicBezTo>
                      <a:cubicBezTo>
                        <a:pt x="9336" y="19953"/>
                        <a:pt x="10776" y="20714"/>
                        <a:pt x="11760" y="20977"/>
                      </a:cubicBezTo>
                      <a:cubicBezTo>
                        <a:pt x="12212" y="21098"/>
                        <a:pt x="12799" y="21282"/>
                        <a:pt x="13008" y="21386"/>
                      </a:cubicBezTo>
                      <a:cubicBezTo>
                        <a:pt x="13254" y="21510"/>
                        <a:pt x="13518" y="21544"/>
                        <a:pt x="13898" y="21489"/>
                      </a:cubicBezTo>
                      <a:cubicBezTo>
                        <a:pt x="14349" y="21424"/>
                        <a:pt x="14638" y="21488"/>
                        <a:pt x="14789" y="21591"/>
                      </a:cubicBezTo>
                      <a:cubicBezTo>
                        <a:pt x="14802" y="21530"/>
                        <a:pt x="14811" y="21419"/>
                        <a:pt x="14789" y="21386"/>
                      </a:cubicBezTo>
                      <a:cubicBezTo>
                        <a:pt x="14627" y="21143"/>
                        <a:pt x="17403" y="20348"/>
                        <a:pt x="17640" y="20568"/>
                      </a:cubicBezTo>
                      <a:cubicBezTo>
                        <a:pt x="17806" y="20722"/>
                        <a:pt x="18518" y="20571"/>
                        <a:pt x="19422" y="20158"/>
                      </a:cubicBezTo>
                      <a:cubicBezTo>
                        <a:pt x="19464" y="20139"/>
                        <a:pt x="19556" y="20073"/>
                        <a:pt x="19600" y="20056"/>
                      </a:cubicBezTo>
                      <a:cubicBezTo>
                        <a:pt x="19390" y="19914"/>
                        <a:pt x="19441" y="19871"/>
                        <a:pt x="19957" y="19647"/>
                      </a:cubicBezTo>
                      <a:cubicBezTo>
                        <a:pt x="20605" y="19366"/>
                        <a:pt x="20651" y="19199"/>
                        <a:pt x="20669" y="17805"/>
                      </a:cubicBezTo>
                      <a:cubicBezTo>
                        <a:pt x="20680" y="16987"/>
                        <a:pt x="20740" y="16268"/>
                        <a:pt x="20848" y="16168"/>
                      </a:cubicBezTo>
                      <a:cubicBezTo>
                        <a:pt x="20956" y="16067"/>
                        <a:pt x="20941" y="15767"/>
                        <a:pt x="20848" y="15554"/>
                      </a:cubicBezTo>
                      <a:cubicBezTo>
                        <a:pt x="20755" y="15341"/>
                        <a:pt x="20863" y="15100"/>
                        <a:pt x="21026" y="15042"/>
                      </a:cubicBezTo>
                      <a:cubicBezTo>
                        <a:pt x="21231" y="14969"/>
                        <a:pt x="21121" y="14804"/>
                        <a:pt x="20848" y="14428"/>
                      </a:cubicBezTo>
                      <a:cubicBezTo>
                        <a:pt x="20430" y="13854"/>
                        <a:pt x="20729" y="13605"/>
                        <a:pt x="21382" y="13917"/>
                      </a:cubicBezTo>
                      <a:cubicBezTo>
                        <a:pt x="21417" y="13933"/>
                        <a:pt x="21524" y="13904"/>
                        <a:pt x="21560" y="13917"/>
                      </a:cubicBezTo>
                      <a:cubicBezTo>
                        <a:pt x="21595" y="13810"/>
                        <a:pt x="21518" y="13714"/>
                        <a:pt x="21560" y="13610"/>
                      </a:cubicBezTo>
                      <a:cubicBezTo>
                        <a:pt x="21572" y="13582"/>
                        <a:pt x="21556" y="13535"/>
                        <a:pt x="21560" y="13507"/>
                      </a:cubicBezTo>
                      <a:cubicBezTo>
                        <a:pt x="21550" y="13416"/>
                        <a:pt x="21570" y="13370"/>
                        <a:pt x="21560" y="13303"/>
                      </a:cubicBezTo>
                      <a:cubicBezTo>
                        <a:pt x="21538" y="13267"/>
                        <a:pt x="21600" y="13214"/>
                        <a:pt x="21560" y="13200"/>
                      </a:cubicBezTo>
                      <a:cubicBezTo>
                        <a:pt x="21441" y="13158"/>
                        <a:pt x="21310" y="13025"/>
                        <a:pt x="21382" y="12893"/>
                      </a:cubicBezTo>
                      <a:cubicBezTo>
                        <a:pt x="21406" y="12850"/>
                        <a:pt x="21387" y="12851"/>
                        <a:pt x="21382" y="12791"/>
                      </a:cubicBezTo>
                      <a:cubicBezTo>
                        <a:pt x="21369" y="12754"/>
                        <a:pt x="21396" y="12730"/>
                        <a:pt x="21382" y="12689"/>
                      </a:cubicBezTo>
                      <a:cubicBezTo>
                        <a:pt x="21327" y="12515"/>
                        <a:pt x="21208" y="12338"/>
                        <a:pt x="21026" y="12279"/>
                      </a:cubicBezTo>
                      <a:cubicBezTo>
                        <a:pt x="20844" y="12221"/>
                        <a:pt x="20783" y="12135"/>
                        <a:pt x="20848" y="12075"/>
                      </a:cubicBezTo>
                      <a:cubicBezTo>
                        <a:pt x="20934" y="11994"/>
                        <a:pt x="20688" y="11676"/>
                        <a:pt x="20491" y="11358"/>
                      </a:cubicBezTo>
                      <a:cubicBezTo>
                        <a:pt x="20451" y="11306"/>
                        <a:pt x="20534" y="11308"/>
                        <a:pt x="20491" y="11256"/>
                      </a:cubicBezTo>
                      <a:cubicBezTo>
                        <a:pt x="20221" y="10926"/>
                        <a:pt x="19939" y="10530"/>
                        <a:pt x="19779" y="10437"/>
                      </a:cubicBezTo>
                      <a:cubicBezTo>
                        <a:pt x="19584" y="10326"/>
                        <a:pt x="19403" y="10204"/>
                        <a:pt x="19422" y="10130"/>
                      </a:cubicBezTo>
                      <a:cubicBezTo>
                        <a:pt x="19304" y="9997"/>
                        <a:pt x="19260" y="9837"/>
                        <a:pt x="19244" y="9721"/>
                      </a:cubicBezTo>
                      <a:cubicBezTo>
                        <a:pt x="19232" y="9636"/>
                        <a:pt x="19125" y="9533"/>
                        <a:pt x="19066" y="9414"/>
                      </a:cubicBezTo>
                      <a:cubicBezTo>
                        <a:pt x="19021" y="9352"/>
                        <a:pt x="19117" y="9377"/>
                        <a:pt x="19066" y="9312"/>
                      </a:cubicBezTo>
                      <a:cubicBezTo>
                        <a:pt x="18975" y="9197"/>
                        <a:pt x="18960" y="9105"/>
                        <a:pt x="18888" y="9005"/>
                      </a:cubicBezTo>
                      <a:cubicBezTo>
                        <a:pt x="18686" y="8775"/>
                        <a:pt x="18361" y="8545"/>
                        <a:pt x="18353" y="8493"/>
                      </a:cubicBezTo>
                      <a:cubicBezTo>
                        <a:pt x="17764" y="8406"/>
                        <a:pt x="17266" y="8119"/>
                        <a:pt x="17106" y="7879"/>
                      </a:cubicBezTo>
                      <a:cubicBezTo>
                        <a:pt x="16987" y="7702"/>
                        <a:pt x="17325" y="7383"/>
                        <a:pt x="17640" y="7163"/>
                      </a:cubicBezTo>
                      <a:cubicBezTo>
                        <a:pt x="17278" y="6986"/>
                        <a:pt x="16802" y="6755"/>
                        <a:pt x="16928" y="6754"/>
                      </a:cubicBezTo>
                      <a:cubicBezTo>
                        <a:pt x="17068" y="6752"/>
                        <a:pt x="17056" y="6541"/>
                        <a:pt x="16749" y="6344"/>
                      </a:cubicBezTo>
                      <a:cubicBezTo>
                        <a:pt x="15936" y="5822"/>
                        <a:pt x="14959" y="4917"/>
                        <a:pt x="15146" y="4809"/>
                      </a:cubicBezTo>
                      <a:cubicBezTo>
                        <a:pt x="15235" y="4758"/>
                        <a:pt x="15064" y="4463"/>
                        <a:pt x="14789" y="4196"/>
                      </a:cubicBezTo>
                      <a:lnTo>
                        <a:pt x="14611" y="4093"/>
                      </a:lnTo>
                      <a:cubicBezTo>
                        <a:pt x="14431" y="4106"/>
                        <a:pt x="14225" y="4010"/>
                        <a:pt x="14077" y="3786"/>
                      </a:cubicBezTo>
                      <a:cubicBezTo>
                        <a:pt x="13947" y="3591"/>
                        <a:pt x="13944" y="3522"/>
                        <a:pt x="14077" y="3377"/>
                      </a:cubicBezTo>
                      <a:cubicBezTo>
                        <a:pt x="13862" y="3362"/>
                        <a:pt x="13671" y="3305"/>
                        <a:pt x="13720" y="3172"/>
                      </a:cubicBezTo>
                      <a:cubicBezTo>
                        <a:pt x="13737" y="3127"/>
                        <a:pt x="13724" y="3017"/>
                        <a:pt x="13720" y="2968"/>
                      </a:cubicBezTo>
                      <a:cubicBezTo>
                        <a:pt x="13604" y="2841"/>
                        <a:pt x="13577" y="2678"/>
                        <a:pt x="13542" y="2558"/>
                      </a:cubicBezTo>
                      <a:cubicBezTo>
                        <a:pt x="13539" y="2548"/>
                        <a:pt x="13376" y="2572"/>
                        <a:pt x="13364" y="2558"/>
                      </a:cubicBezTo>
                      <a:cubicBezTo>
                        <a:pt x="13251" y="2598"/>
                        <a:pt x="12966" y="2526"/>
                        <a:pt x="12829" y="2354"/>
                      </a:cubicBezTo>
                      <a:cubicBezTo>
                        <a:pt x="12779" y="2291"/>
                        <a:pt x="12778" y="2221"/>
                        <a:pt x="12651" y="2149"/>
                      </a:cubicBezTo>
                      <a:cubicBezTo>
                        <a:pt x="12389" y="2033"/>
                        <a:pt x="12062" y="1847"/>
                        <a:pt x="11760" y="1740"/>
                      </a:cubicBezTo>
                      <a:cubicBezTo>
                        <a:pt x="11300" y="1614"/>
                        <a:pt x="10659" y="1423"/>
                        <a:pt x="10335" y="1228"/>
                      </a:cubicBezTo>
                      <a:cubicBezTo>
                        <a:pt x="9999" y="1026"/>
                        <a:pt x="9523" y="819"/>
                        <a:pt x="9266" y="819"/>
                      </a:cubicBezTo>
                      <a:cubicBezTo>
                        <a:pt x="8990" y="819"/>
                        <a:pt x="8578" y="621"/>
                        <a:pt x="8197" y="409"/>
                      </a:cubicBezTo>
                      <a:cubicBezTo>
                        <a:pt x="7664" y="547"/>
                        <a:pt x="7204" y="342"/>
                        <a:pt x="7127" y="0"/>
                      </a:cubicBezTo>
                      <a:cubicBezTo>
                        <a:pt x="7027" y="29"/>
                        <a:pt x="6920" y="125"/>
                        <a:pt x="6771" y="102"/>
                      </a:cubicBezTo>
                      <a:cubicBezTo>
                        <a:pt x="6667" y="87"/>
                        <a:pt x="6504" y="-9"/>
                        <a:pt x="6415" y="0"/>
                      </a:cubicBezTo>
                      <a:close/>
                    </a:path>
                  </a:pathLst>
                </a:custGeom>
                <a:ln>
                  <a:noFill/>
                </a:ln>
                <a:effectLst/>
              </p:spPr>
            </p:pic>
            <p:pic>
              <p:nvPicPr>
                <p:cNvPr id="575" name="Image" descr="Image"/>
                <p:cNvPicPr>
                  <a:picLocks/>
                </p:cNvPicPr>
                <p:nvPr/>
              </p:nvPicPr>
              <p:blipFill>
                <a:blip r:embed="rId13"/>
                <a:stretch>
                  <a:fillRect/>
                </a:stretch>
              </p:blipFill>
              <p:spPr>
                <a:xfrm>
                  <a:off x="-1" y="-1"/>
                  <a:ext cx="65984" cy="108726"/>
                </a:xfrm>
                <a:prstGeom prst="rect">
                  <a:avLst/>
                </a:prstGeom>
                <a:effectLst/>
              </p:spPr>
            </p:pic>
          </p:grpSp>
          <p:grpSp>
            <p:nvGrpSpPr>
              <p:cNvPr id="580" name="Image"/>
              <p:cNvGrpSpPr/>
              <p:nvPr/>
            </p:nvGrpSpPr>
            <p:grpSpPr>
              <a:xfrm rot="8455173">
                <a:off x="99635" y="31580"/>
                <a:ext cx="90589" cy="150792"/>
                <a:chOff x="0" y="0"/>
                <a:chExt cx="90588" cy="150790"/>
              </a:xfrm>
            </p:grpSpPr>
            <p:pic>
              <p:nvPicPr>
                <p:cNvPr id="579" name="Image" descr="Image"/>
                <p:cNvPicPr>
                  <a:picLocks noChangeAspect="1"/>
                </p:cNvPicPr>
                <p:nvPr/>
              </p:nvPicPr>
              <p:blipFill>
                <a:blip r:embed="rId22" cstate="print">
                  <a:extLst>
                    <a:ext uri="{28A0092B-C50C-407E-A947-70E740481C1C}">
                      <a14:useLocalDpi xmlns:a14="http://schemas.microsoft.com/office/drawing/2010/main"/>
                    </a:ext>
                  </a:extLst>
                </a:blip>
                <a:srcRect/>
                <a:stretch>
                  <a:fillRect/>
                </a:stretch>
              </p:blipFill>
              <p:spPr>
                <a:xfrm>
                  <a:off x="8980" y="9679"/>
                  <a:ext cx="72643" cy="125865"/>
                </a:xfrm>
                <a:custGeom>
                  <a:avLst/>
                  <a:gdLst/>
                  <a:ahLst/>
                  <a:cxnLst>
                    <a:cxn ang="0">
                      <a:pos x="wd2" y="hd2"/>
                    </a:cxn>
                    <a:cxn ang="5400000">
                      <a:pos x="wd2" y="hd2"/>
                    </a:cxn>
                    <a:cxn ang="10800000">
                      <a:pos x="wd2" y="hd2"/>
                    </a:cxn>
                    <a:cxn ang="16200000">
                      <a:pos x="wd2" y="hd2"/>
                    </a:cxn>
                  </a:cxnLst>
                  <a:rect l="0" t="0" r="r" b="b"/>
                  <a:pathLst>
                    <a:path w="21593" h="21594" extrusionOk="0">
                      <a:moveTo>
                        <a:pt x="6370" y="10"/>
                      </a:moveTo>
                      <a:cubicBezTo>
                        <a:pt x="6281" y="19"/>
                        <a:pt x="6284" y="48"/>
                        <a:pt x="6252" y="78"/>
                      </a:cubicBezTo>
                      <a:cubicBezTo>
                        <a:pt x="6220" y="108"/>
                        <a:pt x="6011" y="130"/>
                        <a:pt x="5781" y="146"/>
                      </a:cubicBezTo>
                      <a:cubicBezTo>
                        <a:pt x="5564" y="161"/>
                        <a:pt x="5247" y="151"/>
                        <a:pt x="4955" y="146"/>
                      </a:cubicBezTo>
                      <a:cubicBezTo>
                        <a:pt x="4352" y="134"/>
                        <a:pt x="3776" y="214"/>
                        <a:pt x="3657" y="282"/>
                      </a:cubicBezTo>
                      <a:cubicBezTo>
                        <a:pt x="3538" y="351"/>
                        <a:pt x="3321" y="380"/>
                        <a:pt x="3185" y="350"/>
                      </a:cubicBezTo>
                      <a:cubicBezTo>
                        <a:pt x="3050" y="320"/>
                        <a:pt x="2784" y="456"/>
                        <a:pt x="2595" y="622"/>
                      </a:cubicBezTo>
                      <a:cubicBezTo>
                        <a:pt x="2574" y="650"/>
                        <a:pt x="2527" y="656"/>
                        <a:pt x="2477" y="691"/>
                      </a:cubicBezTo>
                      <a:cubicBezTo>
                        <a:pt x="2415" y="734"/>
                        <a:pt x="2413" y="743"/>
                        <a:pt x="2359" y="759"/>
                      </a:cubicBezTo>
                      <a:cubicBezTo>
                        <a:pt x="2344" y="764"/>
                        <a:pt x="2257" y="824"/>
                        <a:pt x="2241" y="827"/>
                      </a:cubicBezTo>
                      <a:cubicBezTo>
                        <a:pt x="2171" y="829"/>
                        <a:pt x="2092" y="800"/>
                        <a:pt x="2006" y="759"/>
                      </a:cubicBezTo>
                      <a:cubicBezTo>
                        <a:pt x="1912" y="717"/>
                        <a:pt x="1832" y="699"/>
                        <a:pt x="1770" y="691"/>
                      </a:cubicBezTo>
                      <a:cubicBezTo>
                        <a:pt x="1646" y="682"/>
                        <a:pt x="1503" y="793"/>
                        <a:pt x="1298" y="895"/>
                      </a:cubicBezTo>
                      <a:cubicBezTo>
                        <a:pt x="1236" y="954"/>
                        <a:pt x="1139" y="993"/>
                        <a:pt x="1180" y="1031"/>
                      </a:cubicBezTo>
                      <a:cubicBezTo>
                        <a:pt x="1243" y="1090"/>
                        <a:pt x="1195" y="1211"/>
                        <a:pt x="1062" y="1303"/>
                      </a:cubicBezTo>
                      <a:cubicBezTo>
                        <a:pt x="776" y="1502"/>
                        <a:pt x="667" y="1450"/>
                        <a:pt x="118" y="1167"/>
                      </a:cubicBezTo>
                      <a:cubicBezTo>
                        <a:pt x="91" y="1159"/>
                        <a:pt x="28" y="1177"/>
                        <a:pt x="0" y="1167"/>
                      </a:cubicBezTo>
                      <a:cubicBezTo>
                        <a:pt x="574" y="1473"/>
                        <a:pt x="647" y="1660"/>
                        <a:pt x="472" y="1848"/>
                      </a:cubicBezTo>
                      <a:cubicBezTo>
                        <a:pt x="348" y="1982"/>
                        <a:pt x="381" y="2355"/>
                        <a:pt x="354" y="2801"/>
                      </a:cubicBezTo>
                      <a:cubicBezTo>
                        <a:pt x="378" y="2978"/>
                        <a:pt x="328" y="3022"/>
                        <a:pt x="354" y="3278"/>
                      </a:cubicBezTo>
                      <a:cubicBezTo>
                        <a:pt x="413" y="3861"/>
                        <a:pt x="494" y="4242"/>
                        <a:pt x="590" y="4640"/>
                      </a:cubicBezTo>
                      <a:cubicBezTo>
                        <a:pt x="606" y="4707"/>
                        <a:pt x="689" y="4846"/>
                        <a:pt x="708" y="4912"/>
                      </a:cubicBezTo>
                      <a:cubicBezTo>
                        <a:pt x="843" y="5006"/>
                        <a:pt x="895" y="5144"/>
                        <a:pt x="826" y="5184"/>
                      </a:cubicBezTo>
                      <a:cubicBezTo>
                        <a:pt x="800" y="5200"/>
                        <a:pt x="796" y="5273"/>
                        <a:pt x="826" y="5389"/>
                      </a:cubicBezTo>
                      <a:cubicBezTo>
                        <a:pt x="970" y="5774"/>
                        <a:pt x="1131" y="6192"/>
                        <a:pt x="1416" y="6751"/>
                      </a:cubicBezTo>
                      <a:cubicBezTo>
                        <a:pt x="1681" y="7272"/>
                        <a:pt x="2064" y="7691"/>
                        <a:pt x="2359" y="7840"/>
                      </a:cubicBezTo>
                      <a:cubicBezTo>
                        <a:pt x="3006" y="8167"/>
                        <a:pt x="3294" y="8622"/>
                        <a:pt x="2949" y="8861"/>
                      </a:cubicBezTo>
                      <a:cubicBezTo>
                        <a:pt x="2742" y="9006"/>
                        <a:pt x="2731" y="9118"/>
                        <a:pt x="2949" y="9270"/>
                      </a:cubicBezTo>
                      <a:cubicBezTo>
                        <a:pt x="3103" y="9377"/>
                        <a:pt x="3142" y="9499"/>
                        <a:pt x="3067" y="9542"/>
                      </a:cubicBezTo>
                      <a:cubicBezTo>
                        <a:pt x="3030" y="9564"/>
                        <a:pt x="3128" y="9598"/>
                        <a:pt x="3185" y="9678"/>
                      </a:cubicBezTo>
                      <a:cubicBezTo>
                        <a:pt x="3195" y="9686"/>
                        <a:pt x="3175" y="9739"/>
                        <a:pt x="3185" y="9746"/>
                      </a:cubicBezTo>
                      <a:cubicBezTo>
                        <a:pt x="3240" y="9789"/>
                        <a:pt x="3246" y="9848"/>
                        <a:pt x="3303" y="9883"/>
                      </a:cubicBezTo>
                      <a:cubicBezTo>
                        <a:pt x="3449" y="9971"/>
                        <a:pt x="3470" y="10027"/>
                        <a:pt x="3539" y="10087"/>
                      </a:cubicBezTo>
                      <a:cubicBezTo>
                        <a:pt x="3742" y="10123"/>
                        <a:pt x="3971" y="10154"/>
                        <a:pt x="4011" y="10223"/>
                      </a:cubicBezTo>
                      <a:cubicBezTo>
                        <a:pt x="4055" y="10300"/>
                        <a:pt x="3934" y="10400"/>
                        <a:pt x="3775" y="10495"/>
                      </a:cubicBezTo>
                      <a:cubicBezTo>
                        <a:pt x="3792" y="10509"/>
                        <a:pt x="3754" y="10549"/>
                        <a:pt x="3775" y="10564"/>
                      </a:cubicBezTo>
                      <a:cubicBezTo>
                        <a:pt x="3871" y="10630"/>
                        <a:pt x="4002" y="10647"/>
                        <a:pt x="4011" y="10700"/>
                      </a:cubicBezTo>
                      <a:cubicBezTo>
                        <a:pt x="4147" y="10729"/>
                        <a:pt x="4164" y="10854"/>
                        <a:pt x="4129" y="11108"/>
                      </a:cubicBezTo>
                      <a:cubicBezTo>
                        <a:pt x="4125" y="11136"/>
                        <a:pt x="4131" y="11151"/>
                        <a:pt x="4129" y="11176"/>
                      </a:cubicBezTo>
                      <a:cubicBezTo>
                        <a:pt x="4447" y="11231"/>
                        <a:pt x="4455" y="11318"/>
                        <a:pt x="4365" y="11517"/>
                      </a:cubicBezTo>
                      <a:cubicBezTo>
                        <a:pt x="4347" y="11557"/>
                        <a:pt x="4365" y="11598"/>
                        <a:pt x="4365" y="11653"/>
                      </a:cubicBezTo>
                      <a:cubicBezTo>
                        <a:pt x="4398" y="11670"/>
                        <a:pt x="4443" y="11705"/>
                        <a:pt x="4483" y="11721"/>
                      </a:cubicBezTo>
                      <a:cubicBezTo>
                        <a:pt x="4730" y="11821"/>
                        <a:pt x="4899" y="11935"/>
                        <a:pt x="4837" y="11993"/>
                      </a:cubicBezTo>
                      <a:cubicBezTo>
                        <a:pt x="4775" y="12051"/>
                        <a:pt x="4889" y="12157"/>
                        <a:pt x="5073" y="12198"/>
                      </a:cubicBezTo>
                      <a:lnTo>
                        <a:pt x="5191" y="12130"/>
                      </a:lnTo>
                      <a:cubicBezTo>
                        <a:pt x="5461" y="11923"/>
                        <a:pt x="5638" y="11868"/>
                        <a:pt x="5899" y="11925"/>
                      </a:cubicBezTo>
                      <a:cubicBezTo>
                        <a:pt x="6205" y="11993"/>
                        <a:pt x="6228" y="12051"/>
                        <a:pt x="6017" y="12198"/>
                      </a:cubicBezTo>
                      <a:cubicBezTo>
                        <a:pt x="5871" y="12299"/>
                        <a:pt x="5816" y="12460"/>
                        <a:pt x="5899" y="12538"/>
                      </a:cubicBezTo>
                      <a:cubicBezTo>
                        <a:pt x="5981" y="12616"/>
                        <a:pt x="5868" y="12747"/>
                        <a:pt x="5663" y="12879"/>
                      </a:cubicBezTo>
                      <a:cubicBezTo>
                        <a:pt x="5574" y="12935"/>
                        <a:pt x="5588" y="13022"/>
                        <a:pt x="5545" y="13083"/>
                      </a:cubicBezTo>
                      <a:cubicBezTo>
                        <a:pt x="5566" y="13130"/>
                        <a:pt x="5578" y="13169"/>
                        <a:pt x="5545" y="13219"/>
                      </a:cubicBezTo>
                      <a:cubicBezTo>
                        <a:pt x="5480" y="13316"/>
                        <a:pt x="5649" y="13482"/>
                        <a:pt x="5899" y="13559"/>
                      </a:cubicBezTo>
                      <a:cubicBezTo>
                        <a:pt x="6147" y="13636"/>
                        <a:pt x="6201" y="13725"/>
                        <a:pt x="6134" y="13764"/>
                      </a:cubicBezTo>
                      <a:cubicBezTo>
                        <a:pt x="6068" y="13802"/>
                        <a:pt x="6135" y="13909"/>
                        <a:pt x="6252" y="14036"/>
                      </a:cubicBezTo>
                      <a:cubicBezTo>
                        <a:pt x="6392" y="14186"/>
                        <a:pt x="6397" y="14325"/>
                        <a:pt x="6252" y="14377"/>
                      </a:cubicBezTo>
                      <a:cubicBezTo>
                        <a:pt x="5964" y="14479"/>
                        <a:pt x="5964" y="15022"/>
                        <a:pt x="6252" y="15126"/>
                      </a:cubicBezTo>
                      <a:cubicBezTo>
                        <a:pt x="6376" y="15170"/>
                        <a:pt x="6445" y="15260"/>
                        <a:pt x="6370" y="15330"/>
                      </a:cubicBezTo>
                      <a:cubicBezTo>
                        <a:pt x="6294" y="15401"/>
                        <a:pt x="6378" y="15420"/>
                        <a:pt x="6606" y="15398"/>
                      </a:cubicBezTo>
                      <a:cubicBezTo>
                        <a:pt x="6890" y="15370"/>
                        <a:pt x="7077" y="15493"/>
                        <a:pt x="7078" y="15670"/>
                      </a:cubicBezTo>
                      <a:cubicBezTo>
                        <a:pt x="7079" y="15810"/>
                        <a:pt x="7157" y="16055"/>
                        <a:pt x="7314" y="16215"/>
                      </a:cubicBezTo>
                      <a:cubicBezTo>
                        <a:pt x="7471" y="16375"/>
                        <a:pt x="7587" y="16605"/>
                        <a:pt x="7550" y="16760"/>
                      </a:cubicBezTo>
                      <a:cubicBezTo>
                        <a:pt x="7497" y="16983"/>
                        <a:pt x="7586" y="17021"/>
                        <a:pt x="8022" y="17032"/>
                      </a:cubicBezTo>
                      <a:cubicBezTo>
                        <a:pt x="8932" y="17055"/>
                        <a:pt x="9006" y="17077"/>
                        <a:pt x="8730" y="17236"/>
                      </a:cubicBezTo>
                      <a:cubicBezTo>
                        <a:pt x="8393" y="17431"/>
                        <a:pt x="8396" y="18133"/>
                        <a:pt x="8730" y="18326"/>
                      </a:cubicBezTo>
                      <a:cubicBezTo>
                        <a:pt x="8916" y="18433"/>
                        <a:pt x="8907" y="18543"/>
                        <a:pt x="8730" y="18666"/>
                      </a:cubicBezTo>
                      <a:cubicBezTo>
                        <a:pt x="8450" y="18861"/>
                        <a:pt x="8626" y="19075"/>
                        <a:pt x="9084" y="19075"/>
                      </a:cubicBezTo>
                      <a:cubicBezTo>
                        <a:pt x="9447" y="19075"/>
                        <a:pt x="9858" y="19716"/>
                        <a:pt x="9556" y="19824"/>
                      </a:cubicBezTo>
                      <a:cubicBezTo>
                        <a:pt x="9271" y="19925"/>
                        <a:pt x="10700" y="20718"/>
                        <a:pt x="11679" y="20981"/>
                      </a:cubicBezTo>
                      <a:cubicBezTo>
                        <a:pt x="12129" y="21102"/>
                        <a:pt x="12652" y="21285"/>
                        <a:pt x="12859" y="21390"/>
                      </a:cubicBezTo>
                      <a:cubicBezTo>
                        <a:pt x="13104" y="21513"/>
                        <a:pt x="13542" y="21581"/>
                        <a:pt x="13921" y="21526"/>
                      </a:cubicBezTo>
                      <a:cubicBezTo>
                        <a:pt x="14369" y="21461"/>
                        <a:pt x="14595" y="21491"/>
                        <a:pt x="14746" y="21594"/>
                      </a:cubicBezTo>
                      <a:cubicBezTo>
                        <a:pt x="14759" y="21533"/>
                        <a:pt x="14768" y="21423"/>
                        <a:pt x="14746" y="21390"/>
                      </a:cubicBezTo>
                      <a:cubicBezTo>
                        <a:pt x="14585" y="21146"/>
                        <a:pt x="17224" y="20352"/>
                        <a:pt x="17460" y="20573"/>
                      </a:cubicBezTo>
                      <a:cubicBezTo>
                        <a:pt x="17625" y="20727"/>
                        <a:pt x="18448" y="20509"/>
                        <a:pt x="19347" y="20096"/>
                      </a:cubicBezTo>
                      <a:cubicBezTo>
                        <a:pt x="19389" y="20077"/>
                        <a:pt x="19421" y="20044"/>
                        <a:pt x="19465" y="20028"/>
                      </a:cubicBezTo>
                      <a:cubicBezTo>
                        <a:pt x="19256" y="19885"/>
                        <a:pt x="19306" y="19843"/>
                        <a:pt x="19819" y="19619"/>
                      </a:cubicBezTo>
                      <a:cubicBezTo>
                        <a:pt x="20464" y="19338"/>
                        <a:pt x="20509" y="19175"/>
                        <a:pt x="20527" y="17781"/>
                      </a:cubicBezTo>
                      <a:cubicBezTo>
                        <a:pt x="20538" y="16963"/>
                        <a:pt x="20655" y="16247"/>
                        <a:pt x="20763" y="16147"/>
                      </a:cubicBezTo>
                      <a:cubicBezTo>
                        <a:pt x="20870" y="16046"/>
                        <a:pt x="20855" y="15747"/>
                        <a:pt x="20763" y="15534"/>
                      </a:cubicBezTo>
                      <a:cubicBezTo>
                        <a:pt x="20670" y="15321"/>
                        <a:pt x="20718" y="15115"/>
                        <a:pt x="20881" y="15057"/>
                      </a:cubicBezTo>
                      <a:cubicBezTo>
                        <a:pt x="21085" y="14985"/>
                        <a:pt x="21035" y="14821"/>
                        <a:pt x="20763" y="14445"/>
                      </a:cubicBezTo>
                      <a:cubicBezTo>
                        <a:pt x="20347" y="13870"/>
                        <a:pt x="20703" y="13520"/>
                        <a:pt x="21353" y="13832"/>
                      </a:cubicBezTo>
                      <a:cubicBezTo>
                        <a:pt x="21387" y="13848"/>
                        <a:pt x="21435" y="13887"/>
                        <a:pt x="21471" y="13900"/>
                      </a:cubicBezTo>
                      <a:cubicBezTo>
                        <a:pt x="21505" y="13793"/>
                        <a:pt x="21546" y="13663"/>
                        <a:pt x="21589" y="13559"/>
                      </a:cubicBezTo>
                      <a:cubicBezTo>
                        <a:pt x="21600" y="13532"/>
                        <a:pt x="21584" y="13519"/>
                        <a:pt x="21589" y="13491"/>
                      </a:cubicBezTo>
                      <a:cubicBezTo>
                        <a:pt x="21578" y="13400"/>
                        <a:pt x="21480" y="13354"/>
                        <a:pt x="21471" y="13287"/>
                      </a:cubicBezTo>
                      <a:cubicBezTo>
                        <a:pt x="21449" y="13251"/>
                        <a:pt x="21510" y="13233"/>
                        <a:pt x="21471" y="13219"/>
                      </a:cubicBezTo>
                      <a:cubicBezTo>
                        <a:pt x="21352" y="13177"/>
                        <a:pt x="21280" y="13010"/>
                        <a:pt x="21353" y="12879"/>
                      </a:cubicBezTo>
                      <a:cubicBezTo>
                        <a:pt x="21377" y="12835"/>
                        <a:pt x="21357" y="12803"/>
                        <a:pt x="21353" y="12742"/>
                      </a:cubicBezTo>
                      <a:cubicBezTo>
                        <a:pt x="21339" y="12706"/>
                        <a:pt x="21366" y="12716"/>
                        <a:pt x="21353" y="12674"/>
                      </a:cubicBezTo>
                      <a:cubicBezTo>
                        <a:pt x="21298" y="12501"/>
                        <a:pt x="21062" y="12256"/>
                        <a:pt x="20881" y="12198"/>
                      </a:cubicBezTo>
                      <a:cubicBezTo>
                        <a:pt x="20700" y="12139"/>
                        <a:pt x="20580" y="12054"/>
                        <a:pt x="20645" y="11993"/>
                      </a:cubicBezTo>
                      <a:cubicBezTo>
                        <a:pt x="20731" y="11913"/>
                        <a:pt x="20604" y="11630"/>
                        <a:pt x="20409" y="11313"/>
                      </a:cubicBezTo>
                      <a:cubicBezTo>
                        <a:pt x="20369" y="11260"/>
                        <a:pt x="20452" y="11229"/>
                        <a:pt x="20409" y="11176"/>
                      </a:cubicBezTo>
                      <a:cubicBezTo>
                        <a:pt x="20140" y="10846"/>
                        <a:pt x="19743" y="10519"/>
                        <a:pt x="19583" y="10427"/>
                      </a:cubicBezTo>
                      <a:cubicBezTo>
                        <a:pt x="19390" y="10316"/>
                        <a:pt x="19328" y="10228"/>
                        <a:pt x="19347" y="10155"/>
                      </a:cubicBezTo>
                      <a:cubicBezTo>
                        <a:pt x="19230" y="10021"/>
                        <a:pt x="19127" y="9863"/>
                        <a:pt x="19111" y="9746"/>
                      </a:cubicBezTo>
                      <a:cubicBezTo>
                        <a:pt x="19100" y="9661"/>
                        <a:pt x="19053" y="9525"/>
                        <a:pt x="18993" y="9406"/>
                      </a:cubicBezTo>
                      <a:cubicBezTo>
                        <a:pt x="18949" y="9344"/>
                        <a:pt x="18926" y="9335"/>
                        <a:pt x="18875" y="9270"/>
                      </a:cubicBezTo>
                      <a:cubicBezTo>
                        <a:pt x="18785" y="9155"/>
                        <a:pt x="18829" y="9098"/>
                        <a:pt x="18757" y="8997"/>
                      </a:cubicBezTo>
                      <a:cubicBezTo>
                        <a:pt x="18556" y="8767"/>
                        <a:pt x="18411" y="8505"/>
                        <a:pt x="18403" y="8453"/>
                      </a:cubicBezTo>
                      <a:cubicBezTo>
                        <a:pt x="18402" y="8441"/>
                        <a:pt x="18295" y="8468"/>
                        <a:pt x="18285" y="8453"/>
                      </a:cubicBezTo>
                      <a:cubicBezTo>
                        <a:pt x="17699" y="8366"/>
                        <a:pt x="17148" y="8148"/>
                        <a:pt x="16988" y="7908"/>
                      </a:cubicBezTo>
                      <a:cubicBezTo>
                        <a:pt x="16870" y="7731"/>
                        <a:pt x="17146" y="7311"/>
                        <a:pt x="17460" y="7091"/>
                      </a:cubicBezTo>
                      <a:cubicBezTo>
                        <a:pt x="17099" y="6914"/>
                        <a:pt x="16863" y="6752"/>
                        <a:pt x="16988" y="6751"/>
                      </a:cubicBezTo>
                      <a:cubicBezTo>
                        <a:pt x="17128" y="6749"/>
                        <a:pt x="16939" y="6539"/>
                        <a:pt x="16634" y="6342"/>
                      </a:cubicBezTo>
                      <a:cubicBezTo>
                        <a:pt x="15825" y="5820"/>
                        <a:pt x="14914" y="4883"/>
                        <a:pt x="15100" y="4776"/>
                      </a:cubicBezTo>
                      <a:cubicBezTo>
                        <a:pt x="15189" y="4725"/>
                        <a:pt x="15020" y="4430"/>
                        <a:pt x="14746" y="4163"/>
                      </a:cubicBezTo>
                      <a:lnTo>
                        <a:pt x="14628" y="4095"/>
                      </a:lnTo>
                      <a:cubicBezTo>
                        <a:pt x="14449" y="4108"/>
                        <a:pt x="14186" y="3979"/>
                        <a:pt x="14039" y="3755"/>
                      </a:cubicBezTo>
                      <a:cubicBezTo>
                        <a:pt x="13910" y="3559"/>
                        <a:pt x="13906" y="3424"/>
                        <a:pt x="14039" y="3278"/>
                      </a:cubicBezTo>
                      <a:cubicBezTo>
                        <a:pt x="13825" y="3263"/>
                        <a:pt x="13635" y="3275"/>
                        <a:pt x="13685" y="3142"/>
                      </a:cubicBezTo>
                      <a:cubicBezTo>
                        <a:pt x="13701" y="3097"/>
                        <a:pt x="13688" y="2987"/>
                        <a:pt x="13685" y="2938"/>
                      </a:cubicBezTo>
                      <a:cubicBezTo>
                        <a:pt x="13569" y="2811"/>
                        <a:pt x="13483" y="2717"/>
                        <a:pt x="13449" y="2597"/>
                      </a:cubicBezTo>
                      <a:cubicBezTo>
                        <a:pt x="13446" y="2586"/>
                        <a:pt x="13343" y="2543"/>
                        <a:pt x="13331" y="2529"/>
                      </a:cubicBezTo>
                      <a:cubicBezTo>
                        <a:pt x="13219" y="2569"/>
                        <a:pt x="12994" y="2429"/>
                        <a:pt x="12859" y="2257"/>
                      </a:cubicBezTo>
                      <a:cubicBezTo>
                        <a:pt x="12809" y="2194"/>
                        <a:pt x="12631" y="2124"/>
                        <a:pt x="12505" y="2052"/>
                      </a:cubicBezTo>
                      <a:cubicBezTo>
                        <a:pt x="12244" y="1936"/>
                        <a:pt x="11980" y="1819"/>
                        <a:pt x="11679" y="1712"/>
                      </a:cubicBezTo>
                      <a:cubicBezTo>
                        <a:pt x="11221" y="1586"/>
                        <a:pt x="10586" y="1362"/>
                        <a:pt x="10263" y="1167"/>
                      </a:cubicBezTo>
                      <a:cubicBezTo>
                        <a:pt x="9929" y="965"/>
                        <a:pt x="9458" y="827"/>
                        <a:pt x="9202" y="827"/>
                      </a:cubicBezTo>
                      <a:cubicBezTo>
                        <a:pt x="8927" y="827"/>
                        <a:pt x="8520" y="630"/>
                        <a:pt x="8140" y="418"/>
                      </a:cubicBezTo>
                      <a:cubicBezTo>
                        <a:pt x="7610" y="556"/>
                        <a:pt x="7154" y="352"/>
                        <a:pt x="7078" y="10"/>
                      </a:cubicBezTo>
                      <a:cubicBezTo>
                        <a:pt x="6978" y="39"/>
                        <a:pt x="6872" y="32"/>
                        <a:pt x="6724" y="10"/>
                      </a:cubicBezTo>
                      <a:cubicBezTo>
                        <a:pt x="6620" y="-6"/>
                        <a:pt x="6460" y="1"/>
                        <a:pt x="6370" y="10"/>
                      </a:cubicBezTo>
                      <a:close/>
                    </a:path>
                  </a:pathLst>
                </a:custGeom>
                <a:ln>
                  <a:noFill/>
                </a:ln>
                <a:effectLst/>
              </p:spPr>
            </p:pic>
            <p:pic>
              <p:nvPicPr>
                <p:cNvPr id="578" name="Image" descr="Image"/>
                <p:cNvPicPr>
                  <a:picLocks/>
                </p:cNvPicPr>
                <p:nvPr/>
              </p:nvPicPr>
              <p:blipFill>
                <a:blip r:embed="rId23"/>
                <a:stretch>
                  <a:fillRect/>
                </a:stretch>
              </p:blipFill>
              <p:spPr>
                <a:xfrm>
                  <a:off x="-1" y="0"/>
                  <a:ext cx="90590" cy="150791"/>
                </a:xfrm>
                <a:prstGeom prst="rect">
                  <a:avLst/>
                </a:prstGeom>
                <a:effectLst/>
              </p:spPr>
            </p:pic>
          </p:grpSp>
          <p:grpSp>
            <p:nvGrpSpPr>
              <p:cNvPr id="583" name="Image"/>
              <p:cNvGrpSpPr/>
              <p:nvPr/>
            </p:nvGrpSpPr>
            <p:grpSpPr>
              <a:xfrm rot="8800546">
                <a:off x="215650" y="2234"/>
                <a:ext cx="98130" cy="164282"/>
                <a:chOff x="0" y="0"/>
                <a:chExt cx="98129" cy="164281"/>
              </a:xfrm>
            </p:grpSpPr>
            <p:pic>
              <p:nvPicPr>
                <p:cNvPr id="582" name="Image" descr="Image"/>
                <p:cNvPicPr>
                  <a:picLocks noChangeAspect="1"/>
                </p:cNvPicPr>
                <p:nvPr/>
              </p:nvPicPr>
              <p:blipFill>
                <a:blip r:embed="rId24" cstate="print">
                  <a:extLst>
                    <a:ext uri="{28A0092B-C50C-407E-A947-70E740481C1C}">
                      <a14:useLocalDpi xmlns:a14="http://schemas.microsoft.com/office/drawing/2010/main"/>
                    </a:ext>
                  </a:extLst>
                </a:blip>
                <a:srcRect/>
                <a:stretch>
                  <a:fillRect/>
                </a:stretch>
              </p:blipFill>
              <p:spPr>
                <a:xfrm>
                  <a:off x="8980" y="9673"/>
                  <a:ext cx="80185" cy="139365"/>
                </a:xfrm>
                <a:custGeom>
                  <a:avLst/>
                  <a:gdLst/>
                  <a:ahLst/>
                  <a:cxnLst>
                    <a:cxn ang="0">
                      <a:pos x="wd2" y="hd2"/>
                    </a:cxn>
                    <a:cxn ang="5400000">
                      <a:pos x="wd2" y="hd2"/>
                    </a:cxn>
                    <a:cxn ang="10800000">
                      <a:pos x="wd2" y="hd2"/>
                    </a:cxn>
                    <a:cxn ang="16200000">
                      <a:pos x="wd2" y="hd2"/>
                    </a:cxn>
                  </a:cxnLst>
                  <a:rect l="0" t="0" r="r" b="b"/>
                  <a:pathLst>
                    <a:path w="21593" h="21594" extrusionOk="0">
                      <a:moveTo>
                        <a:pt x="6412" y="10"/>
                      </a:moveTo>
                      <a:cubicBezTo>
                        <a:pt x="6323" y="19"/>
                        <a:pt x="6231" y="42"/>
                        <a:pt x="6199" y="71"/>
                      </a:cubicBezTo>
                      <a:cubicBezTo>
                        <a:pt x="6166" y="102"/>
                        <a:pt x="6003" y="117"/>
                        <a:pt x="5771" y="133"/>
                      </a:cubicBezTo>
                      <a:cubicBezTo>
                        <a:pt x="5553" y="147"/>
                        <a:pt x="5317" y="138"/>
                        <a:pt x="5023" y="133"/>
                      </a:cubicBezTo>
                      <a:cubicBezTo>
                        <a:pt x="4417" y="121"/>
                        <a:pt x="3753" y="187"/>
                        <a:pt x="3634" y="256"/>
                      </a:cubicBezTo>
                      <a:cubicBezTo>
                        <a:pt x="3514" y="324"/>
                        <a:pt x="3342" y="347"/>
                        <a:pt x="3206" y="317"/>
                      </a:cubicBezTo>
                      <a:cubicBezTo>
                        <a:pt x="3070" y="287"/>
                        <a:pt x="2755" y="396"/>
                        <a:pt x="2565" y="563"/>
                      </a:cubicBezTo>
                      <a:cubicBezTo>
                        <a:pt x="2542" y="584"/>
                        <a:pt x="2586" y="607"/>
                        <a:pt x="2565" y="625"/>
                      </a:cubicBezTo>
                      <a:cubicBezTo>
                        <a:pt x="2544" y="653"/>
                        <a:pt x="2508" y="651"/>
                        <a:pt x="2458" y="686"/>
                      </a:cubicBezTo>
                      <a:cubicBezTo>
                        <a:pt x="2395" y="730"/>
                        <a:pt x="2298" y="732"/>
                        <a:pt x="2244" y="748"/>
                      </a:cubicBezTo>
                      <a:cubicBezTo>
                        <a:pt x="2228" y="753"/>
                        <a:pt x="2260" y="806"/>
                        <a:pt x="2244" y="809"/>
                      </a:cubicBezTo>
                      <a:cubicBezTo>
                        <a:pt x="2174" y="811"/>
                        <a:pt x="2011" y="789"/>
                        <a:pt x="1924" y="748"/>
                      </a:cubicBezTo>
                      <a:cubicBezTo>
                        <a:pt x="1830" y="706"/>
                        <a:pt x="1773" y="695"/>
                        <a:pt x="1710" y="686"/>
                      </a:cubicBezTo>
                      <a:cubicBezTo>
                        <a:pt x="1586" y="678"/>
                        <a:pt x="1489" y="707"/>
                        <a:pt x="1282" y="809"/>
                      </a:cubicBezTo>
                      <a:cubicBezTo>
                        <a:pt x="1220" y="868"/>
                        <a:pt x="1135" y="956"/>
                        <a:pt x="1176" y="994"/>
                      </a:cubicBezTo>
                      <a:cubicBezTo>
                        <a:pt x="1239" y="1053"/>
                        <a:pt x="1203" y="1147"/>
                        <a:pt x="1069" y="1240"/>
                      </a:cubicBezTo>
                      <a:cubicBezTo>
                        <a:pt x="782" y="1439"/>
                        <a:pt x="552" y="1400"/>
                        <a:pt x="0" y="1117"/>
                      </a:cubicBezTo>
                      <a:cubicBezTo>
                        <a:pt x="577" y="1423"/>
                        <a:pt x="710" y="1604"/>
                        <a:pt x="534" y="1793"/>
                      </a:cubicBezTo>
                      <a:cubicBezTo>
                        <a:pt x="410" y="1927"/>
                        <a:pt x="348" y="2330"/>
                        <a:pt x="321" y="2777"/>
                      </a:cubicBezTo>
                      <a:cubicBezTo>
                        <a:pt x="345" y="2954"/>
                        <a:pt x="295" y="3013"/>
                        <a:pt x="321" y="3269"/>
                      </a:cubicBezTo>
                      <a:cubicBezTo>
                        <a:pt x="380" y="3853"/>
                        <a:pt x="544" y="4223"/>
                        <a:pt x="641" y="4622"/>
                      </a:cubicBezTo>
                      <a:cubicBezTo>
                        <a:pt x="658" y="4689"/>
                        <a:pt x="623" y="4801"/>
                        <a:pt x="641" y="4868"/>
                      </a:cubicBezTo>
                      <a:cubicBezTo>
                        <a:pt x="660" y="4883"/>
                        <a:pt x="617" y="4912"/>
                        <a:pt x="641" y="4929"/>
                      </a:cubicBezTo>
                      <a:cubicBezTo>
                        <a:pt x="777" y="5023"/>
                        <a:pt x="818" y="5135"/>
                        <a:pt x="748" y="5175"/>
                      </a:cubicBezTo>
                      <a:cubicBezTo>
                        <a:pt x="722" y="5190"/>
                        <a:pt x="826" y="5305"/>
                        <a:pt x="855" y="5421"/>
                      </a:cubicBezTo>
                      <a:cubicBezTo>
                        <a:pt x="1000" y="5807"/>
                        <a:pt x="1104" y="6153"/>
                        <a:pt x="1389" y="6713"/>
                      </a:cubicBezTo>
                      <a:cubicBezTo>
                        <a:pt x="1656" y="7235"/>
                        <a:pt x="2055" y="7732"/>
                        <a:pt x="2351" y="7881"/>
                      </a:cubicBezTo>
                      <a:cubicBezTo>
                        <a:pt x="3001" y="8208"/>
                        <a:pt x="3232" y="8625"/>
                        <a:pt x="2886" y="8865"/>
                      </a:cubicBezTo>
                      <a:cubicBezTo>
                        <a:pt x="2677" y="9010"/>
                        <a:pt x="2667" y="9143"/>
                        <a:pt x="2886" y="9295"/>
                      </a:cubicBezTo>
                      <a:cubicBezTo>
                        <a:pt x="3040" y="9402"/>
                        <a:pt x="3174" y="9498"/>
                        <a:pt x="3099" y="9541"/>
                      </a:cubicBezTo>
                      <a:cubicBezTo>
                        <a:pt x="3062" y="9563"/>
                        <a:pt x="3042" y="9645"/>
                        <a:pt x="3099" y="9726"/>
                      </a:cubicBezTo>
                      <a:cubicBezTo>
                        <a:pt x="3154" y="9768"/>
                        <a:pt x="3255" y="9814"/>
                        <a:pt x="3313" y="9849"/>
                      </a:cubicBezTo>
                      <a:cubicBezTo>
                        <a:pt x="3460" y="9937"/>
                        <a:pt x="3458" y="9973"/>
                        <a:pt x="3527" y="10033"/>
                      </a:cubicBezTo>
                      <a:cubicBezTo>
                        <a:pt x="3731" y="10069"/>
                        <a:pt x="3914" y="10149"/>
                        <a:pt x="3954" y="10218"/>
                      </a:cubicBezTo>
                      <a:cubicBezTo>
                        <a:pt x="3999" y="10294"/>
                        <a:pt x="3900" y="10430"/>
                        <a:pt x="3741" y="10525"/>
                      </a:cubicBezTo>
                      <a:cubicBezTo>
                        <a:pt x="3758" y="10539"/>
                        <a:pt x="3826" y="10511"/>
                        <a:pt x="3847" y="10525"/>
                      </a:cubicBezTo>
                      <a:cubicBezTo>
                        <a:pt x="3943" y="10592"/>
                        <a:pt x="3945" y="10657"/>
                        <a:pt x="3954" y="10710"/>
                      </a:cubicBezTo>
                      <a:cubicBezTo>
                        <a:pt x="4091" y="10739"/>
                        <a:pt x="4097" y="10824"/>
                        <a:pt x="4061" y="11079"/>
                      </a:cubicBezTo>
                      <a:cubicBezTo>
                        <a:pt x="4057" y="11106"/>
                        <a:pt x="4063" y="11115"/>
                        <a:pt x="4061" y="11140"/>
                      </a:cubicBezTo>
                      <a:cubicBezTo>
                        <a:pt x="4381" y="11195"/>
                        <a:pt x="4472" y="11310"/>
                        <a:pt x="4382" y="11509"/>
                      </a:cubicBezTo>
                      <a:cubicBezTo>
                        <a:pt x="4364" y="11549"/>
                        <a:pt x="4382" y="11577"/>
                        <a:pt x="4382" y="11632"/>
                      </a:cubicBezTo>
                      <a:cubicBezTo>
                        <a:pt x="4415" y="11649"/>
                        <a:pt x="4449" y="11677"/>
                        <a:pt x="4489" y="11694"/>
                      </a:cubicBezTo>
                      <a:cubicBezTo>
                        <a:pt x="4737" y="11794"/>
                        <a:pt x="4872" y="11943"/>
                        <a:pt x="4809" y="12001"/>
                      </a:cubicBezTo>
                      <a:cubicBezTo>
                        <a:pt x="4747" y="12059"/>
                        <a:pt x="4838" y="12145"/>
                        <a:pt x="5023" y="12185"/>
                      </a:cubicBezTo>
                      <a:lnTo>
                        <a:pt x="5130" y="12124"/>
                      </a:lnTo>
                      <a:cubicBezTo>
                        <a:pt x="5402" y="11916"/>
                        <a:pt x="5616" y="11882"/>
                        <a:pt x="5878" y="11939"/>
                      </a:cubicBezTo>
                      <a:cubicBezTo>
                        <a:pt x="6186" y="12008"/>
                        <a:pt x="6197" y="12038"/>
                        <a:pt x="5985" y="12185"/>
                      </a:cubicBezTo>
                      <a:cubicBezTo>
                        <a:pt x="5839" y="12287"/>
                        <a:pt x="5795" y="12415"/>
                        <a:pt x="5878" y="12493"/>
                      </a:cubicBezTo>
                      <a:cubicBezTo>
                        <a:pt x="5961" y="12571"/>
                        <a:pt x="5871" y="12792"/>
                        <a:pt x="5664" y="12923"/>
                      </a:cubicBezTo>
                      <a:cubicBezTo>
                        <a:pt x="5575" y="12980"/>
                        <a:pt x="5601" y="13047"/>
                        <a:pt x="5557" y="13108"/>
                      </a:cubicBezTo>
                      <a:cubicBezTo>
                        <a:pt x="5579" y="13155"/>
                        <a:pt x="5484" y="13180"/>
                        <a:pt x="5451" y="13231"/>
                      </a:cubicBezTo>
                      <a:cubicBezTo>
                        <a:pt x="5386" y="13329"/>
                        <a:pt x="5627" y="13461"/>
                        <a:pt x="5878" y="13538"/>
                      </a:cubicBezTo>
                      <a:cubicBezTo>
                        <a:pt x="6128" y="13615"/>
                        <a:pt x="6266" y="13746"/>
                        <a:pt x="6199" y="13784"/>
                      </a:cubicBezTo>
                      <a:cubicBezTo>
                        <a:pt x="6132" y="13823"/>
                        <a:pt x="6188" y="13903"/>
                        <a:pt x="6306" y="14030"/>
                      </a:cubicBezTo>
                      <a:cubicBezTo>
                        <a:pt x="6445" y="14181"/>
                        <a:pt x="6344" y="14286"/>
                        <a:pt x="6199" y="14338"/>
                      </a:cubicBezTo>
                      <a:cubicBezTo>
                        <a:pt x="5909" y="14441"/>
                        <a:pt x="5908" y="15034"/>
                        <a:pt x="6199" y="15137"/>
                      </a:cubicBezTo>
                      <a:cubicBezTo>
                        <a:pt x="6323" y="15181"/>
                        <a:pt x="6381" y="15252"/>
                        <a:pt x="6306" y="15322"/>
                      </a:cubicBezTo>
                      <a:cubicBezTo>
                        <a:pt x="6229" y="15393"/>
                        <a:pt x="6397" y="15467"/>
                        <a:pt x="6626" y="15445"/>
                      </a:cubicBezTo>
                      <a:cubicBezTo>
                        <a:pt x="6911" y="15417"/>
                        <a:pt x="7052" y="15452"/>
                        <a:pt x="7054" y="15629"/>
                      </a:cubicBezTo>
                      <a:cubicBezTo>
                        <a:pt x="7055" y="15769"/>
                        <a:pt x="7109" y="16022"/>
                        <a:pt x="7267" y="16183"/>
                      </a:cubicBezTo>
                      <a:cubicBezTo>
                        <a:pt x="7425" y="16343"/>
                        <a:pt x="7518" y="16581"/>
                        <a:pt x="7481" y="16736"/>
                      </a:cubicBezTo>
                      <a:cubicBezTo>
                        <a:pt x="7427" y="16959"/>
                        <a:pt x="7577" y="17033"/>
                        <a:pt x="8016" y="17043"/>
                      </a:cubicBezTo>
                      <a:cubicBezTo>
                        <a:pt x="8930" y="17066"/>
                        <a:pt x="9041" y="17130"/>
                        <a:pt x="8764" y="17289"/>
                      </a:cubicBezTo>
                      <a:cubicBezTo>
                        <a:pt x="8425" y="17485"/>
                        <a:pt x="8428" y="18141"/>
                        <a:pt x="8764" y="18335"/>
                      </a:cubicBezTo>
                      <a:cubicBezTo>
                        <a:pt x="8951" y="18443"/>
                        <a:pt x="8942" y="18519"/>
                        <a:pt x="8764" y="18642"/>
                      </a:cubicBezTo>
                      <a:cubicBezTo>
                        <a:pt x="8482" y="18838"/>
                        <a:pt x="8624" y="19073"/>
                        <a:pt x="9084" y="19073"/>
                      </a:cubicBezTo>
                      <a:cubicBezTo>
                        <a:pt x="9450" y="19073"/>
                        <a:pt x="9816" y="19764"/>
                        <a:pt x="9512" y="19872"/>
                      </a:cubicBezTo>
                      <a:cubicBezTo>
                        <a:pt x="9225" y="19974"/>
                        <a:pt x="10772" y="20716"/>
                        <a:pt x="11756" y="20979"/>
                      </a:cubicBezTo>
                      <a:cubicBezTo>
                        <a:pt x="12208" y="21100"/>
                        <a:pt x="12723" y="21305"/>
                        <a:pt x="12932" y="21410"/>
                      </a:cubicBezTo>
                      <a:cubicBezTo>
                        <a:pt x="13179" y="21533"/>
                        <a:pt x="13513" y="21588"/>
                        <a:pt x="13894" y="21533"/>
                      </a:cubicBezTo>
                      <a:cubicBezTo>
                        <a:pt x="14344" y="21467"/>
                        <a:pt x="14597" y="21491"/>
                        <a:pt x="14749" y="21594"/>
                      </a:cubicBezTo>
                      <a:cubicBezTo>
                        <a:pt x="14761" y="21533"/>
                        <a:pt x="14877" y="21442"/>
                        <a:pt x="14856" y="21410"/>
                      </a:cubicBezTo>
                      <a:cubicBezTo>
                        <a:pt x="14693" y="21166"/>
                        <a:pt x="17290" y="20328"/>
                        <a:pt x="17527" y="20549"/>
                      </a:cubicBezTo>
                      <a:cubicBezTo>
                        <a:pt x="17693" y="20703"/>
                        <a:pt x="18440" y="20532"/>
                        <a:pt x="19344" y="20118"/>
                      </a:cubicBezTo>
                      <a:cubicBezTo>
                        <a:pt x="19386" y="20099"/>
                        <a:pt x="19514" y="20073"/>
                        <a:pt x="19558" y="20057"/>
                      </a:cubicBezTo>
                      <a:cubicBezTo>
                        <a:pt x="19348" y="19914"/>
                        <a:pt x="19363" y="19850"/>
                        <a:pt x="19879" y="19626"/>
                      </a:cubicBezTo>
                      <a:cubicBezTo>
                        <a:pt x="20527" y="19344"/>
                        <a:pt x="20609" y="19179"/>
                        <a:pt x="20627" y="17781"/>
                      </a:cubicBezTo>
                      <a:cubicBezTo>
                        <a:pt x="20637" y="16962"/>
                        <a:pt x="20732" y="16222"/>
                        <a:pt x="20840" y="16121"/>
                      </a:cubicBezTo>
                      <a:cubicBezTo>
                        <a:pt x="20949" y="16020"/>
                        <a:pt x="20934" y="15781"/>
                        <a:pt x="20840" y="15568"/>
                      </a:cubicBezTo>
                      <a:cubicBezTo>
                        <a:pt x="20747" y="15354"/>
                        <a:pt x="20784" y="15134"/>
                        <a:pt x="20947" y="15076"/>
                      </a:cubicBezTo>
                      <a:cubicBezTo>
                        <a:pt x="21153" y="15003"/>
                        <a:pt x="21114" y="14776"/>
                        <a:pt x="20840" y="14399"/>
                      </a:cubicBezTo>
                      <a:cubicBezTo>
                        <a:pt x="20423" y="13824"/>
                        <a:pt x="20721" y="13534"/>
                        <a:pt x="21375" y="13846"/>
                      </a:cubicBezTo>
                      <a:cubicBezTo>
                        <a:pt x="21409" y="13862"/>
                        <a:pt x="21446" y="13895"/>
                        <a:pt x="21482" y="13907"/>
                      </a:cubicBezTo>
                      <a:cubicBezTo>
                        <a:pt x="21516" y="13800"/>
                        <a:pt x="21546" y="13704"/>
                        <a:pt x="21589" y="13600"/>
                      </a:cubicBezTo>
                      <a:cubicBezTo>
                        <a:pt x="21600" y="13572"/>
                        <a:pt x="21584" y="13504"/>
                        <a:pt x="21589" y="13477"/>
                      </a:cubicBezTo>
                      <a:cubicBezTo>
                        <a:pt x="21578" y="13385"/>
                        <a:pt x="21598" y="13360"/>
                        <a:pt x="21589" y="13292"/>
                      </a:cubicBezTo>
                      <a:cubicBezTo>
                        <a:pt x="21567" y="13256"/>
                        <a:pt x="21521" y="13245"/>
                        <a:pt x="21482" y="13231"/>
                      </a:cubicBezTo>
                      <a:cubicBezTo>
                        <a:pt x="21362" y="13188"/>
                        <a:pt x="21302" y="13055"/>
                        <a:pt x="21375" y="12923"/>
                      </a:cubicBezTo>
                      <a:cubicBezTo>
                        <a:pt x="21399" y="12880"/>
                        <a:pt x="21486" y="12799"/>
                        <a:pt x="21482" y="12739"/>
                      </a:cubicBezTo>
                      <a:cubicBezTo>
                        <a:pt x="21468" y="12702"/>
                        <a:pt x="21388" y="12719"/>
                        <a:pt x="21375" y="12677"/>
                      </a:cubicBezTo>
                      <a:cubicBezTo>
                        <a:pt x="21320" y="12504"/>
                        <a:pt x="21129" y="12306"/>
                        <a:pt x="20947" y="12247"/>
                      </a:cubicBezTo>
                      <a:cubicBezTo>
                        <a:pt x="20765" y="12188"/>
                        <a:pt x="20669" y="12062"/>
                        <a:pt x="20734" y="12001"/>
                      </a:cubicBezTo>
                      <a:cubicBezTo>
                        <a:pt x="20820" y="11920"/>
                        <a:pt x="20716" y="11643"/>
                        <a:pt x="20520" y="11325"/>
                      </a:cubicBezTo>
                      <a:cubicBezTo>
                        <a:pt x="20479" y="11272"/>
                        <a:pt x="20456" y="11254"/>
                        <a:pt x="20413" y="11202"/>
                      </a:cubicBezTo>
                      <a:cubicBezTo>
                        <a:pt x="20143" y="10871"/>
                        <a:pt x="19825" y="10556"/>
                        <a:pt x="19665" y="10464"/>
                      </a:cubicBezTo>
                      <a:cubicBezTo>
                        <a:pt x="19470" y="10352"/>
                        <a:pt x="19432" y="10230"/>
                        <a:pt x="19451" y="10156"/>
                      </a:cubicBezTo>
                      <a:cubicBezTo>
                        <a:pt x="19333" y="10022"/>
                        <a:pt x="19254" y="9842"/>
                        <a:pt x="19237" y="9726"/>
                      </a:cubicBezTo>
                      <a:cubicBezTo>
                        <a:pt x="19226" y="9640"/>
                        <a:pt x="19083" y="9537"/>
                        <a:pt x="19024" y="9418"/>
                      </a:cubicBezTo>
                      <a:cubicBezTo>
                        <a:pt x="18979" y="9356"/>
                        <a:pt x="18968" y="9299"/>
                        <a:pt x="18917" y="9234"/>
                      </a:cubicBezTo>
                      <a:cubicBezTo>
                        <a:pt x="18826" y="9118"/>
                        <a:pt x="18882" y="9088"/>
                        <a:pt x="18810" y="8988"/>
                      </a:cubicBezTo>
                      <a:cubicBezTo>
                        <a:pt x="18608" y="8757"/>
                        <a:pt x="18390" y="8548"/>
                        <a:pt x="18382" y="8496"/>
                      </a:cubicBezTo>
                      <a:cubicBezTo>
                        <a:pt x="18381" y="8484"/>
                        <a:pt x="18392" y="8450"/>
                        <a:pt x="18382" y="8434"/>
                      </a:cubicBezTo>
                      <a:cubicBezTo>
                        <a:pt x="17793" y="8347"/>
                        <a:pt x="17154" y="8122"/>
                        <a:pt x="16993" y="7881"/>
                      </a:cubicBezTo>
                      <a:cubicBezTo>
                        <a:pt x="16874" y="7703"/>
                        <a:pt x="17212" y="7302"/>
                        <a:pt x="17527" y="7081"/>
                      </a:cubicBezTo>
                      <a:cubicBezTo>
                        <a:pt x="17165" y="6904"/>
                        <a:pt x="16867" y="6714"/>
                        <a:pt x="16993" y="6713"/>
                      </a:cubicBezTo>
                      <a:cubicBezTo>
                        <a:pt x="17134" y="6711"/>
                        <a:pt x="16979" y="6541"/>
                        <a:pt x="16672" y="6344"/>
                      </a:cubicBezTo>
                      <a:cubicBezTo>
                        <a:pt x="15859" y="5820"/>
                        <a:pt x="14882" y="4852"/>
                        <a:pt x="15069" y="4745"/>
                      </a:cubicBezTo>
                      <a:cubicBezTo>
                        <a:pt x="15158" y="4694"/>
                        <a:pt x="15023" y="4459"/>
                        <a:pt x="14749" y="4191"/>
                      </a:cubicBezTo>
                      <a:lnTo>
                        <a:pt x="14642" y="4068"/>
                      </a:lnTo>
                      <a:cubicBezTo>
                        <a:pt x="14461" y="4082"/>
                        <a:pt x="14256" y="3985"/>
                        <a:pt x="14107" y="3761"/>
                      </a:cubicBezTo>
                      <a:cubicBezTo>
                        <a:pt x="13978" y="3565"/>
                        <a:pt x="13868" y="3415"/>
                        <a:pt x="14001" y="3269"/>
                      </a:cubicBezTo>
                      <a:cubicBezTo>
                        <a:pt x="13786" y="3254"/>
                        <a:pt x="13630" y="3218"/>
                        <a:pt x="13680" y="3084"/>
                      </a:cubicBezTo>
                      <a:cubicBezTo>
                        <a:pt x="13697" y="3040"/>
                        <a:pt x="13790" y="3011"/>
                        <a:pt x="13787" y="2961"/>
                      </a:cubicBezTo>
                      <a:cubicBezTo>
                        <a:pt x="13670" y="2834"/>
                        <a:pt x="13501" y="2712"/>
                        <a:pt x="13466" y="2592"/>
                      </a:cubicBezTo>
                      <a:cubicBezTo>
                        <a:pt x="13463" y="2582"/>
                        <a:pt x="13371" y="2545"/>
                        <a:pt x="13359" y="2531"/>
                      </a:cubicBezTo>
                      <a:cubicBezTo>
                        <a:pt x="13247" y="2571"/>
                        <a:pt x="12961" y="2457"/>
                        <a:pt x="12825" y="2285"/>
                      </a:cubicBezTo>
                      <a:cubicBezTo>
                        <a:pt x="12775" y="2222"/>
                        <a:pt x="12738" y="2111"/>
                        <a:pt x="12611" y="2039"/>
                      </a:cubicBezTo>
                      <a:cubicBezTo>
                        <a:pt x="12349" y="1922"/>
                        <a:pt x="12058" y="1839"/>
                        <a:pt x="11756" y="1732"/>
                      </a:cubicBezTo>
                      <a:cubicBezTo>
                        <a:pt x="11296" y="1606"/>
                        <a:pt x="10691" y="1312"/>
                        <a:pt x="10367" y="1117"/>
                      </a:cubicBezTo>
                      <a:cubicBezTo>
                        <a:pt x="10031" y="914"/>
                        <a:pt x="9449" y="748"/>
                        <a:pt x="9191" y="748"/>
                      </a:cubicBezTo>
                      <a:cubicBezTo>
                        <a:pt x="8915" y="748"/>
                        <a:pt x="8504" y="590"/>
                        <a:pt x="8122" y="379"/>
                      </a:cubicBezTo>
                      <a:cubicBezTo>
                        <a:pt x="7590" y="517"/>
                        <a:pt x="7130" y="352"/>
                        <a:pt x="7054" y="10"/>
                      </a:cubicBezTo>
                      <a:cubicBezTo>
                        <a:pt x="6953" y="39"/>
                        <a:pt x="6882" y="32"/>
                        <a:pt x="6733" y="10"/>
                      </a:cubicBezTo>
                      <a:cubicBezTo>
                        <a:pt x="6629" y="-6"/>
                        <a:pt x="6502" y="1"/>
                        <a:pt x="6412" y="10"/>
                      </a:cubicBezTo>
                      <a:close/>
                    </a:path>
                  </a:pathLst>
                </a:custGeom>
                <a:ln>
                  <a:noFill/>
                </a:ln>
                <a:effectLst/>
              </p:spPr>
            </p:pic>
            <p:pic>
              <p:nvPicPr>
                <p:cNvPr id="581" name="Image" descr="Image"/>
                <p:cNvPicPr>
                  <a:picLocks/>
                </p:cNvPicPr>
                <p:nvPr/>
              </p:nvPicPr>
              <p:blipFill>
                <a:blip r:embed="rId25"/>
                <a:stretch>
                  <a:fillRect/>
                </a:stretch>
              </p:blipFill>
              <p:spPr>
                <a:xfrm>
                  <a:off x="-1" y="-1"/>
                  <a:ext cx="98131" cy="164283"/>
                </a:xfrm>
                <a:prstGeom prst="rect">
                  <a:avLst/>
                </a:prstGeom>
                <a:effectLst/>
              </p:spPr>
            </p:pic>
          </p:grpSp>
          <p:grpSp>
            <p:nvGrpSpPr>
              <p:cNvPr id="586" name="Image"/>
              <p:cNvGrpSpPr/>
              <p:nvPr/>
            </p:nvGrpSpPr>
            <p:grpSpPr>
              <a:xfrm rot="10810615" flipH="1">
                <a:off x="303774" y="80088"/>
                <a:ext cx="102099" cy="169020"/>
                <a:chOff x="0" y="0"/>
                <a:chExt cx="102098" cy="169018"/>
              </a:xfrm>
            </p:grpSpPr>
            <p:pic>
              <p:nvPicPr>
                <p:cNvPr id="585" name="Image" descr="Image"/>
                <p:cNvPicPr>
                  <a:picLocks noChangeAspect="1"/>
                </p:cNvPicPr>
                <p:nvPr/>
              </p:nvPicPr>
              <p:blipFill>
                <a:blip r:embed="rId26" cstate="print">
                  <a:extLst>
                    <a:ext uri="{28A0092B-C50C-407E-A947-70E740481C1C}">
                      <a14:useLocalDpi xmlns:a14="http://schemas.microsoft.com/office/drawing/2010/main"/>
                    </a:ext>
                  </a:extLst>
                </a:blip>
                <a:srcRect/>
                <a:stretch>
                  <a:fillRect/>
                </a:stretch>
              </p:blipFill>
              <p:spPr>
                <a:xfrm>
                  <a:off x="8980" y="8916"/>
                  <a:ext cx="84154" cy="144924"/>
                </a:xfrm>
                <a:custGeom>
                  <a:avLst/>
                  <a:gdLst/>
                  <a:ahLst/>
                  <a:cxnLst>
                    <a:cxn ang="0">
                      <a:pos x="wd2" y="hd2"/>
                    </a:cxn>
                    <a:cxn ang="5400000">
                      <a:pos x="wd2" y="hd2"/>
                    </a:cxn>
                    <a:cxn ang="10800000">
                      <a:pos x="wd2" y="hd2"/>
                    </a:cxn>
                    <a:cxn ang="16200000">
                      <a:pos x="wd2" y="hd2"/>
                    </a:cxn>
                  </a:cxnLst>
                  <a:rect l="0" t="0" r="r" b="b"/>
                  <a:pathLst>
                    <a:path w="21593" h="21594" extrusionOk="0">
                      <a:moveTo>
                        <a:pt x="6415" y="10"/>
                      </a:moveTo>
                      <a:cubicBezTo>
                        <a:pt x="6326" y="19"/>
                        <a:pt x="6244" y="39"/>
                        <a:pt x="6212" y="69"/>
                      </a:cubicBezTo>
                      <a:cubicBezTo>
                        <a:pt x="6179" y="99"/>
                        <a:pt x="6035" y="112"/>
                        <a:pt x="5804" y="128"/>
                      </a:cubicBezTo>
                      <a:cubicBezTo>
                        <a:pt x="5587" y="143"/>
                        <a:pt x="5282" y="193"/>
                        <a:pt x="4990" y="187"/>
                      </a:cubicBezTo>
                      <a:cubicBezTo>
                        <a:pt x="4386" y="176"/>
                        <a:pt x="3785" y="178"/>
                        <a:pt x="3666" y="246"/>
                      </a:cubicBezTo>
                      <a:cubicBezTo>
                        <a:pt x="3547" y="315"/>
                        <a:pt x="3394" y="335"/>
                        <a:pt x="3259" y="305"/>
                      </a:cubicBezTo>
                      <a:cubicBezTo>
                        <a:pt x="3123" y="275"/>
                        <a:pt x="2837" y="434"/>
                        <a:pt x="2648" y="601"/>
                      </a:cubicBezTo>
                      <a:cubicBezTo>
                        <a:pt x="2624" y="622"/>
                        <a:pt x="2567" y="583"/>
                        <a:pt x="2546" y="601"/>
                      </a:cubicBezTo>
                      <a:cubicBezTo>
                        <a:pt x="2524" y="629"/>
                        <a:pt x="2494" y="685"/>
                        <a:pt x="2444" y="719"/>
                      </a:cubicBezTo>
                      <a:cubicBezTo>
                        <a:pt x="2381" y="763"/>
                        <a:pt x="2396" y="762"/>
                        <a:pt x="2342" y="778"/>
                      </a:cubicBezTo>
                      <a:cubicBezTo>
                        <a:pt x="2326" y="784"/>
                        <a:pt x="2256" y="775"/>
                        <a:pt x="2240" y="778"/>
                      </a:cubicBezTo>
                      <a:cubicBezTo>
                        <a:pt x="2170" y="781"/>
                        <a:pt x="2124" y="761"/>
                        <a:pt x="2037" y="719"/>
                      </a:cubicBezTo>
                      <a:cubicBezTo>
                        <a:pt x="1943" y="678"/>
                        <a:pt x="1794" y="669"/>
                        <a:pt x="1731" y="660"/>
                      </a:cubicBezTo>
                      <a:cubicBezTo>
                        <a:pt x="1607" y="652"/>
                        <a:pt x="1529" y="735"/>
                        <a:pt x="1324" y="838"/>
                      </a:cubicBezTo>
                      <a:cubicBezTo>
                        <a:pt x="1262" y="896"/>
                        <a:pt x="1181" y="977"/>
                        <a:pt x="1222" y="1015"/>
                      </a:cubicBezTo>
                      <a:cubicBezTo>
                        <a:pt x="1285" y="1074"/>
                        <a:pt x="1254" y="1159"/>
                        <a:pt x="1120" y="1252"/>
                      </a:cubicBezTo>
                      <a:cubicBezTo>
                        <a:pt x="834" y="1450"/>
                        <a:pt x="651" y="1417"/>
                        <a:pt x="102" y="1133"/>
                      </a:cubicBezTo>
                      <a:cubicBezTo>
                        <a:pt x="74" y="1125"/>
                        <a:pt x="28" y="1143"/>
                        <a:pt x="0" y="1133"/>
                      </a:cubicBezTo>
                      <a:cubicBezTo>
                        <a:pt x="575" y="1439"/>
                        <a:pt x="684" y="1595"/>
                        <a:pt x="509" y="1784"/>
                      </a:cubicBezTo>
                      <a:cubicBezTo>
                        <a:pt x="385" y="1918"/>
                        <a:pt x="332" y="2342"/>
                        <a:pt x="305" y="2789"/>
                      </a:cubicBezTo>
                      <a:cubicBezTo>
                        <a:pt x="329" y="2966"/>
                        <a:pt x="381" y="3006"/>
                        <a:pt x="407" y="3262"/>
                      </a:cubicBezTo>
                      <a:cubicBezTo>
                        <a:pt x="467" y="3846"/>
                        <a:pt x="515" y="4224"/>
                        <a:pt x="611" y="4622"/>
                      </a:cubicBezTo>
                      <a:cubicBezTo>
                        <a:pt x="627" y="4690"/>
                        <a:pt x="592" y="4793"/>
                        <a:pt x="611" y="4859"/>
                      </a:cubicBezTo>
                      <a:cubicBezTo>
                        <a:pt x="630" y="4874"/>
                        <a:pt x="688" y="4901"/>
                        <a:pt x="713" y="4918"/>
                      </a:cubicBezTo>
                      <a:cubicBezTo>
                        <a:pt x="848" y="5012"/>
                        <a:pt x="884" y="5114"/>
                        <a:pt x="815" y="5154"/>
                      </a:cubicBezTo>
                      <a:cubicBezTo>
                        <a:pt x="788" y="5170"/>
                        <a:pt x="785" y="5275"/>
                        <a:pt x="815" y="5391"/>
                      </a:cubicBezTo>
                      <a:cubicBezTo>
                        <a:pt x="959" y="5777"/>
                        <a:pt x="1141" y="6192"/>
                        <a:pt x="1426" y="6751"/>
                      </a:cubicBezTo>
                      <a:cubicBezTo>
                        <a:pt x="1691" y="7274"/>
                        <a:pt x="2047" y="7725"/>
                        <a:pt x="2342" y="7875"/>
                      </a:cubicBezTo>
                      <a:cubicBezTo>
                        <a:pt x="2989" y="8202"/>
                        <a:pt x="3298" y="8640"/>
                        <a:pt x="2953" y="8880"/>
                      </a:cubicBezTo>
                      <a:cubicBezTo>
                        <a:pt x="2745" y="9025"/>
                        <a:pt x="2735" y="9142"/>
                        <a:pt x="2953" y="9294"/>
                      </a:cubicBezTo>
                      <a:cubicBezTo>
                        <a:pt x="3107" y="9401"/>
                        <a:pt x="3129" y="9487"/>
                        <a:pt x="3055" y="9530"/>
                      </a:cubicBezTo>
                      <a:cubicBezTo>
                        <a:pt x="3018" y="9552"/>
                        <a:pt x="3100" y="9628"/>
                        <a:pt x="3157" y="9708"/>
                      </a:cubicBezTo>
                      <a:cubicBezTo>
                        <a:pt x="3211" y="9750"/>
                        <a:pt x="3303" y="9851"/>
                        <a:pt x="3360" y="9885"/>
                      </a:cubicBezTo>
                      <a:cubicBezTo>
                        <a:pt x="3507" y="9973"/>
                        <a:pt x="3495" y="10002"/>
                        <a:pt x="3564" y="10063"/>
                      </a:cubicBezTo>
                      <a:cubicBezTo>
                        <a:pt x="3767" y="10099"/>
                        <a:pt x="3932" y="10171"/>
                        <a:pt x="3971" y="10240"/>
                      </a:cubicBezTo>
                      <a:cubicBezTo>
                        <a:pt x="4016" y="10317"/>
                        <a:pt x="3927" y="10440"/>
                        <a:pt x="3768" y="10536"/>
                      </a:cubicBezTo>
                      <a:cubicBezTo>
                        <a:pt x="3785" y="10549"/>
                        <a:pt x="3849" y="10521"/>
                        <a:pt x="3870" y="10536"/>
                      </a:cubicBezTo>
                      <a:cubicBezTo>
                        <a:pt x="3965" y="10602"/>
                        <a:pt x="3962" y="10661"/>
                        <a:pt x="3971" y="10713"/>
                      </a:cubicBezTo>
                      <a:cubicBezTo>
                        <a:pt x="4108" y="10743"/>
                        <a:pt x="4109" y="10872"/>
                        <a:pt x="4073" y="11127"/>
                      </a:cubicBezTo>
                      <a:cubicBezTo>
                        <a:pt x="4070" y="11154"/>
                        <a:pt x="4075" y="11161"/>
                        <a:pt x="4073" y="11186"/>
                      </a:cubicBezTo>
                      <a:cubicBezTo>
                        <a:pt x="4392" y="11241"/>
                        <a:pt x="4469" y="11283"/>
                        <a:pt x="4379" y="11482"/>
                      </a:cubicBezTo>
                      <a:cubicBezTo>
                        <a:pt x="4361" y="11522"/>
                        <a:pt x="4379" y="11604"/>
                        <a:pt x="4379" y="11659"/>
                      </a:cubicBezTo>
                      <a:cubicBezTo>
                        <a:pt x="4412" y="11677"/>
                        <a:pt x="4441" y="11702"/>
                        <a:pt x="4481" y="11718"/>
                      </a:cubicBezTo>
                      <a:cubicBezTo>
                        <a:pt x="4728" y="11819"/>
                        <a:pt x="4848" y="11956"/>
                        <a:pt x="4786" y="12014"/>
                      </a:cubicBezTo>
                      <a:cubicBezTo>
                        <a:pt x="4734" y="12062"/>
                        <a:pt x="4964" y="12088"/>
                        <a:pt x="5092" y="12132"/>
                      </a:cubicBezTo>
                      <a:cubicBezTo>
                        <a:pt x="5362" y="11925"/>
                        <a:pt x="5646" y="11897"/>
                        <a:pt x="5906" y="11955"/>
                      </a:cubicBezTo>
                      <a:cubicBezTo>
                        <a:pt x="6213" y="12023"/>
                        <a:pt x="6220" y="12044"/>
                        <a:pt x="6008" y="12192"/>
                      </a:cubicBezTo>
                      <a:cubicBezTo>
                        <a:pt x="5863" y="12293"/>
                        <a:pt x="5823" y="12469"/>
                        <a:pt x="5906" y="12546"/>
                      </a:cubicBezTo>
                      <a:cubicBezTo>
                        <a:pt x="5989" y="12624"/>
                        <a:pt x="5909" y="12770"/>
                        <a:pt x="5703" y="12901"/>
                      </a:cubicBezTo>
                      <a:cubicBezTo>
                        <a:pt x="5614" y="12958"/>
                        <a:pt x="5543" y="13018"/>
                        <a:pt x="5499" y="13079"/>
                      </a:cubicBezTo>
                      <a:cubicBezTo>
                        <a:pt x="5520" y="13126"/>
                        <a:pt x="5532" y="13206"/>
                        <a:pt x="5499" y="13256"/>
                      </a:cubicBezTo>
                      <a:cubicBezTo>
                        <a:pt x="5434" y="13354"/>
                        <a:pt x="5554" y="13474"/>
                        <a:pt x="5804" y="13552"/>
                      </a:cubicBezTo>
                      <a:cubicBezTo>
                        <a:pt x="6053" y="13629"/>
                        <a:pt x="6279" y="13750"/>
                        <a:pt x="6212" y="13788"/>
                      </a:cubicBezTo>
                      <a:cubicBezTo>
                        <a:pt x="6145" y="13827"/>
                        <a:pt x="6196" y="13957"/>
                        <a:pt x="6314" y="14084"/>
                      </a:cubicBezTo>
                      <a:cubicBezTo>
                        <a:pt x="6453" y="14234"/>
                        <a:pt x="6356" y="14328"/>
                        <a:pt x="6212" y="14380"/>
                      </a:cubicBezTo>
                      <a:cubicBezTo>
                        <a:pt x="5923" y="14483"/>
                        <a:pt x="5923" y="15045"/>
                        <a:pt x="6212" y="15148"/>
                      </a:cubicBezTo>
                      <a:cubicBezTo>
                        <a:pt x="6335" y="15192"/>
                        <a:pt x="6388" y="15256"/>
                        <a:pt x="6314" y="15326"/>
                      </a:cubicBezTo>
                      <a:cubicBezTo>
                        <a:pt x="6237" y="15397"/>
                        <a:pt x="6390" y="15467"/>
                        <a:pt x="6619" y="15444"/>
                      </a:cubicBezTo>
                      <a:cubicBezTo>
                        <a:pt x="6903" y="15416"/>
                        <a:pt x="7025" y="15444"/>
                        <a:pt x="7026" y="15621"/>
                      </a:cubicBezTo>
                      <a:cubicBezTo>
                        <a:pt x="7028" y="15762"/>
                        <a:pt x="7175" y="16052"/>
                        <a:pt x="7332" y="16213"/>
                      </a:cubicBezTo>
                      <a:cubicBezTo>
                        <a:pt x="7489" y="16373"/>
                        <a:pt x="7573" y="16590"/>
                        <a:pt x="7536" y="16745"/>
                      </a:cubicBezTo>
                      <a:cubicBezTo>
                        <a:pt x="7482" y="16968"/>
                        <a:pt x="7608" y="17030"/>
                        <a:pt x="8045" y="17041"/>
                      </a:cubicBezTo>
                      <a:cubicBezTo>
                        <a:pt x="8956" y="17063"/>
                        <a:pt x="9034" y="17118"/>
                        <a:pt x="8758" y="17277"/>
                      </a:cubicBezTo>
                      <a:cubicBezTo>
                        <a:pt x="8420" y="17472"/>
                        <a:pt x="8423" y="18148"/>
                        <a:pt x="8758" y="18342"/>
                      </a:cubicBezTo>
                      <a:cubicBezTo>
                        <a:pt x="8944" y="18449"/>
                        <a:pt x="8935" y="18573"/>
                        <a:pt x="8758" y="18696"/>
                      </a:cubicBezTo>
                      <a:cubicBezTo>
                        <a:pt x="8477" y="18892"/>
                        <a:pt x="8605" y="19110"/>
                        <a:pt x="9063" y="19110"/>
                      </a:cubicBezTo>
                      <a:cubicBezTo>
                        <a:pt x="9427" y="19110"/>
                        <a:pt x="9875" y="19771"/>
                        <a:pt x="9572" y="19879"/>
                      </a:cubicBezTo>
                      <a:cubicBezTo>
                        <a:pt x="9287" y="19981"/>
                        <a:pt x="10730" y="20739"/>
                        <a:pt x="11711" y="21003"/>
                      </a:cubicBezTo>
                      <a:cubicBezTo>
                        <a:pt x="12161" y="21124"/>
                        <a:pt x="12725" y="21312"/>
                        <a:pt x="12933" y="21417"/>
                      </a:cubicBezTo>
                      <a:cubicBezTo>
                        <a:pt x="13179" y="21541"/>
                        <a:pt x="13470" y="21590"/>
                        <a:pt x="13849" y="21535"/>
                      </a:cubicBezTo>
                      <a:cubicBezTo>
                        <a:pt x="14298" y="21470"/>
                        <a:pt x="14615" y="21491"/>
                        <a:pt x="14766" y="21594"/>
                      </a:cubicBezTo>
                      <a:cubicBezTo>
                        <a:pt x="14778" y="21533"/>
                        <a:pt x="14788" y="21450"/>
                        <a:pt x="14766" y="21417"/>
                      </a:cubicBezTo>
                      <a:cubicBezTo>
                        <a:pt x="14604" y="21173"/>
                        <a:pt x="17279" y="20368"/>
                        <a:pt x="17515" y="20589"/>
                      </a:cubicBezTo>
                      <a:cubicBezTo>
                        <a:pt x="17681" y="20743"/>
                        <a:pt x="18448" y="20529"/>
                        <a:pt x="19348" y="20116"/>
                      </a:cubicBezTo>
                      <a:cubicBezTo>
                        <a:pt x="19390" y="20097"/>
                        <a:pt x="19406" y="20073"/>
                        <a:pt x="19450" y="20056"/>
                      </a:cubicBezTo>
                      <a:cubicBezTo>
                        <a:pt x="19241" y="19914"/>
                        <a:pt x="19344" y="19808"/>
                        <a:pt x="19857" y="19583"/>
                      </a:cubicBezTo>
                      <a:cubicBezTo>
                        <a:pt x="20503" y="19302"/>
                        <a:pt x="20552" y="19206"/>
                        <a:pt x="20570" y="17809"/>
                      </a:cubicBezTo>
                      <a:cubicBezTo>
                        <a:pt x="20581" y="16990"/>
                        <a:pt x="20666" y="16254"/>
                        <a:pt x="20774" y="16154"/>
                      </a:cubicBezTo>
                      <a:cubicBezTo>
                        <a:pt x="20882" y="16053"/>
                        <a:pt x="20867" y="15776"/>
                        <a:pt x="20774" y="15562"/>
                      </a:cubicBezTo>
                      <a:cubicBezTo>
                        <a:pt x="20681" y="15349"/>
                        <a:pt x="20815" y="15147"/>
                        <a:pt x="20978" y="15089"/>
                      </a:cubicBezTo>
                      <a:cubicBezTo>
                        <a:pt x="21182" y="15016"/>
                        <a:pt x="21149" y="14816"/>
                        <a:pt x="20876" y="14439"/>
                      </a:cubicBezTo>
                      <a:cubicBezTo>
                        <a:pt x="20460" y="13864"/>
                        <a:pt x="20734" y="13535"/>
                        <a:pt x="21385" y="13847"/>
                      </a:cubicBezTo>
                      <a:cubicBezTo>
                        <a:pt x="21419" y="13864"/>
                        <a:pt x="21451" y="13894"/>
                        <a:pt x="21487" y="13906"/>
                      </a:cubicBezTo>
                      <a:cubicBezTo>
                        <a:pt x="21521" y="13800"/>
                        <a:pt x="21546" y="13656"/>
                        <a:pt x="21589" y="13552"/>
                      </a:cubicBezTo>
                      <a:cubicBezTo>
                        <a:pt x="21600" y="13524"/>
                        <a:pt x="21584" y="13520"/>
                        <a:pt x="21589" y="13492"/>
                      </a:cubicBezTo>
                      <a:cubicBezTo>
                        <a:pt x="21578" y="13401"/>
                        <a:pt x="21497" y="13382"/>
                        <a:pt x="21487" y="13315"/>
                      </a:cubicBezTo>
                      <a:cubicBezTo>
                        <a:pt x="21465" y="13279"/>
                        <a:pt x="21526" y="13211"/>
                        <a:pt x="21487" y="13197"/>
                      </a:cubicBezTo>
                      <a:cubicBezTo>
                        <a:pt x="21368" y="13154"/>
                        <a:pt x="21313" y="13033"/>
                        <a:pt x="21385" y="12901"/>
                      </a:cubicBezTo>
                      <a:cubicBezTo>
                        <a:pt x="21409" y="12858"/>
                        <a:pt x="21390" y="12784"/>
                        <a:pt x="21385" y="12724"/>
                      </a:cubicBezTo>
                      <a:cubicBezTo>
                        <a:pt x="21372" y="12687"/>
                        <a:pt x="21398" y="12706"/>
                        <a:pt x="21385" y="12665"/>
                      </a:cubicBezTo>
                      <a:cubicBezTo>
                        <a:pt x="21330" y="12491"/>
                        <a:pt x="21057" y="12309"/>
                        <a:pt x="20876" y="12251"/>
                      </a:cubicBezTo>
                      <a:cubicBezTo>
                        <a:pt x="20695" y="12192"/>
                        <a:pt x="20607" y="12075"/>
                        <a:pt x="20672" y="12014"/>
                      </a:cubicBezTo>
                      <a:cubicBezTo>
                        <a:pt x="20759" y="11933"/>
                        <a:pt x="20664" y="11622"/>
                        <a:pt x="20468" y="11305"/>
                      </a:cubicBezTo>
                      <a:cubicBezTo>
                        <a:pt x="20428" y="11252"/>
                        <a:pt x="20409" y="11239"/>
                        <a:pt x="20367" y="11186"/>
                      </a:cubicBezTo>
                      <a:cubicBezTo>
                        <a:pt x="20098" y="10855"/>
                        <a:pt x="19813" y="10569"/>
                        <a:pt x="19654" y="10477"/>
                      </a:cubicBezTo>
                      <a:cubicBezTo>
                        <a:pt x="19460" y="10365"/>
                        <a:pt x="19329" y="10195"/>
                        <a:pt x="19348" y="10122"/>
                      </a:cubicBezTo>
                      <a:cubicBezTo>
                        <a:pt x="19231" y="9988"/>
                        <a:pt x="19161" y="9883"/>
                        <a:pt x="19145" y="9767"/>
                      </a:cubicBezTo>
                      <a:cubicBezTo>
                        <a:pt x="19133" y="9681"/>
                        <a:pt x="19102" y="9531"/>
                        <a:pt x="19043" y="9412"/>
                      </a:cubicBezTo>
                      <a:cubicBezTo>
                        <a:pt x="18998" y="9350"/>
                        <a:pt x="18992" y="9300"/>
                        <a:pt x="18941" y="9235"/>
                      </a:cubicBezTo>
                      <a:cubicBezTo>
                        <a:pt x="18850" y="9120"/>
                        <a:pt x="18809" y="9099"/>
                        <a:pt x="18737" y="8998"/>
                      </a:cubicBezTo>
                      <a:cubicBezTo>
                        <a:pt x="18536" y="8768"/>
                        <a:pt x="18338" y="8518"/>
                        <a:pt x="18330" y="8466"/>
                      </a:cubicBezTo>
                      <a:cubicBezTo>
                        <a:pt x="18328" y="8454"/>
                        <a:pt x="18340" y="8423"/>
                        <a:pt x="18330" y="8407"/>
                      </a:cubicBezTo>
                      <a:cubicBezTo>
                        <a:pt x="17743" y="8320"/>
                        <a:pt x="17166" y="8115"/>
                        <a:pt x="17006" y="7875"/>
                      </a:cubicBezTo>
                      <a:cubicBezTo>
                        <a:pt x="16888" y="7697"/>
                        <a:pt x="17201" y="7326"/>
                        <a:pt x="17515" y="7106"/>
                      </a:cubicBezTo>
                      <a:cubicBezTo>
                        <a:pt x="17154" y="6929"/>
                        <a:pt x="16779" y="6753"/>
                        <a:pt x="16904" y="6751"/>
                      </a:cubicBezTo>
                      <a:cubicBezTo>
                        <a:pt x="17044" y="6749"/>
                        <a:pt x="16904" y="6534"/>
                        <a:pt x="16599" y="6337"/>
                      </a:cubicBezTo>
                      <a:cubicBezTo>
                        <a:pt x="15788" y="5814"/>
                        <a:pt x="14885" y="4848"/>
                        <a:pt x="15071" y="4741"/>
                      </a:cubicBezTo>
                      <a:cubicBezTo>
                        <a:pt x="15160" y="4689"/>
                        <a:pt x="15040" y="4476"/>
                        <a:pt x="14766" y="4208"/>
                      </a:cubicBezTo>
                      <a:lnTo>
                        <a:pt x="14664" y="4090"/>
                      </a:lnTo>
                      <a:cubicBezTo>
                        <a:pt x="14484" y="4103"/>
                        <a:pt x="14201" y="4019"/>
                        <a:pt x="14053" y="3794"/>
                      </a:cubicBezTo>
                      <a:cubicBezTo>
                        <a:pt x="13924" y="3598"/>
                        <a:pt x="13921" y="3467"/>
                        <a:pt x="14053" y="3321"/>
                      </a:cubicBezTo>
                      <a:cubicBezTo>
                        <a:pt x="13839" y="3306"/>
                        <a:pt x="13698" y="3218"/>
                        <a:pt x="13747" y="3085"/>
                      </a:cubicBezTo>
                      <a:cubicBezTo>
                        <a:pt x="13764" y="3040"/>
                        <a:pt x="13751" y="3016"/>
                        <a:pt x="13747" y="2966"/>
                      </a:cubicBezTo>
                      <a:cubicBezTo>
                        <a:pt x="13631" y="2839"/>
                        <a:pt x="13477" y="2672"/>
                        <a:pt x="13442" y="2553"/>
                      </a:cubicBezTo>
                      <a:cubicBezTo>
                        <a:pt x="13411" y="2548"/>
                        <a:pt x="13370" y="2483"/>
                        <a:pt x="13340" y="2493"/>
                      </a:cubicBezTo>
                      <a:cubicBezTo>
                        <a:pt x="13228" y="2533"/>
                        <a:pt x="12967" y="2429"/>
                        <a:pt x="12831" y="2257"/>
                      </a:cubicBezTo>
                      <a:cubicBezTo>
                        <a:pt x="12781" y="2194"/>
                        <a:pt x="12652" y="2151"/>
                        <a:pt x="12525" y="2079"/>
                      </a:cubicBezTo>
                      <a:cubicBezTo>
                        <a:pt x="12264" y="1963"/>
                        <a:pt x="12012" y="1832"/>
                        <a:pt x="11711" y="1725"/>
                      </a:cubicBezTo>
                      <a:cubicBezTo>
                        <a:pt x="11252" y="1599"/>
                        <a:pt x="10608" y="1328"/>
                        <a:pt x="10285" y="1133"/>
                      </a:cubicBezTo>
                      <a:cubicBezTo>
                        <a:pt x="9950" y="931"/>
                        <a:pt x="9524" y="778"/>
                        <a:pt x="9267" y="778"/>
                      </a:cubicBezTo>
                      <a:cubicBezTo>
                        <a:pt x="8992" y="778"/>
                        <a:pt x="8527" y="576"/>
                        <a:pt x="8147" y="365"/>
                      </a:cubicBezTo>
                      <a:cubicBezTo>
                        <a:pt x="7616" y="503"/>
                        <a:pt x="7204" y="352"/>
                        <a:pt x="7128" y="10"/>
                      </a:cubicBezTo>
                      <a:lnTo>
                        <a:pt x="7026" y="10"/>
                      </a:lnTo>
                      <a:cubicBezTo>
                        <a:pt x="6926" y="39"/>
                        <a:pt x="6869" y="32"/>
                        <a:pt x="6721" y="10"/>
                      </a:cubicBezTo>
                      <a:cubicBezTo>
                        <a:pt x="6617" y="-6"/>
                        <a:pt x="6505" y="1"/>
                        <a:pt x="6415" y="10"/>
                      </a:cubicBezTo>
                      <a:close/>
                    </a:path>
                  </a:pathLst>
                </a:custGeom>
                <a:ln>
                  <a:noFill/>
                </a:ln>
                <a:effectLst/>
              </p:spPr>
            </p:pic>
            <p:pic>
              <p:nvPicPr>
                <p:cNvPr id="584" name="Image" descr="Image"/>
                <p:cNvPicPr>
                  <a:picLocks/>
                </p:cNvPicPr>
                <p:nvPr/>
              </p:nvPicPr>
              <p:blipFill>
                <a:blip r:embed="rId27"/>
                <a:stretch>
                  <a:fillRect/>
                </a:stretch>
              </p:blipFill>
              <p:spPr>
                <a:xfrm>
                  <a:off x="0" y="-1"/>
                  <a:ext cx="102099" cy="169020"/>
                </a:xfrm>
                <a:prstGeom prst="rect">
                  <a:avLst/>
                </a:prstGeom>
                <a:effectLst/>
              </p:spPr>
            </p:pic>
          </p:grpSp>
        </p:grpSp>
      </p:grpSp>
      <p:pic>
        <p:nvPicPr>
          <p:cNvPr id="589" name="Image" descr="Image"/>
          <p:cNvPicPr>
            <a:picLocks noChangeAspect="1"/>
          </p:cNvPicPr>
          <p:nvPr/>
        </p:nvPicPr>
        <p:blipFill>
          <a:blip r:embed="rId28" cstate="print">
            <a:extLst>
              <a:ext uri="{28A0092B-C50C-407E-A947-70E740481C1C}">
                <a14:useLocalDpi xmlns:a14="http://schemas.microsoft.com/office/drawing/2010/main"/>
              </a:ext>
            </a:extLst>
          </a:blip>
          <a:srcRect/>
          <a:stretch>
            <a:fillRect/>
          </a:stretch>
        </p:blipFill>
        <p:spPr>
          <a:xfrm>
            <a:off x="21200272" y="6331144"/>
            <a:ext cx="883841" cy="2090356"/>
          </a:xfrm>
          <a:custGeom>
            <a:avLst/>
            <a:gdLst/>
            <a:ahLst/>
            <a:cxnLst>
              <a:cxn ang="0">
                <a:pos x="wd2" y="hd2"/>
              </a:cxn>
              <a:cxn ang="5400000">
                <a:pos x="wd2" y="hd2"/>
              </a:cxn>
              <a:cxn ang="10800000">
                <a:pos x="wd2" y="hd2"/>
              </a:cxn>
              <a:cxn ang="16200000">
                <a:pos x="wd2" y="hd2"/>
              </a:cxn>
            </a:cxnLst>
            <a:rect l="0" t="0" r="r" b="b"/>
            <a:pathLst>
              <a:path w="21581" h="21598" extrusionOk="0">
                <a:moveTo>
                  <a:pt x="2771" y="0"/>
                </a:moveTo>
                <a:lnTo>
                  <a:pt x="2539" y="115"/>
                </a:lnTo>
                <a:cubicBezTo>
                  <a:pt x="2318" y="221"/>
                  <a:pt x="2256" y="230"/>
                  <a:pt x="1686" y="230"/>
                </a:cubicBezTo>
                <a:cubicBezTo>
                  <a:pt x="606" y="230"/>
                  <a:pt x="78" y="388"/>
                  <a:pt x="9" y="738"/>
                </a:cubicBezTo>
                <a:cubicBezTo>
                  <a:pt x="-19" y="883"/>
                  <a:pt x="14" y="987"/>
                  <a:pt x="126" y="1087"/>
                </a:cubicBezTo>
                <a:cubicBezTo>
                  <a:pt x="386" y="1318"/>
                  <a:pt x="657" y="1356"/>
                  <a:pt x="2248" y="1378"/>
                </a:cubicBezTo>
                <a:cubicBezTo>
                  <a:pt x="3629" y="1397"/>
                  <a:pt x="3649" y="1398"/>
                  <a:pt x="3760" y="1493"/>
                </a:cubicBezTo>
                <a:cubicBezTo>
                  <a:pt x="3830" y="1553"/>
                  <a:pt x="3991" y="1602"/>
                  <a:pt x="4206" y="1628"/>
                </a:cubicBezTo>
                <a:lnTo>
                  <a:pt x="4554" y="1669"/>
                </a:lnTo>
                <a:lnTo>
                  <a:pt x="4603" y="6676"/>
                </a:lnTo>
                <a:cubicBezTo>
                  <a:pt x="4640" y="10248"/>
                  <a:pt x="4689" y="11787"/>
                  <a:pt x="4768" y="12060"/>
                </a:cubicBezTo>
                <a:cubicBezTo>
                  <a:pt x="4828" y="12270"/>
                  <a:pt x="5080" y="12788"/>
                  <a:pt x="5330" y="13208"/>
                </a:cubicBezTo>
                <a:cubicBezTo>
                  <a:pt x="5860" y="14101"/>
                  <a:pt x="6879" y="15796"/>
                  <a:pt x="7762" y="17260"/>
                </a:cubicBezTo>
                <a:cubicBezTo>
                  <a:pt x="8104" y="17827"/>
                  <a:pt x="8747" y="18910"/>
                  <a:pt x="9196" y="19662"/>
                </a:cubicBezTo>
                <a:cubicBezTo>
                  <a:pt x="9646" y="20415"/>
                  <a:pt x="10075" y="21077"/>
                  <a:pt x="10146" y="21135"/>
                </a:cubicBezTo>
                <a:cubicBezTo>
                  <a:pt x="10328" y="21281"/>
                  <a:pt x="10820" y="21472"/>
                  <a:pt x="11193" y="21541"/>
                </a:cubicBezTo>
                <a:cubicBezTo>
                  <a:pt x="11415" y="21581"/>
                  <a:pt x="11762" y="21600"/>
                  <a:pt x="12113" y="21598"/>
                </a:cubicBezTo>
                <a:cubicBezTo>
                  <a:pt x="12465" y="21596"/>
                  <a:pt x="12820" y="21572"/>
                  <a:pt x="13043" y="21528"/>
                </a:cubicBezTo>
                <a:cubicBezTo>
                  <a:pt x="13519" y="21436"/>
                  <a:pt x="13945" y="21250"/>
                  <a:pt x="14119" y="21053"/>
                </a:cubicBezTo>
                <a:cubicBezTo>
                  <a:pt x="14256" y="20898"/>
                  <a:pt x="14760" y="20065"/>
                  <a:pt x="17482" y="15521"/>
                </a:cubicBezTo>
                <a:cubicBezTo>
                  <a:pt x="18206" y="14312"/>
                  <a:pt x="18916" y="13126"/>
                  <a:pt x="19061" y="12884"/>
                </a:cubicBezTo>
                <a:cubicBezTo>
                  <a:pt x="19557" y="12063"/>
                  <a:pt x="19594" y="11592"/>
                  <a:pt x="19594" y="6364"/>
                </a:cubicBezTo>
                <a:lnTo>
                  <a:pt x="19594" y="1689"/>
                </a:lnTo>
                <a:lnTo>
                  <a:pt x="19905" y="1612"/>
                </a:lnTo>
                <a:lnTo>
                  <a:pt x="20224" y="1534"/>
                </a:lnTo>
                <a:lnTo>
                  <a:pt x="20244" y="1197"/>
                </a:lnTo>
                <a:lnTo>
                  <a:pt x="20273" y="861"/>
                </a:lnTo>
                <a:lnTo>
                  <a:pt x="20757" y="841"/>
                </a:lnTo>
                <a:cubicBezTo>
                  <a:pt x="21414" y="813"/>
                  <a:pt x="21581" y="725"/>
                  <a:pt x="21581" y="406"/>
                </a:cubicBezTo>
                <a:cubicBezTo>
                  <a:pt x="21581" y="220"/>
                  <a:pt x="21541" y="148"/>
                  <a:pt x="21397" y="82"/>
                </a:cubicBezTo>
                <a:lnTo>
                  <a:pt x="21213" y="0"/>
                </a:lnTo>
                <a:lnTo>
                  <a:pt x="11997" y="0"/>
                </a:lnTo>
                <a:lnTo>
                  <a:pt x="2771" y="0"/>
                </a:lnTo>
                <a:close/>
              </a:path>
            </a:pathLst>
          </a:custGeom>
          <a:ln w="12700">
            <a:miter lim="400000"/>
          </a:ln>
        </p:spPr>
      </p:pic>
      <p:pic>
        <p:nvPicPr>
          <p:cNvPr id="590" name="Image" descr="Image"/>
          <p:cNvPicPr>
            <a:picLocks noChangeAspect="1"/>
          </p:cNvPicPr>
          <p:nvPr/>
        </p:nvPicPr>
        <p:blipFill>
          <a:blip r:embed="rId28" cstate="print">
            <a:extLst>
              <a:ext uri="{28A0092B-C50C-407E-A947-70E740481C1C}">
                <a14:useLocalDpi xmlns:a14="http://schemas.microsoft.com/office/drawing/2010/main"/>
              </a:ext>
            </a:extLst>
          </a:blip>
          <a:srcRect/>
          <a:stretch>
            <a:fillRect/>
          </a:stretch>
        </p:blipFill>
        <p:spPr>
          <a:xfrm>
            <a:off x="15363646" y="8647141"/>
            <a:ext cx="883841" cy="2090356"/>
          </a:xfrm>
          <a:custGeom>
            <a:avLst/>
            <a:gdLst/>
            <a:ahLst/>
            <a:cxnLst>
              <a:cxn ang="0">
                <a:pos x="wd2" y="hd2"/>
              </a:cxn>
              <a:cxn ang="5400000">
                <a:pos x="wd2" y="hd2"/>
              </a:cxn>
              <a:cxn ang="10800000">
                <a:pos x="wd2" y="hd2"/>
              </a:cxn>
              <a:cxn ang="16200000">
                <a:pos x="wd2" y="hd2"/>
              </a:cxn>
            </a:cxnLst>
            <a:rect l="0" t="0" r="r" b="b"/>
            <a:pathLst>
              <a:path w="21581" h="21598" extrusionOk="0">
                <a:moveTo>
                  <a:pt x="2771" y="0"/>
                </a:moveTo>
                <a:lnTo>
                  <a:pt x="2539" y="115"/>
                </a:lnTo>
                <a:cubicBezTo>
                  <a:pt x="2318" y="221"/>
                  <a:pt x="2256" y="230"/>
                  <a:pt x="1686" y="230"/>
                </a:cubicBezTo>
                <a:cubicBezTo>
                  <a:pt x="606" y="230"/>
                  <a:pt x="78" y="388"/>
                  <a:pt x="9" y="738"/>
                </a:cubicBezTo>
                <a:cubicBezTo>
                  <a:pt x="-19" y="883"/>
                  <a:pt x="14" y="987"/>
                  <a:pt x="126" y="1087"/>
                </a:cubicBezTo>
                <a:cubicBezTo>
                  <a:pt x="386" y="1318"/>
                  <a:pt x="657" y="1356"/>
                  <a:pt x="2248" y="1378"/>
                </a:cubicBezTo>
                <a:cubicBezTo>
                  <a:pt x="3629" y="1397"/>
                  <a:pt x="3649" y="1398"/>
                  <a:pt x="3760" y="1493"/>
                </a:cubicBezTo>
                <a:cubicBezTo>
                  <a:pt x="3830" y="1553"/>
                  <a:pt x="3991" y="1602"/>
                  <a:pt x="4206" y="1628"/>
                </a:cubicBezTo>
                <a:lnTo>
                  <a:pt x="4554" y="1669"/>
                </a:lnTo>
                <a:lnTo>
                  <a:pt x="4603" y="6676"/>
                </a:lnTo>
                <a:cubicBezTo>
                  <a:pt x="4640" y="10248"/>
                  <a:pt x="4689" y="11787"/>
                  <a:pt x="4768" y="12060"/>
                </a:cubicBezTo>
                <a:cubicBezTo>
                  <a:pt x="4828" y="12270"/>
                  <a:pt x="5080" y="12788"/>
                  <a:pt x="5330" y="13208"/>
                </a:cubicBezTo>
                <a:cubicBezTo>
                  <a:pt x="5860" y="14101"/>
                  <a:pt x="6879" y="15796"/>
                  <a:pt x="7762" y="17260"/>
                </a:cubicBezTo>
                <a:cubicBezTo>
                  <a:pt x="8104" y="17827"/>
                  <a:pt x="8747" y="18910"/>
                  <a:pt x="9196" y="19662"/>
                </a:cubicBezTo>
                <a:cubicBezTo>
                  <a:pt x="9646" y="20415"/>
                  <a:pt x="10075" y="21077"/>
                  <a:pt x="10146" y="21135"/>
                </a:cubicBezTo>
                <a:cubicBezTo>
                  <a:pt x="10328" y="21281"/>
                  <a:pt x="10820" y="21472"/>
                  <a:pt x="11193" y="21541"/>
                </a:cubicBezTo>
                <a:cubicBezTo>
                  <a:pt x="11415" y="21581"/>
                  <a:pt x="11762" y="21600"/>
                  <a:pt x="12113" y="21598"/>
                </a:cubicBezTo>
                <a:cubicBezTo>
                  <a:pt x="12465" y="21596"/>
                  <a:pt x="12820" y="21572"/>
                  <a:pt x="13043" y="21528"/>
                </a:cubicBezTo>
                <a:cubicBezTo>
                  <a:pt x="13519" y="21436"/>
                  <a:pt x="13945" y="21250"/>
                  <a:pt x="14119" y="21053"/>
                </a:cubicBezTo>
                <a:cubicBezTo>
                  <a:pt x="14256" y="20898"/>
                  <a:pt x="14760" y="20065"/>
                  <a:pt x="17482" y="15521"/>
                </a:cubicBezTo>
                <a:cubicBezTo>
                  <a:pt x="18206" y="14312"/>
                  <a:pt x="18916" y="13126"/>
                  <a:pt x="19061" y="12884"/>
                </a:cubicBezTo>
                <a:cubicBezTo>
                  <a:pt x="19557" y="12063"/>
                  <a:pt x="19594" y="11592"/>
                  <a:pt x="19594" y="6364"/>
                </a:cubicBezTo>
                <a:lnTo>
                  <a:pt x="19594" y="1689"/>
                </a:lnTo>
                <a:lnTo>
                  <a:pt x="19905" y="1612"/>
                </a:lnTo>
                <a:lnTo>
                  <a:pt x="20224" y="1534"/>
                </a:lnTo>
                <a:lnTo>
                  <a:pt x="20244" y="1197"/>
                </a:lnTo>
                <a:lnTo>
                  <a:pt x="20273" y="861"/>
                </a:lnTo>
                <a:lnTo>
                  <a:pt x="20757" y="841"/>
                </a:lnTo>
                <a:cubicBezTo>
                  <a:pt x="21414" y="813"/>
                  <a:pt x="21581" y="725"/>
                  <a:pt x="21581" y="406"/>
                </a:cubicBezTo>
                <a:cubicBezTo>
                  <a:pt x="21581" y="220"/>
                  <a:pt x="21541" y="148"/>
                  <a:pt x="21397" y="82"/>
                </a:cubicBezTo>
                <a:lnTo>
                  <a:pt x="21213" y="0"/>
                </a:lnTo>
                <a:lnTo>
                  <a:pt x="11997" y="0"/>
                </a:lnTo>
                <a:lnTo>
                  <a:pt x="2771" y="0"/>
                </a:lnTo>
                <a:close/>
              </a:path>
            </a:pathLst>
          </a:custGeom>
          <a:ln w="12700">
            <a:miter lim="400000"/>
          </a:ln>
        </p:spPr>
      </p:pic>
      <p:pic>
        <p:nvPicPr>
          <p:cNvPr id="591" name="Image" descr="Image"/>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21231601" y="8723487"/>
            <a:ext cx="821183" cy="1937665"/>
          </a:xfrm>
          <a:custGeom>
            <a:avLst/>
            <a:gdLst/>
            <a:ahLst/>
            <a:cxnLst>
              <a:cxn ang="0">
                <a:pos x="wd2" y="hd2"/>
              </a:cxn>
              <a:cxn ang="5400000">
                <a:pos x="wd2" y="hd2"/>
              </a:cxn>
              <a:cxn ang="10800000">
                <a:pos x="wd2" y="hd2"/>
              </a:cxn>
              <a:cxn ang="16200000">
                <a:pos x="wd2" y="hd2"/>
              </a:cxn>
            </a:cxnLst>
            <a:rect l="0" t="0" r="r" b="b"/>
            <a:pathLst>
              <a:path w="21594" h="21582" extrusionOk="0">
                <a:moveTo>
                  <a:pt x="3684" y="10"/>
                </a:moveTo>
                <a:cubicBezTo>
                  <a:pt x="2463" y="26"/>
                  <a:pt x="2387" y="67"/>
                  <a:pt x="2296" y="138"/>
                </a:cubicBezTo>
                <a:cubicBezTo>
                  <a:pt x="2161" y="245"/>
                  <a:pt x="1936" y="280"/>
                  <a:pt x="1451" y="280"/>
                </a:cubicBezTo>
                <a:cubicBezTo>
                  <a:pt x="535" y="280"/>
                  <a:pt x="0" y="481"/>
                  <a:pt x="0" y="819"/>
                </a:cubicBezTo>
                <a:cubicBezTo>
                  <a:pt x="0" y="1231"/>
                  <a:pt x="362" y="1327"/>
                  <a:pt x="1993" y="1358"/>
                </a:cubicBezTo>
                <a:cubicBezTo>
                  <a:pt x="3166" y="1381"/>
                  <a:pt x="3485" y="1414"/>
                  <a:pt x="3955" y="1566"/>
                </a:cubicBezTo>
                <a:lnTo>
                  <a:pt x="4519" y="1747"/>
                </a:lnTo>
                <a:lnTo>
                  <a:pt x="4519" y="6216"/>
                </a:lnTo>
                <a:cubicBezTo>
                  <a:pt x="4523" y="11264"/>
                  <a:pt x="4620" y="12088"/>
                  <a:pt x="5375" y="13351"/>
                </a:cubicBezTo>
                <a:cubicBezTo>
                  <a:pt x="5664" y="13835"/>
                  <a:pt x="6284" y="14852"/>
                  <a:pt x="6742" y="15610"/>
                </a:cubicBezTo>
                <a:cubicBezTo>
                  <a:pt x="7199" y="16367"/>
                  <a:pt x="8087" y="17851"/>
                  <a:pt x="8714" y="18907"/>
                </a:cubicBezTo>
                <a:cubicBezTo>
                  <a:pt x="10138" y="21305"/>
                  <a:pt x="10199" y="21375"/>
                  <a:pt x="11302" y="21515"/>
                </a:cubicBezTo>
                <a:cubicBezTo>
                  <a:pt x="11567" y="21549"/>
                  <a:pt x="11891" y="21578"/>
                  <a:pt x="12012" y="21581"/>
                </a:cubicBezTo>
                <a:cubicBezTo>
                  <a:pt x="12454" y="21594"/>
                  <a:pt x="13398" y="21378"/>
                  <a:pt x="13672" y="21201"/>
                </a:cubicBezTo>
                <a:cubicBezTo>
                  <a:pt x="13826" y="21101"/>
                  <a:pt x="14358" y="20338"/>
                  <a:pt x="14861" y="19508"/>
                </a:cubicBezTo>
                <a:cubicBezTo>
                  <a:pt x="17793" y="14672"/>
                  <a:pt x="18958" y="12748"/>
                  <a:pt x="19109" y="12458"/>
                </a:cubicBezTo>
                <a:cubicBezTo>
                  <a:pt x="19207" y="12268"/>
                  <a:pt x="19305" y="9943"/>
                  <a:pt x="19349" y="6893"/>
                </a:cubicBezTo>
                <a:cubicBezTo>
                  <a:pt x="19421" y="1865"/>
                  <a:pt x="19437" y="1658"/>
                  <a:pt x="19745" y="1588"/>
                </a:cubicBezTo>
                <a:cubicBezTo>
                  <a:pt x="19950" y="1542"/>
                  <a:pt x="20087" y="1419"/>
                  <a:pt x="20121" y="1248"/>
                </a:cubicBezTo>
                <a:cubicBezTo>
                  <a:pt x="20168" y="1013"/>
                  <a:pt x="20244" y="970"/>
                  <a:pt x="20737" y="916"/>
                </a:cubicBezTo>
                <a:cubicBezTo>
                  <a:pt x="21270" y="858"/>
                  <a:pt x="21571" y="708"/>
                  <a:pt x="21593" y="496"/>
                </a:cubicBezTo>
                <a:cubicBezTo>
                  <a:pt x="21600" y="426"/>
                  <a:pt x="21575" y="349"/>
                  <a:pt x="21520" y="266"/>
                </a:cubicBezTo>
                <a:lnTo>
                  <a:pt x="21353" y="28"/>
                </a:lnTo>
                <a:lnTo>
                  <a:pt x="11918" y="10"/>
                </a:lnTo>
                <a:cubicBezTo>
                  <a:pt x="7268" y="1"/>
                  <a:pt x="4905" y="-6"/>
                  <a:pt x="3684" y="10"/>
                </a:cubicBezTo>
                <a:close/>
              </a:path>
            </a:pathLst>
          </a:cu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hueOff val="-266614"/>
            <a:satOff val="17837"/>
            <a:lumOff val="17247"/>
          </a:schemeClr>
        </a:solidFill>
        <a:effectLst/>
      </p:bgPr>
    </p:bg>
    <p:spTree>
      <p:nvGrpSpPr>
        <p:cNvPr id="1" name=""/>
        <p:cNvGrpSpPr/>
        <p:nvPr/>
      </p:nvGrpSpPr>
      <p:grpSpPr>
        <a:xfrm>
          <a:off x="0" y="0"/>
          <a:ext cx="0" cy="0"/>
          <a:chOff x="0" y="0"/>
          <a:chExt cx="0" cy="0"/>
        </a:xfrm>
      </p:grpSpPr>
      <p:sp>
        <p:nvSpPr>
          <p:cNvPr id="595" name="Multiplex-PCR"/>
          <p:cNvSpPr txBox="1">
            <a:spLocks noGrp="1"/>
          </p:cNvSpPr>
          <p:nvPr>
            <p:ph type="title"/>
          </p:nvPr>
        </p:nvSpPr>
        <p:spPr>
          <a:prstGeom prst="rect">
            <a:avLst/>
          </a:prstGeom>
        </p:spPr>
        <p:txBody>
          <a:bodyPr/>
          <a:lstStyle>
            <a:lvl1pPr>
              <a:defRPr>
                <a:solidFill>
                  <a:srgbClr val="000000"/>
                </a:solidFill>
              </a:defRPr>
            </a:lvl1pPr>
          </a:lstStyle>
          <a:p>
            <a:r>
              <a:t>Multiplex-PCR</a:t>
            </a:r>
          </a:p>
        </p:txBody>
      </p:sp>
      <p:grpSp>
        <p:nvGrpSpPr>
          <p:cNvPr id="602" name="Group"/>
          <p:cNvGrpSpPr/>
          <p:nvPr/>
        </p:nvGrpSpPr>
        <p:grpSpPr>
          <a:xfrm>
            <a:off x="9654423" y="1332261"/>
            <a:ext cx="6519980" cy="1666178"/>
            <a:chOff x="0" y="0"/>
            <a:chExt cx="6519979" cy="1666177"/>
          </a:xfrm>
        </p:grpSpPr>
        <p:sp>
          <p:nvSpPr>
            <p:cNvPr id="596" name="DNA"/>
            <p:cNvSpPr/>
            <p:nvPr/>
          </p:nvSpPr>
          <p:spPr>
            <a:xfrm>
              <a:off x="0" y="20975"/>
              <a:ext cx="592463" cy="162422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446"/>
                    <a:pt x="2597" y="2786"/>
                    <a:pt x="6740" y="3591"/>
                  </a:cubicBezTo>
                  <a:cubicBezTo>
                    <a:pt x="2597" y="4395"/>
                    <a:pt x="0" y="5732"/>
                    <a:pt x="0" y="7189"/>
                  </a:cubicBezTo>
                  <a:cubicBezTo>
                    <a:pt x="0" y="8647"/>
                    <a:pt x="2599" y="9985"/>
                    <a:pt x="6750" y="10788"/>
                  </a:cubicBezTo>
                  <a:cubicBezTo>
                    <a:pt x="2599" y="11592"/>
                    <a:pt x="0" y="12931"/>
                    <a:pt x="0" y="14389"/>
                  </a:cubicBezTo>
                  <a:cubicBezTo>
                    <a:pt x="0" y="15850"/>
                    <a:pt x="2611" y="17189"/>
                    <a:pt x="6773" y="17992"/>
                  </a:cubicBezTo>
                  <a:cubicBezTo>
                    <a:pt x="2611" y="18800"/>
                    <a:pt x="0" y="20150"/>
                    <a:pt x="0" y="21600"/>
                  </a:cubicBezTo>
                  <a:lnTo>
                    <a:pt x="2993" y="21600"/>
                  </a:lnTo>
                  <a:cubicBezTo>
                    <a:pt x="2993" y="21321"/>
                    <a:pt x="3129" y="21049"/>
                    <a:pt x="3382" y="20790"/>
                  </a:cubicBezTo>
                  <a:lnTo>
                    <a:pt x="18214" y="20790"/>
                  </a:lnTo>
                  <a:cubicBezTo>
                    <a:pt x="18467" y="21049"/>
                    <a:pt x="18602" y="21321"/>
                    <a:pt x="18602" y="21600"/>
                  </a:cubicBezTo>
                  <a:lnTo>
                    <a:pt x="21600" y="21600"/>
                  </a:lnTo>
                  <a:cubicBezTo>
                    <a:pt x="21600" y="20150"/>
                    <a:pt x="18986" y="18801"/>
                    <a:pt x="14823" y="17994"/>
                  </a:cubicBezTo>
                  <a:cubicBezTo>
                    <a:pt x="18986" y="17191"/>
                    <a:pt x="21600" y="15850"/>
                    <a:pt x="21600" y="14389"/>
                  </a:cubicBezTo>
                  <a:cubicBezTo>
                    <a:pt x="21600" y="12931"/>
                    <a:pt x="18996" y="11592"/>
                    <a:pt x="14846" y="10788"/>
                  </a:cubicBezTo>
                  <a:cubicBezTo>
                    <a:pt x="18997" y="9985"/>
                    <a:pt x="21600" y="8647"/>
                    <a:pt x="21600" y="7189"/>
                  </a:cubicBezTo>
                  <a:cubicBezTo>
                    <a:pt x="21600" y="5732"/>
                    <a:pt x="19003" y="4395"/>
                    <a:pt x="14860" y="3591"/>
                  </a:cubicBezTo>
                  <a:cubicBezTo>
                    <a:pt x="19003" y="2786"/>
                    <a:pt x="21600" y="1446"/>
                    <a:pt x="21600" y="0"/>
                  </a:cubicBezTo>
                  <a:lnTo>
                    <a:pt x="18602" y="0"/>
                  </a:lnTo>
                  <a:cubicBezTo>
                    <a:pt x="18602" y="257"/>
                    <a:pt x="18479" y="510"/>
                    <a:pt x="18246" y="756"/>
                  </a:cubicBezTo>
                  <a:lnTo>
                    <a:pt x="3349" y="756"/>
                  </a:lnTo>
                  <a:cubicBezTo>
                    <a:pt x="3117" y="510"/>
                    <a:pt x="2993" y="257"/>
                    <a:pt x="2993" y="0"/>
                  </a:cubicBezTo>
                  <a:lnTo>
                    <a:pt x="0" y="0"/>
                  </a:lnTo>
                  <a:close/>
                  <a:moveTo>
                    <a:pt x="4252" y="1404"/>
                  </a:moveTo>
                  <a:lnTo>
                    <a:pt x="17348" y="1404"/>
                  </a:lnTo>
                  <a:cubicBezTo>
                    <a:pt x="16021" y="2117"/>
                    <a:pt x="13716" y="2709"/>
                    <a:pt x="10807" y="3027"/>
                  </a:cubicBezTo>
                  <a:lnTo>
                    <a:pt x="10798" y="3026"/>
                  </a:lnTo>
                  <a:lnTo>
                    <a:pt x="10788" y="3027"/>
                  </a:lnTo>
                  <a:cubicBezTo>
                    <a:pt x="7879" y="2709"/>
                    <a:pt x="5579" y="2117"/>
                    <a:pt x="4252" y="1404"/>
                  </a:cubicBezTo>
                  <a:close/>
                  <a:moveTo>
                    <a:pt x="10798" y="4161"/>
                  </a:moveTo>
                  <a:cubicBezTo>
                    <a:pt x="13712" y="4479"/>
                    <a:pt x="16020" y="5064"/>
                    <a:pt x="17348" y="5778"/>
                  </a:cubicBezTo>
                  <a:lnTo>
                    <a:pt x="4247" y="5778"/>
                  </a:lnTo>
                  <a:cubicBezTo>
                    <a:pt x="5576" y="5064"/>
                    <a:pt x="7883" y="4479"/>
                    <a:pt x="10798" y="4161"/>
                  </a:cubicBezTo>
                  <a:close/>
                  <a:moveTo>
                    <a:pt x="3349" y="6426"/>
                  </a:moveTo>
                  <a:lnTo>
                    <a:pt x="18246" y="6426"/>
                  </a:lnTo>
                  <a:cubicBezTo>
                    <a:pt x="18479" y="6673"/>
                    <a:pt x="18602" y="6929"/>
                    <a:pt x="18602" y="7189"/>
                  </a:cubicBezTo>
                  <a:cubicBezTo>
                    <a:pt x="18602" y="7444"/>
                    <a:pt x="18484" y="7695"/>
                    <a:pt x="18260" y="7938"/>
                  </a:cubicBezTo>
                  <a:lnTo>
                    <a:pt x="3340" y="7938"/>
                  </a:lnTo>
                  <a:cubicBezTo>
                    <a:pt x="3116" y="7695"/>
                    <a:pt x="2993" y="7444"/>
                    <a:pt x="2993" y="7189"/>
                  </a:cubicBezTo>
                  <a:cubicBezTo>
                    <a:pt x="2993" y="6929"/>
                    <a:pt x="3117" y="6673"/>
                    <a:pt x="3349" y="6426"/>
                  </a:cubicBezTo>
                  <a:close/>
                  <a:moveTo>
                    <a:pt x="4224" y="8586"/>
                  </a:moveTo>
                  <a:lnTo>
                    <a:pt x="17376" y="8586"/>
                  </a:lnTo>
                  <a:cubicBezTo>
                    <a:pt x="16052" y="9306"/>
                    <a:pt x="13731" y="9898"/>
                    <a:pt x="10798" y="10218"/>
                  </a:cubicBezTo>
                  <a:cubicBezTo>
                    <a:pt x="7864" y="9898"/>
                    <a:pt x="5548" y="9306"/>
                    <a:pt x="4224" y="8586"/>
                  </a:cubicBezTo>
                  <a:close/>
                  <a:moveTo>
                    <a:pt x="10798" y="11360"/>
                  </a:moveTo>
                  <a:cubicBezTo>
                    <a:pt x="13688" y="11676"/>
                    <a:pt x="15982" y="12255"/>
                    <a:pt x="17316" y="12960"/>
                  </a:cubicBezTo>
                  <a:lnTo>
                    <a:pt x="4284" y="12960"/>
                  </a:lnTo>
                  <a:cubicBezTo>
                    <a:pt x="5618" y="12255"/>
                    <a:pt x="7908" y="11676"/>
                    <a:pt x="10798" y="11360"/>
                  </a:cubicBezTo>
                  <a:close/>
                  <a:moveTo>
                    <a:pt x="3368" y="13608"/>
                  </a:moveTo>
                  <a:lnTo>
                    <a:pt x="18232" y="13608"/>
                  </a:lnTo>
                  <a:cubicBezTo>
                    <a:pt x="18476" y="13861"/>
                    <a:pt x="18602" y="14123"/>
                    <a:pt x="18602" y="14389"/>
                  </a:cubicBezTo>
                  <a:cubicBezTo>
                    <a:pt x="18602" y="14638"/>
                    <a:pt x="18492" y="14883"/>
                    <a:pt x="18278" y="15120"/>
                  </a:cubicBezTo>
                  <a:lnTo>
                    <a:pt x="3322" y="15120"/>
                  </a:lnTo>
                  <a:cubicBezTo>
                    <a:pt x="3108" y="14883"/>
                    <a:pt x="2993" y="14638"/>
                    <a:pt x="2993" y="14389"/>
                  </a:cubicBezTo>
                  <a:cubicBezTo>
                    <a:pt x="2993" y="14123"/>
                    <a:pt x="3124" y="13861"/>
                    <a:pt x="3368" y="13608"/>
                  </a:cubicBezTo>
                  <a:close/>
                  <a:moveTo>
                    <a:pt x="4191" y="15768"/>
                  </a:moveTo>
                  <a:lnTo>
                    <a:pt x="17409" y="15768"/>
                  </a:lnTo>
                  <a:cubicBezTo>
                    <a:pt x="16090" y="16496"/>
                    <a:pt x="13756" y="17094"/>
                    <a:pt x="10798" y="17417"/>
                  </a:cubicBezTo>
                  <a:cubicBezTo>
                    <a:pt x="7840" y="17094"/>
                    <a:pt x="5510" y="16496"/>
                    <a:pt x="4191" y="15768"/>
                  </a:cubicBezTo>
                  <a:close/>
                  <a:moveTo>
                    <a:pt x="10798" y="18571"/>
                  </a:moveTo>
                  <a:cubicBezTo>
                    <a:pt x="13669" y="18884"/>
                    <a:pt x="15951" y="19445"/>
                    <a:pt x="17288" y="20142"/>
                  </a:cubicBezTo>
                  <a:lnTo>
                    <a:pt x="4307" y="20142"/>
                  </a:lnTo>
                  <a:cubicBezTo>
                    <a:pt x="5645" y="19445"/>
                    <a:pt x="7926" y="18884"/>
                    <a:pt x="10798" y="18571"/>
                  </a:cubicBezTo>
                  <a:close/>
                </a:path>
              </a:pathLst>
            </a:custGeom>
            <a:solidFill>
              <a:schemeClr val="accent6">
                <a:hueOff val="1087097"/>
                <a:satOff val="9152"/>
                <a:lumOff val="-25629"/>
              </a:schemeClr>
            </a:solidFill>
            <a:ln w="12700" cap="flat">
              <a:noFill/>
              <a:miter lim="400000"/>
            </a:ln>
            <a:effectLst/>
          </p:spPr>
          <p:txBody>
            <a:bodyPr wrap="square" lIns="50800" tIns="50800" rIns="50800" bIns="50800" numCol="1" anchor="ctr">
              <a:noAutofit/>
            </a:bodyPr>
            <a:lstStyle/>
            <a:p>
              <a:pPr>
                <a:defRPr sz="4200">
                  <a:solidFill>
                    <a:srgbClr val="FFFFFF"/>
                  </a:solidFill>
                  <a:effectLst>
                    <a:outerShdw blurRad="25400" dist="12700" dir="5400000" rotWithShape="0">
                      <a:srgbClr val="000000">
                        <a:alpha val="50000"/>
                      </a:srgbClr>
                    </a:outerShdw>
                  </a:effectLst>
                </a:defRPr>
              </a:pPr>
              <a:endParaRPr/>
            </a:p>
          </p:txBody>
        </p:sp>
        <p:pic>
          <p:nvPicPr>
            <p:cNvPr id="597" name="Line Line" descr="Line Line"/>
            <p:cNvPicPr>
              <a:picLocks/>
            </p:cNvPicPr>
            <p:nvPr/>
          </p:nvPicPr>
          <p:blipFill>
            <a:blip r:embed="rId3"/>
            <a:stretch>
              <a:fillRect/>
            </a:stretch>
          </p:blipFill>
          <p:spPr>
            <a:xfrm>
              <a:off x="842636" y="632287"/>
              <a:ext cx="2894656" cy="394137"/>
            </a:xfrm>
            <a:prstGeom prst="rect">
              <a:avLst/>
            </a:prstGeom>
            <a:effectLst/>
          </p:spPr>
        </p:pic>
        <p:sp>
          <p:nvSpPr>
            <p:cNvPr id="599" name="DNA"/>
            <p:cNvSpPr/>
            <p:nvPr/>
          </p:nvSpPr>
          <p:spPr>
            <a:xfrm>
              <a:off x="3884062" y="41950"/>
              <a:ext cx="592463" cy="162422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446"/>
                    <a:pt x="2597" y="2786"/>
                    <a:pt x="6740" y="3591"/>
                  </a:cubicBezTo>
                  <a:cubicBezTo>
                    <a:pt x="2597" y="4395"/>
                    <a:pt x="0" y="5732"/>
                    <a:pt x="0" y="7189"/>
                  </a:cubicBezTo>
                  <a:cubicBezTo>
                    <a:pt x="0" y="8647"/>
                    <a:pt x="2599" y="9985"/>
                    <a:pt x="6750" y="10788"/>
                  </a:cubicBezTo>
                  <a:cubicBezTo>
                    <a:pt x="2599" y="11592"/>
                    <a:pt x="0" y="12931"/>
                    <a:pt x="0" y="14389"/>
                  </a:cubicBezTo>
                  <a:cubicBezTo>
                    <a:pt x="0" y="15850"/>
                    <a:pt x="2611" y="17189"/>
                    <a:pt x="6773" y="17992"/>
                  </a:cubicBezTo>
                  <a:cubicBezTo>
                    <a:pt x="2611" y="18800"/>
                    <a:pt x="0" y="20150"/>
                    <a:pt x="0" y="21600"/>
                  </a:cubicBezTo>
                  <a:lnTo>
                    <a:pt x="2993" y="21600"/>
                  </a:lnTo>
                  <a:cubicBezTo>
                    <a:pt x="2993" y="21321"/>
                    <a:pt x="3129" y="21049"/>
                    <a:pt x="3382" y="20790"/>
                  </a:cubicBezTo>
                  <a:lnTo>
                    <a:pt x="18214" y="20790"/>
                  </a:lnTo>
                  <a:cubicBezTo>
                    <a:pt x="18467" y="21049"/>
                    <a:pt x="18602" y="21321"/>
                    <a:pt x="18602" y="21600"/>
                  </a:cubicBezTo>
                  <a:lnTo>
                    <a:pt x="21600" y="21600"/>
                  </a:lnTo>
                  <a:cubicBezTo>
                    <a:pt x="21600" y="20150"/>
                    <a:pt x="18986" y="18801"/>
                    <a:pt x="14823" y="17994"/>
                  </a:cubicBezTo>
                  <a:cubicBezTo>
                    <a:pt x="18986" y="17191"/>
                    <a:pt x="21600" y="15850"/>
                    <a:pt x="21600" y="14389"/>
                  </a:cubicBezTo>
                  <a:cubicBezTo>
                    <a:pt x="21600" y="12931"/>
                    <a:pt x="18996" y="11592"/>
                    <a:pt x="14846" y="10788"/>
                  </a:cubicBezTo>
                  <a:cubicBezTo>
                    <a:pt x="18997" y="9985"/>
                    <a:pt x="21600" y="8647"/>
                    <a:pt x="21600" y="7189"/>
                  </a:cubicBezTo>
                  <a:cubicBezTo>
                    <a:pt x="21600" y="5732"/>
                    <a:pt x="19003" y="4395"/>
                    <a:pt x="14860" y="3591"/>
                  </a:cubicBezTo>
                  <a:cubicBezTo>
                    <a:pt x="19003" y="2786"/>
                    <a:pt x="21600" y="1446"/>
                    <a:pt x="21600" y="0"/>
                  </a:cubicBezTo>
                  <a:lnTo>
                    <a:pt x="18602" y="0"/>
                  </a:lnTo>
                  <a:cubicBezTo>
                    <a:pt x="18602" y="257"/>
                    <a:pt x="18479" y="510"/>
                    <a:pt x="18246" y="756"/>
                  </a:cubicBezTo>
                  <a:lnTo>
                    <a:pt x="3349" y="756"/>
                  </a:lnTo>
                  <a:cubicBezTo>
                    <a:pt x="3117" y="510"/>
                    <a:pt x="2993" y="257"/>
                    <a:pt x="2993" y="0"/>
                  </a:cubicBezTo>
                  <a:lnTo>
                    <a:pt x="0" y="0"/>
                  </a:lnTo>
                  <a:close/>
                  <a:moveTo>
                    <a:pt x="4252" y="1404"/>
                  </a:moveTo>
                  <a:lnTo>
                    <a:pt x="17348" y="1404"/>
                  </a:lnTo>
                  <a:cubicBezTo>
                    <a:pt x="16021" y="2117"/>
                    <a:pt x="13716" y="2709"/>
                    <a:pt x="10807" y="3027"/>
                  </a:cubicBezTo>
                  <a:lnTo>
                    <a:pt x="10798" y="3026"/>
                  </a:lnTo>
                  <a:lnTo>
                    <a:pt x="10788" y="3027"/>
                  </a:lnTo>
                  <a:cubicBezTo>
                    <a:pt x="7879" y="2709"/>
                    <a:pt x="5579" y="2117"/>
                    <a:pt x="4252" y="1404"/>
                  </a:cubicBezTo>
                  <a:close/>
                  <a:moveTo>
                    <a:pt x="10798" y="4161"/>
                  </a:moveTo>
                  <a:cubicBezTo>
                    <a:pt x="13712" y="4479"/>
                    <a:pt x="16020" y="5064"/>
                    <a:pt x="17348" y="5778"/>
                  </a:cubicBezTo>
                  <a:lnTo>
                    <a:pt x="4247" y="5778"/>
                  </a:lnTo>
                  <a:cubicBezTo>
                    <a:pt x="5576" y="5064"/>
                    <a:pt x="7883" y="4479"/>
                    <a:pt x="10798" y="4161"/>
                  </a:cubicBezTo>
                  <a:close/>
                  <a:moveTo>
                    <a:pt x="3349" y="6426"/>
                  </a:moveTo>
                  <a:lnTo>
                    <a:pt x="18246" y="6426"/>
                  </a:lnTo>
                  <a:cubicBezTo>
                    <a:pt x="18479" y="6673"/>
                    <a:pt x="18602" y="6929"/>
                    <a:pt x="18602" y="7189"/>
                  </a:cubicBezTo>
                  <a:cubicBezTo>
                    <a:pt x="18602" y="7444"/>
                    <a:pt x="18484" y="7695"/>
                    <a:pt x="18260" y="7938"/>
                  </a:cubicBezTo>
                  <a:lnTo>
                    <a:pt x="3340" y="7938"/>
                  </a:lnTo>
                  <a:cubicBezTo>
                    <a:pt x="3116" y="7695"/>
                    <a:pt x="2993" y="7444"/>
                    <a:pt x="2993" y="7189"/>
                  </a:cubicBezTo>
                  <a:cubicBezTo>
                    <a:pt x="2993" y="6929"/>
                    <a:pt x="3117" y="6673"/>
                    <a:pt x="3349" y="6426"/>
                  </a:cubicBezTo>
                  <a:close/>
                  <a:moveTo>
                    <a:pt x="4224" y="8586"/>
                  </a:moveTo>
                  <a:lnTo>
                    <a:pt x="17376" y="8586"/>
                  </a:lnTo>
                  <a:cubicBezTo>
                    <a:pt x="16052" y="9306"/>
                    <a:pt x="13731" y="9898"/>
                    <a:pt x="10798" y="10218"/>
                  </a:cubicBezTo>
                  <a:cubicBezTo>
                    <a:pt x="7864" y="9898"/>
                    <a:pt x="5548" y="9306"/>
                    <a:pt x="4224" y="8586"/>
                  </a:cubicBezTo>
                  <a:close/>
                  <a:moveTo>
                    <a:pt x="10798" y="11360"/>
                  </a:moveTo>
                  <a:cubicBezTo>
                    <a:pt x="13688" y="11676"/>
                    <a:pt x="15982" y="12255"/>
                    <a:pt x="17316" y="12960"/>
                  </a:cubicBezTo>
                  <a:lnTo>
                    <a:pt x="4284" y="12960"/>
                  </a:lnTo>
                  <a:cubicBezTo>
                    <a:pt x="5618" y="12255"/>
                    <a:pt x="7908" y="11676"/>
                    <a:pt x="10798" y="11360"/>
                  </a:cubicBezTo>
                  <a:close/>
                  <a:moveTo>
                    <a:pt x="3368" y="13608"/>
                  </a:moveTo>
                  <a:lnTo>
                    <a:pt x="18232" y="13608"/>
                  </a:lnTo>
                  <a:cubicBezTo>
                    <a:pt x="18476" y="13861"/>
                    <a:pt x="18602" y="14123"/>
                    <a:pt x="18602" y="14389"/>
                  </a:cubicBezTo>
                  <a:cubicBezTo>
                    <a:pt x="18602" y="14638"/>
                    <a:pt x="18492" y="14883"/>
                    <a:pt x="18278" y="15120"/>
                  </a:cubicBezTo>
                  <a:lnTo>
                    <a:pt x="3322" y="15120"/>
                  </a:lnTo>
                  <a:cubicBezTo>
                    <a:pt x="3108" y="14883"/>
                    <a:pt x="2993" y="14638"/>
                    <a:pt x="2993" y="14389"/>
                  </a:cubicBezTo>
                  <a:cubicBezTo>
                    <a:pt x="2993" y="14123"/>
                    <a:pt x="3124" y="13861"/>
                    <a:pt x="3368" y="13608"/>
                  </a:cubicBezTo>
                  <a:close/>
                  <a:moveTo>
                    <a:pt x="4191" y="15768"/>
                  </a:moveTo>
                  <a:lnTo>
                    <a:pt x="17409" y="15768"/>
                  </a:lnTo>
                  <a:cubicBezTo>
                    <a:pt x="16090" y="16496"/>
                    <a:pt x="13756" y="17094"/>
                    <a:pt x="10798" y="17417"/>
                  </a:cubicBezTo>
                  <a:cubicBezTo>
                    <a:pt x="7840" y="17094"/>
                    <a:pt x="5510" y="16496"/>
                    <a:pt x="4191" y="15768"/>
                  </a:cubicBezTo>
                  <a:close/>
                  <a:moveTo>
                    <a:pt x="10798" y="18571"/>
                  </a:moveTo>
                  <a:cubicBezTo>
                    <a:pt x="13669" y="18884"/>
                    <a:pt x="15951" y="19445"/>
                    <a:pt x="17288" y="20142"/>
                  </a:cubicBezTo>
                  <a:lnTo>
                    <a:pt x="4307" y="20142"/>
                  </a:lnTo>
                  <a:cubicBezTo>
                    <a:pt x="5645" y="19445"/>
                    <a:pt x="7926" y="18884"/>
                    <a:pt x="10798" y="18571"/>
                  </a:cubicBezTo>
                  <a:close/>
                </a:path>
              </a:pathLst>
            </a:custGeom>
            <a:solidFill>
              <a:schemeClr val="accent6">
                <a:hueOff val="1087097"/>
                <a:satOff val="9152"/>
                <a:lumOff val="-25629"/>
              </a:schemeClr>
            </a:solidFill>
            <a:ln w="12700" cap="flat">
              <a:noFill/>
              <a:miter lim="400000"/>
            </a:ln>
            <a:effectLst/>
          </p:spPr>
          <p:txBody>
            <a:bodyPr wrap="square" lIns="50800" tIns="50800" rIns="50800" bIns="50800" numCol="1" anchor="ctr">
              <a:noAutofit/>
            </a:bodyPr>
            <a:lstStyle/>
            <a:p>
              <a:pPr>
                <a:defRPr sz="4200">
                  <a:solidFill>
                    <a:srgbClr val="FFFFFF"/>
                  </a:solidFill>
                  <a:effectLst>
                    <a:outerShdw blurRad="25400" dist="12700" dir="5400000" rotWithShape="0">
                      <a:srgbClr val="000000">
                        <a:alpha val="50000"/>
                      </a:srgbClr>
                    </a:outerShdw>
                  </a:effectLst>
                </a:defRPr>
              </a:pPr>
              <a:endParaRPr/>
            </a:p>
          </p:txBody>
        </p:sp>
        <p:sp>
          <p:nvSpPr>
            <p:cNvPr id="600" name="DNA"/>
            <p:cNvSpPr/>
            <p:nvPr/>
          </p:nvSpPr>
          <p:spPr>
            <a:xfrm>
              <a:off x="4905790" y="0"/>
              <a:ext cx="592463" cy="16242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446"/>
                    <a:pt x="2597" y="2786"/>
                    <a:pt x="6740" y="3591"/>
                  </a:cubicBezTo>
                  <a:cubicBezTo>
                    <a:pt x="2597" y="4395"/>
                    <a:pt x="0" y="5732"/>
                    <a:pt x="0" y="7189"/>
                  </a:cubicBezTo>
                  <a:cubicBezTo>
                    <a:pt x="0" y="8647"/>
                    <a:pt x="2599" y="9985"/>
                    <a:pt x="6750" y="10788"/>
                  </a:cubicBezTo>
                  <a:cubicBezTo>
                    <a:pt x="2599" y="11592"/>
                    <a:pt x="0" y="12931"/>
                    <a:pt x="0" y="14389"/>
                  </a:cubicBezTo>
                  <a:cubicBezTo>
                    <a:pt x="0" y="15850"/>
                    <a:pt x="2611" y="17189"/>
                    <a:pt x="6773" y="17992"/>
                  </a:cubicBezTo>
                  <a:cubicBezTo>
                    <a:pt x="2611" y="18800"/>
                    <a:pt x="0" y="20150"/>
                    <a:pt x="0" y="21600"/>
                  </a:cubicBezTo>
                  <a:lnTo>
                    <a:pt x="2993" y="21600"/>
                  </a:lnTo>
                  <a:cubicBezTo>
                    <a:pt x="2993" y="21321"/>
                    <a:pt x="3129" y="21049"/>
                    <a:pt x="3382" y="20790"/>
                  </a:cubicBezTo>
                  <a:lnTo>
                    <a:pt x="18214" y="20790"/>
                  </a:lnTo>
                  <a:cubicBezTo>
                    <a:pt x="18467" y="21049"/>
                    <a:pt x="18602" y="21321"/>
                    <a:pt x="18602" y="21600"/>
                  </a:cubicBezTo>
                  <a:lnTo>
                    <a:pt x="21600" y="21600"/>
                  </a:lnTo>
                  <a:cubicBezTo>
                    <a:pt x="21600" y="20150"/>
                    <a:pt x="18986" y="18801"/>
                    <a:pt x="14823" y="17994"/>
                  </a:cubicBezTo>
                  <a:cubicBezTo>
                    <a:pt x="18986" y="17191"/>
                    <a:pt x="21600" y="15850"/>
                    <a:pt x="21600" y="14389"/>
                  </a:cubicBezTo>
                  <a:cubicBezTo>
                    <a:pt x="21600" y="12931"/>
                    <a:pt x="18996" y="11592"/>
                    <a:pt x="14846" y="10788"/>
                  </a:cubicBezTo>
                  <a:cubicBezTo>
                    <a:pt x="18997" y="9985"/>
                    <a:pt x="21600" y="8647"/>
                    <a:pt x="21600" y="7189"/>
                  </a:cubicBezTo>
                  <a:cubicBezTo>
                    <a:pt x="21600" y="5732"/>
                    <a:pt x="19003" y="4395"/>
                    <a:pt x="14860" y="3591"/>
                  </a:cubicBezTo>
                  <a:cubicBezTo>
                    <a:pt x="19003" y="2786"/>
                    <a:pt x="21600" y="1446"/>
                    <a:pt x="21600" y="0"/>
                  </a:cubicBezTo>
                  <a:lnTo>
                    <a:pt x="18602" y="0"/>
                  </a:lnTo>
                  <a:cubicBezTo>
                    <a:pt x="18602" y="257"/>
                    <a:pt x="18479" y="510"/>
                    <a:pt x="18246" y="756"/>
                  </a:cubicBezTo>
                  <a:lnTo>
                    <a:pt x="3349" y="756"/>
                  </a:lnTo>
                  <a:cubicBezTo>
                    <a:pt x="3117" y="510"/>
                    <a:pt x="2993" y="257"/>
                    <a:pt x="2993" y="0"/>
                  </a:cubicBezTo>
                  <a:lnTo>
                    <a:pt x="0" y="0"/>
                  </a:lnTo>
                  <a:close/>
                  <a:moveTo>
                    <a:pt x="4252" y="1404"/>
                  </a:moveTo>
                  <a:lnTo>
                    <a:pt x="17348" y="1404"/>
                  </a:lnTo>
                  <a:cubicBezTo>
                    <a:pt x="16021" y="2117"/>
                    <a:pt x="13716" y="2709"/>
                    <a:pt x="10807" y="3027"/>
                  </a:cubicBezTo>
                  <a:lnTo>
                    <a:pt x="10798" y="3026"/>
                  </a:lnTo>
                  <a:lnTo>
                    <a:pt x="10788" y="3027"/>
                  </a:lnTo>
                  <a:cubicBezTo>
                    <a:pt x="7879" y="2709"/>
                    <a:pt x="5579" y="2117"/>
                    <a:pt x="4252" y="1404"/>
                  </a:cubicBezTo>
                  <a:close/>
                  <a:moveTo>
                    <a:pt x="10798" y="4161"/>
                  </a:moveTo>
                  <a:cubicBezTo>
                    <a:pt x="13712" y="4479"/>
                    <a:pt x="16020" y="5064"/>
                    <a:pt x="17348" y="5778"/>
                  </a:cubicBezTo>
                  <a:lnTo>
                    <a:pt x="4247" y="5778"/>
                  </a:lnTo>
                  <a:cubicBezTo>
                    <a:pt x="5576" y="5064"/>
                    <a:pt x="7883" y="4479"/>
                    <a:pt x="10798" y="4161"/>
                  </a:cubicBezTo>
                  <a:close/>
                  <a:moveTo>
                    <a:pt x="3349" y="6426"/>
                  </a:moveTo>
                  <a:lnTo>
                    <a:pt x="18246" y="6426"/>
                  </a:lnTo>
                  <a:cubicBezTo>
                    <a:pt x="18479" y="6673"/>
                    <a:pt x="18602" y="6929"/>
                    <a:pt x="18602" y="7189"/>
                  </a:cubicBezTo>
                  <a:cubicBezTo>
                    <a:pt x="18602" y="7444"/>
                    <a:pt x="18484" y="7695"/>
                    <a:pt x="18260" y="7938"/>
                  </a:cubicBezTo>
                  <a:lnTo>
                    <a:pt x="3340" y="7938"/>
                  </a:lnTo>
                  <a:cubicBezTo>
                    <a:pt x="3116" y="7695"/>
                    <a:pt x="2993" y="7444"/>
                    <a:pt x="2993" y="7189"/>
                  </a:cubicBezTo>
                  <a:cubicBezTo>
                    <a:pt x="2993" y="6929"/>
                    <a:pt x="3117" y="6673"/>
                    <a:pt x="3349" y="6426"/>
                  </a:cubicBezTo>
                  <a:close/>
                  <a:moveTo>
                    <a:pt x="4224" y="8586"/>
                  </a:moveTo>
                  <a:lnTo>
                    <a:pt x="17376" y="8586"/>
                  </a:lnTo>
                  <a:cubicBezTo>
                    <a:pt x="16052" y="9306"/>
                    <a:pt x="13731" y="9898"/>
                    <a:pt x="10798" y="10218"/>
                  </a:cubicBezTo>
                  <a:cubicBezTo>
                    <a:pt x="7864" y="9898"/>
                    <a:pt x="5548" y="9306"/>
                    <a:pt x="4224" y="8586"/>
                  </a:cubicBezTo>
                  <a:close/>
                  <a:moveTo>
                    <a:pt x="10798" y="11360"/>
                  </a:moveTo>
                  <a:cubicBezTo>
                    <a:pt x="13688" y="11676"/>
                    <a:pt x="15982" y="12255"/>
                    <a:pt x="17316" y="12960"/>
                  </a:cubicBezTo>
                  <a:lnTo>
                    <a:pt x="4284" y="12960"/>
                  </a:lnTo>
                  <a:cubicBezTo>
                    <a:pt x="5618" y="12255"/>
                    <a:pt x="7908" y="11676"/>
                    <a:pt x="10798" y="11360"/>
                  </a:cubicBezTo>
                  <a:close/>
                  <a:moveTo>
                    <a:pt x="3368" y="13608"/>
                  </a:moveTo>
                  <a:lnTo>
                    <a:pt x="18232" y="13608"/>
                  </a:lnTo>
                  <a:cubicBezTo>
                    <a:pt x="18476" y="13861"/>
                    <a:pt x="18602" y="14123"/>
                    <a:pt x="18602" y="14389"/>
                  </a:cubicBezTo>
                  <a:cubicBezTo>
                    <a:pt x="18602" y="14638"/>
                    <a:pt x="18492" y="14883"/>
                    <a:pt x="18278" y="15120"/>
                  </a:cubicBezTo>
                  <a:lnTo>
                    <a:pt x="3322" y="15120"/>
                  </a:lnTo>
                  <a:cubicBezTo>
                    <a:pt x="3108" y="14883"/>
                    <a:pt x="2993" y="14638"/>
                    <a:pt x="2993" y="14389"/>
                  </a:cubicBezTo>
                  <a:cubicBezTo>
                    <a:pt x="2993" y="14123"/>
                    <a:pt x="3124" y="13861"/>
                    <a:pt x="3368" y="13608"/>
                  </a:cubicBezTo>
                  <a:close/>
                  <a:moveTo>
                    <a:pt x="4191" y="15768"/>
                  </a:moveTo>
                  <a:lnTo>
                    <a:pt x="17409" y="15768"/>
                  </a:lnTo>
                  <a:cubicBezTo>
                    <a:pt x="16090" y="16496"/>
                    <a:pt x="13756" y="17094"/>
                    <a:pt x="10798" y="17417"/>
                  </a:cubicBezTo>
                  <a:cubicBezTo>
                    <a:pt x="7840" y="17094"/>
                    <a:pt x="5510" y="16496"/>
                    <a:pt x="4191" y="15768"/>
                  </a:cubicBezTo>
                  <a:close/>
                  <a:moveTo>
                    <a:pt x="10798" y="18571"/>
                  </a:moveTo>
                  <a:cubicBezTo>
                    <a:pt x="13669" y="18884"/>
                    <a:pt x="15951" y="19445"/>
                    <a:pt x="17288" y="20142"/>
                  </a:cubicBezTo>
                  <a:lnTo>
                    <a:pt x="4307" y="20142"/>
                  </a:lnTo>
                  <a:cubicBezTo>
                    <a:pt x="5645" y="19445"/>
                    <a:pt x="7926" y="18884"/>
                    <a:pt x="10798" y="18571"/>
                  </a:cubicBezTo>
                  <a:close/>
                </a:path>
              </a:pathLst>
            </a:custGeom>
            <a:solidFill>
              <a:schemeClr val="accent6">
                <a:hueOff val="1087097"/>
                <a:satOff val="9152"/>
                <a:lumOff val="-25629"/>
              </a:schemeClr>
            </a:solidFill>
            <a:ln w="12700" cap="flat">
              <a:noFill/>
              <a:miter lim="400000"/>
            </a:ln>
            <a:effectLst/>
          </p:spPr>
          <p:txBody>
            <a:bodyPr wrap="square" lIns="50800" tIns="50800" rIns="50800" bIns="50800" numCol="1" anchor="ctr">
              <a:noAutofit/>
            </a:bodyPr>
            <a:lstStyle/>
            <a:p>
              <a:pPr>
                <a:defRPr sz="4200">
                  <a:solidFill>
                    <a:srgbClr val="FFFFFF"/>
                  </a:solidFill>
                  <a:effectLst>
                    <a:outerShdw blurRad="25400" dist="12700" dir="5400000" rotWithShape="0">
                      <a:srgbClr val="000000">
                        <a:alpha val="50000"/>
                      </a:srgbClr>
                    </a:outerShdw>
                  </a:effectLst>
                </a:defRPr>
              </a:pPr>
              <a:endParaRPr/>
            </a:p>
          </p:txBody>
        </p:sp>
        <p:sp>
          <p:nvSpPr>
            <p:cNvPr id="601" name="DNA"/>
            <p:cNvSpPr/>
            <p:nvPr/>
          </p:nvSpPr>
          <p:spPr>
            <a:xfrm>
              <a:off x="5927517" y="0"/>
              <a:ext cx="592463" cy="16242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446"/>
                    <a:pt x="2597" y="2786"/>
                    <a:pt x="6740" y="3591"/>
                  </a:cubicBezTo>
                  <a:cubicBezTo>
                    <a:pt x="2597" y="4395"/>
                    <a:pt x="0" y="5732"/>
                    <a:pt x="0" y="7189"/>
                  </a:cubicBezTo>
                  <a:cubicBezTo>
                    <a:pt x="0" y="8647"/>
                    <a:pt x="2599" y="9985"/>
                    <a:pt x="6750" y="10788"/>
                  </a:cubicBezTo>
                  <a:cubicBezTo>
                    <a:pt x="2599" y="11592"/>
                    <a:pt x="0" y="12931"/>
                    <a:pt x="0" y="14389"/>
                  </a:cubicBezTo>
                  <a:cubicBezTo>
                    <a:pt x="0" y="15850"/>
                    <a:pt x="2611" y="17189"/>
                    <a:pt x="6773" y="17992"/>
                  </a:cubicBezTo>
                  <a:cubicBezTo>
                    <a:pt x="2611" y="18800"/>
                    <a:pt x="0" y="20150"/>
                    <a:pt x="0" y="21600"/>
                  </a:cubicBezTo>
                  <a:lnTo>
                    <a:pt x="2993" y="21600"/>
                  </a:lnTo>
                  <a:cubicBezTo>
                    <a:pt x="2993" y="21321"/>
                    <a:pt x="3129" y="21049"/>
                    <a:pt x="3382" y="20790"/>
                  </a:cubicBezTo>
                  <a:lnTo>
                    <a:pt x="18214" y="20790"/>
                  </a:lnTo>
                  <a:cubicBezTo>
                    <a:pt x="18467" y="21049"/>
                    <a:pt x="18602" y="21321"/>
                    <a:pt x="18602" y="21600"/>
                  </a:cubicBezTo>
                  <a:lnTo>
                    <a:pt x="21600" y="21600"/>
                  </a:lnTo>
                  <a:cubicBezTo>
                    <a:pt x="21600" y="20150"/>
                    <a:pt x="18986" y="18801"/>
                    <a:pt x="14823" y="17994"/>
                  </a:cubicBezTo>
                  <a:cubicBezTo>
                    <a:pt x="18986" y="17191"/>
                    <a:pt x="21600" y="15850"/>
                    <a:pt x="21600" y="14389"/>
                  </a:cubicBezTo>
                  <a:cubicBezTo>
                    <a:pt x="21600" y="12931"/>
                    <a:pt x="18996" y="11592"/>
                    <a:pt x="14846" y="10788"/>
                  </a:cubicBezTo>
                  <a:cubicBezTo>
                    <a:pt x="18997" y="9985"/>
                    <a:pt x="21600" y="8647"/>
                    <a:pt x="21600" y="7189"/>
                  </a:cubicBezTo>
                  <a:cubicBezTo>
                    <a:pt x="21600" y="5732"/>
                    <a:pt x="19003" y="4395"/>
                    <a:pt x="14860" y="3591"/>
                  </a:cubicBezTo>
                  <a:cubicBezTo>
                    <a:pt x="19003" y="2786"/>
                    <a:pt x="21600" y="1446"/>
                    <a:pt x="21600" y="0"/>
                  </a:cubicBezTo>
                  <a:lnTo>
                    <a:pt x="18602" y="0"/>
                  </a:lnTo>
                  <a:cubicBezTo>
                    <a:pt x="18602" y="257"/>
                    <a:pt x="18479" y="510"/>
                    <a:pt x="18246" y="756"/>
                  </a:cubicBezTo>
                  <a:lnTo>
                    <a:pt x="3349" y="756"/>
                  </a:lnTo>
                  <a:cubicBezTo>
                    <a:pt x="3117" y="510"/>
                    <a:pt x="2993" y="257"/>
                    <a:pt x="2993" y="0"/>
                  </a:cubicBezTo>
                  <a:lnTo>
                    <a:pt x="0" y="0"/>
                  </a:lnTo>
                  <a:close/>
                  <a:moveTo>
                    <a:pt x="4252" y="1404"/>
                  </a:moveTo>
                  <a:lnTo>
                    <a:pt x="17348" y="1404"/>
                  </a:lnTo>
                  <a:cubicBezTo>
                    <a:pt x="16021" y="2117"/>
                    <a:pt x="13716" y="2709"/>
                    <a:pt x="10807" y="3027"/>
                  </a:cubicBezTo>
                  <a:lnTo>
                    <a:pt x="10798" y="3026"/>
                  </a:lnTo>
                  <a:lnTo>
                    <a:pt x="10788" y="3027"/>
                  </a:lnTo>
                  <a:cubicBezTo>
                    <a:pt x="7879" y="2709"/>
                    <a:pt x="5579" y="2117"/>
                    <a:pt x="4252" y="1404"/>
                  </a:cubicBezTo>
                  <a:close/>
                  <a:moveTo>
                    <a:pt x="10798" y="4161"/>
                  </a:moveTo>
                  <a:cubicBezTo>
                    <a:pt x="13712" y="4479"/>
                    <a:pt x="16020" y="5064"/>
                    <a:pt x="17348" y="5778"/>
                  </a:cubicBezTo>
                  <a:lnTo>
                    <a:pt x="4247" y="5778"/>
                  </a:lnTo>
                  <a:cubicBezTo>
                    <a:pt x="5576" y="5064"/>
                    <a:pt x="7883" y="4479"/>
                    <a:pt x="10798" y="4161"/>
                  </a:cubicBezTo>
                  <a:close/>
                  <a:moveTo>
                    <a:pt x="3349" y="6426"/>
                  </a:moveTo>
                  <a:lnTo>
                    <a:pt x="18246" y="6426"/>
                  </a:lnTo>
                  <a:cubicBezTo>
                    <a:pt x="18479" y="6673"/>
                    <a:pt x="18602" y="6929"/>
                    <a:pt x="18602" y="7189"/>
                  </a:cubicBezTo>
                  <a:cubicBezTo>
                    <a:pt x="18602" y="7444"/>
                    <a:pt x="18484" y="7695"/>
                    <a:pt x="18260" y="7938"/>
                  </a:cubicBezTo>
                  <a:lnTo>
                    <a:pt x="3340" y="7938"/>
                  </a:lnTo>
                  <a:cubicBezTo>
                    <a:pt x="3116" y="7695"/>
                    <a:pt x="2993" y="7444"/>
                    <a:pt x="2993" y="7189"/>
                  </a:cubicBezTo>
                  <a:cubicBezTo>
                    <a:pt x="2993" y="6929"/>
                    <a:pt x="3117" y="6673"/>
                    <a:pt x="3349" y="6426"/>
                  </a:cubicBezTo>
                  <a:close/>
                  <a:moveTo>
                    <a:pt x="4224" y="8586"/>
                  </a:moveTo>
                  <a:lnTo>
                    <a:pt x="17376" y="8586"/>
                  </a:lnTo>
                  <a:cubicBezTo>
                    <a:pt x="16052" y="9306"/>
                    <a:pt x="13731" y="9898"/>
                    <a:pt x="10798" y="10218"/>
                  </a:cubicBezTo>
                  <a:cubicBezTo>
                    <a:pt x="7864" y="9898"/>
                    <a:pt x="5548" y="9306"/>
                    <a:pt x="4224" y="8586"/>
                  </a:cubicBezTo>
                  <a:close/>
                  <a:moveTo>
                    <a:pt x="10798" y="11360"/>
                  </a:moveTo>
                  <a:cubicBezTo>
                    <a:pt x="13688" y="11676"/>
                    <a:pt x="15982" y="12255"/>
                    <a:pt x="17316" y="12960"/>
                  </a:cubicBezTo>
                  <a:lnTo>
                    <a:pt x="4284" y="12960"/>
                  </a:lnTo>
                  <a:cubicBezTo>
                    <a:pt x="5618" y="12255"/>
                    <a:pt x="7908" y="11676"/>
                    <a:pt x="10798" y="11360"/>
                  </a:cubicBezTo>
                  <a:close/>
                  <a:moveTo>
                    <a:pt x="3368" y="13608"/>
                  </a:moveTo>
                  <a:lnTo>
                    <a:pt x="18232" y="13608"/>
                  </a:lnTo>
                  <a:cubicBezTo>
                    <a:pt x="18476" y="13861"/>
                    <a:pt x="18602" y="14123"/>
                    <a:pt x="18602" y="14389"/>
                  </a:cubicBezTo>
                  <a:cubicBezTo>
                    <a:pt x="18602" y="14638"/>
                    <a:pt x="18492" y="14883"/>
                    <a:pt x="18278" y="15120"/>
                  </a:cubicBezTo>
                  <a:lnTo>
                    <a:pt x="3322" y="15120"/>
                  </a:lnTo>
                  <a:cubicBezTo>
                    <a:pt x="3108" y="14883"/>
                    <a:pt x="2993" y="14638"/>
                    <a:pt x="2993" y="14389"/>
                  </a:cubicBezTo>
                  <a:cubicBezTo>
                    <a:pt x="2993" y="14123"/>
                    <a:pt x="3124" y="13861"/>
                    <a:pt x="3368" y="13608"/>
                  </a:cubicBezTo>
                  <a:close/>
                  <a:moveTo>
                    <a:pt x="4191" y="15768"/>
                  </a:moveTo>
                  <a:lnTo>
                    <a:pt x="17409" y="15768"/>
                  </a:lnTo>
                  <a:cubicBezTo>
                    <a:pt x="16090" y="16496"/>
                    <a:pt x="13756" y="17094"/>
                    <a:pt x="10798" y="17417"/>
                  </a:cubicBezTo>
                  <a:cubicBezTo>
                    <a:pt x="7840" y="17094"/>
                    <a:pt x="5510" y="16496"/>
                    <a:pt x="4191" y="15768"/>
                  </a:cubicBezTo>
                  <a:close/>
                  <a:moveTo>
                    <a:pt x="10798" y="18571"/>
                  </a:moveTo>
                  <a:cubicBezTo>
                    <a:pt x="13669" y="18884"/>
                    <a:pt x="15951" y="19445"/>
                    <a:pt x="17288" y="20142"/>
                  </a:cubicBezTo>
                  <a:lnTo>
                    <a:pt x="4307" y="20142"/>
                  </a:lnTo>
                  <a:cubicBezTo>
                    <a:pt x="5645" y="19445"/>
                    <a:pt x="7926" y="18884"/>
                    <a:pt x="10798" y="18571"/>
                  </a:cubicBezTo>
                  <a:close/>
                </a:path>
              </a:pathLst>
            </a:custGeom>
            <a:solidFill>
              <a:schemeClr val="accent6">
                <a:hueOff val="1087097"/>
                <a:satOff val="9152"/>
                <a:lumOff val="-25629"/>
              </a:schemeClr>
            </a:solidFill>
            <a:ln w="12700" cap="flat">
              <a:noFill/>
              <a:miter lim="400000"/>
            </a:ln>
            <a:effectLst/>
          </p:spPr>
          <p:txBody>
            <a:bodyPr wrap="square" lIns="50800" tIns="50800" rIns="50800" bIns="50800" numCol="1" anchor="ctr">
              <a:noAutofit/>
            </a:bodyPr>
            <a:lstStyle/>
            <a:p>
              <a:pPr>
                <a:defRPr sz="4200">
                  <a:solidFill>
                    <a:srgbClr val="FFFFFF"/>
                  </a:solidFill>
                  <a:effectLst>
                    <a:outerShdw blurRad="25400" dist="12700" dir="5400000" rotWithShape="0">
                      <a:srgbClr val="000000">
                        <a:alpha val="50000"/>
                      </a:srgbClr>
                    </a:outerShdw>
                  </a:effectLst>
                </a:defRPr>
              </a:pPr>
              <a:endParaRPr/>
            </a:p>
          </p:txBody>
        </p:sp>
      </p:grpSp>
      <p:grpSp>
        <p:nvGrpSpPr>
          <p:cNvPr id="605" name="Image"/>
          <p:cNvGrpSpPr/>
          <p:nvPr/>
        </p:nvGrpSpPr>
        <p:grpSpPr>
          <a:xfrm>
            <a:off x="18929132" y="584486"/>
            <a:ext cx="4605667" cy="3192642"/>
            <a:chOff x="0" y="0"/>
            <a:chExt cx="4605665" cy="3192641"/>
          </a:xfrm>
        </p:grpSpPr>
        <p:pic>
          <p:nvPicPr>
            <p:cNvPr id="604" name="Image" descr="Image"/>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7000" y="127000"/>
              <a:ext cx="4351666" cy="2938642"/>
            </a:xfrm>
            <a:prstGeom prst="rect">
              <a:avLst/>
            </a:prstGeom>
            <a:ln>
              <a:noFill/>
            </a:ln>
            <a:effectLst/>
          </p:spPr>
        </p:pic>
        <p:pic>
          <p:nvPicPr>
            <p:cNvPr id="603" name="Image" descr="Image"/>
            <p:cNvPicPr>
              <a:picLocks/>
            </p:cNvPicPr>
            <p:nvPr/>
          </p:nvPicPr>
          <p:blipFill>
            <a:blip r:embed="rId5"/>
            <a:stretch>
              <a:fillRect/>
            </a:stretch>
          </p:blipFill>
          <p:spPr>
            <a:xfrm>
              <a:off x="0" y="0"/>
              <a:ext cx="4605666" cy="3192642"/>
            </a:xfrm>
            <a:prstGeom prst="rect">
              <a:avLst/>
            </a:prstGeom>
            <a:effectLst/>
          </p:spPr>
        </p:pic>
      </p:grpSp>
      <p:sp>
        <p:nvSpPr>
          <p:cNvPr id="606" name="Photo by Bill Hunnewell © TMMC"/>
          <p:cNvSpPr txBox="1"/>
          <p:nvPr/>
        </p:nvSpPr>
        <p:spPr>
          <a:xfrm>
            <a:off x="20194599" y="3657600"/>
            <a:ext cx="3265030"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chemeClr val="accent1">
                    <a:hueOff val="832536"/>
                    <a:satOff val="-1337"/>
                    <a:lumOff val="-21555"/>
                  </a:schemeClr>
                </a:solidFill>
              </a:defRPr>
            </a:lvl1pPr>
          </a:lstStyle>
          <a:p>
            <a:r>
              <a:t>Photo by Bill Hunnewell © TMMC</a:t>
            </a:r>
          </a:p>
        </p:txBody>
      </p:sp>
      <p:graphicFrame>
        <p:nvGraphicFramePr>
          <p:cNvPr id="607" name="Table 1-1-1"/>
          <p:cNvGraphicFramePr/>
          <p:nvPr>
            <p:extLst>
              <p:ext uri="{D42A27DB-BD31-4B8C-83A1-F6EECF244321}">
                <p14:modId xmlns:p14="http://schemas.microsoft.com/office/powerpoint/2010/main" val="715968653"/>
              </p:ext>
            </p:extLst>
          </p:nvPr>
        </p:nvGraphicFramePr>
        <p:xfrm>
          <a:off x="746658" y="4057650"/>
          <a:ext cx="22890683" cy="8477239"/>
        </p:xfrm>
        <a:graphic>
          <a:graphicData uri="http://schemas.openxmlformats.org/drawingml/2006/table">
            <a:tbl>
              <a:tblPr>
                <a:tableStyleId>{4C3C2611-4C71-4FC5-86AE-919BDF0F9419}</a:tableStyleId>
              </a:tblPr>
              <a:tblGrid>
                <a:gridCol w="2206873">
                  <a:extLst>
                    <a:ext uri="{9D8B030D-6E8A-4147-A177-3AD203B41FA5}">
                      <a16:colId xmlns:a16="http://schemas.microsoft.com/office/drawing/2014/main" val="20000"/>
                    </a:ext>
                  </a:extLst>
                </a:gridCol>
                <a:gridCol w="1697583">
                  <a:extLst>
                    <a:ext uri="{9D8B030D-6E8A-4147-A177-3AD203B41FA5}">
                      <a16:colId xmlns:a16="http://schemas.microsoft.com/office/drawing/2014/main" val="20001"/>
                    </a:ext>
                  </a:extLst>
                </a:gridCol>
                <a:gridCol w="1952228">
                  <a:extLst>
                    <a:ext uri="{9D8B030D-6E8A-4147-A177-3AD203B41FA5}">
                      <a16:colId xmlns:a16="http://schemas.microsoft.com/office/drawing/2014/main" val="20002"/>
                    </a:ext>
                  </a:extLst>
                </a:gridCol>
                <a:gridCol w="4602275">
                  <a:extLst>
                    <a:ext uri="{9D8B030D-6E8A-4147-A177-3AD203B41FA5}">
                      <a16:colId xmlns:a16="http://schemas.microsoft.com/office/drawing/2014/main" val="20003"/>
                    </a:ext>
                  </a:extLst>
                </a:gridCol>
                <a:gridCol w="7322035">
                  <a:extLst>
                    <a:ext uri="{9D8B030D-6E8A-4147-A177-3AD203B41FA5}">
                      <a16:colId xmlns:a16="http://schemas.microsoft.com/office/drawing/2014/main" val="20004"/>
                    </a:ext>
                  </a:extLst>
                </a:gridCol>
                <a:gridCol w="5109689">
                  <a:extLst>
                    <a:ext uri="{9D8B030D-6E8A-4147-A177-3AD203B41FA5}">
                      <a16:colId xmlns:a16="http://schemas.microsoft.com/office/drawing/2014/main" val="20005"/>
                    </a:ext>
                  </a:extLst>
                </a:gridCol>
              </a:tblGrid>
              <a:tr h="681187">
                <a:tc>
                  <a:txBody>
                    <a:bodyPr/>
                    <a:lstStyle/>
                    <a:p>
                      <a:pPr defTabSz="457200">
                        <a:defRPr sz="1800">
                          <a:solidFill>
                            <a:srgbClr val="000000"/>
                          </a:solidFill>
                        </a:defRPr>
                      </a:pPr>
                      <a:r>
                        <a:rPr sz="3700" b="1">
                          <a:latin typeface="Helvetica Neue"/>
                          <a:ea typeface="Helvetica Neue"/>
                          <a:cs typeface="Helvetica Neue"/>
                          <a:sym typeface="Helvetica Neue"/>
                        </a:rPr>
                        <a:t>Multiplex</a:t>
                      </a:r>
                    </a:p>
                  </a:txBody>
                  <a:tcPr marL="25400" marR="25400" marT="0" marB="25400" anchor="ctr" horzOverflow="overflow">
                    <a:lnL w="25400">
                      <a:solidFill>
                        <a:srgbClr val="000000"/>
                      </a:solidFill>
                      <a:miter lim="400000"/>
                    </a:lnL>
                    <a:lnR w="0">
                      <a:miter lim="400000"/>
                    </a:lnR>
                    <a:lnT w="25400">
                      <a:solidFill>
                        <a:srgbClr val="000000"/>
                      </a:solidFill>
                      <a:miter lim="400000"/>
                    </a:lnT>
                    <a:lnB w="12700">
                      <a:solidFill>
                        <a:srgbClr val="000000"/>
                      </a:solidFill>
                      <a:miter lim="400000"/>
                    </a:lnB>
                    <a:solidFill>
                      <a:srgbClr val="FFFFFF"/>
                    </a:solidFill>
                  </a:tcPr>
                </a:tc>
                <a:tc>
                  <a:txBody>
                    <a:bodyPr/>
                    <a:lstStyle/>
                    <a:p>
                      <a:pPr defTabSz="457200">
                        <a:defRPr sz="1800">
                          <a:solidFill>
                            <a:srgbClr val="000000"/>
                          </a:solidFill>
                        </a:defRPr>
                      </a:pPr>
                      <a:r>
                        <a:rPr sz="3700" b="1">
                          <a:latin typeface="Helvetica Neue"/>
                          <a:ea typeface="Helvetica Neue"/>
                          <a:cs typeface="Helvetica Neue"/>
                          <a:sym typeface="Helvetica Neue"/>
                        </a:rPr>
                        <a:t>Name</a:t>
                      </a:r>
                    </a:p>
                  </a:txBody>
                  <a:tcPr marL="25400" marR="25400" marT="0" marB="25400" anchor="ctr" horzOverflow="overflow">
                    <a:lnL w="0">
                      <a:miter lim="400000"/>
                    </a:lnL>
                    <a:lnR w="0">
                      <a:miter lim="400000"/>
                    </a:lnR>
                    <a:lnT w="25400">
                      <a:solidFill>
                        <a:srgbClr val="000000"/>
                      </a:solidFill>
                      <a:miter lim="400000"/>
                    </a:lnT>
                    <a:lnB w="12700" cap="flat" cmpd="sng" algn="ctr">
                      <a:solidFill>
                        <a:srgbClr val="000000"/>
                      </a:solidFill>
                      <a:prstDash val="solid"/>
                      <a:miter lim="400000"/>
                      <a:headEnd type="none" w="med" len="med"/>
                      <a:tailEnd type="none" w="med" len="med"/>
                    </a:lnB>
                    <a:solidFill>
                      <a:srgbClr val="FFFFFF"/>
                    </a:solidFill>
                  </a:tcPr>
                </a:tc>
                <a:tc>
                  <a:txBody>
                    <a:bodyPr/>
                    <a:lstStyle/>
                    <a:p>
                      <a:pPr defTabSz="457200">
                        <a:defRPr sz="1800">
                          <a:solidFill>
                            <a:srgbClr val="000000"/>
                          </a:solidFill>
                        </a:defRPr>
                      </a:pPr>
                      <a:r>
                        <a:rPr sz="3700" b="1">
                          <a:latin typeface="Helvetica Neue"/>
                          <a:ea typeface="Helvetica Neue"/>
                          <a:cs typeface="Helvetica Neue"/>
                          <a:sym typeface="Helvetica Neue"/>
                        </a:rPr>
                        <a:t>Size</a:t>
                      </a:r>
                    </a:p>
                  </a:txBody>
                  <a:tcPr marL="25400" marR="25400" marT="0" marB="25400" anchor="ctr" horzOverflow="overflow">
                    <a:lnL w="0">
                      <a:miter lim="400000"/>
                    </a:lnL>
                    <a:lnR w="0">
                      <a:miter lim="400000"/>
                    </a:lnR>
                    <a:lnT w="25400">
                      <a:solidFill>
                        <a:srgbClr val="000000"/>
                      </a:solidFill>
                      <a:miter lim="400000"/>
                    </a:lnT>
                    <a:lnB w="12700" cap="flat" cmpd="sng" algn="ctr">
                      <a:solidFill>
                        <a:srgbClr val="000000"/>
                      </a:solidFill>
                      <a:prstDash val="solid"/>
                      <a:miter lim="400000"/>
                      <a:headEnd type="none" w="med" len="med"/>
                      <a:tailEnd type="none" w="med" len="med"/>
                    </a:lnB>
                    <a:solidFill>
                      <a:srgbClr val="FFFFFF"/>
                    </a:solidFill>
                  </a:tcPr>
                </a:tc>
                <a:tc>
                  <a:txBody>
                    <a:bodyPr/>
                    <a:lstStyle/>
                    <a:p>
                      <a:pPr defTabSz="457200">
                        <a:defRPr sz="1800">
                          <a:solidFill>
                            <a:srgbClr val="000000"/>
                          </a:solidFill>
                        </a:defRPr>
                      </a:pPr>
                      <a:r>
                        <a:rPr sz="3700" b="1">
                          <a:latin typeface="Helvetica Neue"/>
                          <a:ea typeface="Helvetica Neue"/>
                          <a:cs typeface="Helvetica Neue"/>
                          <a:sym typeface="Helvetica Neue"/>
                        </a:rPr>
                        <a:t>Factor</a:t>
                      </a:r>
                    </a:p>
                  </a:txBody>
                  <a:tcPr marL="25400" marR="25400" marT="0" marB="25400" anchor="ctr" horzOverflow="overflow">
                    <a:lnL w="0">
                      <a:miter lim="400000"/>
                    </a:lnL>
                    <a:lnR w="0">
                      <a:miter lim="400000"/>
                    </a:lnR>
                    <a:lnT w="25400">
                      <a:solidFill>
                        <a:srgbClr val="000000"/>
                      </a:solidFill>
                      <a:miter lim="400000"/>
                    </a:lnT>
                    <a:lnB w="12700" cap="flat" cmpd="sng" algn="ctr">
                      <a:solidFill>
                        <a:srgbClr val="000000"/>
                      </a:solidFill>
                      <a:prstDash val="solid"/>
                      <a:miter lim="400000"/>
                      <a:headEnd type="none" w="med" len="med"/>
                      <a:tailEnd type="none" w="med" len="med"/>
                    </a:lnB>
                    <a:solidFill>
                      <a:srgbClr val="FFFFFF"/>
                    </a:solidFill>
                  </a:tcPr>
                </a:tc>
                <a:tc>
                  <a:txBody>
                    <a:bodyPr/>
                    <a:lstStyle/>
                    <a:p>
                      <a:pPr defTabSz="457200">
                        <a:defRPr sz="1800">
                          <a:solidFill>
                            <a:srgbClr val="000000"/>
                          </a:solidFill>
                        </a:defRPr>
                      </a:pPr>
                      <a:r>
                        <a:rPr sz="3700" b="1" dirty="0">
                          <a:latin typeface="Helvetica Neue"/>
                          <a:ea typeface="Helvetica Neue"/>
                          <a:cs typeface="Helvetica Neue"/>
                          <a:sym typeface="Helvetica Neue"/>
                        </a:rPr>
                        <a:t>Function</a:t>
                      </a:r>
                    </a:p>
                  </a:txBody>
                  <a:tcPr marL="25400" marR="25400" marT="0" marB="25400" anchor="ctr" horzOverflow="overflow">
                    <a:lnL w="0">
                      <a:miter lim="400000"/>
                    </a:lnL>
                    <a:lnR w="0">
                      <a:miter lim="400000"/>
                    </a:lnR>
                    <a:lnT w="25400">
                      <a:solidFill>
                        <a:srgbClr val="000000"/>
                      </a:solidFill>
                      <a:miter lim="400000"/>
                    </a:lnT>
                    <a:lnB w="12700" cap="flat" cmpd="sng" algn="ctr">
                      <a:solidFill>
                        <a:srgbClr val="000000"/>
                      </a:solidFill>
                      <a:prstDash val="solid"/>
                      <a:miter lim="400000"/>
                      <a:headEnd type="none" w="med" len="med"/>
                      <a:tailEnd type="none" w="med" len="med"/>
                    </a:lnB>
                    <a:solidFill>
                      <a:srgbClr val="FFFFFF"/>
                    </a:solidFill>
                  </a:tcPr>
                </a:tc>
                <a:tc>
                  <a:txBody>
                    <a:bodyPr/>
                    <a:lstStyle/>
                    <a:p>
                      <a:pPr defTabSz="457200">
                        <a:defRPr sz="1800">
                          <a:solidFill>
                            <a:srgbClr val="000000"/>
                          </a:solidFill>
                        </a:defRPr>
                      </a:pPr>
                      <a:r>
                        <a:rPr sz="3700" b="1">
                          <a:latin typeface="Helvetica Neue"/>
                          <a:ea typeface="Helvetica Neue"/>
                          <a:cs typeface="Helvetica Neue"/>
                          <a:sym typeface="Helvetica Neue"/>
                        </a:rPr>
                        <a:t>Advantage</a:t>
                      </a:r>
                    </a:p>
                  </a:txBody>
                  <a:tcPr marL="25400" marR="25400" marT="0" marB="25400" anchor="ctr" horzOverflow="overflow">
                    <a:lnL w="0">
                      <a:miter lim="400000"/>
                    </a:lnL>
                    <a:lnR w="25400">
                      <a:solidFill>
                        <a:srgbClr val="000000"/>
                      </a:solidFill>
                      <a:miter lim="400000"/>
                    </a:lnR>
                    <a:lnT w="25400">
                      <a:solidFill>
                        <a:srgbClr val="000000"/>
                      </a:solidFill>
                      <a:miter lim="400000"/>
                    </a:lnT>
                    <a:lnB w="12700" cap="flat" cmpd="sng" algn="ctr">
                      <a:solidFill>
                        <a:srgbClr val="000000"/>
                      </a:solidFill>
                      <a:prstDash val="solid"/>
                      <a:miter lim="400000"/>
                      <a:headEnd type="none" w="med" len="med"/>
                      <a:tailEnd type="none" w="med" len="med"/>
                    </a:lnB>
                    <a:solidFill>
                      <a:srgbClr val="FFFFFF"/>
                    </a:solidFill>
                  </a:tcPr>
                </a:tc>
                <a:extLst>
                  <a:ext uri="{0D108BD9-81ED-4DB2-BD59-A6C34878D82A}">
                    <a16:rowId xmlns:a16="http://schemas.microsoft.com/office/drawing/2014/main" val="10000"/>
                  </a:ext>
                </a:extLst>
              </a:tr>
              <a:tr h="649671">
                <a:tc>
                  <a:txBody>
                    <a:bodyPr/>
                    <a:lstStyle/>
                    <a:p>
                      <a:pPr defTabSz="457200">
                        <a:defRPr sz="1800">
                          <a:solidFill>
                            <a:srgbClr val="000000"/>
                          </a:solidFill>
                        </a:defRPr>
                      </a:pPr>
                      <a:endParaRPr sz="3700" b="1">
                        <a:latin typeface="Helvetica Neue"/>
                        <a:ea typeface="Helvetica Neue"/>
                        <a:cs typeface="Helvetica Neue"/>
                        <a:sym typeface="Helvetica Neue"/>
                      </a:endParaRPr>
                    </a:p>
                  </a:txBody>
                  <a:tcPr marL="25400" marR="25400" marT="0" marB="25400" anchor="ctr" horzOverflow="overflow">
                    <a:lnL w="25400">
                      <a:solidFill>
                        <a:srgbClr val="000000"/>
                      </a:solidFill>
                      <a:miter lim="400000"/>
                    </a:lnL>
                    <a:lnR w="0">
                      <a:noFill/>
                      <a:miter lim="400000"/>
                    </a:lnR>
                    <a:lnT w="12700">
                      <a:solidFill>
                        <a:srgbClr val="000000"/>
                      </a:solidFill>
                      <a:miter lim="400000"/>
                    </a:lnT>
                    <a:lnB w="12700" cap="flat" cmpd="sng" algn="ctr">
                      <a:solidFill>
                        <a:srgbClr val="000000"/>
                      </a:solidFill>
                      <a:prstDash val="solid"/>
                      <a:miter lim="400000"/>
                      <a:headEnd type="none" w="med" len="med"/>
                      <a:tailEnd type="none" w="med" len="med"/>
                    </a:lnB>
                    <a:solidFill>
                      <a:srgbClr val="E4ECF1"/>
                    </a:solidFill>
                  </a:tcPr>
                </a:tc>
                <a:tc>
                  <a:txBody>
                    <a:bodyPr/>
                    <a:lstStyle/>
                    <a:p>
                      <a:pPr defTabSz="457200">
                        <a:defRPr sz="1800">
                          <a:solidFill>
                            <a:srgbClr val="000000"/>
                          </a:solidFill>
                        </a:defRPr>
                      </a:pPr>
                      <a:r>
                        <a:rPr sz="3700" i="1" dirty="0" err="1">
                          <a:latin typeface="Helvetica Neue"/>
                          <a:ea typeface="Helvetica Neue"/>
                          <a:cs typeface="Helvetica Neue"/>
                          <a:sym typeface="Helvetica Neue"/>
                        </a:rPr>
                        <a:t>kpnP</a:t>
                      </a:r>
                      <a:endParaRPr sz="3700" i="1" dirty="0">
                        <a:latin typeface="Helvetica Neue"/>
                        <a:ea typeface="Helvetica Neue"/>
                        <a:cs typeface="Helvetica Neue"/>
                        <a:sym typeface="Helvetica Neue"/>
                      </a:endParaRPr>
                    </a:p>
                  </a:txBody>
                  <a:tcPr marL="25400" marR="25400" marT="0" marB="25400" anchor="ctr" horzOverflow="overflow">
                    <a:lnL w="0">
                      <a:noFill/>
                      <a:miter lim="400000"/>
                    </a:lnL>
                    <a:lnR w="0">
                      <a:noFill/>
                      <a:miter lim="400000"/>
                    </a:lnR>
                    <a:lnT w="12700">
                      <a:solidFill>
                        <a:srgbClr val="000000"/>
                      </a:solidFill>
                      <a:miter lim="400000"/>
                    </a:lnT>
                    <a:lnB w="12700" cap="flat" cmpd="sng" algn="ctr">
                      <a:solidFill>
                        <a:srgbClr val="000000"/>
                      </a:solidFill>
                      <a:prstDash val="solid"/>
                      <a:miter lim="400000"/>
                      <a:headEnd type="none" w="med" len="med"/>
                      <a:tailEnd type="none" w="med" len="med"/>
                    </a:lnB>
                    <a:solidFill>
                      <a:srgbClr val="E4ECF1"/>
                    </a:solidFill>
                  </a:tcPr>
                </a:tc>
                <a:tc>
                  <a:txBody>
                    <a:bodyPr/>
                    <a:lstStyle/>
                    <a:p>
                      <a:pPr defTabSz="457200">
                        <a:defRPr sz="1800">
                          <a:solidFill>
                            <a:srgbClr val="000000"/>
                          </a:solidFill>
                        </a:defRPr>
                      </a:pPr>
                      <a:r>
                        <a:rPr sz="3700" dirty="0">
                          <a:latin typeface="Helvetica Neue"/>
                          <a:ea typeface="Helvetica Neue"/>
                          <a:cs typeface="Helvetica Neue"/>
                          <a:sym typeface="Helvetica Neue"/>
                        </a:rPr>
                        <a:t>130 bp</a:t>
                      </a:r>
                    </a:p>
                  </a:txBody>
                  <a:tcPr marL="25400" marR="25400" marT="0" marB="25400" anchor="ctr" horzOverflow="overflow">
                    <a:lnL w="0">
                      <a:noFill/>
                      <a:miter lim="400000"/>
                    </a:lnL>
                    <a:lnR w="0">
                      <a:noFill/>
                      <a:miter lim="400000"/>
                    </a:lnR>
                    <a:lnT w="12700">
                      <a:solidFill>
                        <a:srgbClr val="000000"/>
                      </a:solidFill>
                      <a:miter lim="400000"/>
                    </a:lnT>
                    <a:lnB w="12700" cap="flat" cmpd="sng" algn="ctr">
                      <a:solidFill>
                        <a:srgbClr val="000000"/>
                      </a:solidFill>
                      <a:prstDash val="solid"/>
                      <a:miter lim="400000"/>
                      <a:headEnd type="none" w="med" len="med"/>
                      <a:tailEnd type="none" w="med" len="med"/>
                    </a:lnB>
                    <a:solidFill>
                      <a:srgbClr val="E4ECF1"/>
                    </a:solidFill>
                  </a:tcPr>
                </a:tc>
                <a:tc>
                  <a:txBody>
                    <a:bodyPr/>
                    <a:lstStyle/>
                    <a:p>
                      <a:pPr defTabSz="457200">
                        <a:defRPr sz="1800">
                          <a:solidFill>
                            <a:srgbClr val="000000"/>
                          </a:solidFill>
                        </a:defRPr>
                      </a:pPr>
                      <a:r>
                        <a:rPr sz="3700" dirty="0" err="1">
                          <a:latin typeface="Helvetica Neue"/>
                          <a:ea typeface="Helvetica Neue"/>
                          <a:cs typeface="Helvetica Neue"/>
                          <a:sym typeface="Helvetica Neue"/>
                        </a:rPr>
                        <a:t>Kp</a:t>
                      </a:r>
                      <a:r>
                        <a:rPr sz="3700" dirty="0">
                          <a:latin typeface="Helvetica Neue"/>
                          <a:ea typeface="Helvetica Neue"/>
                          <a:cs typeface="Helvetica Neue"/>
                          <a:sym typeface="Helvetica Neue"/>
                        </a:rPr>
                        <a:t> rRNA spacer</a:t>
                      </a:r>
                    </a:p>
                  </a:txBody>
                  <a:tcPr marL="25400" marR="25400" marT="0" marB="25400" anchor="ctr" horzOverflow="overflow">
                    <a:lnL w="0">
                      <a:noFill/>
                      <a:miter lim="400000"/>
                    </a:lnL>
                    <a:lnR w="0">
                      <a:noFill/>
                      <a:miter lim="400000"/>
                    </a:lnR>
                    <a:lnT w="12700">
                      <a:solidFill>
                        <a:srgbClr val="000000"/>
                      </a:solidFill>
                      <a:miter lim="400000"/>
                    </a:lnT>
                    <a:lnB w="12700" cap="flat" cmpd="sng" algn="ctr">
                      <a:solidFill>
                        <a:srgbClr val="000000"/>
                      </a:solidFill>
                      <a:prstDash val="solid"/>
                      <a:miter lim="400000"/>
                      <a:headEnd type="none" w="med" len="med"/>
                      <a:tailEnd type="none" w="med" len="med"/>
                    </a:lnB>
                    <a:solidFill>
                      <a:srgbClr val="E4ECF1"/>
                    </a:solidFill>
                  </a:tcPr>
                </a:tc>
                <a:tc>
                  <a:txBody>
                    <a:bodyPr/>
                    <a:lstStyle/>
                    <a:p>
                      <a:pPr defTabSz="457200">
                        <a:defRPr sz="3700">
                          <a:solidFill>
                            <a:srgbClr val="000000"/>
                          </a:solidFill>
                          <a:latin typeface="Helvetica Neue"/>
                          <a:ea typeface="Helvetica Neue"/>
                          <a:cs typeface="Helvetica Neue"/>
                          <a:sym typeface="Helvetica Neue"/>
                        </a:defRPr>
                      </a:pPr>
                      <a:r>
                        <a:rPr dirty="0"/>
                        <a:t>Unique to </a:t>
                      </a:r>
                      <a:r>
                        <a:rPr i="1" dirty="0"/>
                        <a:t>K. pneumoniae</a:t>
                      </a:r>
                    </a:p>
                  </a:txBody>
                  <a:tcPr marL="25400" marR="25400" marT="0" marB="25400" anchor="ctr" horzOverflow="overflow">
                    <a:lnL w="0">
                      <a:noFill/>
                      <a:miter lim="400000"/>
                    </a:lnL>
                    <a:lnR w="0">
                      <a:noFill/>
                      <a:miter lim="400000"/>
                    </a:lnR>
                    <a:lnT w="12700">
                      <a:solidFill>
                        <a:srgbClr val="000000"/>
                      </a:solidFill>
                      <a:miter lim="400000"/>
                    </a:lnT>
                    <a:lnB w="12700" cap="flat" cmpd="sng" algn="ctr">
                      <a:solidFill>
                        <a:srgbClr val="000000"/>
                      </a:solidFill>
                      <a:prstDash val="solid"/>
                      <a:miter lim="400000"/>
                      <a:headEnd type="none" w="med" len="med"/>
                      <a:tailEnd type="none" w="med" len="med"/>
                    </a:lnB>
                    <a:solidFill>
                      <a:srgbClr val="E4ECF1"/>
                    </a:solidFill>
                  </a:tcPr>
                </a:tc>
                <a:tc>
                  <a:txBody>
                    <a:bodyPr/>
                    <a:lstStyle/>
                    <a:p>
                      <a:pPr defTabSz="457200">
                        <a:defRPr sz="3700">
                          <a:solidFill>
                            <a:srgbClr val="000000"/>
                          </a:solidFill>
                          <a:latin typeface="Helvetica Neue"/>
                          <a:ea typeface="Helvetica Neue"/>
                          <a:cs typeface="Helvetica Neue"/>
                          <a:sym typeface="Helvetica Neue"/>
                        </a:defRPr>
                      </a:pPr>
                      <a:endParaRPr dirty="0"/>
                    </a:p>
                  </a:txBody>
                  <a:tcPr marL="25400" marR="25400" marT="0" marB="25400" anchor="ctr" horzOverflow="overflow">
                    <a:lnL w="0">
                      <a:noFill/>
                      <a:miter lim="400000"/>
                    </a:lnL>
                    <a:lnR w="25400">
                      <a:solidFill>
                        <a:srgbClr val="000000"/>
                      </a:solidFill>
                      <a:miter lim="400000"/>
                    </a:lnR>
                    <a:lnT w="12700">
                      <a:solidFill>
                        <a:srgbClr val="000000"/>
                      </a:solidFill>
                      <a:miter lim="400000"/>
                    </a:lnT>
                    <a:lnB w="12700" cap="flat" cmpd="sng" algn="ctr">
                      <a:solidFill>
                        <a:srgbClr val="000000"/>
                      </a:solidFill>
                      <a:prstDash val="solid"/>
                      <a:miter lim="400000"/>
                      <a:headEnd type="none" w="med" len="med"/>
                      <a:tailEnd type="none" w="med" len="med"/>
                    </a:lnB>
                    <a:solidFill>
                      <a:srgbClr val="E4ECF1"/>
                    </a:solidFill>
                  </a:tcPr>
                </a:tc>
                <a:extLst>
                  <a:ext uri="{0D108BD9-81ED-4DB2-BD59-A6C34878D82A}">
                    <a16:rowId xmlns:a16="http://schemas.microsoft.com/office/drawing/2014/main" val="861709333"/>
                  </a:ext>
                </a:extLst>
              </a:tr>
              <a:tr h="649671">
                <a:tc rowSpan="6">
                  <a:txBody>
                    <a:bodyPr/>
                    <a:lstStyle/>
                    <a:p>
                      <a:pPr defTabSz="457200">
                        <a:defRPr sz="1800">
                          <a:solidFill>
                            <a:srgbClr val="000000"/>
                          </a:solidFill>
                        </a:defRPr>
                      </a:pPr>
                      <a:r>
                        <a:rPr sz="3700" b="1" dirty="0">
                          <a:latin typeface="Helvetica Neue"/>
                          <a:ea typeface="Helvetica Neue"/>
                          <a:cs typeface="Helvetica Neue"/>
                          <a:sym typeface="Helvetica Neue"/>
                        </a:rPr>
                        <a:t>I</a:t>
                      </a:r>
                    </a:p>
                  </a:txBody>
                  <a:tcPr marL="25400" marR="25400" marT="0" marB="25400" anchor="ctr" horzOverflow="overflow">
                    <a:lnL w="25400">
                      <a:solidFill>
                        <a:srgbClr val="000000"/>
                      </a:solidFill>
                      <a:miter lim="400000"/>
                    </a:lnL>
                    <a:lnR w="0">
                      <a:miter lim="400000"/>
                    </a:lnR>
                    <a:lnT w="12700">
                      <a:solidFill>
                        <a:srgbClr val="000000"/>
                      </a:solidFill>
                      <a:miter lim="400000"/>
                    </a:lnT>
                    <a:lnB w="0">
                      <a:miter lim="400000"/>
                    </a:lnB>
                    <a:solidFill>
                      <a:srgbClr val="E4ECF1"/>
                    </a:solidFill>
                  </a:tcPr>
                </a:tc>
                <a:tc>
                  <a:txBody>
                    <a:bodyPr/>
                    <a:lstStyle/>
                    <a:p>
                      <a:pPr defTabSz="457200">
                        <a:defRPr sz="1800">
                          <a:solidFill>
                            <a:srgbClr val="000000"/>
                          </a:solidFill>
                        </a:defRPr>
                      </a:pPr>
                      <a:r>
                        <a:rPr sz="3700" i="1" dirty="0" err="1">
                          <a:latin typeface="Helvetica Neue"/>
                          <a:ea typeface="Helvetica Neue"/>
                          <a:cs typeface="Helvetica Neue"/>
                          <a:sym typeface="Helvetica Neue"/>
                        </a:rPr>
                        <a:t>magA</a:t>
                      </a:r>
                      <a:endParaRPr sz="3700" i="1" dirty="0">
                        <a:latin typeface="Helvetica Neue"/>
                        <a:ea typeface="Helvetica Neue"/>
                        <a:cs typeface="Helvetica Neue"/>
                        <a:sym typeface="Helvetica Neue"/>
                      </a:endParaRPr>
                    </a:p>
                  </a:txBody>
                  <a:tcPr marL="25400" marR="25400" marT="0" marB="25400" anchor="ctr" horzOverflow="overflow">
                    <a:lnL w="0">
                      <a:miter lim="400000"/>
                    </a:lnL>
                    <a:lnR w="0">
                      <a:miter lim="400000"/>
                    </a:lnR>
                    <a:lnT w="12700" cap="flat" cmpd="sng" algn="ctr">
                      <a:solidFill>
                        <a:srgbClr val="000000"/>
                      </a:solidFill>
                      <a:prstDash val="solid"/>
                      <a:miter lim="400000"/>
                      <a:headEnd type="none" w="med" len="med"/>
                      <a:tailEnd type="none" w="med" len="med"/>
                    </a:lnT>
                    <a:lnB w="0">
                      <a:miter lim="400000"/>
                    </a:lnB>
                    <a:solidFill>
                      <a:srgbClr val="E4ECF1"/>
                    </a:solidFill>
                  </a:tcPr>
                </a:tc>
                <a:tc>
                  <a:txBody>
                    <a:bodyPr/>
                    <a:lstStyle/>
                    <a:p>
                      <a:pPr defTabSz="457200">
                        <a:defRPr sz="1800">
                          <a:solidFill>
                            <a:srgbClr val="000000"/>
                          </a:solidFill>
                        </a:defRPr>
                      </a:pPr>
                      <a:r>
                        <a:rPr sz="3700" dirty="0">
                          <a:latin typeface="Helvetica Neue"/>
                          <a:ea typeface="Helvetica Neue"/>
                          <a:cs typeface="Helvetica Neue"/>
                          <a:sym typeface="Helvetica Neue"/>
                        </a:rPr>
                        <a:t>797 bp</a:t>
                      </a:r>
                    </a:p>
                  </a:txBody>
                  <a:tcPr marL="25400" marR="25400" marT="0" marB="25400" anchor="ctr" horzOverflow="overflow">
                    <a:lnL w="0">
                      <a:miter lim="400000"/>
                    </a:lnL>
                    <a:lnR w="0">
                      <a:miter lim="400000"/>
                    </a:lnR>
                    <a:lnT w="12700" cap="flat" cmpd="sng" algn="ctr">
                      <a:solidFill>
                        <a:srgbClr val="000000"/>
                      </a:solidFill>
                      <a:prstDash val="solid"/>
                      <a:miter lim="400000"/>
                      <a:headEnd type="none" w="med" len="med"/>
                      <a:tailEnd type="none" w="med" len="med"/>
                    </a:lnT>
                    <a:lnB w="0">
                      <a:miter lim="400000"/>
                    </a:lnB>
                    <a:solidFill>
                      <a:srgbClr val="E4ECF1"/>
                    </a:solidFill>
                  </a:tcPr>
                </a:tc>
                <a:tc>
                  <a:txBody>
                    <a:bodyPr/>
                    <a:lstStyle/>
                    <a:p>
                      <a:pPr defTabSz="457200">
                        <a:defRPr sz="1800">
                          <a:solidFill>
                            <a:srgbClr val="000000"/>
                          </a:solidFill>
                        </a:defRPr>
                      </a:pPr>
                      <a:r>
                        <a:rPr sz="3700" dirty="0">
                          <a:latin typeface="Helvetica Neue"/>
                          <a:ea typeface="Helvetica Neue"/>
                          <a:cs typeface="Helvetica Neue"/>
                          <a:sym typeface="Helvetica Neue"/>
                        </a:rPr>
                        <a:t>Capsular serotype K1</a:t>
                      </a:r>
                    </a:p>
                  </a:txBody>
                  <a:tcPr marL="25400" marR="25400" marT="0" marB="25400" anchor="ctr" horzOverflow="overflow">
                    <a:lnL w="0">
                      <a:miter lim="400000"/>
                    </a:lnL>
                    <a:lnR w="0">
                      <a:miter lim="400000"/>
                    </a:lnR>
                    <a:lnT w="12700" cap="flat" cmpd="sng" algn="ctr">
                      <a:solidFill>
                        <a:srgbClr val="000000"/>
                      </a:solidFill>
                      <a:prstDash val="solid"/>
                      <a:miter lim="400000"/>
                      <a:headEnd type="none" w="med" len="med"/>
                      <a:tailEnd type="none" w="med" len="med"/>
                    </a:lnT>
                    <a:lnB w="0">
                      <a:miter lim="400000"/>
                    </a:lnB>
                    <a:solidFill>
                      <a:srgbClr val="E4ECF1"/>
                    </a:solidFill>
                  </a:tcPr>
                </a:tc>
                <a:tc>
                  <a:txBody>
                    <a:bodyPr/>
                    <a:lstStyle/>
                    <a:p>
                      <a:pPr defTabSz="457200">
                        <a:defRPr sz="1800">
                          <a:solidFill>
                            <a:srgbClr val="000000"/>
                          </a:solidFill>
                        </a:defRPr>
                      </a:pPr>
                      <a:r>
                        <a:rPr sz="3700" dirty="0">
                          <a:latin typeface="Helvetica Neue"/>
                          <a:ea typeface="Helvetica Neue"/>
                          <a:cs typeface="Helvetica Neue"/>
                          <a:sym typeface="Helvetica Neue"/>
                        </a:rPr>
                        <a:t>K1 capsular polysaccharides</a:t>
                      </a:r>
                    </a:p>
                  </a:txBody>
                  <a:tcPr marL="25400" marR="25400" marT="0" marB="25400" anchor="ctr" horzOverflow="overflow">
                    <a:lnL w="0">
                      <a:miter lim="400000"/>
                    </a:lnL>
                    <a:lnR w="0">
                      <a:miter lim="400000"/>
                    </a:lnR>
                    <a:lnT w="12700" cap="flat" cmpd="sng" algn="ctr">
                      <a:solidFill>
                        <a:srgbClr val="000000"/>
                      </a:solidFill>
                      <a:prstDash val="solid"/>
                      <a:miter lim="400000"/>
                      <a:headEnd type="none" w="med" len="med"/>
                      <a:tailEnd type="none" w="med" len="med"/>
                    </a:lnT>
                    <a:lnB w="0">
                      <a:miter lim="400000"/>
                    </a:lnB>
                    <a:solidFill>
                      <a:srgbClr val="E4ECF1"/>
                    </a:solidFill>
                  </a:tcPr>
                </a:tc>
                <a:tc>
                  <a:txBody>
                    <a:bodyPr/>
                    <a:lstStyle/>
                    <a:p>
                      <a:pPr defTabSz="457200">
                        <a:defRPr sz="1800">
                          <a:solidFill>
                            <a:srgbClr val="000000"/>
                          </a:solidFill>
                        </a:defRPr>
                      </a:pPr>
                      <a:r>
                        <a:rPr sz="3700" dirty="0">
                          <a:latin typeface="Helvetica Neue"/>
                          <a:ea typeface="Helvetica Neue"/>
                          <a:cs typeface="Helvetica Neue"/>
                          <a:sym typeface="Helvetica Neue"/>
                        </a:rPr>
                        <a:t>HMV capsule</a:t>
                      </a:r>
                    </a:p>
                  </a:txBody>
                  <a:tcPr marL="25400" marR="25400" marT="0" marB="25400" anchor="ctr" horzOverflow="overflow">
                    <a:lnL w="0">
                      <a:miter lim="400000"/>
                    </a:lnL>
                    <a:lnR w="25400">
                      <a:solidFill>
                        <a:srgbClr val="000000"/>
                      </a:solidFill>
                      <a:miter lim="400000"/>
                    </a:lnR>
                    <a:lnT w="12700" cap="flat" cmpd="sng" algn="ctr">
                      <a:solidFill>
                        <a:srgbClr val="000000"/>
                      </a:solidFill>
                      <a:prstDash val="solid"/>
                      <a:miter lim="400000"/>
                      <a:headEnd type="none" w="med" len="med"/>
                      <a:tailEnd type="none" w="med" len="med"/>
                    </a:lnT>
                    <a:lnB w="0">
                      <a:miter lim="400000"/>
                    </a:lnB>
                    <a:solidFill>
                      <a:srgbClr val="E4ECF1"/>
                    </a:solidFill>
                  </a:tcPr>
                </a:tc>
                <a:extLst>
                  <a:ext uri="{0D108BD9-81ED-4DB2-BD59-A6C34878D82A}">
                    <a16:rowId xmlns:a16="http://schemas.microsoft.com/office/drawing/2014/main" val="10001"/>
                  </a:ext>
                </a:extLst>
              </a:tr>
              <a:tr h="649671">
                <a:tc vMerge="1">
                  <a:txBody>
                    <a:bodyPr/>
                    <a:lstStyle/>
                    <a:p>
                      <a:endParaRPr lang="en-US"/>
                    </a:p>
                  </a:txBody>
                  <a:tcPr/>
                </a:tc>
                <a:tc>
                  <a:txBody>
                    <a:bodyPr/>
                    <a:lstStyle/>
                    <a:p>
                      <a:pPr defTabSz="457200">
                        <a:defRPr sz="1800">
                          <a:solidFill>
                            <a:srgbClr val="000000"/>
                          </a:solidFill>
                        </a:defRPr>
                      </a:pPr>
                      <a:r>
                        <a:rPr sz="3700" i="1" dirty="0">
                          <a:latin typeface="Helvetica Neue"/>
                          <a:ea typeface="Helvetica Neue"/>
                          <a:cs typeface="Helvetica Neue"/>
                          <a:sym typeface="Helvetica Neue"/>
                        </a:rPr>
                        <a:t>K2wzy</a:t>
                      </a:r>
                    </a:p>
                  </a:txBody>
                  <a:tcPr marL="25400" marR="25400" marT="0" marB="25400" anchor="ctr" horzOverflow="overflow">
                    <a:lnL w="0">
                      <a:miter lim="400000"/>
                    </a:lnL>
                    <a:lnR w="0">
                      <a:miter lim="400000"/>
                    </a:lnR>
                    <a:lnT w="0">
                      <a:miter lim="400000"/>
                    </a:lnT>
                    <a:lnB w="0">
                      <a:noFill/>
                      <a:miter lim="400000"/>
                    </a:lnB>
                    <a:solidFill>
                      <a:srgbClr val="E4ECF1"/>
                    </a:solidFill>
                  </a:tcPr>
                </a:tc>
                <a:tc>
                  <a:txBody>
                    <a:bodyPr/>
                    <a:lstStyle/>
                    <a:p>
                      <a:pPr defTabSz="457200">
                        <a:defRPr sz="1800">
                          <a:solidFill>
                            <a:srgbClr val="000000"/>
                          </a:solidFill>
                        </a:defRPr>
                      </a:pPr>
                      <a:r>
                        <a:rPr sz="3700" dirty="0">
                          <a:latin typeface="Helvetica Neue"/>
                          <a:ea typeface="Helvetica Neue"/>
                          <a:cs typeface="Helvetica Neue"/>
                          <a:sym typeface="Helvetica Neue"/>
                        </a:rPr>
                        <a:t>641 bp</a:t>
                      </a:r>
                    </a:p>
                  </a:txBody>
                  <a:tcPr marL="25400" marR="25400" marT="0" marB="25400" anchor="ctr" horzOverflow="overflow">
                    <a:lnL w="0">
                      <a:miter lim="400000"/>
                    </a:lnL>
                    <a:lnR w="0">
                      <a:miter lim="400000"/>
                    </a:lnR>
                    <a:lnT w="0">
                      <a:miter lim="400000"/>
                    </a:lnT>
                    <a:lnB w="0">
                      <a:noFill/>
                      <a:miter lim="400000"/>
                    </a:lnB>
                    <a:solidFill>
                      <a:srgbClr val="E4ECF1"/>
                    </a:solidFill>
                  </a:tcPr>
                </a:tc>
                <a:tc>
                  <a:txBody>
                    <a:bodyPr/>
                    <a:lstStyle/>
                    <a:p>
                      <a:pPr defTabSz="457200">
                        <a:defRPr sz="1800">
                          <a:solidFill>
                            <a:srgbClr val="000000"/>
                          </a:solidFill>
                        </a:defRPr>
                      </a:pPr>
                      <a:r>
                        <a:rPr sz="3700" dirty="0">
                          <a:latin typeface="Helvetica Neue"/>
                          <a:ea typeface="Helvetica Neue"/>
                          <a:cs typeface="Helvetica Neue"/>
                          <a:sym typeface="Helvetica Neue"/>
                        </a:rPr>
                        <a:t>Capsular serotype K2</a:t>
                      </a:r>
                    </a:p>
                  </a:txBody>
                  <a:tcPr marL="25400" marR="25400" marT="0" marB="25400" anchor="ctr" horzOverflow="overflow">
                    <a:lnL w="0">
                      <a:miter lim="400000"/>
                    </a:lnL>
                    <a:lnR w="0">
                      <a:miter lim="400000"/>
                    </a:lnR>
                    <a:lnT w="0">
                      <a:miter lim="400000"/>
                    </a:lnT>
                    <a:lnB w="0">
                      <a:noFill/>
                      <a:miter lim="400000"/>
                    </a:lnB>
                    <a:solidFill>
                      <a:srgbClr val="E4ECF1"/>
                    </a:solidFill>
                  </a:tcPr>
                </a:tc>
                <a:tc>
                  <a:txBody>
                    <a:bodyPr/>
                    <a:lstStyle/>
                    <a:p>
                      <a:pPr defTabSz="457200">
                        <a:defRPr sz="1800">
                          <a:solidFill>
                            <a:srgbClr val="000000"/>
                          </a:solidFill>
                        </a:defRPr>
                      </a:pPr>
                      <a:r>
                        <a:rPr sz="3700" dirty="0">
                          <a:latin typeface="Helvetica Neue"/>
                          <a:ea typeface="Helvetica Neue"/>
                          <a:cs typeface="Helvetica Neue"/>
                          <a:sym typeface="Helvetica Neue"/>
                        </a:rPr>
                        <a:t>K2 capsular polysaccharides</a:t>
                      </a:r>
                    </a:p>
                  </a:txBody>
                  <a:tcPr marL="25400" marR="25400" marT="0" marB="25400" anchor="ctr" horzOverflow="overflow">
                    <a:lnL w="0">
                      <a:miter lim="400000"/>
                    </a:lnL>
                    <a:lnR w="0">
                      <a:miter lim="400000"/>
                    </a:lnR>
                    <a:lnT w="0">
                      <a:miter lim="400000"/>
                    </a:lnT>
                    <a:lnB w="0">
                      <a:noFill/>
                      <a:miter lim="400000"/>
                    </a:lnB>
                    <a:solidFill>
                      <a:srgbClr val="E4ECF1"/>
                    </a:solidFill>
                  </a:tcPr>
                </a:tc>
                <a:tc>
                  <a:txBody>
                    <a:bodyPr/>
                    <a:lstStyle/>
                    <a:p>
                      <a:pPr defTabSz="457200">
                        <a:defRPr sz="1800">
                          <a:solidFill>
                            <a:srgbClr val="000000"/>
                          </a:solidFill>
                        </a:defRPr>
                      </a:pPr>
                      <a:r>
                        <a:rPr sz="3700" dirty="0">
                          <a:latin typeface="Helvetica Neue"/>
                          <a:ea typeface="Helvetica Neue"/>
                          <a:cs typeface="Helvetica Neue"/>
                          <a:sym typeface="Helvetica Neue"/>
                        </a:rPr>
                        <a:t>HMV capsule</a:t>
                      </a:r>
                    </a:p>
                  </a:txBody>
                  <a:tcPr marL="25400" marR="25400" marT="0" marB="25400" anchor="ctr" horzOverflow="overflow">
                    <a:lnL w="0">
                      <a:miter lim="400000"/>
                    </a:lnL>
                    <a:lnR w="25400">
                      <a:solidFill>
                        <a:srgbClr val="000000"/>
                      </a:solidFill>
                      <a:miter lim="400000"/>
                    </a:lnR>
                    <a:lnT w="0">
                      <a:miter lim="400000"/>
                    </a:lnT>
                    <a:lnB w="0">
                      <a:noFill/>
                      <a:miter lim="400000"/>
                    </a:lnB>
                    <a:solidFill>
                      <a:srgbClr val="E4ECF1"/>
                    </a:solidFill>
                  </a:tcPr>
                </a:tc>
                <a:extLst>
                  <a:ext uri="{0D108BD9-81ED-4DB2-BD59-A6C34878D82A}">
                    <a16:rowId xmlns:a16="http://schemas.microsoft.com/office/drawing/2014/main" val="10002"/>
                  </a:ext>
                </a:extLst>
              </a:tr>
              <a:tr h="649671">
                <a:tc vMerge="1">
                  <a:txBody>
                    <a:bodyPr/>
                    <a:lstStyle/>
                    <a:p>
                      <a:endParaRPr lang="en-US"/>
                    </a:p>
                  </a:txBody>
                  <a:tcPr/>
                </a:tc>
                <a:tc>
                  <a:txBody>
                    <a:bodyPr/>
                    <a:lstStyle/>
                    <a:p>
                      <a:pPr defTabSz="457200">
                        <a:defRPr sz="1800">
                          <a:solidFill>
                            <a:srgbClr val="000000"/>
                          </a:solidFill>
                        </a:defRPr>
                      </a:pPr>
                      <a:r>
                        <a:rPr sz="3700" i="1" dirty="0">
                          <a:latin typeface="Helvetica Neue"/>
                          <a:ea typeface="Helvetica Neue"/>
                          <a:cs typeface="Helvetica Neue"/>
                          <a:sym typeface="Helvetica Neue"/>
                        </a:rPr>
                        <a:t>K5wzx</a:t>
                      </a:r>
                    </a:p>
                  </a:txBody>
                  <a:tcPr marL="25400" marR="25400" marT="0" marB="25400" anchor="ctr" horzOverflow="overflow">
                    <a:lnL w="0">
                      <a:noFill/>
                      <a:miter lim="400000"/>
                    </a:lnL>
                    <a:lnR w="0">
                      <a:noFill/>
                      <a:miter lim="400000"/>
                    </a:lnR>
                    <a:lnT w="0">
                      <a:noFill/>
                      <a:miter lim="400000"/>
                    </a:lnT>
                    <a:lnB w="0">
                      <a:miter lim="400000"/>
                    </a:lnB>
                    <a:solidFill>
                      <a:srgbClr val="E4ECF1"/>
                    </a:solidFill>
                  </a:tcPr>
                </a:tc>
                <a:tc>
                  <a:txBody>
                    <a:bodyPr/>
                    <a:lstStyle/>
                    <a:p>
                      <a:pPr defTabSz="457200">
                        <a:defRPr sz="1800">
                          <a:solidFill>
                            <a:srgbClr val="000000"/>
                          </a:solidFill>
                        </a:defRPr>
                      </a:pPr>
                      <a:r>
                        <a:rPr sz="3700" dirty="0">
                          <a:latin typeface="Helvetica Neue"/>
                          <a:ea typeface="Helvetica Neue"/>
                          <a:cs typeface="Helvetica Neue"/>
                          <a:sym typeface="Helvetica Neue"/>
                        </a:rPr>
                        <a:t>280 bp</a:t>
                      </a:r>
                    </a:p>
                  </a:txBody>
                  <a:tcPr marL="25400" marR="25400" marT="0" marB="25400" anchor="ctr" horzOverflow="overflow">
                    <a:lnL w="0">
                      <a:noFill/>
                      <a:miter lim="400000"/>
                    </a:lnL>
                    <a:lnR w="0">
                      <a:noFill/>
                      <a:miter lim="400000"/>
                    </a:lnR>
                    <a:lnT w="0">
                      <a:noFill/>
                      <a:miter lim="400000"/>
                    </a:lnT>
                    <a:lnB w="0">
                      <a:miter lim="400000"/>
                    </a:lnB>
                    <a:solidFill>
                      <a:srgbClr val="E4ECF1"/>
                    </a:solidFill>
                  </a:tcPr>
                </a:tc>
                <a:tc>
                  <a:txBody>
                    <a:bodyPr/>
                    <a:lstStyle/>
                    <a:p>
                      <a:pPr defTabSz="457200">
                        <a:defRPr sz="1800">
                          <a:solidFill>
                            <a:srgbClr val="000000"/>
                          </a:solidFill>
                        </a:defRPr>
                      </a:pPr>
                      <a:r>
                        <a:rPr sz="3700" dirty="0">
                          <a:latin typeface="Helvetica Neue"/>
                          <a:ea typeface="Helvetica Neue"/>
                          <a:cs typeface="Helvetica Neue"/>
                          <a:sym typeface="Helvetica Neue"/>
                        </a:rPr>
                        <a:t>Capsular serotype K5</a:t>
                      </a:r>
                    </a:p>
                  </a:txBody>
                  <a:tcPr marL="25400" marR="25400" marT="0" marB="25400" anchor="ctr" horzOverflow="overflow">
                    <a:lnL w="0">
                      <a:noFill/>
                      <a:miter lim="400000"/>
                    </a:lnL>
                    <a:lnR w="0">
                      <a:noFill/>
                      <a:miter lim="400000"/>
                    </a:lnR>
                    <a:lnT w="0">
                      <a:noFill/>
                      <a:miter lim="400000"/>
                    </a:lnT>
                    <a:lnB w="0">
                      <a:miter lim="400000"/>
                    </a:lnB>
                    <a:solidFill>
                      <a:srgbClr val="E4ECF1"/>
                    </a:solidFill>
                  </a:tcPr>
                </a:tc>
                <a:tc>
                  <a:txBody>
                    <a:bodyPr/>
                    <a:lstStyle/>
                    <a:p>
                      <a:pPr defTabSz="457200">
                        <a:defRPr sz="1800">
                          <a:solidFill>
                            <a:srgbClr val="000000"/>
                          </a:solidFill>
                        </a:defRPr>
                      </a:pPr>
                      <a:r>
                        <a:rPr sz="3700" dirty="0">
                          <a:latin typeface="Helvetica Neue"/>
                          <a:ea typeface="Helvetica Neue"/>
                          <a:cs typeface="Helvetica Neue"/>
                          <a:sym typeface="Helvetica Neue"/>
                        </a:rPr>
                        <a:t>K5 capsular polysaccharides</a:t>
                      </a:r>
                    </a:p>
                  </a:txBody>
                  <a:tcPr marL="25400" marR="25400" marT="0" marB="25400" anchor="ctr" horzOverflow="overflow">
                    <a:lnL w="0">
                      <a:noFill/>
                      <a:miter lim="400000"/>
                    </a:lnL>
                    <a:lnR w="0">
                      <a:noFill/>
                      <a:miter lim="400000"/>
                    </a:lnR>
                    <a:lnT w="0">
                      <a:noFill/>
                      <a:miter lim="400000"/>
                    </a:lnT>
                    <a:lnB w="0">
                      <a:miter lim="400000"/>
                    </a:lnB>
                    <a:solidFill>
                      <a:srgbClr val="E4ECF1"/>
                    </a:solidFill>
                  </a:tcPr>
                </a:tc>
                <a:tc>
                  <a:txBody>
                    <a:bodyPr/>
                    <a:lstStyle/>
                    <a:p>
                      <a:pPr defTabSz="457200">
                        <a:defRPr sz="3700">
                          <a:solidFill>
                            <a:srgbClr val="000000"/>
                          </a:solidFill>
                          <a:latin typeface="Helvetica Neue"/>
                          <a:ea typeface="Helvetica Neue"/>
                          <a:cs typeface="Helvetica Neue"/>
                          <a:sym typeface="Helvetica Neue"/>
                        </a:defRPr>
                      </a:pPr>
                      <a:r>
                        <a:rPr lang="en-US" dirty="0"/>
                        <a:t>HMV capsule</a:t>
                      </a:r>
                      <a:endParaRPr dirty="0"/>
                    </a:p>
                  </a:txBody>
                  <a:tcPr marL="25400" marR="25400" marT="0" marB="25400" anchor="ctr" horzOverflow="overflow">
                    <a:lnL w="0">
                      <a:noFill/>
                      <a:miter lim="400000"/>
                    </a:lnL>
                    <a:lnR w="25400">
                      <a:solidFill>
                        <a:srgbClr val="000000"/>
                      </a:solidFill>
                      <a:miter lim="400000"/>
                    </a:lnR>
                    <a:lnT w="0">
                      <a:noFill/>
                      <a:miter lim="400000"/>
                    </a:lnT>
                    <a:lnB w="0">
                      <a:miter lim="400000"/>
                    </a:lnB>
                    <a:solidFill>
                      <a:srgbClr val="E4ECF1"/>
                    </a:solidFill>
                  </a:tcPr>
                </a:tc>
                <a:extLst>
                  <a:ext uri="{0D108BD9-81ED-4DB2-BD59-A6C34878D82A}">
                    <a16:rowId xmlns:a16="http://schemas.microsoft.com/office/drawing/2014/main" val="2908731710"/>
                  </a:ext>
                </a:extLst>
              </a:tr>
              <a:tr h="649671">
                <a:tc vMerge="1">
                  <a:txBody>
                    <a:bodyPr/>
                    <a:lstStyle/>
                    <a:p>
                      <a:endParaRPr lang="en-US"/>
                    </a:p>
                  </a:txBody>
                  <a:tcPr/>
                </a:tc>
                <a:tc>
                  <a:txBody>
                    <a:bodyPr/>
                    <a:lstStyle/>
                    <a:p>
                      <a:pPr defTabSz="457200">
                        <a:defRPr sz="1800">
                          <a:solidFill>
                            <a:srgbClr val="000000"/>
                          </a:solidFill>
                        </a:defRPr>
                      </a:pPr>
                      <a:r>
                        <a:rPr lang="en-US" sz="3700" i="1" dirty="0" err="1">
                          <a:latin typeface="Helvetica Neue"/>
                          <a:ea typeface="Helvetica Neue"/>
                          <a:cs typeface="Helvetica Neue"/>
                          <a:sym typeface="Helvetica Neue"/>
                        </a:rPr>
                        <a:t>iroD</a:t>
                      </a:r>
                      <a:endParaRPr lang="en-US" sz="3700" i="1" dirty="0">
                        <a:latin typeface="Helvetica Neue"/>
                        <a:ea typeface="Helvetica Neue"/>
                        <a:cs typeface="Helvetica Neue"/>
                        <a:sym typeface="Helvetica Neue"/>
                      </a:endParaRPr>
                    </a:p>
                  </a:txBody>
                  <a:tcPr marL="25400" marR="25400" marT="0" marB="25400" anchor="ctr" horzOverflow="overflow">
                    <a:lnL w="0">
                      <a:miter lim="400000"/>
                    </a:lnL>
                    <a:lnR w="0">
                      <a:miter lim="400000"/>
                    </a:lnR>
                    <a:lnT w="0">
                      <a:noFill/>
                      <a:miter lim="400000"/>
                    </a:lnT>
                    <a:lnB w="0">
                      <a:miter lim="400000"/>
                    </a:lnB>
                    <a:solidFill>
                      <a:srgbClr val="E4ECF1"/>
                    </a:solidFill>
                  </a:tcPr>
                </a:tc>
                <a:tc>
                  <a:txBody>
                    <a:bodyPr/>
                    <a:lstStyle/>
                    <a:p>
                      <a:pPr defTabSz="457200">
                        <a:defRPr sz="1800">
                          <a:solidFill>
                            <a:srgbClr val="000000"/>
                          </a:solidFill>
                        </a:defRPr>
                      </a:pPr>
                      <a:r>
                        <a:rPr lang="en-US" sz="3700">
                          <a:latin typeface="Helvetica Neue"/>
                          <a:ea typeface="Helvetica Neue"/>
                          <a:cs typeface="Helvetica Neue"/>
                          <a:sym typeface="Helvetica Neue"/>
                        </a:rPr>
                        <a:t>556 bp</a:t>
                      </a:r>
                      <a:endParaRPr lang="en-US" sz="3700" dirty="0">
                        <a:latin typeface="Helvetica Neue"/>
                        <a:ea typeface="Helvetica Neue"/>
                        <a:cs typeface="Helvetica Neue"/>
                        <a:sym typeface="Helvetica Neue"/>
                      </a:endParaRPr>
                    </a:p>
                  </a:txBody>
                  <a:tcPr marL="25400" marR="25400" marT="0" marB="25400" anchor="ctr" horzOverflow="overflow">
                    <a:lnL w="0">
                      <a:miter lim="400000"/>
                    </a:lnL>
                    <a:lnR w="0">
                      <a:miter lim="400000"/>
                    </a:lnR>
                    <a:lnT w="0">
                      <a:noFill/>
                      <a:miter lim="400000"/>
                    </a:lnT>
                    <a:lnB w="0">
                      <a:miter lim="400000"/>
                    </a:lnB>
                    <a:solidFill>
                      <a:srgbClr val="E4ECF1"/>
                    </a:solidFill>
                  </a:tcPr>
                </a:tc>
                <a:tc>
                  <a:txBody>
                    <a:bodyPr/>
                    <a:lstStyle/>
                    <a:p>
                      <a:pPr defTabSz="457200">
                        <a:defRPr sz="1800">
                          <a:solidFill>
                            <a:srgbClr val="000000"/>
                          </a:solidFill>
                        </a:defRPr>
                      </a:pPr>
                      <a:r>
                        <a:rPr lang="en-US" sz="3700">
                          <a:latin typeface="Helvetica Neue"/>
                          <a:ea typeface="Helvetica Neue"/>
                          <a:cs typeface="Helvetica Neue"/>
                          <a:sym typeface="Helvetica Neue"/>
                        </a:rPr>
                        <a:t>Salmochelin</a:t>
                      </a:r>
                      <a:endParaRPr lang="en-US" sz="3700" dirty="0">
                        <a:latin typeface="Helvetica Neue"/>
                        <a:ea typeface="Helvetica Neue"/>
                        <a:cs typeface="Helvetica Neue"/>
                        <a:sym typeface="Helvetica Neue"/>
                      </a:endParaRPr>
                    </a:p>
                  </a:txBody>
                  <a:tcPr marL="25400" marR="25400" marT="0" marB="25400" anchor="ctr" horzOverflow="overflow">
                    <a:lnL w="0">
                      <a:miter lim="400000"/>
                    </a:lnL>
                    <a:lnR w="0">
                      <a:miter lim="400000"/>
                    </a:lnR>
                    <a:lnT w="0">
                      <a:noFill/>
                      <a:miter lim="400000"/>
                    </a:lnT>
                    <a:lnB w="0">
                      <a:miter lim="400000"/>
                    </a:lnB>
                    <a:solidFill>
                      <a:srgbClr val="E4ECF1"/>
                    </a:solidFill>
                  </a:tcPr>
                </a:tc>
                <a:tc>
                  <a:txBody>
                    <a:bodyPr/>
                    <a:lstStyle/>
                    <a:p>
                      <a:pPr defTabSz="457200">
                        <a:defRPr sz="1800">
                          <a:solidFill>
                            <a:srgbClr val="000000"/>
                          </a:solidFill>
                        </a:defRPr>
                      </a:pPr>
                      <a:r>
                        <a:rPr lang="en-US" sz="3700" dirty="0">
                          <a:latin typeface="Helvetica Neue"/>
                          <a:ea typeface="Helvetica Neue"/>
                          <a:cs typeface="Helvetica Neue"/>
                          <a:sym typeface="Helvetica Neue"/>
                        </a:rPr>
                        <a:t>Iron acquisition</a:t>
                      </a:r>
                    </a:p>
                  </a:txBody>
                  <a:tcPr marL="25400" marR="25400" marT="0" marB="25400" anchor="ctr" horzOverflow="overflow">
                    <a:lnL w="0">
                      <a:miter lim="400000"/>
                    </a:lnL>
                    <a:lnR w="0">
                      <a:miter lim="400000"/>
                    </a:lnR>
                    <a:lnT w="0">
                      <a:noFill/>
                      <a:miter lim="400000"/>
                    </a:lnT>
                    <a:lnB w="0">
                      <a:miter lim="400000"/>
                    </a:lnB>
                    <a:solidFill>
                      <a:srgbClr val="E4ECF1"/>
                    </a:solidFill>
                  </a:tcPr>
                </a:tc>
                <a:tc>
                  <a:txBody>
                    <a:bodyPr/>
                    <a:lstStyle/>
                    <a:p>
                      <a:pPr defTabSz="457200">
                        <a:defRPr sz="1800">
                          <a:solidFill>
                            <a:srgbClr val="000000"/>
                          </a:solidFill>
                        </a:defRPr>
                      </a:pPr>
                      <a:r>
                        <a:rPr lang="en-US" sz="3700">
                          <a:latin typeface="Helvetica Neue"/>
                          <a:ea typeface="Helvetica Neue"/>
                          <a:cs typeface="Helvetica Neue"/>
                          <a:sym typeface="Helvetica Neue"/>
                        </a:rPr>
                        <a:t>Increases virulence</a:t>
                      </a:r>
                    </a:p>
                  </a:txBody>
                  <a:tcPr marL="25400" marR="25400" marT="0" marB="25400" anchor="ctr" horzOverflow="overflow">
                    <a:lnL w="0">
                      <a:miter lim="400000"/>
                    </a:lnL>
                    <a:lnR w="25400">
                      <a:solidFill>
                        <a:srgbClr val="000000"/>
                      </a:solidFill>
                      <a:miter lim="400000"/>
                    </a:lnR>
                    <a:lnT w="0">
                      <a:noFill/>
                      <a:miter lim="400000"/>
                    </a:lnT>
                    <a:lnB w="0">
                      <a:miter lim="400000"/>
                    </a:lnB>
                    <a:solidFill>
                      <a:srgbClr val="E4ECF1"/>
                    </a:solidFill>
                  </a:tcPr>
                </a:tc>
                <a:extLst>
                  <a:ext uri="{0D108BD9-81ED-4DB2-BD59-A6C34878D82A}">
                    <a16:rowId xmlns:a16="http://schemas.microsoft.com/office/drawing/2014/main" val="10003"/>
                  </a:ext>
                </a:extLst>
              </a:tr>
              <a:tr h="649671">
                <a:tc vMerge="1">
                  <a:txBody>
                    <a:bodyPr/>
                    <a:lstStyle/>
                    <a:p>
                      <a:endParaRPr lang="en-US"/>
                    </a:p>
                  </a:txBody>
                  <a:tcPr/>
                </a:tc>
                <a:tc>
                  <a:txBody>
                    <a:bodyPr/>
                    <a:lstStyle/>
                    <a:p>
                      <a:pPr defTabSz="457200">
                        <a:defRPr sz="1800">
                          <a:solidFill>
                            <a:srgbClr val="000000"/>
                          </a:solidFill>
                        </a:defRPr>
                      </a:pPr>
                      <a:r>
                        <a:rPr lang="en-US" sz="3700" i="1" dirty="0" err="1">
                          <a:latin typeface="Helvetica Neue"/>
                          <a:ea typeface="Helvetica Neue"/>
                          <a:cs typeface="Helvetica Neue"/>
                          <a:sym typeface="Helvetica Neue"/>
                        </a:rPr>
                        <a:t>allS</a:t>
                      </a:r>
                      <a:endParaRPr lang="en-US" sz="3700" i="1" dirty="0">
                        <a:latin typeface="Helvetica Neue"/>
                        <a:ea typeface="Helvetica Neue"/>
                        <a:cs typeface="Helvetica Neue"/>
                        <a:sym typeface="Helvetica Neue"/>
                      </a:endParaRPr>
                    </a:p>
                  </a:txBody>
                  <a:tcPr marL="25400" marR="25400" marT="0" marB="25400" anchor="ctr" horzOverflow="overflow">
                    <a:lnL w="0">
                      <a:miter lim="400000"/>
                    </a:lnL>
                    <a:lnR w="0">
                      <a:miter lim="400000"/>
                    </a:lnR>
                    <a:lnT w="0">
                      <a:miter lim="400000"/>
                    </a:lnT>
                    <a:lnB w="0">
                      <a:miter lim="400000"/>
                    </a:lnB>
                    <a:solidFill>
                      <a:srgbClr val="E4ECF1"/>
                    </a:solidFill>
                  </a:tcPr>
                </a:tc>
                <a:tc>
                  <a:txBody>
                    <a:bodyPr/>
                    <a:lstStyle/>
                    <a:p>
                      <a:pPr defTabSz="457200">
                        <a:defRPr sz="1800">
                          <a:solidFill>
                            <a:srgbClr val="000000"/>
                          </a:solidFill>
                        </a:defRPr>
                      </a:pPr>
                      <a:r>
                        <a:rPr lang="en-US" sz="3700">
                          <a:latin typeface="Helvetica Neue"/>
                          <a:ea typeface="Helvetica Neue"/>
                          <a:cs typeface="Helvetica Neue"/>
                          <a:sym typeface="Helvetica Neue"/>
                        </a:rPr>
                        <a:t>508 bp</a:t>
                      </a:r>
                    </a:p>
                  </a:txBody>
                  <a:tcPr marL="25400" marR="25400" marT="0" marB="25400" anchor="ctr" horzOverflow="overflow">
                    <a:lnL w="0">
                      <a:miter lim="400000"/>
                    </a:lnL>
                    <a:lnR w="0">
                      <a:miter lim="400000"/>
                    </a:lnR>
                    <a:lnT w="0">
                      <a:miter lim="400000"/>
                    </a:lnT>
                    <a:lnB w="0">
                      <a:miter lim="400000"/>
                    </a:lnB>
                    <a:solidFill>
                      <a:srgbClr val="E4ECF1"/>
                    </a:solidFill>
                  </a:tcPr>
                </a:tc>
                <a:tc>
                  <a:txBody>
                    <a:bodyPr/>
                    <a:lstStyle/>
                    <a:p>
                      <a:pPr defTabSz="457200">
                        <a:defRPr sz="1800">
                          <a:solidFill>
                            <a:srgbClr val="000000"/>
                          </a:solidFill>
                        </a:defRPr>
                      </a:pPr>
                      <a:r>
                        <a:rPr lang="en-US" sz="3700">
                          <a:latin typeface="Helvetica Neue"/>
                          <a:ea typeface="Helvetica Neue"/>
                          <a:cs typeface="Helvetica Neue"/>
                          <a:sym typeface="Helvetica Neue"/>
                        </a:rPr>
                        <a:t>Allantoin metabolism</a:t>
                      </a:r>
                      <a:endParaRPr lang="en-US" sz="3700" dirty="0">
                        <a:latin typeface="Helvetica Neue"/>
                        <a:ea typeface="Helvetica Neue"/>
                        <a:cs typeface="Helvetica Neue"/>
                        <a:sym typeface="Helvetica Neue"/>
                      </a:endParaRPr>
                    </a:p>
                  </a:txBody>
                  <a:tcPr marL="25400" marR="25400" marT="0" marB="25400" anchor="ctr" horzOverflow="overflow">
                    <a:lnL w="0">
                      <a:miter lim="400000"/>
                    </a:lnL>
                    <a:lnR w="0">
                      <a:miter lim="400000"/>
                    </a:lnR>
                    <a:lnT w="0">
                      <a:miter lim="400000"/>
                    </a:lnT>
                    <a:lnB w="0">
                      <a:miter lim="400000"/>
                    </a:lnB>
                    <a:solidFill>
                      <a:srgbClr val="E4ECF1"/>
                    </a:solidFill>
                  </a:tcPr>
                </a:tc>
                <a:tc>
                  <a:txBody>
                    <a:bodyPr/>
                    <a:lstStyle/>
                    <a:p>
                      <a:pPr defTabSz="457200">
                        <a:defRPr sz="1800">
                          <a:solidFill>
                            <a:srgbClr val="000000"/>
                          </a:solidFill>
                        </a:defRPr>
                      </a:pPr>
                      <a:r>
                        <a:rPr lang="en-US" sz="3700">
                          <a:latin typeface="Helvetica Neue"/>
                          <a:ea typeface="Helvetica Neue"/>
                          <a:cs typeface="Helvetica Neue"/>
                          <a:sym typeface="Helvetica Neue"/>
                        </a:rPr>
                        <a:t>Carbon and nitrogen source</a:t>
                      </a:r>
                      <a:endParaRPr lang="en-US" sz="3700" dirty="0">
                        <a:latin typeface="Helvetica Neue"/>
                        <a:ea typeface="Helvetica Neue"/>
                        <a:cs typeface="Helvetica Neue"/>
                        <a:sym typeface="Helvetica Neue"/>
                      </a:endParaRPr>
                    </a:p>
                  </a:txBody>
                  <a:tcPr marL="25400" marR="25400" marT="0" marB="25400" anchor="ctr" horzOverflow="overflow">
                    <a:lnL w="0">
                      <a:miter lim="400000"/>
                    </a:lnL>
                    <a:lnR w="0">
                      <a:miter lim="400000"/>
                    </a:lnR>
                    <a:lnT w="0">
                      <a:miter lim="400000"/>
                    </a:lnT>
                    <a:lnB w="0">
                      <a:miter lim="400000"/>
                    </a:lnB>
                    <a:solidFill>
                      <a:srgbClr val="E4ECF1"/>
                    </a:solidFill>
                  </a:tcPr>
                </a:tc>
                <a:tc>
                  <a:txBody>
                    <a:bodyPr/>
                    <a:lstStyle/>
                    <a:p>
                      <a:pPr defTabSz="457200">
                        <a:defRPr sz="3700">
                          <a:solidFill>
                            <a:srgbClr val="000000"/>
                          </a:solidFill>
                          <a:latin typeface="Helvetica Neue"/>
                          <a:ea typeface="Helvetica Neue"/>
                          <a:cs typeface="Helvetica Neue"/>
                          <a:sym typeface="Helvetica Neue"/>
                        </a:defRPr>
                      </a:pPr>
                      <a:r>
                        <a:rPr lang="en-US" dirty="0"/>
                        <a:t>Increases virulence</a:t>
                      </a:r>
                    </a:p>
                  </a:txBody>
                  <a:tcPr marL="25400" marR="25400" marT="0" marB="25400" anchor="ctr" horzOverflow="overflow">
                    <a:lnL w="0">
                      <a:miter lim="400000"/>
                    </a:lnL>
                    <a:lnR w="25400">
                      <a:solidFill>
                        <a:srgbClr val="000000"/>
                      </a:solidFill>
                      <a:miter lim="400000"/>
                    </a:lnR>
                    <a:lnT w="0">
                      <a:miter lim="400000"/>
                    </a:lnT>
                    <a:lnB w="0">
                      <a:miter lim="400000"/>
                    </a:lnB>
                    <a:solidFill>
                      <a:srgbClr val="E4ECF1"/>
                    </a:solidFill>
                  </a:tcPr>
                </a:tc>
                <a:extLst>
                  <a:ext uri="{0D108BD9-81ED-4DB2-BD59-A6C34878D82A}">
                    <a16:rowId xmlns:a16="http://schemas.microsoft.com/office/drawing/2014/main" val="10004"/>
                  </a:ext>
                </a:extLst>
              </a:tr>
              <a:tr h="649671">
                <a:tc vMerge="1">
                  <a:txBody>
                    <a:bodyPr/>
                    <a:lstStyle/>
                    <a:p>
                      <a:endParaRPr lang="en-US"/>
                    </a:p>
                  </a:txBody>
                  <a:tcPr/>
                </a:tc>
                <a:tc>
                  <a:txBody>
                    <a:bodyPr/>
                    <a:lstStyle/>
                    <a:p>
                      <a:pPr defTabSz="457200">
                        <a:defRPr sz="1800">
                          <a:solidFill>
                            <a:srgbClr val="000000"/>
                          </a:solidFill>
                        </a:defRPr>
                      </a:pPr>
                      <a:r>
                        <a:rPr lang="en-US" sz="3700" i="1" dirty="0" err="1">
                          <a:latin typeface="Helvetica Neue"/>
                          <a:ea typeface="Helvetica Neue"/>
                          <a:cs typeface="Helvetica Neue"/>
                          <a:sym typeface="Helvetica Neue"/>
                        </a:rPr>
                        <a:t>rmpA</a:t>
                      </a:r>
                      <a:endParaRPr lang="en-US" sz="3700" i="1" dirty="0">
                        <a:latin typeface="Helvetica Neue"/>
                        <a:ea typeface="Helvetica Neue"/>
                        <a:cs typeface="Helvetica Neue"/>
                        <a:sym typeface="Helvetica Neue"/>
                      </a:endParaRPr>
                    </a:p>
                  </a:txBody>
                  <a:tcPr marL="25400" marR="25400" marT="0" marB="25400" anchor="ctr" horzOverflow="overflow">
                    <a:lnL w="0">
                      <a:miter lim="400000"/>
                    </a:lnL>
                    <a:lnR w="0">
                      <a:miter lim="400000"/>
                    </a:lnR>
                    <a:lnT w="0">
                      <a:miter lim="400000"/>
                    </a:lnT>
                    <a:lnB w="0">
                      <a:miter lim="400000"/>
                    </a:lnB>
                    <a:solidFill>
                      <a:srgbClr val="E4ECF1"/>
                    </a:solidFill>
                  </a:tcPr>
                </a:tc>
                <a:tc>
                  <a:txBody>
                    <a:bodyPr/>
                    <a:lstStyle/>
                    <a:p>
                      <a:pPr defTabSz="457200">
                        <a:defRPr sz="1800">
                          <a:solidFill>
                            <a:srgbClr val="000000"/>
                          </a:solidFill>
                        </a:defRPr>
                      </a:pPr>
                      <a:r>
                        <a:rPr lang="en-US" sz="3700">
                          <a:latin typeface="Helvetica Neue"/>
                          <a:ea typeface="Helvetica Neue"/>
                          <a:cs typeface="Helvetica Neue"/>
                          <a:sym typeface="Helvetica Neue"/>
                        </a:rPr>
                        <a:t>321 bp</a:t>
                      </a:r>
                    </a:p>
                  </a:txBody>
                  <a:tcPr marL="25400" marR="25400" marT="0" marB="25400" anchor="ctr" horzOverflow="overflow">
                    <a:lnL w="0">
                      <a:miter lim="400000"/>
                    </a:lnL>
                    <a:lnR w="0">
                      <a:miter lim="400000"/>
                    </a:lnR>
                    <a:lnT w="0">
                      <a:miter lim="400000"/>
                    </a:lnT>
                    <a:lnB w="0">
                      <a:miter lim="400000"/>
                    </a:lnB>
                    <a:solidFill>
                      <a:srgbClr val="E4ECF1"/>
                    </a:solidFill>
                  </a:tcPr>
                </a:tc>
                <a:tc>
                  <a:txBody>
                    <a:bodyPr/>
                    <a:lstStyle/>
                    <a:p>
                      <a:pPr defTabSz="457200">
                        <a:defRPr sz="1800">
                          <a:solidFill>
                            <a:srgbClr val="000000"/>
                          </a:solidFill>
                        </a:defRPr>
                      </a:pPr>
                      <a:r>
                        <a:rPr lang="en-US" sz="3700" dirty="0" err="1">
                          <a:latin typeface="Helvetica Neue"/>
                          <a:ea typeface="Helvetica Neue"/>
                          <a:cs typeface="Helvetica Neue"/>
                          <a:sym typeface="Helvetica Neue"/>
                        </a:rPr>
                        <a:t>RmpA</a:t>
                      </a:r>
                      <a:r>
                        <a:rPr lang="en-US" sz="3700" dirty="0">
                          <a:latin typeface="Helvetica Neue"/>
                          <a:ea typeface="Helvetica Neue"/>
                          <a:cs typeface="Helvetica Neue"/>
                          <a:sym typeface="Helvetica Neue"/>
                        </a:rPr>
                        <a:t>/RmpA2</a:t>
                      </a:r>
                    </a:p>
                  </a:txBody>
                  <a:tcPr marL="25400" marR="25400" marT="0" marB="25400" anchor="ctr" horzOverflow="overflow">
                    <a:lnL w="0">
                      <a:miter lim="400000"/>
                    </a:lnL>
                    <a:lnR w="0">
                      <a:miter lim="400000"/>
                    </a:lnR>
                    <a:lnT w="0">
                      <a:miter lim="400000"/>
                    </a:lnT>
                    <a:lnB w="0">
                      <a:miter lim="400000"/>
                    </a:lnB>
                    <a:solidFill>
                      <a:srgbClr val="E4ECF1"/>
                    </a:solidFill>
                  </a:tcPr>
                </a:tc>
                <a:tc>
                  <a:txBody>
                    <a:bodyPr/>
                    <a:lstStyle/>
                    <a:p>
                      <a:pPr defTabSz="457200">
                        <a:defRPr sz="1800">
                          <a:solidFill>
                            <a:srgbClr val="000000"/>
                          </a:solidFill>
                        </a:defRPr>
                      </a:pPr>
                      <a:r>
                        <a:rPr lang="en-US" sz="3700">
                          <a:latin typeface="Helvetica Neue"/>
                          <a:ea typeface="Helvetica Neue"/>
                          <a:cs typeface="Helvetica Neue"/>
                          <a:sym typeface="Helvetica Neue"/>
                        </a:rPr>
                        <a:t>Mucoid phenotype regulation</a:t>
                      </a:r>
                      <a:endParaRPr lang="en-US" sz="3700" dirty="0">
                        <a:latin typeface="Helvetica Neue"/>
                        <a:ea typeface="Helvetica Neue"/>
                        <a:cs typeface="Helvetica Neue"/>
                        <a:sym typeface="Helvetica Neue"/>
                      </a:endParaRPr>
                    </a:p>
                  </a:txBody>
                  <a:tcPr marL="25400" marR="25400" marT="0" marB="25400" anchor="ctr" horzOverflow="overflow">
                    <a:lnL w="0">
                      <a:miter lim="400000"/>
                    </a:lnL>
                    <a:lnR w="0">
                      <a:miter lim="400000"/>
                    </a:lnR>
                    <a:lnT w="0">
                      <a:miter lim="400000"/>
                    </a:lnT>
                    <a:lnB w="0">
                      <a:miter lim="400000"/>
                    </a:lnB>
                    <a:solidFill>
                      <a:srgbClr val="E4ECF1"/>
                    </a:solidFill>
                  </a:tcPr>
                </a:tc>
                <a:tc>
                  <a:txBody>
                    <a:bodyPr/>
                    <a:lstStyle/>
                    <a:p>
                      <a:pPr defTabSz="457200">
                        <a:defRPr sz="3700">
                          <a:solidFill>
                            <a:srgbClr val="000000"/>
                          </a:solidFill>
                          <a:latin typeface="Helvetica Neue"/>
                          <a:ea typeface="Helvetica Neue"/>
                          <a:cs typeface="Helvetica Neue"/>
                          <a:sym typeface="Helvetica Neue"/>
                        </a:defRPr>
                      </a:pPr>
                      <a:r>
                        <a:rPr lang="en-US" dirty="0"/>
                        <a:t>Increases virulence</a:t>
                      </a:r>
                    </a:p>
                  </a:txBody>
                  <a:tcPr marL="25400" marR="25400" marT="0" marB="25400" anchor="ctr" horzOverflow="overflow">
                    <a:lnL w="0">
                      <a:miter lim="400000"/>
                    </a:lnL>
                    <a:lnR w="25400">
                      <a:solidFill>
                        <a:srgbClr val="000000"/>
                      </a:solidFill>
                      <a:miter lim="400000"/>
                    </a:lnR>
                    <a:lnT w="0">
                      <a:miter lim="400000"/>
                    </a:lnT>
                    <a:lnB w="0">
                      <a:miter lim="400000"/>
                    </a:lnB>
                    <a:solidFill>
                      <a:srgbClr val="E4ECF1"/>
                    </a:solidFill>
                  </a:tcPr>
                </a:tc>
                <a:extLst>
                  <a:ext uri="{0D108BD9-81ED-4DB2-BD59-A6C34878D82A}">
                    <a16:rowId xmlns:a16="http://schemas.microsoft.com/office/drawing/2014/main" val="10005"/>
                  </a:ext>
                </a:extLst>
              </a:tr>
              <a:tr h="649671">
                <a:tc rowSpan="5">
                  <a:txBody>
                    <a:bodyPr/>
                    <a:lstStyle/>
                    <a:p>
                      <a:pPr defTabSz="457200">
                        <a:defRPr sz="1800">
                          <a:solidFill>
                            <a:srgbClr val="000000"/>
                          </a:solidFill>
                        </a:defRPr>
                      </a:pPr>
                      <a:r>
                        <a:rPr sz="3700" b="1">
                          <a:latin typeface="Helvetica Neue"/>
                          <a:ea typeface="Helvetica Neue"/>
                          <a:cs typeface="Helvetica Neue"/>
                          <a:sym typeface="Helvetica Neue"/>
                        </a:rPr>
                        <a:t>II</a:t>
                      </a:r>
                    </a:p>
                  </a:txBody>
                  <a:tcPr marL="25400" marR="25400" marT="0" marB="25400" anchor="ctr" horzOverflow="overflow">
                    <a:lnL w="25400">
                      <a:solidFill>
                        <a:srgbClr val="000000"/>
                      </a:solidFill>
                      <a:miter lim="400000"/>
                    </a:lnL>
                    <a:lnR w="0">
                      <a:noFill/>
                      <a:miter lim="400000"/>
                    </a:lnR>
                    <a:lnT w="0">
                      <a:noFill/>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3700" i="1" dirty="0" err="1">
                          <a:latin typeface="Helvetica Neue"/>
                          <a:ea typeface="Helvetica Neue"/>
                          <a:cs typeface="Helvetica Neue"/>
                          <a:sym typeface="Helvetica Neue"/>
                        </a:rPr>
                        <a:t>iutA</a:t>
                      </a:r>
                      <a:endParaRPr sz="3700" i="1" dirty="0">
                        <a:latin typeface="Helvetica Neue"/>
                        <a:ea typeface="Helvetica Neue"/>
                        <a:cs typeface="Helvetica Neue"/>
                        <a:sym typeface="Helvetica Neue"/>
                      </a:endParaRPr>
                    </a:p>
                  </a:txBody>
                  <a:tcPr marL="25400" marR="25400" marT="0" marB="25400" anchor="ctr" horzOverflow="overflow">
                    <a:lnL w="0">
                      <a:noFill/>
                      <a:miter lim="400000"/>
                    </a:lnL>
                    <a:lnR w="0">
                      <a:noFill/>
                      <a:miter lim="400000"/>
                    </a:lnR>
                    <a:lnT w="0">
                      <a:noFill/>
                      <a:miter lim="400000"/>
                    </a:lnT>
                    <a:lnB w="0">
                      <a:miter lim="400000"/>
                    </a:lnB>
                    <a:solidFill>
                      <a:srgbClr val="FFFFFF"/>
                    </a:solidFill>
                  </a:tcPr>
                </a:tc>
                <a:tc>
                  <a:txBody>
                    <a:bodyPr/>
                    <a:lstStyle/>
                    <a:p>
                      <a:pPr defTabSz="457200">
                        <a:defRPr sz="1800">
                          <a:solidFill>
                            <a:srgbClr val="000000"/>
                          </a:solidFill>
                        </a:defRPr>
                      </a:pPr>
                      <a:r>
                        <a:rPr sz="3700">
                          <a:latin typeface="Helvetica Neue"/>
                          <a:ea typeface="Helvetica Neue"/>
                          <a:cs typeface="Helvetica Neue"/>
                          <a:sym typeface="Helvetica Neue"/>
                        </a:rPr>
                        <a:t>1115 bp</a:t>
                      </a:r>
                    </a:p>
                  </a:txBody>
                  <a:tcPr marL="25400" marR="25400" marT="0" marB="25400" anchor="ctr" horzOverflow="overflow">
                    <a:lnL w="0">
                      <a:noFill/>
                      <a:miter lim="400000"/>
                    </a:lnL>
                    <a:lnR w="0">
                      <a:noFill/>
                      <a:miter lim="400000"/>
                    </a:lnR>
                    <a:lnT w="0">
                      <a:noFill/>
                      <a:miter lim="400000"/>
                    </a:lnT>
                    <a:lnB w="0">
                      <a:miter lim="400000"/>
                    </a:lnB>
                    <a:solidFill>
                      <a:srgbClr val="FFFFFF"/>
                    </a:solidFill>
                  </a:tcPr>
                </a:tc>
                <a:tc>
                  <a:txBody>
                    <a:bodyPr/>
                    <a:lstStyle/>
                    <a:p>
                      <a:pPr defTabSz="457200">
                        <a:defRPr sz="1800">
                          <a:solidFill>
                            <a:srgbClr val="000000"/>
                          </a:solidFill>
                        </a:defRPr>
                      </a:pPr>
                      <a:r>
                        <a:rPr sz="3700" dirty="0">
                          <a:latin typeface="Helvetica Neue"/>
                          <a:ea typeface="Helvetica Neue"/>
                          <a:cs typeface="Helvetica Neue"/>
                          <a:sym typeface="Helvetica Neue"/>
                        </a:rPr>
                        <a:t>Aerobactin</a:t>
                      </a:r>
                    </a:p>
                  </a:txBody>
                  <a:tcPr marL="25400" marR="25400" marT="0" marB="25400" anchor="ctr" horzOverflow="overflow">
                    <a:lnL w="0">
                      <a:noFill/>
                      <a:miter lim="400000"/>
                    </a:lnL>
                    <a:lnR w="0">
                      <a:noFill/>
                      <a:miter lim="400000"/>
                    </a:lnR>
                    <a:lnT w="0">
                      <a:noFill/>
                      <a:miter lim="400000"/>
                    </a:lnT>
                    <a:lnB w="0">
                      <a:miter lim="400000"/>
                    </a:lnB>
                    <a:solidFill>
                      <a:srgbClr val="FFFFFF"/>
                    </a:solidFill>
                  </a:tcPr>
                </a:tc>
                <a:tc>
                  <a:txBody>
                    <a:bodyPr/>
                    <a:lstStyle/>
                    <a:p>
                      <a:pPr defTabSz="457200">
                        <a:defRPr sz="1800">
                          <a:solidFill>
                            <a:srgbClr val="000000"/>
                          </a:solidFill>
                        </a:defRPr>
                      </a:pPr>
                      <a:r>
                        <a:rPr sz="3700" dirty="0">
                          <a:latin typeface="Helvetica Neue"/>
                          <a:ea typeface="Helvetica Neue"/>
                          <a:cs typeface="Helvetica Neue"/>
                          <a:sym typeface="Helvetica Neue"/>
                        </a:rPr>
                        <a:t>Iron acquisition</a:t>
                      </a:r>
                    </a:p>
                  </a:txBody>
                  <a:tcPr marL="25400" marR="25400" marT="0" marB="25400" anchor="ctr" horzOverflow="overflow">
                    <a:lnL w="0">
                      <a:noFill/>
                      <a:miter lim="400000"/>
                    </a:lnL>
                    <a:lnR w="0">
                      <a:noFill/>
                      <a:miter lim="400000"/>
                    </a:lnR>
                    <a:lnT w="0">
                      <a:noFill/>
                      <a:miter lim="400000"/>
                    </a:lnT>
                    <a:lnB w="0">
                      <a:miter lim="400000"/>
                    </a:lnB>
                    <a:solidFill>
                      <a:srgbClr val="FFFFFF"/>
                    </a:solidFill>
                  </a:tcPr>
                </a:tc>
                <a:tc>
                  <a:txBody>
                    <a:bodyPr/>
                    <a:lstStyle/>
                    <a:p>
                      <a:pPr defTabSz="457200">
                        <a:defRPr sz="1800">
                          <a:solidFill>
                            <a:srgbClr val="000000"/>
                          </a:solidFill>
                        </a:defRPr>
                      </a:pPr>
                      <a:r>
                        <a:rPr sz="3700" dirty="0">
                          <a:latin typeface="Helvetica Neue"/>
                          <a:ea typeface="Helvetica Neue"/>
                          <a:cs typeface="Helvetica Neue"/>
                          <a:sym typeface="Helvetica Neue"/>
                        </a:rPr>
                        <a:t>Increases virulence</a:t>
                      </a:r>
                    </a:p>
                  </a:txBody>
                  <a:tcPr marL="25400" marR="25400" marT="0" marB="25400" anchor="ctr" horzOverflow="overflow">
                    <a:lnL w="0">
                      <a:noFill/>
                      <a:miter lim="400000"/>
                    </a:lnL>
                    <a:lnR w="25400">
                      <a:solidFill>
                        <a:srgbClr val="000000"/>
                      </a:solidFill>
                      <a:miter lim="400000"/>
                    </a:lnR>
                    <a:lnT w="0">
                      <a:noFill/>
                      <a:miter lim="400000"/>
                    </a:lnT>
                    <a:lnB w="0">
                      <a:miter lim="400000"/>
                    </a:lnB>
                    <a:solidFill>
                      <a:srgbClr val="FFFFFF"/>
                    </a:solidFill>
                  </a:tcPr>
                </a:tc>
                <a:extLst>
                  <a:ext uri="{0D108BD9-81ED-4DB2-BD59-A6C34878D82A}">
                    <a16:rowId xmlns:a16="http://schemas.microsoft.com/office/drawing/2014/main" val="10008"/>
                  </a:ext>
                </a:extLst>
              </a:tr>
              <a:tr h="649671">
                <a:tc vMerge="1">
                  <a:txBody>
                    <a:bodyPr/>
                    <a:lstStyle/>
                    <a:p>
                      <a:endParaRPr lang="en-US"/>
                    </a:p>
                  </a:txBody>
                  <a:tcPr/>
                </a:tc>
                <a:tc>
                  <a:txBody>
                    <a:bodyPr/>
                    <a:lstStyle/>
                    <a:p>
                      <a:pPr defTabSz="457200">
                        <a:defRPr sz="1800">
                          <a:solidFill>
                            <a:srgbClr val="000000"/>
                          </a:solidFill>
                        </a:defRPr>
                      </a:pPr>
                      <a:r>
                        <a:rPr sz="3700" i="1" dirty="0" err="1">
                          <a:latin typeface="Helvetica Neue"/>
                          <a:ea typeface="Helvetica Neue"/>
                          <a:cs typeface="Helvetica Neue"/>
                          <a:sym typeface="Helvetica Neue"/>
                        </a:rPr>
                        <a:t>fyuA</a:t>
                      </a:r>
                      <a:endParaRPr sz="3700" i="1" dirty="0">
                        <a:latin typeface="Helvetica Neue"/>
                        <a:ea typeface="Helvetica Neue"/>
                        <a:cs typeface="Helvetica Neue"/>
                        <a:sym typeface="Helvetica Neue"/>
                      </a:endParaRPr>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1800">
                          <a:solidFill>
                            <a:srgbClr val="000000"/>
                          </a:solidFill>
                        </a:defRPr>
                      </a:pPr>
                      <a:r>
                        <a:rPr sz="3700">
                          <a:latin typeface="Helvetica Neue"/>
                          <a:ea typeface="Helvetica Neue"/>
                          <a:cs typeface="Helvetica Neue"/>
                          <a:sym typeface="Helvetica Neue"/>
                        </a:rPr>
                        <a:t>845 bp</a:t>
                      </a:r>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1800">
                          <a:solidFill>
                            <a:srgbClr val="000000"/>
                          </a:solidFill>
                        </a:defRPr>
                      </a:pPr>
                      <a:r>
                        <a:rPr sz="3700">
                          <a:latin typeface="Helvetica Neue"/>
                          <a:ea typeface="Helvetica Neue"/>
                          <a:cs typeface="Helvetica Neue"/>
                          <a:sym typeface="Helvetica Neue"/>
                        </a:rPr>
                        <a:t>Yersiniabactin</a:t>
                      </a:r>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1800">
                          <a:solidFill>
                            <a:srgbClr val="000000"/>
                          </a:solidFill>
                        </a:defRPr>
                      </a:pPr>
                      <a:r>
                        <a:rPr sz="3700">
                          <a:latin typeface="Helvetica Neue"/>
                          <a:ea typeface="Helvetica Neue"/>
                          <a:cs typeface="Helvetica Neue"/>
                          <a:sym typeface="Helvetica Neue"/>
                        </a:rPr>
                        <a:t>Iron acquisition</a:t>
                      </a:r>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1800">
                          <a:solidFill>
                            <a:srgbClr val="000000"/>
                          </a:solidFill>
                        </a:defRPr>
                      </a:pPr>
                      <a:r>
                        <a:rPr sz="3700" dirty="0">
                          <a:latin typeface="Helvetica Neue"/>
                          <a:ea typeface="Helvetica Neue"/>
                          <a:cs typeface="Helvetica Neue"/>
                          <a:sym typeface="Helvetica Neue"/>
                        </a:rPr>
                        <a:t>Increases virulence</a:t>
                      </a:r>
                    </a:p>
                  </a:txBody>
                  <a:tcPr marL="25400" marR="25400" marT="0" marB="25400" anchor="ctr" horzOverflow="overflow">
                    <a:lnL w="0">
                      <a:miter lim="400000"/>
                    </a:lnL>
                    <a:lnR w="25400">
                      <a:solidFill>
                        <a:srgbClr val="000000"/>
                      </a:solidFill>
                      <a:miter lim="400000"/>
                    </a:lnR>
                    <a:lnT w="0">
                      <a:miter lim="400000"/>
                    </a:lnT>
                    <a:lnB w="0">
                      <a:miter lim="400000"/>
                    </a:lnB>
                    <a:solidFill>
                      <a:srgbClr val="FFFFFF"/>
                    </a:solidFill>
                  </a:tcPr>
                </a:tc>
                <a:extLst>
                  <a:ext uri="{0D108BD9-81ED-4DB2-BD59-A6C34878D82A}">
                    <a16:rowId xmlns:a16="http://schemas.microsoft.com/office/drawing/2014/main" val="10009"/>
                  </a:ext>
                </a:extLst>
              </a:tr>
              <a:tr h="649671">
                <a:tc vMerge="1">
                  <a:txBody>
                    <a:bodyPr/>
                    <a:lstStyle/>
                    <a:p>
                      <a:endParaRPr lang="en-US"/>
                    </a:p>
                  </a:txBody>
                  <a:tcPr/>
                </a:tc>
                <a:tc>
                  <a:txBody>
                    <a:bodyPr/>
                    <a:lstStyle/>
                    <a:p>
                      <a:pPr defTabSz="457200">
                        <a:defRPr sz="1800">
                          <a:solidFill>
                            <a:srgbClr val="000000"/>
                          </a:solidFill>
                        </a:defRPr>
                      </a:pPr>
                      <a:r>
                        <a:rPr sz="3700" i="1" dirty="0" err="1">
                          <a:latin typeface="Helvetica Neue"/>
                          <a:ea typeface="Helvetica Neue"/>
                          <a:cs typeface="Helvetica Neue"/>
                          <a:sym typeface="Helvetica Neue"/>
                        </a:rPr>
                        <a:t>cldB</a:t>
                      </a:r>
                      <a:endParaRPr sz="3700" i="1" dirty="0">
                        <a:latin typeface="Helvetica Neue"/>
                        <a:ea typeface="Helvetica Neue"/>
                        <a:cs typeface="Helvetica Neue"/>
                        <a:sym typeface="Helvetica Neue"/>
                      </a:endParaRPr>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1800">
                          <a:solidFill>
                            <a:srgbClr val="000000"/>
                          </a:solidFill>
                        </a:defRPr>
                      </a:pPr>
                      <a:r>
                        <a:rPr sz="3700">
                          <a:latin typeface="Helvetica Neue"/>
                          <a:ea typeface="Helvetica Neue"/>
                          <a:cs typeface="Helvetica Neue"/>
                          <a:sym typeface="Helvetica Neue"/>
                        </a:rPr>
                        <a:t>665 bp</a:t>
                      </a:r>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1800">
                          <a:solidFill>
                            <a:srgbClr val="000000"/>
                          </a:solidFill>
                        </a:defRPr>
                      </a:pPr>
                      <a:r>
                        <a:rPr sz="3700">
                          <a:latin typeface="Helvetica Neue"/>
                          <a:ea typeface="Helvetica Neue"/>
                          <a:cs typeface="Helvetica Neue"/>
                          <a:sym typeface="Helvetica Neue"/>
                        </a:rPr>
                        <a:t>Colibactin</a:t>
                      </a:r>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1800">
                          <a:solidFill>
                            <a:srgbClr val="000000"/>
                          </a:solidFill>
                        </a:defRPr>
                      </a:pPr>
                      <a:r>
                        <a:rPr sz="3700">
                          <a:latin typeface="Helvetica Neue"/>
                          <a:ea typeface="Helvetica Neue"/>
                          <a:cs typeface="Helvetica Neue"/>
                          <a:sym typeface="Helvetica Neue"/>
                        </a:rPr>
                        <a:t>Genotoxic molecule</a:t>
                      </a:r>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1800">
                          <a:solidFill>
                            <a:srgbClr val="000000"/>
                          </a:solidFill>
                        </a:defRPr>
                      </a:pPr>
                      <a:r>
                        <a:rPr sz="3700">
                          <a:latin typeface="Helvetica Neue"/>
                          <a:ea typeface="Helvetica Neue"/>
                          <a:cs typeface="Helvetica Neue"/>
                          <a:sym typeface="Helvetica Neue"/>
                        </a:rPr>
                        <a:t>Damages host cell DNA</a:t>
                      </a:r>
                    </a:p>
                  </a:txBody>
                  <a:tcPr marL="25400" marR="25400" marT="0" marB="25400" anchor="ctr" horzOverflow="overflow">
                    <a:lnL w="0">
                      <a:miter lim="400000"/>
                    </a:lnL>
                    <a:lnR w="25400">
                      <a:solidFill>
                        <a:srgbClr val="000000"/>
                      </a:solidFill>
                      <a:miter lim="400000"/>
                    </a:lnR>
                    <a:lnT w="0">
                      <a:miter lim="400000"/>
                    </a:lnT>
                    <a:lnB w="0">
                      <a:miter lim="400000"/>
                    </a:lnB>
                    <a:solidFill>
                      <a:srgbClr val="FFFFFF"/>
                    </a:solidFill>
                  </a:tcPr>
                </a:tc>
                <a:extLst>
                  <a:ext uri="{0D108BD9-81ED-4DB2-BD59-A6C34878D82A}">
                    <a16:rowId xmlns:a16="http://schemas.microsoft.com/office/drawing/2014/main" val="10010"/>
                  </a:ext>
                </a:extLst>
              </a:tr>
              <a:tr h="649671">
                <a:tc vMerge="1">
                  <a:txBody>
                    <a:bodyPr/>
                    <a:lstStyle/>
                    <a:p>
                      <a:endParaRPr lang="en-US"/>
                    </a:p>
                  </a:txBody>
                  <a:tcPr/>
                </a:tc>
                <a:tc>
                  <a:txBody>
                    <a:bodyPr/>
                    <a:lstStyle/>
                    <a:p>
                      <a:pPr defTabSz="457200">
                        <a:defRPr sz="1800">
                          <a:solidFill>
                            <a:srgbClr val="000000"/>
                          </a:solidFill>
                        </a:defRPr>
                      </a:pPr>
                      <a:r>
                        <a:rPr sz="3700" i="1" dirty="0" err="1">
                          <a:latin typeface="Helvetica Neue"/>
                          <a:ea typeface="Helvetica Neue"/>
                          <a:cs typeface="Helvetica Neue"/>
                          <a:sym typeface="Helvetica Neue"/>
                        </a:rPr>
                        <a:t>mrkB</a:t>
                      </a:r>
                      <a:endParaRPr sz="3700" i="1" dirty="0">
                        <a:latin typeface="Helvetica Neue"/>
                        <a:ea typeface="Helvetica Neue"/>
                        <a:cs typeface="Helvetica Neue"/>
                        <a:sym typeface="Helvetica Neue"/>
                      </a:endParaRPr>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1800">
                          <a:solidFill>
                            <a:srgbClr val="000000"/>
                          </a:solidFill>
                        </a:defRPr>
                      </a:pPr>
                      <a:r>
                        <a:rPr sz="3700">
                          <a:latin typeface="Helvetica Neue"/>
                          <a:ea typeface="Helvetica Neue"/>
                          <a:cs typeface="Helvetica Neue"/>
                          <a:sym typeface="Helvetica Neue"/>
                        </a:rPr>
                        <a:t>514 bp</a:t>
                      </a:r>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1800">
                          <a:solidFill>
                            <a:srgbClr val="000000"/>
                          </a:solidFill>
                        </a:defRPr>
                      </a:pPr>
                      <a:r>
                        <a:rPr sz="3700">
                          <a:latin typeface="Helvetica Neue"/>
                          <a:ea typeface="Helvetica Neue"/>
                          <a:cs typeface="Helvetica Neue"/>
                          <a:sym typeface="Helvetica Neue"/>
                        </a:rPr>
                        <a:t>Type 3 fimbriae</a:t>
                      </a:r>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1800">
                          <a:solidFill>
                            <a:srgbClr val="000000"/>
                          </a:solidFill>
                        </a:defRPr>
                      </a:pPr>
                      <a:r>
                        <a:rPr sz="3700">
                          <a:latin typeface="Helvetica Neue"/>
                          <a:ea typeface="Helvetica Neue"/>
                          <a:cs typeface="Helvetica Neue"/>
                          <a:sym typeface="Helvetica Neue"/>
                        </a:rPr>
                        <a:t>Promotes biofilm formation</a:t>
                      </a:r>
                    </a:p>
                  </a:txBody>
                  <a:tcPr marL="25400" marR="25400" marT="0" marB="25400" anchor="ctr" horzOverflow="overflow">
                    <a:lnL w="0">
                      <a:miter lim="400000"/>
                    </a:lnL>
                    <a:lnR w="0">
                      <a:miter lim="400000"/>
                    </a:lnR>
                    <a:lnT w="0">
                      <a:miter lim="400000"/>
                    </a:lnT>
                    <a:lnB w="0">
                      <a:miter lim="400000"/>
                    </a:lnB>
                    <a:solidFill>
                      <a:srgbClr val="FFFFFF"/>
                    </a:solidFill>
                  </a:tcPr>
                </a:tc>
                <a:tc>
                  <a:txBody>
                    <a:bodyPr/>
                    <a:lstStyle/>
                    <a:p>
                      <a:pPr defTabSz="457200">
                        <a:defRPr sz="1800">
                          <a:solidFill>
                            <a:srgbClr val="000000"/>
                          </a:solidFill>
                        </a:defRPr>
                      </a:pPr>
                      <a:r>
                        <a:rPr sz="3700">
                          <a:latin typeface="Helvetica Neue"/>
                          <a:ea typeface="Helvetica Neue"/>
                          <a:cs typeface="Helvetica Neue"/>
                          <a:sym typeface="Helvetica Neue"/>
                        </a:rPr>
                        <a:t>Increases survival</a:t>
                      </a:r>
                    </a:p>
                  </a:txBody>
                  <a:tcPr marL="25400" marR="25400" marT="0" marB="25400" anchor="ctr" horzOverflow="overflow">
                    <a:lnL w="0">
                      <a:miter lim="400000"/>
                    </a:lnL>
                    <a:lnR w="25400">
                      <a:solidFill>
                        <a:srgbClr val="000000"/>
                      </a:solidFill>
                      <a:miter lim="400000"/>
                    </a:lnR>
                    <a:lnT w="0">
                      <a:miter lim="400000"/>
                    </a:lnT>
                    <a:lnB w="0">
                      <a:miter lim="400000"/>
                    </a:lnB>
                    <a:solidFill>
                      <a:srgbClr val="FFFFFF"/>
                    </a:solidFill>
                  </a:tcPr>
                </a:tc>
                <a:extLst>
                  <a:ext uri="{0D108BD9-81ED-4DB2-BD59-A6C34878D82A}">
                    <a16:rowId xmlns:a16="http://schemas.microsoft.com/office/drawing/2014/main" val="10011"/>
                  </a:ext>
                </a:extLst>
              </a:tr>
              <a:tr h="649671">
                <a:tc vMerge="1">
                  <a:txBody>
                    <a:bodyPr/>
                    <a:lstStyle/>
                    <a:p>
                      <a:endParaRPr lang="en-US"/>
                    </a:p>
                  </a:txBody>
                  <a:tcPr/>
                </a:tc>
                <a:tc>
                  <a:txBody>
                    <a:bodyPr/>
                    <a:lstStyle/>
                    <a:p>
                      <a:pPr defTabSz="457200">
                        <a:defRPr sz="1800">
                          <a:solidFill>
                            <a:srgbClr val="000000"/>
                          </a:solidFill>
                        </a:defRPr>
                      </a:pPr>
                      <a:r>
                        <a:rPr sz="3700" i="1" dirty="0" err="1">
                          <a:latin typeface="Helvetica Neue"/>
                          <a:ea typeface="Helvetica Neue"/>
                          <a:cs typeface="Helvetica Neue"/>
                          <a:sym typeface="Helvetica Neue"/>
                        </a:rPr>
                        <a:t>fimH</a:t>
                      </a:r>
                      <a:endParaRPr sz="3700" i="1" dirty="0">
                        <a:latin typeface="Helvetica Neue"/>
                        <a:ea typeface="Helvetica Neue"/>
                        <a:cs typeface="Helvetica Neue"/>
                        <a:sym typeface="Helvetica Neue"/>
                      </a:endParaRPr>
                    </a:p>
                  </a:txBody>
                  <a:tcPr marL="25400" marR="25400" marT="0" marB="25400" anchor="ctr" horzOverflow="overflow">
                    <a:lnL w="0">
                      <a:miter lim="400000"/>
                    </a:lnL>
                    <a:lnR w="0">
                      <a:miter lim="400000"/>
                    </a:lnR>
                    <a:lnT w="0">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3700">
                          <a:latin typeface="Helvetica Neue"/>
                          <a:ea typeface="Helvetica Neue"/>
                          <a:cs typeface="Helvetica Neue"/>
                          <a:sym typeface="Helvetica Neue"/>
                        </a:rPr>
                        <a:t>369 bp</a:t>
                      </a:r>
                    </a:p>
                  </a:txBody>
                  <a:tcPr marL="25400" marR="25400" marT="0" marB="25400" anchor="ctr" horzOverflow="overflow">
                    <a:lnL w="0">
                      <a:miter lim="400000"/>
                    </a:lnL>
                    <a:lnR w="0">
                      <a:miter lim="400000"/>
                    </a:lnR>
                    <a:lnT w="0">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3700">
                          <a:latin typeface="Helvetica Neue"/>
                          <a:ea typeface="Helvetica Neue"/>
                          <a:cs typeface="Helvetica Neue"/>
                          <a:sym typeface="Helvetica Neue"/>
                        </a:rPr>
                        <a:t>Type 1 fimbriae</a:t>
                      </a:r>
                    </a:p>
                  </a:txBody>
                  <a:tcPr marL="25400" marR="25400" marT="0" marB="25400" anchor="ctr" horzOverflow="overflow">
                    <a:lnL w="0">
                      <a:miter lim="400000"/>
                    </a:lnL>
                    <a:lnR w="0">
                      <a:miter lim="400000"/>
                    </a:lnR>
                    <a:lnT w="0">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3700">
                          <a:latin typeface="Helvetica Neue"/>
                          <a:ea typeface="Helvetica Neue"/>
                          <a:cs typeface="Helvetica Neue"/>
                          <a:sym typeface="Helvetica Neue"/>
                        </a:rPr>
                        <a:t>Adhesion to host epithelial cells</a:t>
                      </a:r>
                    </a:p>
                  </a:txBody>
                  <a:tcPr marL="25400" marR="25400" marT="0" marB="25400" anchor="ctr" horzOverflow="overflow">
                    <a:lnL w="0">
                      <a:miter lim="400000"/>
                    </a:lnL>
                    <a:lnR w="0">
                      <a:miter lim="400000"/>
                    </a:lnR>
                    <a:lnT w="0">
                      <a:miter lim="400000"/>
                    </a:lnT>
                    <a:lnB w="25400">
                      <a:solidFill>
                        <a:srgbClr val="000000"/>
                      </a:solidFill>
                      <a:miter lim="400000"/>
                    </a:lnB>
                    <a:solidFill>
                      <a:srgbClr val="FFFFFF"/>
                    </a:solidFill>
                  </a:tcPr>
                </a:tc>
                <a:tc>
                  <a:txBody>
                    <a:bodyPr/>
                    <a:lstStyle/>
                    <a:p>
                      <a:pPr defTabSz="457200">
                        <a:defRPr sz="1800">
                          <a:solidFill>
                            <a:srgbClr val="000000"/>
                          </a:solidFill>
                        </a:defRPr>
                      </a:pPr>
                      <a:r>
                        <a:rPr sz="3700" dirty="0">
                          <a:latin typeface="Helvetica Neue"/>
                          <a:ea typeface="Helvetica Neue"/>
                          <a:cs typeface="Helvetica Neue"/>
                          <a:sym typeface="Helvetica Neue"/>
                        </a:rPr>
                        <a:t>Promotes pathogenicity</a:t>
                      </a:r>
                    </a:p>
                  </a:txBody>
                  <a:tcPr marL="25400" marR="25400" marT="0" marB="25400" anchor="ctr" horzOverflow="overflow">
                    <a:lnL w="0">
                      <a:miter lim="400000"/>
                    </a:lnL>
                    <a:lnR w="25400">
                      <a:solidFill>
                        <a:srgbClr val="000000"/>
                      </a:solidFill>
                      <a:miter lim="400000"/>
                    </a:lnR>
                    <a:lnT w="0">
                      <a:miter lim="400000"/>
                    </a:lnT>
                    <a:lnB w="25400">
                      <a:solidFill>
                        <a:srgbClr val="000000"/>
                      </a:solidFill>
                      <a:miter lim="400000"/>
                    </a:lnB>
                    <a:solidFill>
                      <a:srgbClr val="FFFFFF"/>
                    </a:solidFill>
                  </a:tcPr>
                </a:tc>
                <a:extLst>
                  <a:ext uri="{0D108BD9-81ED-4DB2-BD59-A6C34878D82A}">
                    <a16:rowId xmlns:a16="http://schemas.microsoft.com/office/drawing/2014/main" val="10012"/>
                  </a:ext>
                </a:extLst>
              </a:tr>
            </a:tbl>
          </a:graphicData>
        </a:graphic>
      </p:graphicFrame>
      <p:sp>
        <p:nvSpPr>
          <p:cNvPr id="608" name="Star"/>
          <p:cNvSpPr/>
          <p:nvPr/>
        </p:nvSpPr>
        <p:spPr>
          <a:xfrm>
            <a:off x="170053" y="12420365"/>
            <a:ext cx="678896" cy="648408"/>
          </a:xfrm>
          <a:prstGeom prst="star5">
            <a:avLst>
              <a:gd name="adj" fmla="val 19100"/>
              <a:gd name="hf" fmla="val 105146"/>
              <a:gd name="vf" fmla="val 110557"/>
            </a:avLst>
          </a:prstGeom>
          <a:blipFill>
            <a:blip r:embed="rId6"/>
          </a:blipFill>
          <a:ln w="12700">
            <a:miter lim="400000"/>
          </a:ln>
          <a:effectLst>
            <a:outerShdw blurRad="50800" dist="25400" dir="5400000" rotWithShape="0">
              <a:srgbClr val="000000">
                <a:alpha val="60000"/>
              </a:srgbClr>
            </a:outerShdw>
          </a:effectLst>
        </p:spPr>
        <p:txBody>
          <a:bodyPr lIns="50800" tIns="50800" rIns="50800" bIns="50800" anchor="ctr"/>
          <a:lstStyle/>
          <a:p>
            <a:pPr>
              <a:defRPr sz="4200">
                <a:solidFill>
                  <a:srgbClr val="FFFFFF"/>
                </a:solidFill>
                <a:effectLst>
                  <a:outerShdw blurRad="25400" dist="12700" dir="5400000" rotWithShape="0">
                    <a:srgbClr val="000000">
                      <a:alpha val="50000"/>
                    </a:srgbClr>
                  </a:outerShdw>
                </a:effectLst>
              </a:defRPr>
            </a:pPr>
            <a:endParaRPr/>
          </a:p>
        </p:txBody>
      </p:sp>
      <p:sp>
        <p:nvSpPr>
          <p:cNvPr id="609" name="Chang et al. 2022"/>
          <p:cNvSpPr txBox="1"/>
          <p:nvPr/>
        </p:nvSpPr>
        <p:spPr>
          <a:xfrm>
            <a:off x="867586" y="12420718"/>
            <a:ext cx="3390523" cy="647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700">
                <a:solidFill>
                  <a:schemeClr val="accent1">
                    <a:hueOff val="832536"/>
                    <a:satOff val="-1337"/>
                    <a:lumOff val="-21555"/>
                  </a:schemeClr>
                </a:solidFill>
              </a:defRPr>
            </a:lvl1pPr>
          </a:lstStyle>
          <a:p>
            <a:r>
              <a:t>Chang et al. 2022</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hueOff val="-266614"/>
            <a:satOff val="17837"/>
            <a:lumOff val="17247"/>
          </a:schemeClr>
        </a:solidFill>
        <a:effectLst/>
      </p:bgPr>
    </p:bg>
    <p:spTree>
      <p:nvGrpSpPr>
        <p:cNvPr id="1" name=""/>
        <p:cNvGrpSpPr/>
        <p:nvPr/>
      </p:nvGrpSpPr>
      <p:grpSpPr>
        <a:xfrm>
          <a:off x="0" y="0"/>
          <a:ext cx="0" cy="0"/>
          <a:chOff x="0" y="0"/>
          <a:chExt cx="0" cy="0"/>
        </a:xfrm>
      </p:grpSpPr>
      <p:sp>
        <p:nvSpPr>
          <p:cNvPr id="611" name="Using multiplex-PCR results, selected 17 of 37 isolates to send to Plasmidsaurus for next generation sequencing"/>
          <p:cNvSpPr/>
          <p:nvPr/>
        </p:nvSpPr>
        <p:spPr>
          <a:xfrm>
            <a:off x="1053956" y="4769873"/>
            <a:ext cx="22479001" cy="2418185"/>
          </a:xfrm>
          <a:prstGeom prst="rect">
            <a:avLst/>
          </a:prstGeom>
          <a:solidFill>
            <a:srgbClr val="BACCC8"/>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indent="127000">
              <a:defRPr sz="4700">
                <a:solidFill>
                  <a:srgbClr val="000000"/>
                </a:solidFill>
              </a:defRPr>
            </a:lvl1pPr>
          </a:lstStyle>
          <a:p>
            <a:r>
              <a:rPr dirty="0"/>
              <a:t>Using multiplex-PCR results, selected 17 of 37 isolates to send to </a:t>
            </a:r>
            <a:r>
              <a:rPr dirty="0" err="1"/>
              <a:t>Plasmidsaurus</a:t>
            </a:r>
            <a:r>
              <a:rPr dirty="0"/>
              <a:t> for next generation sequencing</a:t>
            </a:r>
            <a:r>
              <a:rPr lang="en-US" dirty="0"/>
              <a:t> (Nanopore long read sequencing)</a:t>
            </a:r>
            <a:endParaRPr dirty="0"/>
          </a:p>
        </p:txBody>
      </p:sp>
      <p:sp>
        <p:nvSpPr>
          <p:cNvPr id="612" name="Phylogeny + Genome analysis"/>
          <p:cNvSpPr txBox="1">
            <a:spLocks noGrp="1"/>
          </p:cNvSpPr>
          <p:nvPr>
            <p:ph type="title"/>
          </p:nvPr>
        </p:nvSpPr>
        <p:spPr>
          <a:xfrm>
            <a:off x="952500" y="850900"/>
            <a:ext cx="22479000" cy="2667000"/>
          </a:xfrm>
          <a:prstGeom prst="rect">
            <a:avLst/>
          </a:prstGeom>
        </p:spPr>
        <p:txBody>
          <a:bodyPr/>
          <a:lstStyle>
            <a:lvl1pPr>
              <a:defRPr>
                <a:solidFill>
                  <a:srgbClr val="000000"/>
                </a:solidFill>
              </a:defRPr>
            </a:lvl1pPr>
          </a:lstStyle>
          <a:p>
            <a:r>
              <a:t>Phylogeny + Genome analysis</a:t>
            </a:r>
          </a:p>
        </p:txBody>
      </p:sp>
      <p:grpSp>
        <p:nvGrpSpPr>
          <p:cNvPr id="615" name="Image"/>
          <p:cNvGrpSpPr/>
          <p:nvPr/>
        </p:nvGrpSpPr>
        <p:grpSpPr>
          <a:xfrm>
            <a:off x="20474930" y="591864"/>
            <a:ext cx="3072670" cy="3185072"/>
            <a:chOff x="0" y="0"/>
            <a:chExt cx="3072669" cy="3185070"/>
          </a:xfrm>
        </p:grpSpPr>
        <p:pic>
          <p:nvPicPr>
            <p:cNvPr id="614" name="Image" descr="Image"/>
            <p:cNvPicPr>
              <a:picLocks noChangeAspect="1"/>
            </p:cNvPicPr>
            <p:nvPr/>
          </p:nvPicPr>
          <p:blipFill>
            <a:blip r:embed="rId3"/>
            <a:stretch>
              <a:fillRect/>
            </a:stretch>
          </p:blipFill>
          <p:spPr>
            <a:xfrm>
              <a:off x="127000" y="127000"/>
              <a:ext cx="2818670" cy="2931071"/>
            </a:xfrm>
            <a:prstGeom prst="rect">
              <a:avLst/>
            </a:prstGeom>
            <a:ln>
              <a:noFill/>
            </a:ln>
            <a:effectLst/>
          </p:spPr>
        </p:pic>
        <p:pic>
          <p:nvPicPr>
            <p:cNvPr id="613" name="Image" descr="Image"/>
            <p:cNvPicPr>
              <a:picLocks/>
            </p:cNvPicPr>
            <p:nvPr/>
          </p:nvPicPr>
          <p:blipFill>
            <a:blip r:embed="rId4"/>
            <a:stretch>
              <a:fillRect/>
            </a:stretch>
          </p:blipFill>
          <p:spPr>
            <a:xfrm>
              <a:off x="0" y="0"/>
              <a:ext cx="3072670" cy="3185071"/>
            </a:xfrm>
            <a:prstGeom prst="rect">
              <a:avLst/>
            </a:prstGeom>
            <a:effectLst/>
          </p:spPr>
        </p:pic>
      </p:grpSp>
      <p:sp>
        <p:nvSpPr>
          <p:cNvPr id="616" name="Photo by Bill Hunnewell © TMMC"/>
          <p:cNvSpPr txBox="1"/>
          <p:nvPr/>
        </p:nvSpPr>
        <p:spPr>
          <a:xfrm>
            <a:off x="20232699" y="3721100"/>
            <a:ext cx="3265030"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solidFill>
                  <a:schemeClr val="accent1">
                    <a:hueOff val="832536"/>
                    <a:satOff val="-1337"/>
                    <a:lumOff val="-21555"/>
                  </a:schemeClr>
                </a:solidFill>
              </a:defRPr>
            </a:lvl1pPr>
          </a:lstStyle>
          <a:p>
            <a:r>
              <a:t>Photo by Bill Hunnewell © TMMC</a:t>
            </a:r>
          </a:p>
        </p:txBody>
      </p:sp>
      <p:sp>
        <p:nvSpPr>
          <p:cNvPr id="617" name="Identified antimicrobial resistance genes using the CARD Resistance Gene Identifier via Proksee"/>
          <p:cNvSpPr/>
          <p:nvPr/>
        </p:nvSpPr>
        <p:spPr>
          <a:xfrm>
            <a:off x="13262275" y="8696462"/>
            <a:ext cx="8984363" cy="3038625"/>
          </a:xfrm>
          <a:prstGeom prst="rect">
            <a:avLst/>
          </a:prstGeom>
          <a:solidFill>
            <a:srgbClr val="BACCC8"/>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indent="127000">
              <a:defRPr sz="4700">
                <a:solidFill>
                  <a:srgbClr val="000000"/>
                </a:solidFill>
              </a:defRPr>
            </a:lvl1pPr>
          </a:lstStyle>
          <a:p>
            <a:r>
              <a:t>Identified antimicrobial resistance genes using the CARD Resistance Gene Identifier via Proksee</a:t>
            </a:r>
          </a:p>
        </p:txBody>
      </p:sp>
      <p:pic>
        <p:nvPicPr>
          <p:cNvPr id="618" name="proksee-916x585.png" descr="proksee-916x585.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21214511" y="10559372"/>
            <a:ext cx="2600465" cy="2667797"/>
          </a:xfrm>
          <a:custGeom>
            <a:avLst/>
            <a:gdLst/>
            <a:ahLst/>
            <a:cxnLst>
              <a:cxn ang="0">
                <a:pos x="wd2" y="hd2"/>
              </a:cxn>
              <a:cxn ang="5400000">
                <a:pos x="wd2" y="hd2"/>
              </a:cxn>
              <a:cxn ang="10800000">
                <a:pos x="wd2" y="hd2"/>
              </a:cxn>
              <a:cxn ang="16200000">
                <a:pos x="wd2" y="hd2"/>
              </a:cxn>
            </a:cxnLst>
            <a:rect l="0" t="0" r="r" b="b"/>
            <a:pathLst>
              <a:path w="21319" h="21600" extrusionOk="0">
                <a:moveTo>
                  <a:pt x="10655" y="0"/>
                </a:moveTo>
                <a:cubicBezTo>
                  <a:pt x="10284" y="1"/>
                  <a:pt x="10061" y="9"/>
                  <a:pt x="9822" y="16"/>
                </a:cubicBezTo>
                <a:cubicBezTo>
                  <a:pt x="9727" y="28"/>
                  <a:pt x="9670" y="34"/>
                  <a:pt x="9552" y="49"/>
                </a:cubicBezTo>
                <a:cubicBezTo>
                  <a:pt x="4861" y="607"/>
                  <a:pt x="1256" y="3782"/>
                  <a:pt x="204" y="8281"/>
                </a:cubicBezTo>
                <a:cubicBezTo>
                  <a:pt x="-68" y="9443"/>
                  <a:pt x="-69" y="11612"/>
                  <a:pt x="204" y="12780"/>
                </a:cubicBezTo>
                <a:cubicBezTo>
                  <a:pt x="783" y="15260"/>
                  <a:pt x="2223" y="17502"/>
                  <a:pt x="4131" y="18901"/>
                </a:cubicBezTo>
                <a:cubicBezTo>
                  <a:pt x="5657" y="20020"/>
                  <a:pt x="7477" y="20764"/>
                  <a:pt x="9288" y="21012"/>
                </a:cubicBezTo>
                <a:cubicBezTo>
                  <a:pt x="9514" y="21043"/>
                  <a:pt x="9751" y="21061"/>
                  <a:pt x="9991" y="21073"/>
                </a:cubicBezTo>
                <a:cubicBezTo>
                  <a:pt x="10253" y="21077"/>
                  <a:pt x="10444" y="21085"/>
                  <a:pt x="10843" y="21079"/>
                </a:cubicBezTo>
                <a:cubicBezTo>
                  <a:pt x="12393" y="21022"/>
                  <a:pt x="14073" y="20619"/>
                  <a:pt x="15434" y="19948"/>
                </a:cubicBezTo>
                <a:cubicBezTo>
                  <a:pt x="17852" y="18757"/>
                  <a:pt x="19516" y="16978"/>
                  <a:pt x="20569" y="14460"/>
                </a:cubicBezTo>
                <a:cubicBezTo>
                  <a:pt x="21308" y="12691"/>
                  <a:pt x="21531" y="10142"/>
                  <a:pt x="21102" y="8297"/>
                </a:cubicBezTo>
                <a:cubicBezTo>
                  <a:pt x="20528" y="5823"/>
                  <a:pt x="19087" y="3579"/>
                  <a:pt x="17178" y="2179"/>
                </a:cubicBezTo>
                <a:cubicBezTo>
                  <a:pt x="15556" y="989"/>
                  <a:pt x="13802" y="298"/>
                  <a:pt x="11758" y="45"/>
                </a:cubicBezTo>
                <a:cubicBezTo>
                  <a:pt x="11643" y="31"/>
                  <a:pt x="11589" y="25"/>
                  <a:pt x="11497" y="13"/>
                </a:cubicBezTo>
                <a:cubicBezTo>
                  <a:pt x="11261" y="6"/>
                  <a:pt x="11056" y="0"/>
                  <a:pt x="10655" y="0"/>
                </a:cubicBezTo>
                <a:close/>
                <a:moveTo>
                  <a:pt x="19775" y="1070"/>
                </a:moveTo>
                <a:cubicBezTo>
                  <a:pt x="19770" y="1071"/>
                  <a:pt x="19767" y="1073"/>
                  <a:pt x="19762" y="1074"/>
                </a:cubicBezTo>
                <a:cubicBezTo>
                  <a:pt x="19761" y="1075"/>
                  <a:pt x="19763" y="1076"/>
                  <a:pt x="19762" y="1077"/>
                </a:cubicBezTo>
                <a:cubicBezTo>
                  <a:pt x="19756" y="1086"/>
                  <a:pt x="19744" y="1089"/>
                  <a:pt x="19736" y="1096"/>
                </a:cubicBezTo>
                <a:cubicBezTo>
                  <a:pt x="19746" y="1098"/>
                  <a:pt x="19755" y="1092"/>
                  <a:pt x="19765" y="1096"/>
                </a:cubicBezTo>
                <a:cubicBezTo>
                  <a:pt x="19778" y="1101"/>
                  <a:pt x="19779" y="1107"/>
                  <a:pt x="19788" y="1112"/>
                </a:cubicBezTo>
                <a:cubicBezTo>
                  <a:pt x="19784" y="1098"/>
                  <a:pt x="19781" y="1083"/>
                  <a:pt x="19775" y="1070"/>
                </a:cubicBezTo>
                <a:close/>
                <a:moveTo>
                  <a:pt x="18851" y="20761"/>
                </a:moveTo>
                <a:cubicBezTo>
                  <a:pt x="18819" y="20763"/>
                  <a:pt x="18792" y="20789"/>
                  <a:pt x="18792" y="20819"/>
                </a:cubicBezTo>
                <a:cubicBezTo>
                  <a:pt x="18792" y="20851"/>
                  <a:pt x="18804" y="20877"/>
                  <a:pt x="18818" y="20877"/>
                </a:cubicBezTo>
                <a:cubicBezTo>
                  <a:pt x="18833" y="20877"/>
                  <a:pt x="18860" y="20851"/>
                  <a:pt x="18880" y="20819"/>
                </a:cubicBezTo>
                <a:cubicBezTo>
                  <a:pt x="18871" y="20799"/>
                  <a:pt x="18861" y="20778"/>
                  <a:pt x="18851" y="20761"/>
                </a:cubicBezTo>
                <a:close/>
                <a:moveTo>
                  <a:pt x="2208" y="21565"/>
                </a:moveTo>
                <a:cubicBezTo>
                  <a:pt x="2189" y="21569"/>
                  <a:pt x="2175" y="21590"/>
                  <a:pt x="2156" y="21600"/>
                </a:cubicBezTo>
                <a:lnTo>
                  <a:pt x="2215" y="21600"/>
                </a:lnTo>
                <a:cubicBezTo>
                  <a:pt x="2212" y="21588"/>
                  <a:pt x="2212" y="21575"/>
                  <a:pt x="2208" y="21565"/>
                </a:cubicBezTo>
                <a:close/>
              </a:path>
            </a:pathLst>
          </a:custGeom>
          <a:ln w="12700">
            <a:miter lim="400000"/>
          </a:ln>
        </p:spPr>
      </p:pic>
      <p:grpSp>
        <p:nvGrpSpPr>
          <p:cNvPr id="621" name="Image"/>
          <p:cNvGrpSpPr/>
          <p:nvPr/>
        </p:nvGrpSpPr>
        <p:grpSpPr>
          <a:xfrm>
            <a:off x="19912055" y="580566"/>
            <a:ext cx="3622032" cy="3207668"/>
            <a:chOff x="0" y="0"/>
            <a:chExt cx="3622030" cy="3207666"/>
          </a:xfrm>
        </p:grpSpPr>
        <p:pic>
          <p:nvPicPr>
            <p:cNvPr id="620" name="Image" descr="Image"/>
            <p:cNvPicPr>
              <a:picLocks noChangeAspect="1"/>
            </p:cNvPicPr>
            <p:nvPr/>
          </p:nvPicPr>
          <p:blipFill>
            <a:blip r:embed="rId6"/>
            <a:stretch>
              <a:fillRect/>
            </a:stretch>
          </p:blipFill>
          <p:spPr>
            <a:xfrm>
              <a:off x="127000" y="127000"/>
              <a:ext cx="3368031" cy="2953667"/>
            </a:xfrm>
            <a:prstGeom prst="rect">
              <a:avLst/>
            </a:prstGeom>
            <a:ln>
              <a:noFill/>
            </a:ln>
            <a:effectLst/>
          </p:spPr>
        </p:pic>
        <p:pic>
          <p:nvPicPr>
            <p:cNvPr id="619" name="Image" descr="Image"/>
            <p:cNvPicPr>
              <a:picLocks/>
            </p:cNvPicPr>
            <p:nvPr/>
          </p:nvPicPr>
          <p:blipFill>
            <a:blip r:embed="rId7"/>
            <a:stretch>
              <a:fillRect/>
            </a:stretch>
          </p:blipFill>
          <p:spPr>
            <a:xfrm>
              <a:off x="0" y="0"/>
              <a:ext cx="3622031" cy="3207667"/>
            </a:xfrm>
            <a:prstGeom prst="rect">
              <a:avLst/>
            </a:prstGeom>
            <a:effectLst/>
          </p:spPr>
        </p:pic>
      </p:grpSp>
      <p:sp>
        <p:nvSpPr>
          <p:cNvPr id="622" name="Used whole genome sequences to generate phylogenetic trees via the Interactive Tree of Life (iTOL)"/>
          <p:cNvSpPr/>
          <p:nvPr/>
        </p:nvSpPr>
        <p:spPr>
          <a:xfrm>
            <a:off x="1832275" y="8696462"/>
            <a:ext cx="8984363" cy="3038625"/>
          </a:xfrm>
          <a:prstGeom prst="rect">
            <a:avLst/>
          </a:prstGeom>
          <a:solidFill>
            <a:srgbClr val="BACCC8"/>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indent="127000">
              <a:defRPr sz="4700">
                <a:solidFill>
                  <a:srgbClr val="000000"/>
                </a:solidFill>
              </a:defRPr>
            </a:lvl1pPr>
          </a:lstStyle>
          <a:p>
            <a:r>
              <a:t>Used whole genome sequences to generate phylogenetic trees via the Interactive Tree of Life (iTOL)</a:t>
            </a:r>
          </a:p>
        </p:txBody>
      </p:sp>
      <p:pic>
        <p:nvPicPr>
          <p:cNvPr id="623" name="Image" descr="Image"/>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rot="14107886">
            <a:off x="952254" y="7070697"/>
            <a:ext cx="2809571" cy="4620680"/>
          </a:xfrm>
          <a:prstGeom prst="rect">
            <a:avLst/>
          </a:prstGeom>
          <a:ln w="12700">
            <a:miter lim="400000"/>
          </a:ln>
        </p:spPr>
      </p:pic>
      <p:pic>
        <p:nvPicPr>
          <p:cNvPr id="624" name="Line Line" descr="Line Line"/>
          <p:cNvPicPr>
            <a:picLocks/>
          </p:cNvPicPr>
          <p:nvPr/>
        </p:nvPicPr>
        <p:blipFill>
          <a:blip r:embed="rId9"/>
          <a:stretch>
            <a:fillRect/>
          </a:stretch>
        </p:blipFill>
        <p:spPr>
          <a:xfrm rot="8694430">
            <a:off x="9911228" y="7688768"/>
            <a:ext cx="2441059" cy="394137"/>
          </a:xfrm>
          <a:prstGeom prst="rect">
            <a:avLst/>
          </a:prstGeom>
        </p:spPr>
      </p:pic>
      <p:pic>
        <p:nvPicPr>
          <p:cNvPr id="626" name="Line Line" descr="Line Line"/>
          <p:cNvPicPr>
            <a:picLocks/>
          </p:cNvPicPr>
          <p:nvPr/>
        </p:nvPicPr>
        <p:blipFill>
          <a:blip r:embed="rId9"/>
          <a:stretch>
            <a:fillRect/>
          </a:stretch>
        </p:blipFill>
        <p:spPr>
          <a:xfrm rot="2105570">
            <a:off x="11765428" y="7698830"/>
            <a:ext cx="2441059" cy="394137"/>
          </a:xfrm>
          <a:prstGeom prst="rect">
            <a:avLst/>
          </a:prstGeom>
        </p:spPr>
      </p:pic>
      <p:sp>
        <p:nvSpPr>
          <p:cNvPr id="628" name="Letunic and Bork, 2021"/>
          <p:cNvSpPr txBox="1"/>
          <p:nvPr/>
        </p:nvSpPr>
        <p:spPr>
          <a:xfrm>
            <a:off x="1850972" y="11240380"/>
            <a:ext cx="3128334"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2500">
                <a:solidFill>
                  <a:schemeClr val="accent1">
                    <a:hueOff val="832536"/>
                    <a:satOff val="-1337"/>
                    <a:lumOff val="-21555"/>
                  </a:schemeClr>
                </a:solidFill>
              </a:defRPr>
            </a:lvl1pPr>
          </a:lstStyle>
          <a:p>
            <a:r>
              <a:t>Letunic and Bork, 2021</a:t>
            </a:r>
          </a:p>
        </p:txBody>
      </p:sp>
      <p:sp>
        <p:nvSpPr>
          <p:cNvPr id="629" name="Alcock et al., 2023; Grant et al., 2023"/>
          <p:cNvSpPr txBox="1"/>
          <p:nvPr/>
        </p:nvSpPr>
        <p:spPr>
          <a:xfrm>
            <a:off x="13301625" y="11240380"/>
            <a:ext cx="5059208"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2500">
                <a:solidFill>
                  <a:schemeClr val="accent1">
                    <a:hueOff val="832536"/>
                    <a:satOff val="-1337"/>
                    <a:lumOff val="-21555"/>
                  </a:schemeClr>
                </a:solidFill>
              </a:defRPr>
            </a:lvl1pPr>
          </a:lstStyle>
          <a:p>
            <a:r>
              <a:t>Alcock et al., 2023; Grant et al., 2023</a:t>
            </a:r>
          </a:p>
        </p:txBody>
      </p:sp>
      <p:sp>
        <p:nvSpPr>
          <p:cNvPr id="630" name="Schwengers et al., 2021"/>
          <p:cNvSpPr txBox="1"/>
          <p:nvPr/>
        </p:nvSpPr>
        <p:spPr>
          <a:xfrm>
            <a:off x="1127191" y="6623049"/>
            <a:ext cx="3128333"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2500">
                <a:solidFill>
                  <a:schemeClr val="accent1">
                    <a:hueOff val="832536"/>
                    <a:satOff val="-1337"/>
                    <a:lumOff val="-21555"/>
                  </a:schemeClr>
                </a:solidFill>
              </a:defRPr>
            </a:lvl1pPr>
          </a:lstStyle>
          <a:p>
            <a:r>
              <a:t>Schwengers et al., 2021</a:t>
            </a: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3">
  <a:themeElements>
    <a:clrScheme name="New_Template3">
      <a:dk1>
        <a:srgbClr val="606060"/>
      </a:dk1>
      <a:lt1>
        <a:srgbClr val="006060"/>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dir="5400000" rotWithShape="0">
              <a:srgbClr val="000000">
                <a:alpha val="60000"/>
              </a:srgbClr>
            </a:outerShdw>
          </a:effectLst>
        </a:effectStyle>
        <a:effectStyle>
          <a:effectLst>
            <a:outerShdw blurRad="50800" dist="25400" dir="5400000" rotWithShape="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254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3">
  <a:themeElements>
    <a:clrScheme name="New_Template3">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dir="5400000" rotWithShape="0">
              <a:srgbClr val="000000">
                <a:alpha val="60000"/>
              </a:srgbClr>
            </a:outerShdw>
          </a:effectLst>
        </a:effectStyle>
        <a:effectStyle>
          <a:effectLst>
            <a:outerShdw blurRad="50800" dist="25400" dir="5400000" rotWithShape="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254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839</TotalTime>
  <Words>3610</Words>
  <Application>Microsoft Macintosh PowerPoint</Application>
  <PresentationFormat>Custom</PresentationFormat>
  <Paragraphs>560</Paragraphs>
  <Slides>26</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Century Gothic</vt:lpstr>
      <vt:lpstr>Gill Sans</vt:lpstr>
      <vt:lpstr>Gill Sans Light</vt:lpstr>
      <vt:lpstr>Helvetica</vt:lpstr>
      <vt:lpstr>Helvetica Neue</vt:lpstr>
      <vt:lpstr>New_Template3</vt:lpstr>
      <vt:lpstr>PowerPoint Presentation</vt:lpstr>
      <vt:lpstr>Klebsiella pneumoniae</vt:lpstr>
      <vt:lpstr>Klebsiella pneumoniae</vt:lpstr>
      <vt:lpstr>Project aims</vt:lpstr>
      <vt:lpstr>Project Flow</vt:lpstr>
      <vt:lpstr>PowerPoint Presentation</vt:lpstr>
      <vt:lpstr>DNA Extraction</vt:lpstr>
      <vt:lpstr>Multiplex-PCR</vt:lpstr>
      <vt:lpstr>Phylogeny + Genome analysis</vt:lpstr>
      <vt:lpstr>In-vitro cytotoxicity assay</vt:lpstr>
      <vt:lpstr>In-vitro cytotoxicity assay:  Testing Validation</vt:lpstr>
      <vt:lpstr>Results so far…</vt:lpstr>
      <vt:lpstr>Multiplex-PCR I: results</vt:lpstr>
      <vt:lpstr>Multiplex-PCR II: results</vt:lpstr>
      <vt:lpstr>String test: results</vt:lpstr>
      <vt:lpstr>Isolate characterization</vt:lpstr>
      <vt:lpstr>WHOLE GENOME PHYLOGENY:  results</vt:lpstr>
      <vt:lpstr>Representative isolates</vt:lpstr>
      <vt:lpstr>Antimicrobial resistance gene analysis: results</vt:lpstr>
      <vt:lpstr>In-vitro cytotoxicity assay:  Validation In progress</vt:lpstr>
      <vt:lpstr>In-vitro cytotoxicity assay:  Validation In progress</vt:lpstr>
      <vt:lpstr>Roadblocks</vt:lpstr>
      <vt:lpstr>Next steps…</vt:lpstr>
      <vt:lpstr>Acknowledgments</vt:lpstr>
      <vt:lpstr>Questions?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Madeleine Violet Thompson</cp:lastModifiedBy>
  <cp:revision>38</cp:revision>
  <dcterms:modified xsi:type="dcterms:W3CDTF">2023-07-21T15:17:44Z</dcterms:modified>
</cp:coreProperties>
</file>