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8" d="100"/>
          <a:sy n="18" d="100"/>
        </p:scale>
        <p:origin x="14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1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6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7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0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7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90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4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3ECC4-3707-C142-BE10-EE5F3ED490FA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3AFF-555A-A247-A9A1-0C4C56D1E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2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E42E49A-14B8-5BED-A940-C6CA7921AB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201" y="266945"/>
            <a:ext cx="42576748" cy="490630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E38D07B-D8C2-5442-B56B-88299A867CD5}"/>
              </a:ext>
            </a:extLst>
          </p:cNvPr>
          <p:cNvSpPr/>
          <p:nvPr/>
        </p:nvSpPr>
        <p:spPr>
          <a:xfrm>
            <a:off x="40874" y="5678713"/>
            <a:ext cx="43850326" cy="43542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44446D-CAFE-D06B-9F9C-C18645AF1303}"/>
              </a:ext>
            </a:extLst>
          </p:cNvPr>
          <p:cNvSpPr txBox="1"/>
          <p:nvPr/>
        </p:nvSpPr>
        <p:spPr>
          <a:xfrm>
            <a:off x="11576957" y="1449883"/>
            <a:ext cx="207372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latin typeface="Proxima Nova Semibold" panose="02000506030000020004" pitchFamily="2" charset="0"/>
              </a:rPr>
              <a:t>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E4EA54-E0AB-F456-5BE7-892D48194726}"/>
              </a:ext>
            </a:extLst>
          </p:cNvPr>
          <p:cNvSpPr txBox="1"/>
          <p:nvPr/>
        </p:nvSpPr>
        <p:spPr>
          <a:xfrm>
            <a:off x="11576957" y="3649526"/>
            <a:ext cx="207372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>
                <a:latin typeface="Proxima Nova Medium" panose="02000506030000020004" pitchFamily="2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3348801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Proxima Nova Medium</vt:lpstr>
      <vt:lpstr>Proxima Nova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Kelley</dc:creator>
  <cp:lastModifiedBy>Munsterman, Christine M.</cp:lastModifiedBy>
  <cp:revision>4</cp:revision>
  <dcterms:created xsi:type="dcterms:W3CDTF">2023-07-05T18:26:22Z</dcterms:created>
  <dcterms:modified xsi:type="dcterms:W3CDTF">2023-07-05T20:42:25Z</dcterms:modified>
</cp:coreProperties>
</file>