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8" r:id="rId2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5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29"/>
    <p:restoredTop sz="96327"/>
  </p:normalViewPr>
  <p:slideViewPr>
    <p:cSldViewPr snapToGrid="0" snapToObjects="1">
      <p:cViewPr varScale="1">
        <p:scale>
          <a:sx n="13" d="100"/>
          <a:sy n="13" d="100"/>
        </p:scale>
        <p:origin x="2698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00D78-D8BB-3F4D-BB65-176C62766F4D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13AF6-C8A1-9A4B-B120-B1A6FD3AF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14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4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879" indent="0" algn="ctr">
              <a:buNone/>
              <a:defRPr sz="7200"/>
            </a:lvl2pPr>
            <a:lvl3pPr marL="3291758" indent="0" algn="ctr">
              <a:buNone/>
              <a:defRPr sz="6480"/>
            </a:lvl3pPr>
            <a:lvl4pPr marL="4937636" indent="0" algn="ctr">
              <a:buNone/>
              <a:defRPr sz="5760"/>
            </a:lvl4pPr>
            <a:lvl5pPr marL="6583516" indent="0" algn="ctr">
              <a:buNone/>
              <a:defRPr sz="5760"/>
            </a:lvl5pPr>
            <a:lvl6pPr marL="8229395" indent="0" algn="ctr">
              <a:buNone/>
              <a:defRPr sz="5760"/>
            </a:lvl6pPr>
            <a:lvl7pPr marL="9875273" indent="0" algn="ctr">
              <a:buNone/>
              <a:defRPr sz="5760"/>
            </a:lvl7pPr>
            <a:lvl8pPr marL="11521152" indent="0" algn="ctr">
              <a:buNone/>
              <a:defRPr sz="5760"/>
            </a:lvl8pPr>
            <a:lvl9pPr marL="13167031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1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1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1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5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3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4"/>
            <a:ext cx="28392120" cy="18257517"/>
          </a:xfrm>
        </p:spPr>
        <p:txBody>
          <a:bodyPr anchor="b"/>
          <a:lstStyle>
            <a:lvl1pPr>
              <a:defRPr sz="215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4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87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758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636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516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395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273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152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031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35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1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1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35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1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4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879" indent="0">
              <a:buNone/>
              <a:defRPr sz="7200" b="1"/>
            </a:lvl2pPr>
            <a:lvl3pPr marL="3291758" indent="0">
              <a:buNone/>
              <a:defRPr sz="6480" b="1"/>
            </a:lvl3pPr>
            <a:lvl4pPr marL="4937636" indent="0">
              <a:buNone/>
              <a:defRPr sz="5760" b="1"/>
            </a:lvl4pPr>
            <a:lvl5pPr marL="6583516" indent="0">
              <a:buNone/>
              <a:defRPr sz="5760" b="1"/>
            </a:lvl5pPr>
            <a:lvl6pPr marL="8229395" indent="0">
              <a:buNone/>
              <a:defRPr sz="5760" b="1"/>
            </a:lvl6pPr>
            <a:lvl7pPr marL="9875273" indent="0">
              <a:buNone/>
              <a:defRPr sz="5760" b="1"/>
            </a:lvl7pPr>
            <a:lvl8pPr marL="11521152" indent="0">
              <a:buNone/>
              <a:defRPr sz="5760" b="1"/>
            </a:lvl8pPr>
            <a:lvl9pPr marL="13167031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1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3" y="10759444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879" indent="0">
              <a:buNone/>
              <a:defRPr sz="7200" b="1"/>
            </a:lvl2pPr>
            <a:lvl3pPr marL="3291758" indent="0">
              <a:buNone/>
              <a:defRPr sz="6480" b="1"/>
            </a:lvl3pPr>
            <a:lvl4pPr marL="4937636" indent="0">
              <a:buNone/>
              <a:defRPr sz="5760" b="1"/>
            </a:lvl4pPr>
            <a:lvl5pPr marL="6583516" indent="0">
              <a:buNone/>
              <a:defRPr sz="5760" b="1"/>
            </a:lvl5pPr>
            <a:lvl6pPr marL="8229395" indent="0">
              <a:buNone/>
              <a:defRPr sz="5760" b="1"/>
            </a:lvl6pPr>
            <a:lvl7pPr marL="9875273" indent="0">
              <a:buNone/>
              <a:defRPr sz="5760" b="1"/>
            </a:lvl7pPr>
            <a:lvl8pPr marL="11521152" indent="0">
              <a:buNone/>
              <a:defRPr sz="5760" b="1"/>
            </a:lvl8pPr>
            <a:lvl9pPr marL="13167031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3" y="16032481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18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5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1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879" indent="0">
              <a:buNone/>
              <a:defRPr sz="5040"/>
            </a:lvl2pPr>
            <a:lvl3pPr marL="3291758" indent="0">
              <a:buNone/>
              <a:defRPr sz="4320"/>
            </a:lvl3pPr>
            <a:lvl4pPr marL="4937636" indent="0">
              <a:buNone/>
              <a:defRPr sz="3600"/>
            </a:lvl4pPr>
            <a:lvl5pPr marL="6583516" indent="0">
              <a:buNone/>
              <a:defRPr sz="3600"/>
            </a:lvl5pPr>
            <a:lvl6pPr marL="8229395" indent="0">
              <a:buNone/>
              <a:defRPr sz="3600"/>
            </a:lvl6pPr>
            <a:lvl7pPr marL="9875273" indent="0">
              <a:buNone/>
              <a:defRPr sz="3600"/>
            </a:lvl7pPr>
            <a:lvl8pPr marL="11521152" indent="0">
              <a:buNone/>
              <a:defRPr sz="3600"/>
            </a:lvl8pPr>
            <a:lvl9pPr marL="13167031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14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9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1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879" indent="0">
              <a:buNone/>
              <a:defRPr sz="10080"/>
            </a:lvl2pPr>
            <a:lvl3pPr marL="3291758" indent="0">
              <a:buNone/>
              <a:defRPr sz="8640"/>
            </a:lvl3pPr>
            <a:lvl4pPr marL="4937636" indent="0">
              <a:buNone/>
              <a:defRPr sz="7200"/>
            </a:lvl4pPr>
            <a:lvl5pPr marL="6583516" indent="0">
              <a:buNone/>
              <a:defRPr sz="7200"/>
            </a:lvl5pPr>
            <a:lvl6pPr marL="8229395" indent="0">
              <a:buNone/>
              <a:defRPr sz="7200"/>
            </a:lvl6pPr>
            <a:lvl7pPr marL="9875273" indent="0">
              <a:buNone/>
              <a:defRPr sz="7200"/>
            </a:lvl7pPr>
            <a:lvl8pPr marL="11521152" indent="0">
              <a:buNone/>
              <a:defRPr sz="7200"/>
            </a:lvl8pPr>
            <a:lvl9pPr marL="13167031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9" y="13167361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879" indent="0">
              <a:buNone/>
              <a:defRPr sz="5040"/>
            </a:lvl2pPr>
            <a:lvl3pPr marL="3291758" indent="0">
              <a:buNone/>
              <a:defRPr sz="4320"/>
            </a:lvl3pPr>
            <a:lvl4pPr marL="4937636" indent="0">
              <a:buNone/>
              <a:defRPr sz="3600"/>
            </a:lvl4pPr>
            <a:lvl5pPr marL="6583516" indent="0">
              <a:buNone/>
              <a:defRPr sz="3600"/>
            </a:lvl5pPr>
            <a:lvl6pPr marL="8229395" indent="0">
              <a:buNone/>
              <a:defRPr sz="3600"/>
            </a:lvl6pPr>
            <a:lvl7pPr marL="9875273" indent="0">
              <a:buNone/>
              <a:defRPr sz="3600"/>
            </a:lvl7pPr>
            <a:lvl8pPr marL="11521152" indent="0">
              <a:buNone/>
              <a:defRPr sz="3600"/>
            </a:lvl8pPr>
            <a:lvl9pPr marL="13167031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2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1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1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1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B1A6-9CE0-1442-BD25-6FC38F21BBE0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1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1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522A9-988B-B34C-8502-747D3353A7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9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758" rtl="0" eaLnBrk="1" latinLnBrk="0" hangingPunct="1">
        <a:lnSpc>
          <a:spcPct val="90000"/>
        </a:lnSpc>
        <a:spcBef>
          <a:spcPct val="0"/>
        </a:spcBef>
        <a:buNone/>
        <a:defRPr sz="1583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40" indent="-822940" algn="l" defTabSz="3291758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19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697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576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455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334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212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092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89971" indent="-822940" algn="l" defTabSz="3291758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879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758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636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516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395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273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152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031" algn="l" defTabSz="3291758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AF54130-FDBB-D346-82FF-0DD9DAF294C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0874" y="0"/>
            <a:ext cx="32836652" cy="50545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29BD138-188E-E246-041C-5D71D383C22D}"/>
              </a:ext>
            </a:extLst>
          </p:cNvPr>
          <p:cNvSpPr/>
          <p:nvPr/>
        </p:nvSpPr>
        <p:spPr>
          <a:xfrm>
            <a:off x="40874" y="5812185"/>
            <a:ext cx="32918400" cy="44956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964C08-8E76-B301-DAB2-3C65B27334CF}"/>
              </a:ext>
            </a:extLst>
          </p:cNvPr>
          <p:cNvSpPr txBox="1"/>
          <p:nvPr/>
        </p:nvSpPr>
        <p:spPr>
          <a:xfrm>
            <a:off x="6090557" y="1742470"/>
            <a:ext cx="2073728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0" b="1" dirty="0">
                <a:latin typeface="Proxima Nova Semibold" panose="02000506030000020004" pitchFamily="2" charset="0"/>
              </a:rPr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109ACC-BFEC-82EE-61BD-E6DCB3B03E4A}"/>
              </a:ext>
            </a:extLst>
          </p:cNvPr>
          <p:cNvSpPr txBox="1"/>
          <p:nvPr/>
        </p:nvSpPr>
        <p:spPr>
          <a:xfrm>
            <a:off x="6090557" y="4292232"/>
            <a:ext cx="207372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1" dirty="0">
                <a:latin typeface="Proxima Nova Medium" panose="02000506030000020004" pitchFamily="2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2860319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Proxima Nova Medium</vt:lpstr>
      <vt:lpstr>Proxima Nova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Gardiner</dc:creator>
  <cp:lastModifiedBy>Munsterman, Christine M.</cp:lastModifiedBy>
  <cp:revision>7</cp:revision>
  <dcterms:created xsi:type="dcterms:W3CDTF">2021-08-12T16:14:35Z</dcterms:created>
  <dcterms:modified xsi:type="dcterms:W3CDTF">2023-07-05T20:42:59Z</dcterms:modified>
</cp:coreProperties>
</file>