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2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9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8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D445-841F-E94D-8DE5-E767D408711D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3438-9104-6B4D-AFF0-6988AE43C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838200"/>
            <a:ext cx="9144000" cy="5304839"/>
            <a:chOff x="0" y="838200"/>
            <a:chExt cx="9144000" cy="53048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38200"/>
              <a:ext cx="9144000" cy="515704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8448" y="5575476"/>
              <a:ext cx="1979310" cy="567563"/>
            </a:xfrm>
            <a:prstGeom prst="rect">
              <a:avLst/>
            </a:prstGeom>
            <a:solidFill>
              <a:srgbClr val="1E2A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190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0"/>
            <a:ext cx="9144000" cy="495545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985459" y="1633054"/>
            <a:ext cx="9236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25631" y="1412177"/>
            <a:ext cx="173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TITLE/ABSTRACT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43031" y="2511256"/>
            <a:ext cx="92367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3203" y="2290379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FIGURE LAYOUT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92701" y="2663656"/>
            <a:ext cx="1426408" cy="9323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121609" y="2663656"/>
            <a:ext cx="2597500" cy="239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832" y="277207"/>
            <a:ext cx="8370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Start with a sheet of paper or digital sketch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53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7412" y="1759379"/>
            <a:ext cx="2540115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did </a:t>
            </a:r>
          </a:p>
          <a:p>
            <a:pPr algn="ctr"/>
            <a:r>
              <a:rPr lang="en-US" sz="2800" dirty="0" smtClean="0"/>
              <a:t>I find?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17413" y="3247919"/>
            <a:ext cx="2540114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did </a:t>
            </a:r>
          </a:p>
          <a:p>
            <a:pPr algn="ctr"/>
            <a:r>
              <a:rPr lang="en-US" sz="2800" dirty="0" smtClean="0"/>
              <a:t>I find?</a:t>
            </a:r>
          </a:p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17413" y="4835421"/>
            <a:ext cx="254011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did </a:t>
            </a:r>
          </a:p>
          <a:p>
            <a:pPr algn="ctr"/>
            <a:r>
              <a:rPr lang="en-US" sz="2800" dirty="0" smtClean="0"/>
              <a:t>I find?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9699" y="1802838"/>
            <a:ext cx="199185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Why?</a:t>
            </a:r>
          </a:p>
          <a:p>
            <a:pPr algn="ctr"/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9700" y="2902825"/>
            <a:ext cx="1991852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am</a:t>
            </a:r>
          </a:p>
          <a:p>
            <a:pPr algn="ctr"/>
            <a:r>
              <a:rPr lang="en-US" sz="2800" dirty="0" smtClean="0"/>
              <a:t>I adding?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9700" y="4006314"/>
            <a:ext cx="1991852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Methods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1</a:t>
            </a:r>
            <a:r>
              <a:rPr lang="is-IS" sz="2800" dirty="0" smtClean="0"/>
              <a:t>…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/>
              <a:t>2...</a:t>
            </a:r>
          </a:p>
          <a:p>
            <a:pPr marL="457200" indent="-457200">
              <a:buFont typeface="Arial"/>
              <a:buChar char="•"/>
            </a:pPr>
            <a:r>
              <a:rPr lang="is-IS" sz="2800" dirty="0" smtClean="0"/>
              <a:t>3...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60445" y="1790672"/>
            <a:ext cx="2540115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did </a:t>
            </a:r>
          </a:p>
          <a:p>
            <a:pPr algn="ctr"/>
            <a:r>
              <a:rPr lang="en-US" sz="2800" dirty="0" smtClean="0"/>
              <a:t>I find?</a:t>
            </a:r>
          </a:p>
          <a:p>
            <a:pPr algn="ctr"/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09928" y="3444162"/>
            <a:ext cx="2540114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Discussion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Sflf</a:t>
            </a:r>
            <a:r>
              <a:rPr lang="is-IS" sz="2800" dirty="0" smtClean="0"/>
              <a:t>…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809927" y="4521919"/>
            <a:ext cx="2523619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Conclusions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Vdfkvds</a:t>
            </a:r>
            <a:r>
              <a:rPr lang="is-IS" sz="2800" dirty="0" smtClean="0"/>
              <a:t>…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</a:t>
            </a:r>
            <a:r>
              <a:rPr lang="is-IS" sz="2800" dirty="0" smtClean="0"/>
              <a:t>lkngegp...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7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144000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75022"/>
          </a:xfrm>
          <a:prstGeom prst="rect">
            <a:avLst/>
          </a:prstGeom>
        </p:spPr>
      </p:pic>
      <p:sp>
        <p:nvSpPr>
          <p:cNvPr id="3" name="Trapezoid 2"/>
          <p:cNvSpPr/>
          <p:nvPr/>
        </p:nvSpPr>
        <p:spPr>
          <a:xfrm>
            <a:off x="6086378" y="4569251"/>
            <a:ext cx="2540115" cy="379396"/>
          </a:xfrm>
          <a:prstGeom prst="trapezoid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7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0"/>
            <a:ext cx="7625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5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0" y="659820"/>
            <a:ext cx="8693659" cy="55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7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144000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19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901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3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39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0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7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5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00"/>
            <a:ext cx="9144000" cy="61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2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6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7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815" y="2141627"/>
            <a:ext cx="1064118" cy="41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Oval 4"/>
          <p:cNvSpPr/>
          <p:nvPr/>
        </p:nvSpPr>
        <p:spPr>
          <a:xfrm>
            <a:off x="8407403" y="2082358"/>
            <a:ext cx="482600" cy="4745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300"/>
            <a:ext cx="9144000" cy="45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49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769750"/>
            <a:ext cx="9144000" cy="5927083"/>
            <a:chOff x="0" y="769750"/>
            <a:chExt cx="9144000" cy="592708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769750"/>
              <a:ext cx="9144000" cy="5927083"/>
              <a:chOff x="0" y="769750"/>
              <a:chExt cx="8427295" cy="545821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t="2630" r="7838"/>
              <a:stretch/>
            </p:blipFill>
            <p:spPr>
              <a:xfrm>
                <a:off x="0" y="769750"/>
                <a:ext cx="8427295" cy="5458219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7613545" y="1034616"/>
                <a:ext cx="583803" cy="561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820662" y="1034616"/>
                <a:ext cx="583803" cy="5615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8472" y="1227666"/>
              <a:ext cx="710482" cy="277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3918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828"/>
          <a:stretch/>
        </p:blipFill>
        <p:spPr>
          <a:xfrm>
            <a:off x="1024698" y="659820"/>
            <a:ext cx="7760527" cy="6198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0992" y="0"/>
            <a:ext cx="4209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WHO IS MY AUDIENCE?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60</Words>
  <Application>Microsoft Office PowerPoint</Application>
  <PresentationFormat>On-screen Show (4:3)</PresentationFormat>
  <Paragraphs>24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Pessah</dc:creator>
  <cp:lastModifiedBy>cmunster</cp:lastModifiedBy>
  <cp:revision>10</cp:revision>
  <dcterms:created xsi:type="dcterms:W3CDTF">2016-05-07T04:28:20Z</dcterms:created>
  <dcterms:modified xsi:type="dcterms:W3CDTF">2016-06-22T20:01:59Z</dcterms:modified>
</cp:coreProperties>
</file>