
<file path=[Content_Types].xml><?xml version="1.0" encoding="utf-8"?>
<Types xmlns="http://schemas.openxmlformats.org/package/2006/content-types">
  <Default Extension="bin" ContentType="application/vnd.openxmlformats-officedocument.oleObject"/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1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2.xml" ContentType="application/vnd.openxmlformats-officedocument.themeOverride+xml"/>
  <Override PartName="/ppt/notesSlides/notesSlide12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3.xml" ContentType="application/vnd.openxmlformats-officedocument.themeOverr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7" r:id="rId1"/>
  </p:sldMasterIdLst>
  <p:notesMasterIdLst>
    <p:notesMasterId r:id="rId19"/>
  </p:notesMasterIdLst>
  <p:sldIdLst>
    <p:sldId id="256" r:id="rId2"/>
    <p:sldId id="259" r:id="rId3"/>
    <p:sldId id="260" r:id="rId4"/>
    <p:sldId id="308" r:id="rId5"/>
    <p:sldId id="258" r:id="rId6"/>
    <p:sldId id="309" r:id="rId7"/>
    <p:sldId id="262" r:id="rId8"/>
    <p:sldId id="310" r:id="rId9"/>
    <p:sldId id="265" r:id="rId10"/>
    <p:sldId id="311" r:id="rId11"/>
    <p:sldId id="263" r:id="rId12"/>
    <p:sldId id="313" r:id="rId13"/>
    <p:sldId id="312" r:id="rId14"/>
    <p:sldId id="268" r:id="rId15"/>
    <p:sldId id="267" r:id="rId16"/>
    <p:sldId id="314" r:id="rId17"/>
    <p:sldId id="315" r:id="rId18"/>
  </p:sldIdLst>
  <p:sldSz cx="9144000" cy="5143500" type="screen16x9"/>
  <p:notesSz cx="6858000" cy="9144000"/>
  <p:embeddedFontLst>
    <p:embeddedFont>
      <p:font typeface="Barlow Semi Condensed" panose="00000506000000000000" pitchFamily="2" charset="0"/>
      <p:regular r:id="rId20"/>
      <p:bold r:id="rId21"/>
      <p:italic r:id="rId22"/>
      <p:boldItalic r:id="rId23"/>
    </p:embeddedFont>
    <p:embeddedFont>
      <p:font typeface="Barlow Semi Condensed Black" panose="00000A06000000000000" pitchFamily="2" charset="0"/>
      <p:bold r:id="rId24"/>
      <p:boldItalic r:id="rId25"/>
    </p:embeddedFont>
    <p:embeddedFont>
      <p:font typeface="Bebas Neue" panose="020B0606020202050201" pitchFamily="34" charset="0"/>
      <p:regular r:id="rId26"/>
    </p:embeddedFont>
    <p:embeddedFont>
      <p:font typeface="Calibri" panose="020F0502020204030204" pitchFamily="34" charset="0"/>
      <p:regular r:id="rId27"/>
      <p:bold r:id="rId28"/>
      <p:italic r:id="rId29"/>
      <p:boldItalic r:id="rId30"/>
    </p:embeddedFont>
    <p:embeddedFont>
      <p:font typeface="Fira Sans Condensed Medium" panose="020B0603050000020004" pitchFamily="34" charset="0"/>
      <p:regular r:id="rId31"/>
      <p:bold r:id="rId32"/>
      <p:italic r:id="rId33"/>
      <p:boldItalic r:id="rId34"/>
    </p:embeddedFont>
    <p:embeddedFont>
      <p:font typeface="Lato" panose="020F0502020204030203" pitchFamily="34" charset="0"/>
      <p:regular r:id="rId35"/>
      <p:bold r:id="rId36"/>
      <p:italic r:id="rId37"/>
      <p:boldItalic r:id="rId38"/>
    </p:embeddedFont>
    <p:embeddedFont>
      <p:font typeface="Montserrat" panose="00000500000000000000" pitchFamily="2" charset="0"/>
      <p:regular r:id="rId39"/>
      <p:bold r:id="rId40"/>
      <p:italic r:id="rId41"/>
      <p:boldItalic r:id="rId42"/>
    </p:embeddedFont>
    <p:embeddedFont>
      <p:font typeface="Questrial" pitchFamily="2" charset="0"/>
      <p:regular r:id="rId43"/>
    </p:embeddedFont>
    <p:embeddedFont>
      <p:font typeface="Staatliches" pitchFamily="2" charset="0"/>
      <p:regular r:id="rId4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8B51DCE-8AC5-44E5-9AC1-5116C33BEAC5}" v="2" dt="2023-07-27T16:47:05.503"/>
  </p1510:revLst>
</p1510:revInfo>
</file>

<file path=ppt/tableStyles.xml><?xml version="1.0" encoding="utf-8"?>
<a:tblStyleLst xmlns:a="http://schemas.openxmlformats.org/drawingml/2006/main" def="{DD041904-4B99-411D-9BA7-35FF08F4D155}">
  <a:tblStyle styleId="{DD041904-4B99-411D-9BA7-35FF08F4D15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9" d="100"/>
          <a:sy n="89" d="100"/>
        </p:scale>
        <p:origin x="62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9" Type="http://schemas.openxmlformats.org/officeDocument/2006/relationships/font" Target="fonts/font20.fntdata"/><Relationship Id="rId21" Type="http://schemas.openxmlformats.org/officeDocument/2006/relationships/font" Target="fonts/font2.fntdata"/><Relationship Id="rId34" Type="http://schemas.openxmlformats.org/officeDocument/2006/relationships/font" Target="fonts/font15.fntdata"/><Relationship Id="rId42" Type="http://schemas.openxmlformats.org/officeDocument/2006/relationships/font" Target="fonts/font23.fntdata"/><Relationship Id="rId47" Type="http://schemas.openxmlformats.org/officeDocument/2006/relationships/theme" Target="theme/theme1.xml"/><Relationship Id="rId50" Type="http://schemas.microsoft.com/office/2015/10/relationships/revisionInfo" Target="revisionInfo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10.fntdata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font" Target="fonts/font13.fntdata"/><Relationship Id="rId37" Type="http://schemas.openxmlformats.org/officeDocument/2006/relationships/font" Target="fonts/font18.fntdata"/><Relationship Id="rId40" Type="http://schemas.openxmlformats.org/officeDocument/2006/relationships/font" Target="fonts/font21.fntdata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36" Type="http://schemas.openxmlformats.org/officeDocument/2006/relationships/font" Target="fonts/font17.fntdata"/><Relationship Id="rId49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font" Target="fonts/font12.fntdata"/><Relationship Id="rId44" Type="http://schemas.openxmlformats.org/officeDocument/2006/relationships/font" Target="fonts/font2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35" Type="http://schemas.openxmlformats.org/officeDocument/2006/relationships/font" Target="fonts/font16.fntdata"/><Relationship Id="rId43" Type="http://schemas.openxmlformats.org/officeDocument/2006/relationships/font" Target="fonts/font24.fntdata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33" Type="http://schemas.openxmlformats.org/officeDocument/2006/relationships/font" Target="fonts/font14.fntdata"/><Relationship Id="rId38" Type="http://schemas.openxmlformats.org/officeDocument/2006/relationships/font" Target="fonts/font19.fntdata"/><Relationship Id="rId46" Type="http://schemas.openxmlformats.org/officeDocument/2006/relationships/viewProps" Target="viewProps.xml"/><Relationship Id="rId20" Type="http://schemas.openxmlformats.org/officeDocument/2006/relationships/font" Target="fonts/font1.fntdata"/><Relationship Id="rId41" Type="http://schemas.openxmlformats.org/officeDocument/2006/relationships/font" Target="fonts/font2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y Ngan Chu" userId="246edfb8-0486-4784-88d5-09b6765e8d70" providerId="ADAL" clId="{18B51DCE-8AC5-44E5-9AC1-5116C33BEAC5}"/>
    <pc:docChg chg="custSel modSld">
      <pc:chgData name="Vy Ngan Chu" userId="246edfb8-0486-4784-88d5-09b6765e8d70" providerId="ADAL" clId="{18B51DCE-8AC5-44E5-9AC1-5116C33BEAC5}" dt="2023-07-27T16:48:27.434" v="401" actId="20577"/>
      <pc:docMkLst>
        <pc:docMk/>
      </pc:docMkLst>
      <pc:sldChg chg="modNotesTx">
        <pc:chgData name="Vy Ngan Chu" userId="246edfb8-0486-4784-88d5-09b6765e8d70" providerId="ADAL" clId="{18B51DCE-8AC5-44E5-9AC1-5116C33BEAC5}" dt="2023-07-26T17:56:51.515" v="316" actId="20577"/>
        <pc:sldMkLst>
          <pc:docMk/>
          <pc:sldMk cId="0" sldId="267"/>
        </pc:sldMkLst>
      </pc:sldChg>
      <pc:sldChg chg="addSp delSp modSp mod">
        <pc:chgData name="Vy Ngan Chu" userId="246edfb8-0486-4784-88d5-09b6765e8d70" providerId="ADAL" clId="{18B51DCE-8AC5-44E5-9AC1-5116C33BEAC5}" dt="2023-07-27T16:48:27.434" v="401" actId="20577"/>
        <pc:sldMkLst>
          <pc:docMk/>
          <pc:sldMk cId="0" sldId="268"/>
        </pc:sldMkLst>
        <pc:spChg chg="mod">
          <ac:chgData name="Vy Ngan Chu" userId="246edfb8-0486-4784-88d5-09b6765e8d70" providerId="ADAL" clId="{18B51DCE-8AC5-44E5-9AC1-5116C33BEAC5}" dt="2023-07-27T16:48:27.434" v="401" actId="20577"/>
          <ac:spMkLst>
            <pc:docMk/>
            <pc:sldMk cId="0" sldId="268"/>
            <ac:spMk id="2" creationId="{893D3940-B8E7-D58D-59AB-08238952FEBA}"/>
          </ac:spMkLst>
        </pc:spChg>
        <pc:picChg chg="del mod">
          <ac:chgData name="Vy Ngan Chu" userId="246edfb8-0486-4784-88d5-09b6765e8d70" providerId="ADAL" clId="{18B51DCE-8AC5-44E5-9AC1-5116C33BEAC5}" dt="2023-07-27T16:45:43.439" v="365" actId="21"/>
          <ac:picMkLst>
            <pc:docMk/>
            <pc:sldMk cId="0" sldId="268"/>
            <ac:picMk id="4" creationId="{FFD1E0C3-451E-0AAC-AE45-8984C134FBB9}"/>
          </ac:picMkLst>
        </pc:picChg>
        <pc:picChg chg="add mod">
          <ac:chgData name="Vy Ngan Chu" userId="246edfb8-0486-4784-88d5-09b6765e8d70" providerId="ADAL" clId="{18B51DCE-8AC5-44E5-9AC1-5116C33BEAC5}" dt="2023-07-27T16:45:16.055" v="364" actId="1076"/>
          <ac:picMkLst>
            <pc:docMk/>
            <pc:sldMk cId="0" sldId="268"/>
            <ac:picMk id="5" creationId="{6A3CB765-BDC5-81AD-85D6-4B17CA9E83E3}"/>
          </ac:picMkLst>
        </pc:picChg>
        <pc:picChg chg="add del mod">
          <ac:chgData name="Vy Ngan Chu" userId="246edfb8-0486-4784-88d5-09b6765e8d70" providerId="ADAL" clId="{18B51DCE-8AC5-44E5-9AC1-5116C33BEAC5}" dt="2023-07-27T16:47:03.916" v="368" actId="21"/>
          <ac:picMkLst>
            <pc:docMk/>
            <pc:sldMk cId="0" sldId="268"/>
            <ac:picMk id="6" creationId="{CA490D52-20E3-A5A0-027B-1E88BE8A8B70}"/>
          </ac:picMkLst>
        </pc:picChg>
        <pc:picChg chg="add del mod">
          <ac:chgData name="Vy Ngan Chu" userId="246edfb8-0486-4784-88d5-09b6765e8d70" providerId="ADAL" clId="{18B51DCE-8AC5-44E5-9AC1-5116C33BEAC5}" dt="2023-07-27T16:47:30.592" v="372" actId="21"/>
          <ac:picMkLst>
            <pc:docMk/>
            <pc:sldMk cId="0" sldId="268"/>
            <ac:picMk id="7" creationId="{BF6F6AE9-39FF-568A-AF9E-7A02C55A4E81}"/>
          </ac:picMkLst>
        </pc:picChg>
        <pc:picChg chg="add mod">
          <ac:chgData name="Vy Ngan Chu" userId="246edfb8-0486-4784-88d5-09b6765e8d70" providerId="ADAL" clId="{18B51DCE-8AC5-44E5-9AC1-5116C33BEAC5}" dt="2023-07-27T16:47:57.426" v="378" actId="1076"/>
          <ac:picMkLst>
            <pc:docMk/>
            <pc:sldMk cId="0" sldId="268"/>
            <ac:picMk id="9" creationId="{73862EBC-1A74-AAB9-AECF-83F0FBBFF364}"/>
          </ac:picMkLst>
        </pc:picChg>
      </pc:sldChg>
      <pc:sldChg chg="modNotesTx">
        <pc:chgData name="Vy Ngan Chu" userId="246edfb8-0486-4784-88d5-09b6765e8d70" providerId="ADAL" clId="{18B51DCE-8AC5-44E5-9AC1-5116C33BEAC5}" dt="2023-07-26T18:26:13.509" v="317" actId="20577"/>
        <pc:sldMkLst>
          <pc:docMk/>
          <pc:sldMk cId="2214741163" sldId="312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ucdavis365-my.sharepoint.com/personal/vychu_ucdavis_edu/Documents/Documents/UC%20Davis%202022-2023/Star%20project%202023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../embeddings/oleObject1.bin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oleObject" Target="../embeddings/oleObject2.bin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oleObject" Target="../embeddings/oleObject3.bin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NADH vs time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'[Star project 2023.xlsx]Sheet8'!$B$1</c:f>
              <c:strCache>
                <c:ptCount val="1"/>
                <c:pt idx="0">
                  <c:v>NADH</c:v>
                </c:pt>
              </c:strCache>
            </c:strRef>
          </c:tx>
          <c:spPr>
            <a:ln w="25400" cap="rnd">
              <a:noFill/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circle"/>
            <c:size val="5"/>
            <c:spPr>
              <a:gradFill rotWithShape="1">
                <a:gsLst>
                  <a:gs pos="0">
                    <a:schemeClr val="accent1">
                      <a:tint val="100000"/>
                      <a:shade val="100000"/>
                      <a:satMod val="130000"/>
                    </a:schemeClr>
                  </a:gs>
                  <a:gs pos="100000">
                    <a:schemeClr val="accent1">
                      <a:tint val="50000"/>
                      <a:shade val="100000"/>
                      <a:satMod val="350000"/>
                    </a:schemeClr>
                  </a:gs>
                </a:gsLst>
                <a:lin ang="16200000" scaled="0"/>
              </a:gradFill>
              <a:ln w="9525">
                <a:solidFill>
                  <a:schemeClr val="accent1"/>
                </a:solidFill>
                <a:round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marker>
          <c:xVal>
            <c:numRef>
              <c:f>'[Star project 2023.xlsx]Sheet8'!$A$2:$A$12</c:f>
              <c:numCache>
                <c:formatCode>General</c:formatCode>
                <c:ptCount val="1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</c:numCache>
            </c:numRef>
          </c:xVal>
          <c:yVal>
            <c:numRef>
              <c:f>'[Star project 2023.xlsx]Sheet8'!$B$2:$B$12</c:f>
              <c:numCache>
                <c:formatCode>General</c:formatCode>
                <c:ptCount val="11"/>
                <c:pt idx="0">
                  <c:v>10</c:v>
                </c:pt>
                <c:pt idx="1">
                  <c:v>9</c:v>
                </c:pt>
                <c:pt idx="2">
                  <c:v>8</c:v>
                </c:pt>
                <c:pt idx="3">
                  <c:v>7</c:v>
                </c:pt>
                <c:pt idx="4">
                  <c:v>6</c:v>
                </c:pt>
                <c:pt idx="5">
                  <c:v>5</c:v>
                </c:pt>
                <c:pt idx="6">
                  <c:v>4</c:v>
                </c:pt>
                <c:pt idx="7">
                  <c:v>3</c:v>
                </c:pt>
                <c:pt idx="8">
                  <c:v>2</c:v>
                </c:pt>
                <c:pt idx="9">
                  <c:v>1</c:v>
                </c:pt>
                <c:pt idx="10">
                  <c:v>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D796-4319-A1AB-5839A6EA12F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551106000"/>
        <c:axId val="1551116080"/>
      </c:scatterChart>
      <c:valAx>
        <c:axId val="155110600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Time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1" i="0" u="none" strike="noStrike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tx2">
                <a:lumMod val="40000"/>
                <a:lumOff val="6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51116080"/>
        <c:crosses val="autoZero"/>
        <c:crossBetween val="midCat"/>
      </c:valAx>
      <c:valAx>
        <c:axId val="15511160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NADH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97" b="1" i="0" u="none" strike="noStrike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tx2">
                <a:lumMod val="40000"/>
                <a:lumOff val="6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51106000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No B6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'[Star project 2023.xlsx]GOT 6-27-23 plate 4'!$B$187</c:f>
              <c:strCache>
                <c:ptCount val="1"/>
                <c:pt idx="0">
                  <c:v>Blank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1"/>
            <c:dispEq val="1"/>
            <c:trendlineLbl>
              <c:layout>
                <c:manualLayout>
                  <c:x val="-0.43008289588801402"/>
                  <c:y val="-0.21307791224083567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900" b="0" i="0" u="none" strike="noStrike" kern="1200" baseline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baseline="0"/>
                      <a:t>Blank</a:t>
                    </a:r>
                  </a:p>
                  <a:p>
                    <a:pPr>
                      <a:defRPr/>
                    </a:pPr>
                    <a:r>
                      <a:rPr lang="en-US" baseline="0"/>
                      <a:t>y = -0.0009x + 0.7126</a:t>
                    </a:r>
                    <a:br>
                      <a:rPr lang="en-US" baseline="0"/>
                    </a:br>
                    <a:endParaRPr lang="en-US"/>
                  </a:p>
                </c:rich>
              </c:tx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</c:trendlineLbl>
          </c:trendline>
          <c:xVal>
            <c:numRef>
              <c:f>'[Star project 2023.xlsx]GOT 6-27-23 plate 4'!$A$188:$A$208</c:f>
              <c:numCache>
                <c:formatCode>General</c:formatCode>
                <c:ptCount val="2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</c:numCache>
            </c:numRef>
          </c:xVal>
          <c:yVal>
            <c:numRef>
              <c:f>'[Star project 2023.xlsx]GOT 6-27-23 plate 4'!$B$188:$B$208</c:f>
              <c:numCache>
                <c:formatCode>General</c:formatCode>
                <c:ptCount val="21"/>
                <c:pt idx="0">
                  <c:v>0.72989999999999999</c:v>
                </c:pt>
                <c:pt idx="1">
                  <c:v>0.72089999999999999</c:v>
                </c:pt>
                <c:pt idx="2">
                  <c:v>0.71150000000000002</c:v>
                </c:pt>
                <c:pt idx="3">
                  <c:v>0.70569999999999999</c:v>
                </c:pt>
                <c:pt idx="4">
                  <c:v>0.70389999999999997</c:v>
                </c:pt>
                <c:pt idx="5">
                  <c:v>0.70540000000000003</c:v>
                </c:pt>
                <c:pt idx="6">
                  <c:v>0.70440000000000003</c:v>
                </c:pt>
                <c:pt idx="7">
                  <c:v>0.69989999999999997</c:v>
                </c:pt>
                <c:pt idx="8">
                  <c:v>0.6976</c:v>
                </c:pt>
                <c:pt idx="9">
                  <c:v>0.69730000000000003</c:v>
                </c:pt>
                <c:pt idx="10">
                  <c:v>0.70099999999999996</c:v>
                </c:pt>
                <c:pt idx="11">
                  <c:v>0.70040000000000002</c:v>
                </c:pt>
                <c:pt idx="12">
                  <c:v>0.69969999999999999</c:v>
                </c:pt>
                <c:pt idx="13">
                  <c:v>0.69940000000000002</c:v>
                </c:pt>
                <c:pt idx="14">
                  <c:v>0.7</c:v>
                </c:pt>
                <c:pt idx="15">
                  <c:v>0.70050000000000001</c:v>
                </c:pt>
                <c:pt idx="16">
                  <c:v>0.70099999999999996</c:v>
                </c:pt>
                <c:pt idx="17">
                  <c:v>0.69899999999999995</c:v>
                </c:pt>
                <c:pt idx="18">
                  <c:v>0.6976</c:v>
                </c:pt>
                <c:pt idx="19">
                  <c:v>0.6996</c:v>
                </c:pt>
                <c:pt idx="20">
                  <c:v>0.70130000000000003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48F5-4DFB-8BA4-2BABFB22A120}"/>
            </c:ext>
          </c:extLst>
        </c:ser>
        <c:ser>
          <c:idx val="1"/>
          <c:order val="1"/>
          <c:tx>
            <c:strRef>
              <c:f>'[Star project 2023.xlsx]GOT 6-27-23 plate 4'!$C$187</c:f>
              <c:strCache>
                <c:ptCount val="1"/>
                <c:pt idx="0">
                  <c:v>No B6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2"/>
                </a:solidFill>
                <a:prstDash val="sysDot"/>
              </a:ln>
              <a:effectLst/>
            </c:spPr>
            <c:trendlineType val="linear"/>
            <c:dispRSqr val="1"/>
            <c:dispEq val="1"/>
            <c:trendlineLbl>
              <c:layout>
                <c:manualLayout>
                  <c:x val="9.2139326334208224E-2"/>
                  <c:y val="-0.2444284047827355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900" b="0" i="0" u="none" strike="noStrike" kern="1200" baseline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baseline="0"/>
                      <a:t>No B6</a:t>
                    </a:r>
                  </a:p>
                  <a:p>
                    <a:pPr>
                      <a:defRPr/>
                    </a:pPr>
                    <a:r>
                      <a:rPr lang="en-US" baseline="0"/>
                      <a:t>y = -0.0061x + 0.7573</a:t>
                    </a:r>
                    <a:br>
                      <a:rPr lang="en-US" baseline="0"/>
                    </a:br>
                    <a:endParaRPr lang="en-US"/>
                  </a:p>
                </c:rich>
              </c:tx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</c:trendlineLbl>
          </c:trendline>
          <c:xVal>
            <c:numRef>
              <c:f>'[Star project 2023.xlsx]GOT 6-27-23 plate 4'!$A$188:$A$208</c:f>
              <c:numCache>
                <c:formatCode>General</c:formatCode>
                <c:ptCount val="2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</c:numCache>
            </c:numRef>
          </c:xVal>
          <c:yVal>
            <c:numRef>
              <c:f>'[Star project 2023.xlsx]GOT 6-27-23 plate 4'!$C$188:$C$208</c:f>
              <c:numCache>
                <c:formatCode>General</c:formatCode>
                <c:ptCount val="21"/>
                <c:pt idx="0">
                  <c:v>0.7671</c:v>
                </c:pt>
                <c:pt idx="1">
                  <c:v>0.75239999999999996</c:v>
                </c:pt>
                <c:pt idx="2">
                  <c:v>0.74180000000000001</c:v>
                </c:pt>
                <c:pt idx="3">
                  <c:v>0.73129999999999995</c:v>
                </c:pt>
                <c:pt idx="4">
                  <c:v>0.72919999999999996</c:v>
                </c:pt>
                <c:pt idx="5">
                  <c:v>0.72709999999999997</c:v>
                </c:pt>
                <c:pt idx="6">
                  <c:v>0.72219999999999995</c:v>
                </c:pt>
                <c:pt idx="7">
                  <c:v>0.71830000000000005</c:v>
                </c:pt>
                <c:pt idx="8">
                  <c:v>0.70569999999999999</c:v>
                </c:pt>
                <c:pt idx="9">
                  <c:v>0.70079999999999998</c:v>
                </c:pt>
                <c:pt idx="10">
                  <c:v>0.69830000000000003</c:v>
                </c:pt>
                <c:pt idx="11">
                  <c:v>0.69069999999999998</c:v>
                </c:pt>
                <c:pt idx="12">
                  <c:v>0.68020000000000003</c:v>
                </c:pt>
                <c:pt idx="13">
                  <c:v>0.67649999999999999</c:v>
                </c:pt>
                <c:pt idx="14">
                  <c:v>0.66920000000000002</c:v>
                </c:pt>
                <c:pt idx="15">
                  <c:v>0.66349999999999998</c:v>
                </c:pt>
                <c:pt idx="16">
                  <c:v>0.66100000000000003</c:v>
                </c:pt>
                <c:pt idx="17">
                  <c:v>0.65239999999999998</c:v>
                </c:pt>
                <c:pt idx="18">
                  <c:v>0.64739999999999998</c:v>
                </c:pt>
                <c:pt idx="19">
                  <c:v>0.6411</c:v>
                </c:pt>
                <c:pt idx="20">
                  <c:v>0.63759999999999994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48F5-4DFB-8BA4-2BABFB22A12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311277919"/>
        <c:axId val="1311276479"/>
      </c:scatterChart>
      <c:valAx>
        <c:axId val="1311277919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11276479"/>
        <c:crosses val="autoZero"/>
        <c:crossBetween val="midCat"/>
      </c:valAx>
      <c:valAx>
        <c:axId val="131127647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11277919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legendEntry>
        <c:idx val="2"/>
        <c:delete val="1"/>
      </c:legendEntry>
      <c:legendEntry>
        <c:idx val="3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With B6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'[Star project 2023.xlsx]GOT 6-27-23 plate 4'!$D$187</c:f>
              <c:strCache>
                <c:ptCount val="1"/>
                <c:pt idx="0">
                  <c:v>Blank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1"/>
            <c:dispEq val="1"/>
            <c:trendlineLbl>
              <c:layout>
                <c:manualLayout>
                  <c:x val="-0.41619400699912512"/>
                  <c:y val="-0.25439377369495481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900" b="0" i="0" u="none" strike="noStrike" kern="1200" baseline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baseline="0"/>
                      <a:t>Blank</a:t>
                    </a:r>
                  </a:p>
                  <a:p>
                    <a:pPr>
                      <a:defRPr/>
                    </a:pPr>
                    <a:r>
                      <a:rPr lang="en-US" baseline="0"/>
                      <a:t>y = -0.0002x + 0.5076</a:t>
                    </a:r>
                    <a:br>
                      <a:rPr lang="en-US" baseline="0"/>
                    </a:br>
                    <a:endParaRPr lang="en-US"/>
                  </a:p>
                </c:rich>
              </c:tx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</c:trendlineLbl>
          </c:trendline>
          <c:xVal>
            <c:numRef>
              <c:f>'[Star project 2023.xlsx]GOT 6-27-23 plate 4'!$A$188:$A$208</c:f>
              <c:numCache>
                <c:formatCode>General</c:formatCode>
                <c:ptCount val="2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</c:numCache>
            </c:numRef>
          </c:xVal>
          <c:yVal>
            <c:numRef>
              <c:f>'[Star project 2023.xlsx]GOT 6-27-23 plate 4'!$D$188:$D$208</c:f>
              <c:numCache>
                <c:formatCode>General</c:formatCode>
                <c:ptCount val="21"/>
                <c:pt idx="0">
                  <c:v>0.50539999999999996</c:v>
                </c:pt>
                <c:pt idx="1">
                  <c:v>0.50590000000000002</c:v>
                </c:pt>
                <c:pt idx="2">
                  <c:v>0.50570000000000004</c:v>
                </c:pt>
                <c:pt idx="3">
                  <c:v>0.50570000000000004</c:v>
                </c:pt>
                <c:pt idx="4">
                  <c:v>0.50700000000000001</c:v>
                </c:pt>
                <c:pt idx="5">
                  <c:v>0.51029999999999998</c:v>
                </c:pt>
                <c:pt idx="6">
                  <c:v>0.51100000000000001</c:v>
                </c:pt>
                <c:pt idx="7">
                  <c:v>0.50870000000000004</c:v>
                </c:pt>
                <c:pt idx="8">
                  <c:v>0.50980000000000003</c:v>
                </c:pt>
                <c:pt idx="9">
                  <c:v>0.503</c:v>
                </c:pt>
                <c:pt idx="10">
                  <c:v>0.50270000000000004</c:v>
                </c:pt>
                <c:pt idx="11">
                  <c:v>0.50309999999999999</c:v>
                </c:pt>
                <c:pt idx="12">
                  <c:v>0.50339999999999996</c:v>
                </c:pt>
                <c:pt idx="13">
                  <c:v>0.50409999999999999</c:v>
                </c:pt>
                <c:pt idx="14">
                  <c:v>0.50380000000000003</c:v>
                </c:pt>
                <c:pt idx="15">
                  <c:v>0.50390000000000001</c:v>
                </c:pt>
                <c:pt idx="16">
                  <c:v>0.50380000000000003</c:v>
                </c:pt>
                <c:pt idx="17">
                  <c:v>0.50419999999999998</c:v>
                </c:pt>
                <c:pt idx="18">
                  <c:v>0.50439999999999996</c:v>
                </c:pt>
                <c:pt idx="19">
                  <c:v>0.50360000000000005</c:v>
                </c:pt>
                <c:pt idx="20">
                  <c:v>0.50349999999999995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4FB8-4E30-A4F9-A9D1DEDF9DAF}"/>
            </c:ext>
          </c:extLst>
        </c:ser>
        <c:ser>
          <c:idx val="1"/>
          <c:order val="1"/>
          <c:tx>
            <c:strRef>
              <c:f>'[Star project 2023.xlsx]GOT 6-27-23 plate 4'!$E$187</c:f>
              <c:strCache>
                <c:ptCount val="1"/>
                <c:pt idx="0">
                  <c:v>With B6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2"/>
                </a:solidFill>
                <a:prstDash val="sysDot"/>
              </a:ln>
              <a:effectLst/>
            </c:spPr>
            <c:trendlineType val="linear"/>
            <c:dispRSqr val="1"/>
            <c:dispEq val="1"/>
            <c:trendlineLbl>
              <c:layout>
                <c:manualLayout>
                  <c:x val="0.1310282152230971"/>
                  <c:y val="-0.33218023921506457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900" b="0" i="0" u="none" strike="noStrike" kern="1200" baseline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baseline="0"/>
                      <a:t>With B6</a:t>
                    </a:r>
                  </a:p>
                  <a:p>
                    <a:pPr>
                      <a:defRPr/>
                    </a:pPr>
                    <a:r>
                      <a:rPr lang="en-US" baseline="0"/>
                      <a:t>y = -0.0093x + 0.5857</a:t>
                    </a:r>
                    <a:br>
                      <a:rPr lang="en-US" baseline="0"/>
                    </a:br>
                    <a:endParaRPr lang="en-US"/>
                  </a:p>
                </c:rich>
              </c:tx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</c:trendlineLbl>
          </c:trendline>
          <c:xVal>
            <c:numRef>
              <c:f>'[Star project 2023.xlsx]GOT 6-27-23 plate 4'!$A$188:$A$208</c:f>
              <c:numCache>
                <c:formatCode>General</c:formatCode>
                <c:ptCount val="2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</c:numCache>
            </c:numRef>
          </c:xVal>
          <c:yVal>
            <c:numRef>
              <c:f>'[Star project 2023.xlsx]GOT 6-27-23 plate 4'!$E$188:$E$208</c:f>
              <c:numCache>
                <c:formatCode>General</c:formatCode>
                <c:ptCount val="21"/>
                <c:pt idx="0">
                  <c:v>0.58650000000000002</c:v>
                </c:pt>
                <c:pt idx="1">
                  <c:v>0.5746</c:v>
                </c:pt>
                <c:pt idx="2">
                  <c:v>0.56840000000000002</c:v>
                </c:pt>
                <c:pt idx="3">
                  <c:v>0.55920000000000003</c:v>
                </c:pt>
                <c:pt idx="4">
                  <c:v>0.54779999999999995</c:v>
                </c:pt>
                <c:pt idx="5">
                  <c:v>0.53769999999999996</c:v>
                </c:pt>
                <c:pt idx="6">
                  <c:v>0.5292</c:v>
                </c:pt>
                <c:pt idx="7">
                  <c:v>0.51980000000000004</c:v>
                </c:pt>
                <c:pt idx="8">
                  <c:v>0.51229999999999998</c:v>
                </c:pt>
                <c:pt idx="9">
                  <c:v>0.50139999999999996</c:v>
                </c:pt>
                <c:pt idx="10">
                  <c:v>0.49359999999999998</c:v>
                </c:pt>
                <c:pt idx="11">
                  <c:v>0.48359999999999997</c:v>
                </c:pt>
                <c:pt idx="12">
                  <c:v>0.4743</c:v>
                </c:pt>
                <c:pt idx="13">
                  <c:v>0.4667</c:v>
                </c:pt>
                <c:pt idx="14">
                  <c:v>0.45739999999999997</c:v>
                </c:pt>
                <c:pt idx="15">
                  <c:v>0.44700000000000001</c:v>
                </c:pt>
                <c:pt idx="16">
                  <c:v>0.4365</c:v>
                </c:pt>
                <c:pt idx="17">
                  <c:v>0.4269</c:v>
                </c:pt>
                <c:pt idx="18">
                  <c:v>0.41799999999999998</c:v>
                </c:pt>
                <c:pt idx="19">
                  <c:v>0.40949999999999998</c:v>
                </c:pt>
                <c:pt idx="20">
                  <c:v>0.3997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4FB8-4E30-A4F9-A9D1DEDF9DA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7986031"/>
        <c:axId val="217987471"/>
      </c:scatterChart>
      <c:valAx>
        <c:axId val="217986031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7987471"/>
        <c:crosses val="autoZero"/>
        <c:crossBetween val="midCat"/>
      </c:valAx>
      <c:valAx>
        <c:axId val="21798747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7986031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legendEntry>
        <c:idx val="2"/>
        <c:delete val="1"/>
      </c:legendEntry>
      <c:legendEntry>
        <c:idx val="3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Standard curve </a:t>
            </a:r>
          </a:p>
        </c:rich>
      </c:tx>
      <c:layout>
        <c:manualLayout>
          <c:xMode val="edge"/>
          <c:yMode val="edge"/>
          <c:x val="0.38781244942696153"/>
          <c:y val="3.778837305214451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1"/>
            <c:dispEq val="1"/>
            <c:trendlineLbl>
              <c:layout>
                <c:manualLayout>
                  <c:x val="-0.249887505264236"/>
                  <c:y val="0.14618479854989119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900" b="0" i="0" u="none" strike="noStrike" kern="1200" baseline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050" baseline="0"/>
                      <a:t>y = 921.19x - 10.222</a:t>
                    </a:r>
                    <a:br>
                      <a:rPr lang="en-US" baseline="0"/>
                    </a:br>
                    <a:endParaRPr lang="en-US"/>
                  </a:p>
                </c:rich>
              </c:tx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</c:trendlineLbl>
          </c:trendline>
          <c:xVal>
            <c:numRef>
              <c:f>'[Star project 2023.xlsx]BSA plate 6,7,8,9,10'!$E$137:$E$143</c:f>
              <c:numCache>
                <c:formatCode>General</c:formatCode>
                <c:ptCount val="7"/>
                <c:pt idx="0">
                  <c:v>0.66459999999999997</c:v>
                </c:pt>
                <c:pt idx="1">
                  <c:v>0.52729999999999988</c:v>
                </c:pt>
                <c:pt idx="2">
                  <c:v>0.38905000000000001</c:v>
                </c:pt>
                <c:pt idx="3">
                  <c:v>0.28775000000000001</c:v>
                </c:pt>
                <c:pt idx="4">
                  <c:v>0.15045000000000003</c:v>
                </c:pt>
                <c:pt idx="5">
                  <c:v>7.7649999999999983E-2</c:v>
                </c:pt>
                <c:pt idx="6">
                  <c:v>0</c:v>
                </c:pt>
              </c:numCache>
            </c:numRef>
          </c:xVal>
          <c:yVal>
            <c:numRef>
              <c:f>'[Star project 2023.xlsx]BSA plate 6,7,8,9,10'!$A$137:$A$143</c:f>
              <c:numCache>
                <c:formatCode>General</c:formatCode>
                <c:ptCount val="7"/>
                <c:pt idx="0">
                  <c:v>600</c:v>
                </c:pt>
                <c:pt idx="1">
                  <c:v>480</c:v>
                </c:pt>
                <c:pt idx="2">
                  <c:v>360</c:v>
                </c:pt>
                <c:pt idx="3">
                  <c:v>240</c:v>
                </c:pt>
                <c:pt idx="4">
                  <c:v>120</c:v>
                </c:pt>
                <c:pt idx="5">
                  <c:v>60</c:v>
                </c:pt>
                <c:pt idx="6">
                  <c:v>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E95B-4A41-A8DE-369A472927F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37477248"/>
        <c:axId val="737478208"/>
      </c:scatterChart>
      <c:valAx>
        <c:axId val="73747724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050"/>
                  <a:t>Absorbance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37478208"/>
        <c:crosses val="autoZero"/>
        <c:crossBetween val="midCat"/>
      </c:valAx>
      <c:valAx>
        <c:axId val="7374782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Protein concentration (ug/ml)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37477248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2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2"/>
    <cs:fontRef idx="minor">
      <a:schemeClr val="tx2"/>
    </cs:fontRef>
    <cs:spPr>
      <a:ln w="9525">
        <a:solidFill>
          <a:schemeClr val="phClr"/>
        </a:solidFill>
        <a:round/>
      </a:ln>
    </cs:spPr>
  </cs:dataPointMarker>
  <cs:dataPointMarkerLayout symbol="circle" size="5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spPr>
      <a:ln>
        <a:solidFill>
          <a:schemeClr val="tx2">
            <a:lumMod val="40000"/>
            <a:lumOff val="60000"/>
          </a:schemeClr>
        </a:solidFill>
      </a:ln>
    </cs:spPr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" name="Google Shape;667;gb7727f5193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8" name="Google Shape;668;gb7727f5193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8" name="Google Shape;978;g73a21876ea_0_246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9" name="Google Shape;979;g73a21876ea_0_246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804297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7" name="Google Shape;907;g735de951b3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8" name="Google Shape;908;g735de951b3_0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" name="Google Shape;1064;g73a21876ea_0_264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5" name="Google Shape;1065;g73a21876ea_0_264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960541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2" name="Google Shape;772;g735de951b3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3" name="Google Shape;773;g735de951b3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6461697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3" name="Google Shape;1183;g73a21876ea_0_263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4" name="Google Shape;1184;g73a21876ea_0_263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9" name="Google Shape;1139;g73a21876ea_0_246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0" name="Google Shape;1140;g73a21876ea_0_246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The null hypothesis is that the data is from normal distribution. The P value here is 0.0127 so it is smaller than 0.05 therefore the null hypothesis is rejected, meaning it does not follow normal distribution. Which you can already </a:t>
            </a:r>
            <a:r>
              <a:rPr lang="en-US" dirty="0" err="1"/>
              <a:t>kinda</a:t>
            </a:r>
            <a:r>
              <a:rPr lang="en-US" dirty="0"/>
              <a:t> tell by the picture on the right</a:t>
            </a:r>
            <a:endParaRPr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9" name="Google Shape;1139;g73a21876ea_0_246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0" name="Google Shape;1140;g73a21876ea_0_246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Such as anemia, slow growth, muscle weakness, seizures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2455290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9" name="Google Shape;1139;g73a21876ea_0_246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0" name="Google Shape;1140;g73a21876ea_0_246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Such as anemia, slow growth, muscle weakness, seizures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340744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5" name="Google Shape;795;g735de951b3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6" name="Google Shape;796;g735de951b3_0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1" name="Google Shape;801;g86d7686d6e_3_1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2" name="Google Shape;802;g86d7686d6e_3_1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1" name="Google Shape;801;g86d7686d6e_3_1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2" name="Google Shape;802;g86d7686d6e_3_1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200772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2" name="Google Shape;772;g735de951b3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3" name="Google Shape;773;g735de951b3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2" name="Google Shape;772;g735de951b3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3" name="Google Shape;773;g735de951b3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Vitamin B6 found inside of RBC is a more relevant marker of vitamin status than plasma vitamin B6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656052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1" name="Google Shape;881;g8b0e6e46d7_0_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2" name="Google Shape;882;g8b0e6e46d7_0_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1" name="Google Shape;881;g8b0e6e46d7_0_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2" name="Google Shape;882;g8b0e6e46d7_0_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592942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" name="Google Shape;1064;g73a21876ea_0_264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5" name="Google Shape;1065;g73a21876ea_0_264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7020444" y="4387793"/>
            <a:ext cx="2153521" cy="785375"/>
            <a:chOff x="2918906" y="3172692"/>
            <a:chExt cx="6233056" cy="1970828"/>
          </a:xfrm>
        </p:grpSpPr>
        <p:sp>
          <p:nvSpPr>
            <p:cNvPr id="10" name="Google Shape;10;p2"/>
            <p:cNvSpPr/>
            <p:nvPr/>
          </p:nvSpPr>
          <p:spPr>
            <a:xfrm>
              <a:off x="3508550" y="3397927"/>
              <a:ext cx="5643412" cy="1745592"/>
            </a:xfrm>
            <a:custGeom>
              <a:avLst/>
              <a:gdLst/>
              <a:ahLst/>
              <a:cxnLst/>
              <a:rect l="l" t="t" r="r" b="b"/>
              <a:pathLst>
                <a:path w="116383" h="35999" extrusionOk="0">
                  <a:moveTo>
                    <a:pt x="116382" y="0"/>
                  </a:moveTo>
                  <a:cubicBezTo>
                    <a:pt x="114870" y="113"/>
                    <a:pt x="113372" y="360"/>
                    <a:pt x="111915" y="740"/>
                  </a:cubicBezTo>
                  <a:cubicBezTo>
                    <a:pt x="104387" y="2702"/>
                    <a:pt x="97955" y="7673"/>
                    <a:pt x="90229" y="8808"/>
                  </a:cubicBezTo>
                  <a:cubicBezTo>
                    <a:pt x="89005" y="8988"/>
                    <a:pt x="87786" y="9067"/>
                    <a:pt x="86570" y="9067"/>
                  </a:cubicBezTo>
                  <a:cubicBezTo>
                    <a:pt x="77629" y="9067"/>
                    <a:pt x="68852" y="4767"/>
                    <a:pt x="59753" y="4381"/>
                  </a:cubicBezTo>
                  <a:cubicBezTo>
                    <a:pt x="59290" y="4361"/>
                    <a:pt x="58829" y="4352"/>
                    <a:pt x="58371" y="4352"/>
                  </a:cubicBezTo>
                  <a:cubicBezTo>
                    <a:pt x="45111" y="4352"/>
                    <a:pt x="33357" y="12414"/>
                    <a:pt x="23210" y="20447"/>
                  </a:cubicBezTo>
                  <a:cubicBezTo>
                    <a:pt x="19465" y="23409"/>
                    <a:pt x="15741" y="26401"/>
                    <a:pt x="11810" y="29149"/>
                  </a:cubicBezTo>
                  <a:cubicBezTo>
                    <a:pt x="8289" y="31616"/>
                    <a:pt x="4606" y="33910"/>
                    <a:pt x="635" y="35720"/>
                  </a:cubicBezTo>
                  <a:cubicBezTo>
                    <a:pt x="429" y="35814"/>
                    <a:pt x="215" y="35908"/>
                    <a:pt x="1" y="35999"/>
                  </a:cubicBezTo>
                  <a:lnTo>
                    <a:pt x="116382" y="35999"/>
                  </a:lnTo>
                  <a:lnTo>
                    <a:pt x="11638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2918906" y="3172692"/>
              <a:ext cx="6228153" cy="1970828"/>
            </a:xfrm>
            <a:custGeom>
              <a:avLst/>
              <a:gdLst/>
              <a:ahLst/>
              <a:cxnLst/>
              <a:rect l="l" t="t" r="r" b="b"/>
              <a:pathLst>
                <a:path w="128442" h="40644" extrusionOk="0">
                  <a:moveTo>
                    <a:pt x="128441" y="1"/>
                  </a:moveTo>
                  <a:cubicBezTo>
                    <a:pt x="125131" y="777"/>
                    <a:pt x="121893" y="1835"/>
                    <a:pt x="118767" y="3094"/>
                  </a:cubicBezTo>
                  <a:cubicBezTo>
                    <a:pt x="113989" y="5015"/>
                    <a:pt x="109572" y="7840"/>
                    <a:pt x="104535" y="9204"/>
                  </a:cubicBezTo>
                  <a:cubicBezTo>
                    <a:pt x="102911" y="9643"/>
                    <a:pt x="101306" y="9828"/>
                    <a:pt x="99716" y="9828"/>
                  </a:cubicBezTo>
                  <a:cubicBezTo>
                    <a:pt x="95941" y="9828"/>
                    <a:pt x="92249" y="8786"/>
                    <a:pt x="88567" y="7641"/>
                  </a:cubicBezTo>
                  <a:cubicBezTo>
                    <a:pt x="83817" y="6158"/>
                    <a:pt x="79118" y="4986"/>
                    <a:pt x="74085" y="4711"/>
                  </a:cubicBezTo>
                  <a:cubicBezTo>
                    <a:pt x="73142" y="4660"/>
                    <a:pt x="72199" y="4635"/>
                    <a:pt x="71258" y="4635"/>
                  </a:cubicBezTo>
                  <a:cubicBezTo>
                    <a:pt x="62202" y="4635"/>
                    <a:pt x="53271" y="6942"/>
                    <a:pt x="45201" y="10686"/>
                  </a:cubicBezTo>
                  <a:cubicBezTo>
                    <a:pt x="36191" y="14867"/>
                    <a:pt x="28637" y="20774"/>
                    <a:pt x="21223" y="26978"/>
                  </a:cubicBezTo>
                  <a:cubicBezTo>
                    <a:pt x="14689" y="32439"/>
                    <a:pt x="7745" y="37112"/>
                    <a:pt x="0" y="40644"/>
                  </a:cubicBezTo>
                  <a:lnTo>
                    <a:pt x="1443" y="40644"/>
                  </a:lnTo>
                  <a:cubicBezTo>
                    <a:pt x="6843" y="38138"/>
                    <a:pt x="11922" y="35071"/>
                    <a:pt x="16589" y="31488"/>
                  </a:cubicBezTo>
                  <a:cubicBezTo>
                    <a:pt x="24718" y="25234"/>
                    <a:pt x="32009" y="18330"/>
                    <a:pt x="41209" y="13334"/>
                  </a:cubicBezTo>
                  <a:cubicBezTo>
                    <a:pt x="50318" y="8388"/>
                    <a:pt x="60643" y="5181"/>
                    <a:pt x="71290" y="5181"/>
                  </a:cubicBezTo>
                  <a:cubicBezTo>
                    <a:pt x="71408" y="5181"/>
                    <a:pt x="71526" y="5181"/>
                    <a:pt x="71645" y="5182"/>
                  </a:cubicBezTo>
                  <a:cubicBezTo>
                    <a:pt x="77236" y="5222"/>
                    <a:pt x="82508" y="6320"/>
                    <a:pt x="87769" y="7960"/>
                  </a:cubicBezTo>
                  <a:cubicBezTo>
                    <a:pt x="91552" y="9137"/>
                    <a:pt x="95409" y="10341"/>
                    <a:pt x="99406" y="10341"/>
                  </a:cubicBezTo>
                  <a:cubicBezTo>
                    <a:pt x="100099" y="10341"/>
                    <a:pt x="100795" y="10305"/>
                    <a:pt x="101497" y="10226"/>
                  </a:cubicBezTo>
                  <a:cubicBezTo>
                    <a:pt x="106744" y="9635"/>
                    <a:pt x="111261" y="6919"/>
                    <a:pt x="115885" y="4794"/>
                  </a:cubicBezTo>
                  <a:cubicBezTo>
                    <a:pt x="119928" y="2938"/>
                    <a:pt x="124122" y="1556"/>
                    <a:pt x="128441" y="476"/>
                  </a:cubicBezTo>
                  <a:lnTo>
                    <a:pt x="12844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" name="Google Shape;12;p2"/>
          <p:cNvGrpSpPr/>
          <p:nvPr/>
        </p:nvGrpSpPr>
        <p:grpSpPr>
          <a:xfrm>
            <a:off x="-29593" y="-14801"/>
            <a:ext cx="1704994" cy="863379"/>
            <a:chOff x="0" y="0"/>
            <a:chExt cx="4110400" cy="2081433"/>
          </a:xfrm>
        </p:grpSpPr>
        <p:sp>
          <p:nvSpPr>
            <p:cNvPr id="13" name="Google Shape;13;p2"/>
            <p:cNvSpPr/>
            <p:nvPr/>
          </p:nvSpPr>
          <p:spPr>
            <a:xfrm>
              <a:off x="0" y="0"/>
              <a:ext cx="3927738" cy="1823224"/>
            </a:xfrm>
            <a:custGeom>
              <a:avLst/>
              <a:gdLst/>
              <a:ahLst/>
              <a:cxnLst/>
              <a:rect l="l" t="t" r="r" b="b"/>
              <a:pathLst>
                <a:path w="81001" h="37600" extrusionOk="0">
                  <a:moveTo>
                    <a:pt x="0" y="0"/>
                  </a:moveTo>
                  <a:lnTo>
                    <a:pt x="0" y="36376"/>
                  </a:lnTo>
                  <a:cubicBezTo>
                    <a:pt x="3199" y="37244"/>
                    <a:pt x="6695" y="37599"/>
                    <a:pt x="10044" y="37599"/>
                  </a:cubicBezTo>
                  <a:cubicBezTo>
                    <a:pt x="11787" y="37599"/>
                    <a:pt x="13491" y="37503"/>
                    <a:pt x="15091" y="37333"/>
                  </a:cubicBezTo>
                  <a:cubicBezTo>
                    <a:pt x="22554" y="36546"/>
                    <a:pt x="29715" y="33845"/>
                    <a:pt x="35908" y="29936"/>
                  </a:cubicBezTo>
                  <a:cubicBezTo>
                    <a:pt x="40052" y="27315"/>
                    <a:pt x="43812" y="24142"/>
                    <a:pt x="48269" y="21992"/>
                  </a:cubicBezTo>
                  <a:cubicBezTo>
                    <a:pt x="56768" y="17884"/>
                    <a:pt x="67464" y="17641"/>
                    <a:pt x="74626" y="11749"/>
                  </a:cubicBezTo>
                  <a:cubicBezTo>
                    <a:pt x="77602" y="9301"/>
                    <a:pt x="79731" y="5988"/>
                    <a:pt x="80619" y="2405"/>
                  </a:cubicBezTo>
                  <a:cubicBezTo>
                    <a:pt x="80815" y="1615"/>
                    <a:pt x="80949" y="813"/>
                    <a:pt x="8100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1600" y="0"/>
              <a:ext cx="4108800" cy="2081433"/>
            </a:xfrm>
            <a:custGeom>
              <a:avLst/>
              <a:gdLst/>
              <a:ahLst/>
              <a:cxnLst/>
              <a:rect l="l" t="t" r="r" b="b"/>
              <a:pathLst>
                <a:path w="84735" h="42925" extrusionOk="0">
                  <a:moveTo>
                    <a:pt x="84368" y="0"/>
                  </a:moveTo>
                  <a:cubicBezTo>
                    <a:pt x="83487" y="6317"/>
                    <a:pt x="81163" y="12300"/>
                    <a:pt x="75126" y="16126"/>
                  </a:cubicBezTo>
                  <a:cubicBezTo>
                    <a:pt x="68940" y="20045"/>
                    <a:pt x="61409" y="21180"/>
                    <a:pt x="54382" y="23218"/>
                  </a:cubicBezTo>
                  <a:cubicBezTo>
                    <a:pt x="50952" y="24214"/>
                    <a:pt x="47546" y="25444"/>
                    <a:pt x="44549" y="27300"/>
                  </a:cubicBezTo>
                  <a:cubicBezTo>
                    <a:pt x="41463" y="29211"/>
                    <a:pt x="38964" y="31768"/>
                    <a:pt x="36154" y="33979"/>
                  </a:cubicBezTo>
                  <a:cubicBezTo>
                    <a:pt x="30784" y="38193"/>
                    <a:pt x="24087" y="40945"/>
                    <a:pt x="17132" y="41978"/>
                  </a:cubicBezTo>
                  <a:cubicBezTo>
                    <a:pt x="14971" y="42301"/>
                    <a:pt x="12798" y="42461"/>
                    <a:pt x="10633" y="42461"/>
                  </a:cubicBezTo>
                  <a:cubicBezTo>
                    <a:pt x="7039" y="42461"/>
                    <a:pt x="3467" y="42021"/>
                    <a:pt x="0" y="41159"/>
                  </a:cubicBezTo>
                  <a:lnTo>
                    <a:pt x="0" y="41714"/>
                  </a:lnTo>
                  <a:cubicBezTo>
                    <a:pt x="3338" y="42526"/>
                    <a:pt x="6798" y="42925"/>
                    <a:pt x="10266" y="42925"/>
                  </a:cubicBezTo>
                  <a:cubicBezTo>
                    <a:pt x="18388" y="42925"/>
                    <a:pt x="26546" y="40738"/>
                    <a:pt x="33231" y="36565"/>
                  </a:cubicBezTo>
                  <a:cubicBezTo>
                    <a:pt x="36361" y="34618"/>
                    <a:pt x="38936" y="32120"/>
                    <a:pt x="41749" y="29832"/>
                  </a:cubicBezTo>
                  <a:cubicBezTo>
                    <a:pt x="45215" y="27017"/>
                    <a:pt x="49186" y="25198"/>
                    <a:pt x="53559" y="23885"/>
                  </a:cubicBezTo>
                  <a:cubicBezTo>
                    <a:pt x="60894" y="21684"/>
                    <a:pt x="68929" y="20701"/>
                    <a:pt x="75394" y="16550"/>
                  </a:cubicBezTo>
                  <a:cubicBezTo>
                    <a:pt x="81449" y="12662"/>
                    <a:pt x="84100" y="6484"/>
                    <a:pt x="8473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" name="Google Shape;15;p2"/>
          <p:cNvSpPr/>
          <p:nvPr/>
        </p:nvSpPr>
        <p:spPr>
          <a:xfrm>
            <a:off x="576820" y="256230"/>
            <a:ext cx="610529" cy="313734"/>
          </a:xfrm>
          <a:custGeom>
            <a:avLst/>
            <a:gdLst/>
            <a:ahLst/>
            <a:cxnLst/>
            <a:rect l="l" t="t" r="r" b="b"/>
            <a:pathLst>
              <a:path w="8119" h="4172" extrusionOk="0">
                <a:moveTo>
                  <a:pt x="4059" y="1"/>
                </a:moveTo>
                <a:cubicBezTo>
                  <a:pt x="1815" y="1"/>
                  <a:pt x="0" y="1816"/>
                  <a:pt x="0" y="4060"/>
                </a:cubicBezTo>
                <a:lnTo>
                  <a:pt x="0" y="4171"/>
                </a:lnTo>
                <a:lnTo>
                  <a:pt x="8118" y="4171"/>
                </a:lnTo>
                <a:lnTo>
                  <a:pt x="8118" y="4060"/>
                </a:lnTo>
                <a:cubicBezTo>
                  <a:pt x="8118" y="1816"/>
                  <a:pt x="6304" y="1"/>
                  <a:pt x="405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/>
          <p:nvPr/>
        </p:nvSpPr>
        <p:spPr>
          <a:xfrm>
            <a:off x="4572002" y="4479747"/>
            <a:ext cx="308625" cy="308625"/>
          </a:xfrm>
          <a:custGeom>
            <a:avLst/>
            <a:gdLst/>
            <a:ahLst/>
            <a:cxnLst/>
            <a:rect l="l" t="t" r="r" b="b"/>
            <a:pathLst>
              <a:path w="1068" h="1068" fill="none" extrusionOk="0">
                <a:moveTo>
                  <a:pt x="1067" y="462"/>
                </a:moveTo>
                <a:cubicBezTo>
                  <a:pt x="1067" y="860"/>
                  <a:pt x="574" y="1067"/>
                  <a:pt x="287" y="781"/>
                </a:cubicBezTo>
                <a:cubicBezTo>
                  <a:pt x="1" y="494"/>
                  <a:pt x="208" y="1"/>
                  <a:pt x="606" y="1"/>
                </a:cubicBezTo>
                <a:cubicBezTo>
                  <a:pt x="860" y="1"/>
                  <a:pt x="1067" y="208"/>
                  <a:pt x="1067" y="462"/>
                </a:cubicBezTo>
                <a:close/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miter lim="1591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2"/>
          <p:cNvSpPr/>
          <p:nvPr/>
        </p:nvSpPr>
        <p:spPr>
          <a:xfrm>
            <a:off x="632322" y="1600850"/>
            <a:ext cx="198201" cy="199097"/>
          </a:xfrm>
          <a:custGeom>
            <a:avLst/>
            <a:gdLst/>
            <a:ahLst/>
            <a:cxnLst/>
            <a:rect l="l" t="t" r="r" b="b"/>
            <a:pathLst>
              <a:path w="3757" h="3774" fill="none" extrusionOk="0">
                <a:moveTo>
                  <a:pt x="3757" y="1879"/>
                </a:moveTo>
                <a:lnTo>
                  <a:pt x="1879" y="3773"/>
                </a:lnTo>
                <a:lnTo>
                  <a:pt x="0" y="1879"/>
                </a:lnTo>
                <a:lnTo>
                  <a:pt x="1879" y="1"/>
                </a:lnTo>
                <a:close/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miter lim="1591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;p2"/>
          <p:cNvSpPr/>
          <p:nvPr/>
        </p:nvSpPr>
        <p:spPr>
          <a:xfrm>
            <a:off x="7893568" y="678736"/>
            <a:ext cx="146237" cy="126348"/>
          </a:xfrm>
          <a:custGeom>
            <a:avLst/>
            <a:gdLst/>
            <a:ahLst/>
            <a:cxnLst/>
            <a:rect l="l" t="t" r="r" b="b"/>
            <a:pathLst>
              <a:path w="2772" h="2395" extrusionOk="0">
                <a:moveTo>
                  <a:pt x="1363" y="1"/>
                </a:moveTo>
                <a:cubicBezTo>
                  <a:pt x="935" y="1"/>
                  <a:pt x="505" y="221"/>
                  <a:pt x="287" y="673"/>
                </a:cubicBezTo>
                <a:cubicBezTo>
                  <a:pt x="0" y="1262"/>
                  <a:pt x="239" y="1979"/>
                  <a:pt x="844" y="2265"/>
                </a:cubicBezTo>
                <a:cubicBezTo>
                  <a:pt x="1022" y="2354"/>
                  <a:pt x="1203" y="2395"/>
                  <a:pt x="1378" y="2395"/>
                </a:cubicBezTo>
                <a:cubicBezTo>
                  <a:pt x="2138" y="2395"/>
                  <a:pt x="2771" y="1629"/>
                  <a:pt x="2499" y="801"/>
                </a:cubicBezTo>
                <a:cubicBezTo>
                  <a:pt x="2315" y="273"/>
                  <a:pt x="1840" y="1"/>
                  <a:pt x="1363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;p2"/>
          <p:cNvSpPr/>
          <p:nvPr/>
        </p:nvSpPr>
        <p:spPr>
          <a:xfrm>
            <a:off x="377780" y="3812165"/>
            <a:ext cx="199045" cy="199097"/>
          </a:xfrm>
          <a:custGeom>
            <a:avLst/>
            <a:gdLst/>
            <a:ahLst/>
            <a:cxnLst/>
            <a:rect l="l" t="t" r="r" b="b"/>
            <a:pathLst>
              <a:path w="3773" h="3774" extrusionOk="0">
                <a:moveTo>
                  <a:pt x="1894" y="1"/>
                </a:moveTo>
                <a:lnTo>
                  <a:pt x="0" y="1879"/>
                </a:lnTo>
                <a:lnTo>
                  <a:pt x="1894" y="3773"/>
                </a:lnTo>
                <a:lnTo>
                  <a:pt x="3773" y="1879"/>
                </a:lnTo>
                <a:lnTo>
                  <a:pt x="1894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2"/>
          <p:cNvSpPr/>
          <p:nvPr/>
        </p:nvSpPr>
        <p:spPr>
          <a:xfrm>
            <a:off x="3426629" y="465412"/>
            <a:ext cx="341098" cy="339652"/>
          </a:xfrm>
          <a:custGeom>
            <a:avLst/>
            <a:gdLst/>
            <a:ahLst/>
            <a:cxnLst/>
            <a:rect l="l" t="t" r="r" b="b"/>
            <a:pathLst>
              <a:path w="3773" h="3757" fill="none" extrusionOk="0">
                <a:moveTo>
                  <a:pt x="3773" y="1879"/>
                </a:moveTo>
                <a:lnTo>
                  <a:pt x="1878" y="3757"/>
                </a:lnTo>
                <a:lnTo>
                  <a:pt x="0" y="1879"/>
                </a:lnTo>
                <a:lnTo>
                  <a:pt x="1878" y="0"/>
                </a:lnTo>
                <a:close/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miter lim="1591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2"/>
          <p:cNvSpPr/>
          <p:nvPr/>
        </p:nvSpPr>
        <p:spPr>
          <a:xfrm>
            <a:off x="537472" y="1571225"/>
            <a:ext cx="198201" cy="199097"/>
          </a:xfrm>
          <a:custGeom>
            <a:avLst/>
            <a:gdLst/>
            <a:ahLst/>
            <a:cxnLst/>
            <a:rect l="l" t="t" r="r" b="b"/>
            <a:pathLst>
              <a:path w="3757" h="3774" fill="none" extrusionOk="0">
                <a:moveTo>
                  <a:pt x="3757" y="1879"/>
                </a:moveTo>
                <a:lnTo>
                  <a:pt x="1879" y="3773"/>
                </a:lnTo>
                <a:lnTo>
                  <a:pt x="0" y="1879"/>
                </a:lnTo>
                <a:lnTo>
                  <a:pt x="1879" y="1"/>
                </a:lnTo>
                <a:close/>
              </a:path>
            </a:pathLst>
          </a:custGeom>
          <a:noFill/>
          <a:ln w="28575" cap="flat" cmpd="sng">
            <a:solidFill>
              <a:schemeClr val="accent6"/>
            </a:solidFill>
            <a:prstDash val="solid"/>
            <a:miter lim="1591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2"/>
          <p:cNvSpPr txBox="1">
            <a:spLocks noGrp="1"/>
          </p:cNvSpPr>
          <p:nvPr>
            <p:ph type="ctrTitle"/>
          </p:nvPr>
        </p:nvSpPr>
        <p:spPr>
          <a:xfrm>
            <a:off x="3869132" y="1140413"/>
            <a:ext cx="4554000" cy="229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4000"/>
              <a:buFont typeface="Bebas Neue"/>
              <a:buNone/>
              <a:defRPr sz="7200">
                <a:latin typeface="Barlow Semi Condensed Black"/>
                <a:ea typeface="Barlow Semi Condensed Black"/>
                <a:cs typeface="Barlow Semi Condensed Black"/>
                <a:sym typeface="Barlow Semi Condensed Black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3" name="Google Shape;23;p2"/>
          <p:cNvSpPr txBox="1">
            <a:spLocks noGrp="1"/>
          </p:cNvSpPr>
          <p:nvPr>
            <p:ph type="subTitle" idx="1"/>
          </p:nvPr>
        </p:nvSpPr>
        <p:spPr>
          <a:xfrm>
            <a:off x="6132650" y="3485800"/>
            <a:ext cx="2290500" cy="58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4" name="Google Shape;24;p2"/>
          <p:cNvSpPr/>
          <p:nvPr/>
        </p:nvSpPr>
        <p:spPr>
          <a:xfrm>
            <a:off x="8744998" y="2472648"/>
            <a:ext cx="199045" cy="198201"/>
          </a:xfrm>
          <a:custGeom>
            <a:avLst/>
            <a:gdLst/>
            <a:ahLst/>
            <a:cxnLst/>
            <a:rect l="l" t="t" r="r" b="b"/>
            <a:pathLst>
              <a:path w="3773" h="3757" extrusionOk="0">
                <a:moveTo>
                  <a:pt x="1878" y="0"/>
                </a:moveTo>
                <a:lnTo>
                  <a:pt x="0" y="1878"/>
                </a:lnTo>
                <a:lnTo>
                  <a:pt x="1878" y="3757"/>
                </a:lnTo>
                <a:lnTo>
                  <a:pt x="3773" y="1878"/>
                </a:lnTo>
                <a:lnTo>
                  <a:pt x="1878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CUSTOM">
    <p:spTree>
      <p:nvGrpSpPr>
        <p:cNvPr id="1" name="Shape 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" name="Google Shape;594;p35"/>
          <p:cNvSpPr/>
          <p:nvPr/>
        </p:nvSpPr>
        <p:spPr>
          <a:xfrm>
            <a:off x="8630374" y="2386429"/>
            <a:ext cx="373542" cy="370655"/>
          </a:xfrm>
          <a:custGeom>
            <a:avLst/>
            <a:gdLst/>
            <a:ahLst/>
            <a:cxnLst/>
            <a:rect l="l" t="t" r="r" b="b"/>
            <a:pathLst>
              <a:path w="2070" h="2054" extrusionOk="0">
                <a:moveTo>
                  <a:pt x="1035" y="0"/>
                </a:moveTo>
                <a:lnTo>
                  <a:pt x="0" y="1035"/>
                </a:lnTo>
                <a:lnTo>
                  <a:pt x="1035" y="2054"/>
                </a:lnTo>
                <a:lnTo>
                  <a:pt x="2070" y="1035"/>
                </a:lnTo>
                <a:lnTo>
                  <a:pt x="1035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5" name="Google Shape;595;p35"/>
          <p:cNvSpPr/>
          <p:nvPr/>
        </p:nvSpPr>
        <p:spPr>
          <a:xfrm>
            <a:off x="7145490" y="4605234"/>
            <a:ext cx="308625" cy="308625"/>
          </a:xfrm>
          <a:custGeom>
            <a:avLst/>
            <a:gdLst/>
            <a:ahLst/>
            <a:cxnLst/>
            <a:rect l="l" t="t" r="r" b="b"/>
            <a:pathLst>
              <a:path w="1068" h="1068" fill="none" extrusionOk="0">
                <a:moveTo>
                  <a:pt x="1067" y="462"/>
                </a:moveTo>
                <a:cubicBezTo>
                  <a:pt x="1067" y="860"/>
                  <a:pt x="574" y="1067"/>
                  <a:pt x="287" y="781"/>
                </a:cubicBezTo>
                <a:cubicBezTo>
                  <a:pt x="1" y="494"/>
                  <a:pt x="208" y="1"/>
                  <a:pt x="606" y="1"/>
                </a:cubicBezTo>
                <a:cubicBezTo>
                  <a:pt x="860" y="1"/>
                  <a:pt x="1067" y="208"/>
                  <a:pt x="1067" y="462"/>
                </a:cubicBezTo>
                <a:close/>
              </a:path>
            </a:pathLst>
          </a:custGeom>
          <a:noFill/>
          <a:ln w="28575" cap="flat" cmpd="sng">
            <a:solidFill>
              <a:schemeClr val="lt2"/>
            </a:solidFill>
            <a:prstDash val="solid"/>
            <a:miter lim="1591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6" name="Google Shape;596;p35"/>
          <p:cNvSpPr/>
          <p:nvPr/>
        </p:nvSpPr>
        <p:spPr>
          <a:xfrm>
            <a:off x="3071148" y="4506135"/>
            <a:ext cx="199045" cy="198201"/>
          </a:xfrm>
          <a:custGeom>
            <a:avLst/>
            <a:gdLst/>
            <a:ahLst/>
            <a:cxnLst/>
            <a:rect l="l" t="t" r="r" b="b"/>
            <a:pathLst>
              <a:path w="3773" h="3757" extrusionOk="0">
                <a:moveTo>
                  <a:pt x="1878" y="0"/>
                </a:moveTo>
                <a:lnTo>
                  <a:pt x="0" y="1878"/>
                </a:lnTo>
                <a:lnTo>
                  <a:pt x="1878" y="3757"/>
                </a:lnTo>
                <a:lnTo>
                  <a:pt x="3773" y="1878"/>
                </a:lnTo>
                <a:lnTo>
                  <a:pt x="1878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7" name="Google Shape;597;p35"/>
          <p:cNvSpPr/>
          <p:nvPr/>
        </p:nvSpPr>
        <p:spPr>
          <a:xfrm>
            <a:off x="6427755" y="175723"/>
            <a:ext cx="146237" cy="126348"/>
          </a:xfrm>
          <a:custGeom>
            <a:avLst/>
            <a:gdLst/>
            <a:ahLst/>
            <a:cxnLst/>
            <a:rect l="l" t="t" r="r" b="b"/>
            <a:pathLst>
              <a:path w="2772" h="2395" extrusionOk="0">
                <a:moveTo>
                  <a:pt x="1363" y="1"/>
                </a:moveTo>
                <a:cubicBezTo>
                  <a:pt x="935" y="1"/>
                  <a:pt x="505" y="221"/>
                  <a:pt x="287" y="673"/>
                </a:cubicBezTo>
                <a:cubicBezTo>
                  <a:pt x="0" y="1262"/>
                  <a:pt x="239" y="1979"/>
                  <a:pt x="844" y="2265"/>
                </a:cubicBezTo>
                <a:cubicBezTo>
                  <a:pt x="1022" y="2354"/>
                  <a:pt x="1203" y="2395"/>
                  <a:pt x="1378" y="2395"/>
                </a:cubicBezTo>
                <a:cubicBezTo>
                  <a:pt x="2138" y="2395"/>
                  <a:pt x="2771" y="1629"/>
                  <a:pt x="2499" y="801"/>
                </a:cubicBezTo>
                <a:cubicBezTo>
                  <a:pt x="2315" y="273"/>
                  <a:pt x="1840" y="1"/>
                  <a:pt x="136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8" name="Google Shape;598;p35"/>
          <p:cNvSpPr/>
          <p:nvPr/>
        </p:nvSpPr>
        <p:spPr>
          <a:xfrm>
            <a:off x="364630" y="2472190"/>
            <a:ext cx="199045" cy="199097"/>
          </a:xfrm>
          <a:custGeom>
            <a:avLst/>
            <a:gdLst/>
            <a:ahLst/>
            <a:cxnLst/>
            <a:rect l="l" t="t" r="r" b="b"/>
            <a:pathLst>
              <a:path w="3773" h="3774" extrusionOk="0">
                <a:moveTo>
                  <a:pt x="1894" y="1"/>
                </a:moveTo>
                <a:lnTo>
                  <a:pt x="0" y="1879"/>
                </a:lnTo>
                <a:lnTo>
                  <a:pt x="1894" y="3773"/>
                </a:lnTo>
                <a:lnTo>
                  <a:pt x="3773" y="1879"/>
                </a:lnTo>
                <a:lnTo>
                  <a:pt x="1894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9" name="Google Shape;599;p35"/>
          <p:cNvSpPr/>
          <p:nvPr/>
        </p:nvSpPr>
        <p:spPr>
          <a:xfrm>
            <a:off x="1673642" y="368449"/>
            <a:ext cx="341098" cy="339652"/>
          </a:xfrm>
          <a:custGeom>
            <a:avLst/>
            <a:gdLst/>
            <a:ahLst/>
            <a:cxnLst/>
            <a:rect l="l" t="t" r="r" b="b"/>
            <a:pathLst>
              <a:path w="3773" h="3757" fill="none" extrusionOk="0">
                <a:moveTo>
                  <a:pt x="3773" y="1879"/>
                </a:moveTo>
                <a:lnTo>
                  <a:pt x="1878" y="3757"/>
                </a:lnTo>
                <a:lnTo>
                  <a:pt x="0" y="1879"/>
                </a:lnTo>
                <a:lnTo>
                  <a:pt x="1878" y="0"/>
                </a:lnTo>
                <a:close/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miter lim="1591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00" name="Google Shape;600;p35"/>
          <p:cNvGrpSpPr/>
          <p:nvPr/>
        </p:nvGrpSpPr>
        <p:grpSpPr>
          <a:xfrm rot="10800000" flipH="1">
            <a:off x="-25151" y="4614086"/>
            <a:ext cx="1337524" cy="538259"/>
            <a:chOff x="0" y="0"/>
            <a:chExt cx="4110400" cy="2081433"/>
          </a:xfrm>
        </p:grpSpPr>
        <p:sp>
          <p:nvSpPr>
            <p:cNvPr id="601" name="Google Shape;601;p35"/>
            <p:cNvSpPr/>
            <p:nvPr/>
          </p:nvSpPr>
          <p:spPr>
            <a:xfrm>
              <a:off x="0" y="0"/>
              <a:ext cx="3927738" cy="1823224"/>
            </a:xfrm>
            <a:custGeom>
              <a:avLst/>
              <a:gdLst/>
              <a:ahLst/>
              <a:cxnLst/>
              <a:rect l="l" t="t" r="r" b="b"/>
              <a:pathLst>
                <a:path w="81001" h="37600" extrusionOk="0">
                  <a:moveTo>
                    <a:pt x="0" y="0"/>
                  </a:moveTo>
                  <a:lnTo>
                    <a:pt x="0" y="36376"/>
                  </a:lnTo>
                  <a:cubicBezTo>
                    <a:pt x="3199" y="37244"/>
                    <a:pt x="6695" y="37599"/>
                    <a:pt x="10044" y="37599"/>
                  </a:cubicBezTo>
                  <a:cubicBezTo>
                    <a:pt x="11787" y="37599"/>
                    <a:pt x="13491" y="37503"/>
                    <a:pt x="15091" y="37333"/>
                  </a:cubicBezTo>
                  <a:cubicBezTo>
                    <a:pt x="22554" y="36546"/>
                    <a:pt x="29715" y="33845"/>
                    <a:pt x="35908" y="29936"/>
                  </a:cubicBezTo>
                  <a:cubicBezTo>
                    <a:pt x="40052" y="27315"/>
                    <a:pt x="43812" y="24142"/>
                    <a:pt x="48269" y="21992"/>
                  </a:cubicBezTo>
                  <a:cubicBezTo>
                    <a:pt x="56768" y="17884"/>
                    <a:pt x="67464" y="17641"/>
                    <a:pt x="74626" y="11749"/>
                  </a:cubicBezTo>
                  <a:cubicBezTo>
                    <a:pt x="77602" y="9301"/>
                    <a:pt x="79731" y="5988"/>
                    <a:pt x="80619" y="2405"/>
                  </a:cubicBezTo>
                  <a:cubicBezTo>
                    <a:pt x="80815" y="1615"/>
                    <a:pt x="80949" y="813"/>
                    <a:pt x="8100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35"/>
            <p:cNvSpPr/>
            <p:nvPr/>
          </p:nvSpPr>
          <p:spPr>
            <a:xfrm>
              <a:off x="1600" y="0"/>
              <a:ext cx="4108800" cy="2081433"/>
            </a:xfrm>
            <a:custGeom>
              <a:avLst/>
              <a:gdLst/>
              <a:ahLst/>
              <a:cxnLst/>
              <a:rect l="l" t="t" r="r" b="b"/>
              <a:pathLst>
                <a:path w="84735" h="42925" extrusionOk="0">
                  <a:moveTo>
                    <a:pt x="84368" y="0"/>
                  </a:moveTo>
                  <a:cubicBezTo>
                    <a:pt x="83487" y="6317"/>
                    <a:pt x="81163" y="12300"/>
                    <a:pt x="75126" y="16126"/>
                  </a:cubicBezTo>
                  <a:cubicBezTo>
                    <a:pt x="68940" y="20045"/>
                    <a:pt x="61409" y="21180"/>
                    <a:pt x="54382" y="23218"/>
                  </a:cubicBezTo>
                  <a:cubicBezTo>
                    <a:pt x="50952" y="24214"/>
                    <a:pt x="47546" y="25444"/>
                    <a:pt x="44549" y="27300"/>
                  </a:cubicBezTo>
                  <a:cubicBezTo>
                    <a:pt x="41463" y="29211"/>
                    <a:pt x="38964" y="31768"/>
                    <a:pt x="36154" y="33979"/>
                  </a:cubicBezTo>
                  <a:cubicBezTo>
                    <a:pt x="30784" y="38193"/>
                    <a:pt x="24087" y="40945"/>
                    <a:pt x="17132" y="41978"/>
                  </a:cubicBezTo>
                  <a:cubicBezTo>
                    <a:pt x="14971" y="42301"/>
                    <a:pt x="12798" y="42461"/>
                    <a:pt x="10633" y="42461"/>
                  </a:cubicBezTo>
                  <a:cubicBezTo>
                    <a:pt x="7039" y="42461"/>
                    <a:pt x="3467" y="42021"/>
                    <a:pt x="0" y="41159"/>
                  </a:cubicBezTo>
                  <a:lnTo>
                    <a:pt x="0" y="41714"/>
                  </a:lnTo>
                  <a:cubicBezTo>
                    <a:pt x="3338" y="42526"/>
                    <a:pt x="6798" y="42925"/>
                    <a:pt x="10266" y="42925"/>
                  </a:cubicBezTo>
                  <a:cubicBezTo>
                    <a:pt x="18388" y="42925"/>
                    <a:pt x="26546" y="40738"/>
                    <a:pt x="33231" y="36565"/>
                  </a:cubicBezTo>
                  <a:cubicBezTo>
                    <a:pt x="36361" y="34618"/>
                    <a:pt x="38936" y="32120"/>
                    <a:pt x="41749" y="29832"/>
                  </a:cubicBezTo>
                  <a:cubicBezTo>
                    <a:pt x="45215" y="27017"/>
                    <a:pt x="49186" y="25198"/>
                    <a:pt x="53559" y="23885"/>
                  </a:cubicBezTo>
                  <a:cubicBezTo>
                    <a:pt x="60894" y="21684"/>
                    <a:pt x="68929" y="20701"/>
                    <a:pt x="75394" y="16550"/>
                  </a:cubicBezTo>
                  <a:cubicBezTo>
                    <a:pt x="81449" y="12662"/>
                    <a:pt x="84100" y="6484"/>
                    <a:pt x="8473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03" name="Google Shape;603;p35"/>
          <p:cNvSpPr txBox="1">
            <a:spLocks noGrp="1"/>
          </p:cNvSpPr>
          <p:nvPr>
            <p:ph type="ctrTitle"/>
          </p:nvPr>
        </p:nvSpPr>
        <p:spPr>
          <a:xfrm>
            <a:off x="715050" y="464383"/>
            <a:ext cx="7713900" cy="408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000"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04" name="Google Shape;604;p35"/>
          <p:cNvSpPr txBox="1">
            <a:spLocks noGrp="1"/>
          </p:cNvSpPr>
          <p:nvPr>
            <p:ph type="ctrTitle" idx="2"/>
          </p:nvPr>
        </p:nvSpPr>
        <p:spPr>
          <a:xfrm>
            <a:off x="852388" y="2828225"/>
            <a:ext cx="1983600" cy="408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Fira Sans Condensed Medium"/>
              <a:buNone/>
              <a:defRPr sz="20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ira Sans Condensed Medium"/>
              <a:buNone/>
              <a:defRPr sz="1800">
                <a:solidFill>
                  <a:schemeClr val="lt1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ira Sans Condensed Medium"/>
              <a:buNone/>
              <a:defRPr sz="1800">
                <a:solidFill>
                  <a:schemeClr val="lt1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ira Sans Condensed Medium"/>
              <a:buNone/>
              <a:defRPr sz="1800">
                <a:solidFill>
                  <a:schemeClr val="lt1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ira Sans Condensed Medium"/>
              <a:buNone/>
              <a:defRPr sz="1800">
                <a:solidFill>
                  <a:schemeClr val="lt1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ira Sans Condensed Medium"/>
              <a:buNone/>
              <a:defRPr sz="1800">
                <a:solidFill>
                  <a:schemeClr val="lt1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ira Sans Condensed Medium"/>
              <a:buNone/>
              <a:defRPr sz="1800">
                <a:solidFill>
                  <a:schemeClr val="lt1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ira Sans Condensed Medium"/>
              <a:buNone/>
              <a:defRPr sz="1800">
                <a:solidFill>
                  <a:schemeClr val="lt1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ira Sans Condensed Medium"/>
              <a:buNone/>
              <a:defRPr sz="1800">
                <a:solidFill>
                  <a:schemeClr val="lt1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9pPr>
          </a:lstStyle>
          <a:p>
            <a:endParaRPr/>
          </a:p>
        </p:txBody>
      </p:sp>
      <p:sp>
        <p:nvSpPr>
          <p:cNvPr id="605" name="Google Shape;605;p35"/>
          <p:cNvSpPr txBox="1">
            <a:spLocks noGrp="1"/>
          </p:cNvSpPr>
          <p:nvPr>
            <p:ph type="subTitle" idx="1"/>
          </p:nvPr>
        </p:nvSpPr>
        <p:spPr>
          <a:xfrm>
            <a:off x="852388" y="3236825"/>
            <a:ext cx="1983600" cy="68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06" name="Google Shape;606;p35"/>
          <p:cNvSpPr txBox="1">
            <a:spLocks noGrp="1"/>
          </p:cNvSpPr>
          <p:nvPr>
            <p:ph type="ctrTitle" idx="3"/>
          </p:nvPr>
        </p:nvSpPr>
        <p:spPr>
          <a:xfrm>
            <a:off x="3580200" y="2828225"/>
            <a:ext cx="1983600" cy="408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Fira Sans Condensed Medium"/>
              <a:buNone/>
              <a:defRPr sz="20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ira Sans Condensed Medium"/>
              <a:buNone/>
              <a:defRPr sz="1800">
                <a:solidFill>
                  <a:schemeClr val="lt1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ira Sans Condensed Medium"/>
              <a:buNone/>
              <a:defRPr sz="1800">
                <a:solidFill>
                  <a:schemeClr val="lt1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ira Sans Condensed Medium"/>
              <a:buNone/>
              <a:defRPr sz="1800">
                <a:solidFill>
                  <a:schemeClr val="lt1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ira Sans Condensed Medium"/>
              <a:buNone/>
              <a:defRPr sz="1800">
                <a:solidFill>
                  <a:schemeClr val="lt1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ira Sans Condensed Medium"/>
              <a:buNone/>
              <a:defRPr sz="1800">
                <a:solidFill>
                  <a:schemeClr val="lt1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ira Sans Condensed Medium"/>
              <a:buNone/>
              <a:defRPr sz="1800">
                <a:solidFill>
                  <a:schemeClr val="lt1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ira Sans Condensed Medium"/>
              <a:buNone/>
              <a:defRPr sz="1800">
                <a:solidFill>
                  <a:schemeClr val="lt1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ira Sans Condensed Medium"/>
              <a:buNone/>
              <a:defRPr sz="1800">
                <a:solidFill>
                  <a:schemeClr val="lt1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9pPr>
          </a:lstStyle>
          <a:p>
            <a:endParaRPr/>
          </a:p>
        </p:txBody>
      </p:sp>
      <p:sp>
        <p:nvSpPr>
          <p:cNvPr id="607" name="Google Shape;607;p35"/>
          <p:cNvSpPr txBox="1">
            <a:spLocks noGrp="1"/>
          </p:cNvSpPr>
          <p:nvPr>
            <p:ph type="subTitle" idx="4"/>
          </p:nvPr>
        </p:nvSpPr>
        <p:spPr>
          <a:xfrm>
            <a:off x="3580200" y="3236825"/>
            <a:ext cx="1983600" cy="68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08" name="Google Shape;608;p35"/>
          <p:cNvSpPr txBox="1">
            <a:spLocks noGrp="1"/>
          </p:cNvSpPr>
          <p:nvPr>
            <p:ph type="ctrTitle" idx="5"/>
          </p:nvPr>
        </p:nvSpPr>
        <p:spPr>
          <a:xfrm>
            <a:off x="6308012" y="2828225"/>
            <a:ext cx="1983600" cy="408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Fira Sans Condensed Medium"/>
              <a:buNone/>
              <a:defRPr sz="20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ira Sans Condensed Medium"/>
              <a:buNone/>
              <a:defRPr sz="1800">
                <a:solidFill>
                  <a:schemeClr val="lt1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ira Sans Condensed Medium"/>
              <a:buNone/>
              <a:defRPr sz="1800">
                <a:solidFill>
                  <a:schemeClr val="lt1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ira Sans Condensed Medium"/>
              <a:buNone/>
              <a:defRPr sz="1800">
                <a:solidFill>
                  <a:schemeClr val="lt1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ira Sans Condensed Medium"/>
              <a:buNone/>
              <a:defRPr sz="1800">
                <a:solidFill>
                  <a:schemeClr val="lt1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ira Sans Condensed Medium"/>
              <a:buNone/>
              <a:defRPr sz="1800">
                <a:solidFill>
                  <a:schemeClr val="lt1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ira Sans Condensed Medium"/>
              <a:buNone/>
              <a:defRPr sz="1800">
                <a:solidFill>
                  <a:schemeClr val="lt1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ira Sans Condensed Medium"/>
              <a:buNone/>
              <a:defRPr sz="1800">
                <a:solidFill>
                  <a:schemeClr val="lt1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ira Sans Condensed Medium"/>
              <a:buNone/>
              <a:defRPr sz="1800">
                <a:solidFill>
                  <a:schemeClr val="lt1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9pPr>
          </a:lstStyle>
          <a:p>
            <a:endParaRPr/>
          </a:p>
        </p:txBody>
      </p:sp>
      <p:sp>
        <p:nvSpPr>
          <p:cNvPr id="609" name="Google Shape;609;p35"/>
          <p:cNvSpPr txBox="1">
            <a:spLocks noGrp="1"/>
          </p:cNvSpPr>
          <p:nvPr>
            <p:ph type="subTitle" idx="6"/>
          </p:nvPr>
        </p:nvSpPr>
        <p:spPr>
          <a:xfrm>
            <a:off x="6308012" y="3236825"/>
            <a:ext cx="1983600" cy="68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grpSp>
        <p:nvGrpSpPr>
          <p:cNvPr id="610" name="Google Shape;610;p35"/>
          <p:cNvGrpSpPr/>
          <p:nvPr/>
        </p:nvGrpSpPr>
        <p:grpSpPr>
          <a:xfrm>
            <a:off x="7017709" y="-22374"/>
            <a:ext cx="2155884" cy="1091701"/>
            <a:chOff x="5540494" y="-3"/>
            <a:chExt cx="3593739" cy="1819805"/>
          </a:xfrm>
        </p:grpSpPr>
        <p:sp>
          <p:nvSpPr>
            <p:cNvPr id="611" name="Google Shape;611;p35"/>
            <p:cNvSpPr/>
            <p:nvPr/>
          </p:nvSpPr>
          <p:spPr>
            <a:xfrm flipH="1">
              <a:off x="5700196" y="-3"/>
              <a:ext cx="3434037" cy="1594052"/>
            </a:xfrm>
            <a:custGeom>
              <a:avLst/>
              <a:gdLst/>
              <a:ahLst/>
              <a:cxnLst/>
              <a:rect l="l" t="t" r="r" b="b"/>
              <a:pathLst>
                <a:path w="81001" h="37600" extrusionOk="0">
                  <a:moveTo>
                    <a:pt x="0" y="0"/>
                  </a:moveTo>
                  <a:lnTo>
                    <a:pt x="0" y="36376"/>
                  </a:lnTo>
                  <a:cubicBezTo>
                    <a:pt x="3199" y="37244"/>
                    <a:pt x="6695" y="37599"/>
                    <a:pt x="10044" y="37599"/>
                  </a:cubicBezTo>
                  <a:cubicBezTo>
                    <a:pt x="11787" y="37599"/>
                    <a:pt x="13491" y="37503"/>
                    <a:pt x="15091" y="37333"/>
                  </a:cubicBezTo>
                  <a:cubicBezTo>
                    <a:pt x="22554" y="36546"/>
                    <a:pt x="29715" y="33845"/>
                    <a:pt x="35908" y="29936"/>
                  </a:cubicBezTo>
                  <a:cubicBezTo>
                    <a:pt x="40052" y="27315"/>
                    <a:pt x="43812" y="24142"/>
                    <a:pt x="48269" y="21992"/>
                  </a:cubicBezTo>
                  <a:cubicBezTo>
                    <a:pt x="56768" y="17884"/>
                    <a:pt x="67464" y="17641"/>
                    <a:pt x="74626" y="11749"/>
                  </a:cubicBezTo>
                  <a:cubicBezTo>
                    <a:pt x="77602" y="9301"/>
                    <a:pt x="79731" y="5988"/>
                    <a:pt x="80619" y="2405"/>
                  </a:cubicBezTo>
                  <a:cubicBezTo>
                    <a:pt x="80815" y="1615"/>
                    <a:pt x="80949" y="813"/>
                    <a:pt x="8100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35"/>
            <p:cNvSpPr/>
            <p:nvPr/>
          </p:nvSpPr>
          <p:spPr>
            <a:xfrm flipH="1">
              <a:off x="5540494" y="-3"/>
              <a:ext cx="3592340" cy="1819805"/>
            </a:xfrm>
            <a:custGeom>
              <a:avLst/>
              <a:gdLst/>
              <a:ahLst/>
              <a:cxnLst/>
              <a:rect l="l" t="t" r="r" b="b"/>
              <a:pathLst>
                <a:path w="84735" h="42925" extrusionOk="0">
                  <a:moveTo>
                    <a:pt x="84368" y="0"/>
                  </a:moveTo>
                  <a:cubicBezTo>
                    <a:pt x="83487" y="6317"/>
                    <a:pt x="81163" y="12300"/>
                    <a:pt x="75126" y="16126"/>
                  </a:cubicBezTo>
                  <a:cubicBezTo>
                    <a:pt x="68940" y="20045"/>
                    <a:pt x="61409" y="21180"/>
                    <a:pt x="54382" y="23218"/>
                  </a:cubicBezTo>
                  <a:cubicBezTo>
                    <a:pt x="50952" y="24214"/>
                    <a:pt x="47546" y="25444"/>
                    <a:pt x="44549" y="27300"/>
                  </a:cubicBezTo>
                  <a:cubicBezTo>
                    <a:pt x="41463" y="29211"/>
                    <a:pt x="38964" y="31768"/>
                    <a:pt x="36154" y="33979"/>
                  </a:cubicBezTo>
                  <a:cubicBezTo>
                    <a:pt x="30784" y="38193"/>
                    <a:pt x="24087" y="40945"/>
                    <a:pt x="17132" y="41978"/>
                  </a:cubicBezTo>
                  <a:cubicBezTo>
                    <a:pt x="14971" y="42301"/>
                    <a:pt x="12798" y="42461"/>
                    <a:pt x="10633" y="42461"/>
                  </a:cubicBezTo>
                  <a:cubicBezTo>
                    <a:pt x="7039" y="42461"/>
                    <a:pt x="3467" y="42021"/>
                    <a:pt x="0" y="41159"/>
                  </a:cubicBezTo>
                  <a:lnTo>
                    <a:pt x="0" y="41714"/>
                  </a:lnTo>
                  <a:cubicBezTo>
                    <a:pt x="3338" y="42526"/>
                    <a:pt x="6798" y="42925"/>
                    <a:pt x="10266" y="42925"/>
                  </a:cubicBezTo>
                  <a:cubicBezTo>
                    <a:pt x="18388" y="42925"/>
                    <a:pt x="26546" y="40738"/>
                    <a:pt x="33231" y="36565"/>
                  </a:cubicBezTo>
                  <a:cubicBezTo>
                    <a:pt x="36361" y="34618"/>
                    <a:pt x="38936" y="32120"/>
                    <a:pt x="41749" y="29832"/>
                  </a:cubicBezTo>
                  <a:cubicBezTo>
                    <a:pt x="45215" y="27017"/>
                    <a:pt x="49186" y="25198"/>
                    <a:pt x="53559" y="23885"/>
                  </a:cubicBezTo>
                  <a:cubicBezTo>
                    <a:pt x="60894" y="21684"/>
                    <a:pt x="68929" y="20701"/>
                    <a:pt x="75394" y="16550"/>
                  </a:cubicBezTo>
                  <a:cubicBezTo>
                    <a:pt x="81449" y="12662"/>
                    <a:pt x="84100" y="6484"/>
                    <a:pt x="8473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2">
  <p:cSld name="CUSTOM_6">
    <p:spTree>
      <p:nvGrpSpPr>
        <p:cNvPr id="1" name="Shape 6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" name="Google Shape;614;p36"/>
          <p:cNvSpPr txBox="1">
            <a:spLocks noGrp="1"/>
          </p:cNvSpPr>
          <p:nvPr>
            <p:ph type="ctrTitle"/>
          </p:nvPr>
        </p:nvSpPr>
        <p:spPr>
          <a:xfrm>
            <a:off x="715050" y="464383"/>
            <a:ext cx="7713900" cy="408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000"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15" name="Google Shape;615;p36"/>
          <p:cNvSpPr txBox="1">
            <a:spLocks noGrp="1"/>
          </p:cNvSpPr>
          <p:nvPr>
            <p:ph type="ctrTitle" idx="2"/>
          </p:nvPr>
        </p:nvSpPr>
        <p:spPr>
          <a:xfrm>
            <a:off x="713551" y="2304900"/>
            <a:ext cx="2261400" cy="408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Fira Sans Condensed Medium"/>
              <a:buNone/>
              <a:defRPr sz="20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ira Sans Condensed Medium"/>
              <a:buNone/>
              <a:defRPr sz="1800">
                <a:solidFill>
                  <a:schemeClr val="lt1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ira Sans Condensed Medium"/>
              <a:buNone/>
              <a:defRPr sz="1800">
                <a:solidFill>
                  <a:schemeClr val="lt1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ira Sans Condensed Medium"/>
              <a:buNone/>
              <a:defRPr sz="1800">
                <a:solidFill>
                  <a:schemeClr val="lt1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ira Sans Condensed Medium"/>
              <a:buNone/>
              <a:defRPr sz="1800">
                <a:solidFill>
                  <a:schemeClr val="lt1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ira Sans Condensed Medium"/>
              <a:buNone/>
              <a:defRPr sz="1800">
                <a:solidFill>
                  <a:schemeClr val="lt1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ira Sans Condensed Medium"/>
              <a:buNone/>
              <a:defRPr sz="1800">
                <a:solidFill>
                  <a:schemeClr val="lt1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ira Sans Condensed Medium"/>
              <a:buNone/>
              <a:defRPr sz="1800">
                <a:solidFill>
                  <a:schemeClr val="lt1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ira Sans Condensed Medium"/>
              <a:buNone/>
              <a:defRPr sz="1800">
                <a:solidFill>
                  <a:schemeClr val="lt1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9pPr>
          </a:lstStyle>
          <a:p>
            <a:endParaRPr/>
          </a:p>
        </p:txBody>
      </p:sp>
      <p:sp>
        <p:nvSpPr>
          <p:cNvPr id="616" name="Google Shape;616;p36"/>
          <p:cNvSpPr txBox="1">
            <a:spLocks noGrp="1"/>
          </p:cNvSpPr>
          <p:nvPr>
            <p:ph type="subTitle" idx="1"/>
          </p:nvPr>
        </p:nvSpPr>
        <p:spPr>
          <a:xfrm>
            <a:off x="713565" y="2713500"/>
            <a:ext cx="2261400" cy="73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17" name="Google Shape;617;p36"/>
          <p:cNvSpPr txBox="1">
            <a:spLocks noGrp="1"/>
          </p:cNvSpPr>
          <p:nvPr>
            <p:ph type="ctrTitle" idx="3"/>
          </p:nvPr>
        </p:nvSpPr>
        <p:spPr>
          <a:xfrm>
            <a:off x="3441302" y="3068525"/>
            <a:ext cx="2261400" cy="408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Fira Sans Condensed Medium"/>
              <a:buNone/>
              <a:defRPr sz="20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ira Sans Condensed Medium"/>
              <a:buNone/>
              <a:defRPr sz="1800">
                <a:solidFill>
                  <a:schemeClr val="lt1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ira Sans Condensed Medium"/>
              <a:buNone/>
              <a:defRPr sz="1800">
                <a:solidFill>
                  <a:schemeClr val="lt1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ira Sans Condensed Medium"/>
              <a:buNone/>
              <a:defRPr sz="1800">
                <a:solidFill>
                  <a:schemeClr val="lt1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ira Sans Condensed Medium"/>
              <a:buNone/>
              <a:defRPr sz="1800">
                <a:solidFill>
                  <a:schemeClr val="lt1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ira Sans Condensed Medium"/>
              <a:buNone/>
              <a:defRPr sz="1800">
                <a:solidFill>
                  <a:schemeClr val="lt1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ira Sans Condensed Medium"/>
              <a:buNone/>
              <a:defRPr sz="1800">
                <a:solidFill>
                  <a:schemeClr val="lt1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ira Sans Condensed Medium"/>
              <a:buNone/>
              <a:defRPr sz="1800">
                <a:solidFill>
                  <a:schemeClr val="lt1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ira Sans Condensed Medium"/>
              <a:buNone/>
              <a:defRPr sz="1800">
                <a:solidFill>
                  <a:schemeClr val="lt1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9pPr>
          </a:lstStyle>
          <a:p>
            <a:endParaRPr/>
          </a:p>
        </p:txBody>
      </p:sp>
      <p:sp>
        <p:nvSpPr>
          <p:cNvPr id="618" name="Google Shape;618;p36"/>
          <p:cNvSpPr txBox="1">
            <a:spLocks noGrp="1"/>
          </p:cNvSpPr>
          <p:nvPr>
            <p:ph type="subTitle" idx="4"/>
          </p:nvPr>
        </p:nvSpPr>
        <p:spPr>
          <a:xfrm>
            <a:off x="3441300" y="3477275"/>
            <a:ext cx="2261400" cy="73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19" name="Google Shape;619;p36"/>
          <p:cNvSpPr txBox="1">
            <a:spLocks noGrp="1"/>
          </p:cNvSpPr>
          <p:nvPr>
            <p:ph type="ctrTitle" idx="5"/>
          </p:nvPr>
        </p:nvSpPr>
        <p:spPr>
          <a:xfrm>
            <a:off x="6169113" y="2304900"/>
            <a:ext cx="2261400" cy="408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Fira Sans Condensed Medium"/>
              <a:buNone/>
              <a:defRPr sz="20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ira Sans Condensed Medium"/>
              <a:buNone/>
              <a:defRPr sz="1800">
                <a:solidFill>
                  <a:schemeClr val="lt1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ira Sans Condensed Medium"/>
              <a:buNone/>
              <a:defRPr sz="1800">
                <a:solidFill>
                  <a:schemeClr val="lt1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ira Sans Condensed Medium"/>
              <a:buNone/>
              <a:defRPr sz="1800">
                <a:solidFill>
                  <a:schemeClr val="lt1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ira Sans Condensed Medium"/>
              <a:buNone/>
              <a:defRPr sz="1800">
                <a:solidFill>
                  <a:schemeClr val="lt1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ira Sans Condensed Medium"/>
              <a:buNone/>
              <a:defRPr sz="1800">
                <a:solidFill>
                  <a:schemeClr val="lt1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ira Sans Condensed Medium"/>
              <a:buNone/>
              <a:defRPr sz="1800">
                <a:solidFill>
                  <a:schemeClr val="lt1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ira Sans Condensed Medium"/>
              <a:buNone/>
              <a:defRPr sz="1800">
                <a:solidFill>
                  <a:schemeClr val="lt1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ira Sans Condensed Medium"/>
              <a:buNone/>
              <a:defRPr sz="1800">
                <a:solidFill>
                  <a:schemeClr val="lt1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9pPr>
          </a:lstStyle>
          <a:p>
            <a:endParaRPr/>
          </a:p>
        </p:txBody>
      </p:sp>
      <p:sp>
        <p:nvSpPr>
          <p:cNvPr id="620" name="Google Shape;620;p36"/>
          <p:cNvSpPr txBox="1">
            <a:spLocks noGrp="1"/>
          </p:cNvSpPr>
          <p:nvPr>
            <p:ph type="subTitle" idx="6"/>
          </p:nvPr>
        </p:nvSpPr>
        <p:spPr>
          <a:xfrm>
            <a:off x="6169099" y="2713500"/>
            <a:ext cx="2261400" cy="73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1" name="Google Shape;621;p36"/>
          <p:cNvSpPr/>
          <p:nvPr/>
        </p:nvSpPr>
        <p:spPr>
          <a:xfrm>
            <a:off x="7540350" y="4505700"/>
            <a:ext cx="198201" cy="199045"/>
          </a:xfrm>
          <a:custGeom>
            <a:avLst/>
            <a:gdLst/>
            <a:ahLst/>
            <a:cxnLst/>
            <a:rect l="l" t="t" r="r" b="b"/>
            <a:pathLst>
              <a:path w="3757" h="3773" fill="none" extrusionOk="0">
                <a:moveTo>
                  <a:pt x="3757" y="1879"/>
                </a:moveTo>
                <a:lnTo>
                  <a:pt x="1879" y="3773"/>
                </a:lnTo>
                <a:lnTo>
                  <a:pt x="0" y="1879"/>
                </a:lnTo>
                <a:lnTo>
                  <a:pt x="1879" y="0"/>
                </a:lnTo>
                <a:close/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miter lim="1591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2" name="Google Shape;622;p36"/>
          <p:cNvSpPr/>
          <p:nvPr/>
        </p:nvSpPr>
        <p:spPr>
          <a:xfrm>
            <a:off x="8242174" y="4398479"/>
            <a:ext cx="373542" cy="370655"/>
          </a:xfrm>
          <a:custGeom>
            <a:avLst/>
            <a:gdLst/>
            <a:ahLst/>
            <a:cxnLst/>
            <a:rect l="l" t="t" r="r" b="b"/>
            <a:pathLst>
              <a:path w="2070" h="2054" extrusionOk="0">
                <a:moveTo>
                  <a:pt x="1035" y="0"/>
                </a:moveTo>
                <a:lnTo>
                  <a:pt x="0" y="1035"/>
                </a:lnTo>
                <a:lnTo>
                  <a:pt x="1035" y="2054"/>
                </a:lnTo>
                <a:lnTo>
                  <a:pt x="2070" y="1035"/>
                </a:lnTo>
                <a:lnTo>
                  <a:pt x="1035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3" name="Google Shape;623;p36"/>
          <p:cNvSpPr/>
          <p:nvPr/>
        </p:nvSpPr>
        <p:spPr>
          <a:xfrm>
            <a:off x="8675005" y="1852115"/>
            <a:ext cx="199045" cy="199097"/>
          </a:xfrm>
          <a:custGeom>
            <a:avLst/>
            <a:gdLst/>
            <a:ahLst/>
            <a:cxnLst/>
            <a:rect l="l" t="t" r="r" b="b"/>
            <a:pathLst>
              <a:path w="3773" h="3774" extrusionOk="0">
                <a:moveTo>
                  <a:pt x="1894" y="1"/>
                </a:moveTo>
                <a:lnTo>
                  <a:pt x="0" y="1879"/>
                </a:lnTo>
                <a:lnTo>
                  <a:pt x="1894" y="3773"/>
                </a:lnTo>
                <a:lnTo>
                  <a:pt x="3773" y="1879"/>
                </a:lnTo>
                <a:lnTo>
                  <a:pt x="1894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4" name="Google Shape;624;p36"/>
          <p:cNvSpPr/>
          <p:nvPr/>
        </p:nvSpPr>
        <p:spPr>
          <a:xfrm rot="10800000">
            <a:off x="615946" y="3679877"/>
            <a:ext cx="198201" cy="199045"/>
          </a:xfrm>
          <a:custGeom>
            <a:avLst/>
            <a:gdLst/>
            <a:ahLst/>
            <a:cxnLst/>
            <a:rect l="l" t="t" r="r" b="b"/>
            <a:pathLst>
              <a:path w="3757" h="3773" fill="none" extrusionOk="0">
                <a:moveTo>
                  <a:pt x="3757" y="1879"/>
                </a:moveTo>
                <a:lnTo>
                  <a:pt x="1879" y="3773"/>
                </a:lnTo>
                <a:lnTo>
                  <a:pt x="0" y="1879"/>
                </a:lnTo>
                <a:lnTo>
                  <a:pt x="1879" y="0"/>
                </a:lnTo>
                <a:close/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miter lim="1591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5" name="Google Shape;625;p36"/>
          <p:cNvSpPr/>
          <p:nvPr/>
        </p:nvSpPr>
        <p:spPr>
          <a:xfrm>
            <a:off x="242409" y="645304"/>
            <a:ext cx="373542" cy="370655"/>
          </a:xfrm>
          <a:custGeom>
            <a:avLst/>
            <a:gdLst/>
            <a:ahLst/>
            <a:cxnLst/>
            <a:rect l="l" t="t" r="r" b="b"/>
            <a:pathLst>
              <a:path w="2070" h="2054" extrusionOk="0">
                <a:moveTo>
                  <a:pt x="1035" y="0"/>
                </a:moveTo>
                <a:lnTo>
                  <a:pt x="0" y="1035"/>
                </a:lnTo>
                <a:lnTo>
                  <a:pt x="1035" y="2054"/>
                </a:lnTo>
                <a:lnTo>
                  <a:pt x="2070" y="1035"/>
                </a:lnTo>
                <a:lnTo>
                  <a:pt x="1035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6" name="Google Shape;626;p36"/>
          <p:cNvSpPr/>
          <p:nvPr/>
        </p:nvSpPr>
        <p:spPr>
          <a:xfrm rot="10800000">
            <a:off x="3221546" y="1527533"/>
            <a:ext cx="358649" cy="380781"/>
          </a:xfrm>
          <a:custGeom>
            <a:avLst/>
            <a:gdLst/>
            <a:ahLst/>
            <a:cxnLst/>
            <a:rect l="l" t="t" r="r" b="b"/>
            <a:pathLst>
              <a:path w="4394" h="4665" fill="none" extrusionOk="0">
                <a:moveTo>
                  <a:pt x="446" y="1481"/>
                </a:moveTo>
                <a:cubicBezTo>
                  <a:pt x="1178" y="1"/>
                  <a:pt x="3327" y="128"/>
                  <a:pt x="3852" y="1688"/>
                </a:cubicBezTo>
                <a:cubicBezTo>
                  <a:pt x="4394" y="3248"/>
                  <a:pt x="2786" y="4665"/>
                  <a:pt x="1306" y="3948"/>
                </a:cubicBezTo>
                <a:cubicBezTo>
                  <a:pt x="382" y="3503"/>
                  <a:pt x="0" y="2388"/>
                  <a:pt x="446" y="1481"/>
                </a:cubicBezTo>
                <a:close/>
              </a:path>
            </a:pathLst>
          </a:custGeom>
          <a:solidFill>
            <a:schemeClr val="dk2"/>
          </a:solidFill>
          <a:ln w="28575" cap="flat" cmpd="sng">
            <a:solidFill>
              <a:schemeClr val="dk2"/>
            </a:solidFill>
            <a:prstDash val="solid"/>
            <a:miter lim="1591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27" name="Google Shape;627;p36"/>
          <p:cNvGrpSpPr/>
          <p:nvPr/>
        </p:nvGrpSpPr>
        <p:grpSpPr>
          <a:xfrm rot="10800000" flipH="1">
            <a:off x="-25151" y="4614086"/>
            <a:ext cx="1337524" cy="538259"/>
            <a:chOff x="0" y="0"/>
            <a:chExt cx="4110400" cy="2081433"/>
          </a:xfrm>
        </p:grpSpPr>
        <p:sp>
          <p:nvSpPr>
            <p:cNvPr id="628" name="Google Shape;628;p36"/>
            <p:cNvSpPr/>
            <p:nvPr/>
          </p:nvSpPr>
          <p:spPr>
            <a:xfrm>
              <a:off x="0" y="0"/>
              <a:ext cx="3927738" cy="1823224"/>
            </a:xfrm>
            <a:custGeom>
              <a:avLst/>
              <a:gdLst/>
              <a:ahLst/>
              <a:cxnLst/>
              <a:rect l="l" t="t" r="r" b="b"/>
              <a:pathLst>
                <a:path w="81001" h="37600" extrusionOk="0">
                  <a:moveTo>
                    <a:pt x="0" y="0"/>
                  </a:moveTo>
                  <a:lnTo>
                    <a:pt x="0" y="36376"/>
                  </a:lnTo>
                  <a:cubicBezTo>
                    <a:pt x="3199" y="37244"/>
                    <a:pt x="6695" y="37599"/>
                    <a:pt x="10044" y="37599"/>
                  </a:cubicBezTo>
                  <a:cubicBezTo>
                    <a:pt x="11787" y="37599"/>
                    <a:pt x="13491" y="37503"/>
                    <a:pt x="15091" y="37333"/>
                  </a:cubicBezTo>
                  <a:cubicBezTo>
                    <a:pt x="22554" y="36546"/>
                    <a:pt x="29715" y="33845"/>
                    <a:pt x="35908" y="29936"/>
                  </a:cubicBezTo>
                  <a:cubicBezTo>
                    <a:pt x="40052" y="27315"/>
                    <a:pt x="43812" y="24142"/>
                    <a:pt x="48269" y="21992"/>
                  </a:cubicBezTo>
                  <a:cubicBezTo>
                    <a:pt x="56768" y="17884"/>
                    <a:pt x="67464" y="17641"/>
                    <a:pt x="74626" y="11749"/>
                  </a:cubicBezTo>
                  <a:cubicBezTo>
                    <a:pt x="77602" y="9301"/>
                    <a:pt x="79731" y="5988"/>
                    <a:pt x="80619" y="2405"/>
                  </a:cubicBezTo>
                  <a:cubicBezTo>
                    <a:pt x="80815" y="1615"/>
                    <a:pt x="80949" y="813"/>
                    <a:pt x="8100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36"/>
            <p:cNvSpPr/>
            <p:nvPr/>
          </p:nvSpPr>
          <p:spPr>
            <a:xfrm>
              <a:off x="1600" y="0"/>
              <a:ext cx="4108800" cy="2081433"/>
            </a:xfrm>
            <a:custGeom>
              <a:avLst/>
              <a:gdLst/>
              <a:ahLst/>
              <a:cxnLst/>
              <a:rect l="l" t="t" r="r" b="b"/>
              <a:pathLst>
                <a:path w="84735" h="42925" extrusionOk="0">
                  <a:moveTo>
                    <a:pt x="84368" y="0"/>
                  </a:moveTo>
                  <a:cubicBezTo>
                    <a:pt x="83487" y="6317"/>
                    <a:pt x="81163" y="12300"/>
                    <a:pt x="75126" y="16126"/>
                  </a:cubicBezTo>
                  <a:cubicBezTo>
                    <a:pt x="68940" y="20045"/>
                    <a:pt x="61409" y="21180"/>
                    <a:pt x="54382" y="23218"/>
                  </a:cubicBezTo>
                  <a:cubicBezTo>
                    <a:pt x="50952" y="24214"/>
                    <a:pt x="47546" y="25444"/>
                    <a:pt x="44549" y="27300"/>
                  </a:cubicBezTo>
                  <a:cubicBezTo>
                    <a:pt x="41463" y="29211"/>
                    <a:pt x="38964" y="31768"/>
                    <a:pt x="36154" y="33979"/>
                  </a:cubicBezTo>
                  <a:cubicBezTo>
                    <a:pt x="30784" y="38193"/>
                    <a:pt x="24087" y="40945"/>
                    <a:pt x="17132" y="41978"/>
                  </a:cubicBezTo>
                  <a:cubicBezTo>
                    <a:pt x="14971" y="42301"/>
                    <a:pt x="12798" y="42461"/>
                    <a:pt x="10633" y="42461"/>
                  </a:cubicBezTo>
                  <a:cubicBezTo>
                    <a:pt x="7039" y="42461"/>
                    <a:pt x="3467" y="42021"/>
                    <a:pt x="0" y="41159"/>
                  </a:cubicBezTo>
                  <a:lnTo>
                    <a:pt x="0" y="41714"/>
                  </a:lnTo>
                  <a:cubicBezTo>
                    <a:pt x="3338" y="42526"/>
                    <a:pt x="6798" y="42925"/>
                    <a:pt x="10266" y="42925"/>
                  </a:cubicBezTo>
                  <a:cubicBezTo>
                    <a:pt x="18388" y="42925"/>
                    <a:pt x="26546" y="40738"/>
                    <a:pt x="33231" y="36565"/>
                  </a:cubicBezTo>
                  <a:cubicBezTo>
                    <a:pt x="36361" y="34618"/>
                    <a:pt x="38936" y="32120"/>
                    <a:pt x="41749" y="29832"/>
                  </a:cubicBezTo>
                  <a:cubicBezTo>
                    <a:pt x="45215" y="27017"/>
                    <a:pt x="49186" y="25198"/>
                    <a:pt x="53559" y="23885"/>
                  </a:cubicBezTo>
                  <a:cubicBezTo>
                    <a:pt x="60894" y="21684"/>
                    <a:pt x="68929" y="20701"/>
                    <a:pt x="75394" y="16550"/>
                  </a:cubicBezTo>
                  <a:cubicBezTo>
                    <a:pt x="81449" y="12662"/>
                    <a:pt x="84100" y="6484"/>
                    <a:pt x="8473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30" name="Google Shape;630;p36"/>
          <p:cNvGrpSpPr/>
          <p:nvPr/>
        </p:nvGrpSpPr>
        <p:grpSpPr>
          <a:xfrm>
            <a:off x="7017709" y="-22374"/>
            <a:ext cx="2155884" cy="1091701"/>
            <a:chOff x="5540494" y="-3"/>
            <a:chExt cx="3593739" cy="1819805"/>
          </a:xfrm>
        </p:grpSpPr>
        <p:sp>
          <p:nvSpPr>
            <p:cNvPr id="631" name="Google Shape;631;p36"/>
            <p:cNvSpPr/>
            <p:nvPr/>
          </p:nvSpPr>
          <p:spPr>
            <a:xfrm flipH="1">
              <a:off x="5700196" y="-3"/>
              <a:ext cx="3434037" cy="1594052"/>
            </a:xfrm>
            <a:custGeom>
              <a:avLst/>
              <a:gdLst/>
              <a:ahLst/>
              <a:cxnLst/>
              <a:rect l="l" t="t" r="r" b="b"/>
              <a:pathLst>
                <a:path w="81001" h="37600" extrusionOk="0">
                  <a:moveTo>
                    <a:pt x="0" y="0"/>
                  </a:moveTo>
                  <a:lnTo>
                    <a:pt x="0" y="36376"/>
                  </a:lnTo>
                  <a:cubicBezTo>
                    <a:pt x="3199" y="37244"/>
                    <a:pt x="6695" y="37599"/>
                    <a:pt x="10044" y="37599"/>
                  </a:cubicBezTo>
                  <a:cubicBezTo>
                    <a:pt x="11787" y="37599"/>
                    <a:pt x="13491" y="37503"/>
                    <a:pt x="15091" y="37333"/>
                  </a:cubicBezTo>
                  <a:cubicBezTo>
                    <a:pt x="22554" y="36546"/>
                    <a:pt x="29715" y="33845"/>
                    <a:pt x="35908" y="29936"/>
                  </a:cubicBezTo>
                  <a:cubicBezTo>
                    <a:pt x="40052" y="27315"/>
                    <a:pt x="43812" y="24142"/>
                    <a:pt x="48269" y="21992"/>
                  </a:cubicBezTo>
                  <a:cubicBezTo>
                    <a:pt x="56768" y="17884"/>
                    <a:pt x="67464" y="17641"/>
                    <a:pt x="74626" y="11749"/>
                  </a:cubicBezTo>
                  <a:cubicBezTo>
                    <a:pt x="77602" y="9301"/>
                    <a:pt x="79731" y="5988"/>
                    <a:pt x="80619" y="2405"/>
                  </a:cubicBezTo>
                  <a:cubicBezTo>
                    <a:pt x="80815" y="1615"/>
                    <a:pt x="80949" y="813"/>
                    <a:pt x="8100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36"/>
            <p:cNvSpPr/>
            <p:nvPr/>
          </p:nvSpPr>
          <p:spPr>
            <a:xfrm flipH="1">
              <a:off x="5540494" y="-3"/>
              <a:ext cx="3592340" cy="1819805"/>
            </a:xfrm>
            <a:custGeom>
              <a:avLst/>
              <a:gdLst/>
              <a:ahLst/>
              <a:cxnLst/>
              <a:rect l="l" t="t" r="r" b="b"/>
              <a:pathLst>
                <a:path w="84735" h="42925" extrusionOk="0">
                  <a:moveTo>
                    <a:pt x="84368" y="0"/>
                  </a:moveTo>
                  <a:cubicBezTo>
                    <a:pt x="83487" y="6317"/>
                    <a:pt x="81163" y="12300"/>
                    <a:pt x="75126" y="16126"/>
                  </a:cubicBezTo>
                  <a:cubicBezTo>
                    <a:pt x="68940" y="20045"/>
                    <a:pt x="61409" y="21180"/>
                    <a:pt x="54382" y="23218"/>
                  </a:cubicBezTo>
                  <a:cubicBezTo>
                    <a:pt x="50952" y="24214"/>
                    <a:pt x="47546" y="25444"/>
                    <a:pt x="44549" y="27300"/>
                  </a:cubicBezTo>
                  <a:cubicBezTo>
                    <a:pt x="41463" y="29211"/>
                    <a:pt x="38964" y="31768"/>
                    <a:pt x="36154" y="33979"/>
                  </a:cubicBezTo>
                  <a:cubicBezTo>
                    <a:pt x="30784" y="38193"/>
                    <a:pt x="24087" y="40945"/>
                    <a:pt x="17132" y="41978"/>
                  </a:cubicBezTo>
                  <a:cubicBezTo>
                    <a:pt x="14971" y="42301"/>
                    <a:pt x="12798" y="42461"/>
                    <a:pt x="10633" y="42461"/>
                  </a:cubicBezTo>
                  <a:cubicBezTo>
                    <a:pt x="7039" y="42461"/>
                    <a:pt x="3467" y="42021"/>
                    <a:pt x="0" y="41159"/>
                  </a:cubicBezTo>
                  <a:lnTo>
                    <a:pt x="0" y="41714"/>
                  </a:lnTo>
                  <a:cubicBezTo>
                    <a:pt x="3338" y="42526"/>
                    <a:pt x="6798" y="42925"/>
                    <a:pt x="10266" y="42925"/>
                  </a:cubicBezTo>
                  <a:cubicBezTo>
                    <a:pt x="18388" y="42925"/>
                    <a:pt x="26546" y="40738"/>
                    <a:pt x="33231" y="36565"/>
                  </a:cubicBezTo>
                  <a:cubicBezTo>
                    <a:pt x="36361" y="34618"/>
                    <a:pt x="38936" y="32120"/>
                    <a:pt x="41749" y="29832"/>
                  </a:cubicBezTo>
                  <a:cubicBezTo>
                    <a:pt x="45215" y="27017"/>
                    <a:pt x="49186" y="25198"/>
                    <a:pt x="53559" y="23885"/>
                  </a:cubicBezTo>
                  <a:cubicBezTo>
                    <a:pt x="60894" y="21684"/>
                    <a:pt x="68929" y="20701"/>
                    <a:pt x="75394" y="16550"/>
                  </a:cubicBezTo>
                  <a:cubicBezTo>
                    <a:pt x="81449" y="12662"/>
                    <a:pt x="84100" y="6484"/>
                    <a:pt x="8473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1">
    <p:bg>
      <p:bgPr>
        <a:solidFill>
          <a:schemeClr val="lt1"/>
        </a:solidFill>
        <a:effectLst/>
      </p:bgPr>
    </p:bg>
    <p:spTree>
      <p:nvGrpSpPr>
        <p:cNvPr id="1" name="Shape 6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4" name="Google Shape;634;p37"/>
          <p:cNvGrpSpPr/>
          <p:nvPr/>
        </p:nvGrpSpPr>
        <p:grpSpPr>
          <a:xfrm>
            <a:off x="-14802" y="4413285"/>
            <a:ext cx="2720977" cy="753340"/>
            <a:chOff x="-25" y="3419807"/>
            <a:chExt cx="5449584" cy="1723102"/>
          </a:xfrm>
        </p:grpSpPr>
        <p:sp>
          <p:nvSpPr>
            <p:cNvPr id="635" name="Google Shape;635;p37"/>
            <p:cNvSpPr/>
            <p:nvPr/>
          </p:nvSpPr>
          <p:spPr>
            <a:xfrm flipH="1">
              <a:off x="-25" y="3616730"/>
              <a:ext cx="4934057" cy="1526178"/>
            </a:xfrm>
            <a:custGeom>
              <a:avLst/>
              <a:gdLst/>
              <a:ahLst/>
              <a:cxnLst/>
              <a:rect l="l" t="t" r="r" b="b"/>
              <a:pathLst>
                <a:path w="116383" h="35999" extrusionOk="0">
                  <a:moveTo>
                    <a:pt x="116382" y="0"/>
                  </a:moveTo>
                  <a:cubicBezTo>
                    <a:pt x="114870" y="113"/>
                    <a:pt x="113372" y="360"/>
                    <a:pt x="111915" y="740"/>
                  </a:cubicBezTo>
                  <a:cubicBezTo>
                    <a:pt x="104387" y="2702"/>
                    <a:pt x="97955" y="7673"/>
                    <a:pt x="90229" y="8808"/>
                  </a:cubicBezTo>
                  <a:cubicBezTo>
                    <a:pt x="89005" y="8988"/>
                    <a:pt x="87786" y="9067"/>
                    <a:pt x="86570" y="9067"/>
                  </a:cubicBezTo>
                  <a:cubicBezTo>
                    <a:pt x="77629" y="9067"/>
                    <a:pt x="68852" y="4767"/>
                    <a:pt x="59753" y="4381"/>
                  </a:cubicBezTo>
                  <a:cubicBezTo>
                    <a:pt x="59290" y="4361"/>
                    <a:pt x="58829" y="4352"/>
                    <a:pt x="58371" y="4352"/>
                  </a:cubicBezTo>
                  <a:cubicBezTo>
                    <a:pt x="45111" y="4352"/>
                    <a:pt x="33357" y="12414"/>
                    <a:pt x="23210" y="20447"/>
                  </a:cubicBezTo>
                  <a:cubicBezTo>
                    <a:pt x="19465" y="23409"/>
                    <a:pt x="15741" y="26401"/>
                    <a:pt x="11810" y="29149"/>
                  </a:cubicBezTo>
                  <a:cubicBezTo>
                    <a:pt x="8289" y="31616"/>
                    <a:pt x="4606" y="33910"/>
                    <a:pt x="635" y="35720"/>
                  </a:cubicBezTo>
                  <a:cubicBezTo>
                    <a:pt x="429" y="35814"/>
                    <a:pt x="215" y="35908"/>
                    <a:pt x="1" y="35999"/>
                  </a:cubicBezTo>
                  <a:lnTo>
                    <a:pt x="116382" y="35999"/>
                  </a:lnTo>
                  <a:lnTo>
                    <a:pt x="11638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37"/>
            <p:cNvSpPr/>
            <p:nvPr/>
          </p:nvSpPr>
          <p:spPr>
            <a:xfrm flipH="1">
              <a:off x="4260" y="3419807"/>
              <a:ext cx="5445299" cy="1723102"/>
            </a:xfrm>
            <a:custGeom>
              <a:avLst/>
              <a:gdLst/>
              <a:ahLst/>
              <a:cxnLst/>
              <a:rect l="l" t="t" r="r" b="b"/>
              <a:pathLst>
                <a:path w="128442" h="40644" extrusionOk="0">
                  <a:moveTo>
                    <a:pt x="128441" y="1"/>
                  </a:moveTo>
                  <a:cubicBezTo>
                    <a:pt x="125131" y="777"/>
                    <a:pt x="121893" y="1835"/>
                    <a:pt x="118767" y="3094"/>
                  </a:cubicBezTo>
                  <a:cubicBezTo>
                    <a:pt x="113989" y="5015"/>
                    <a:pt x="109572" y="7840"/>
                    <a:pt x="104535" y="9204"/>
                  </a:cubicBezTo>
                  <a:cubicBezTo>
                    <a:pt x="102911" y="9643"/>
                    <a:pt x="101306" y="9828"/>
                    <a:pt x="99716" y="9828"/>
                  </a:cubicBezTo>
                  <a:cubicBezTo>
                    <a:pt x="95941" y="9828"/>
                    <a:pt x="92249" y="8786"/>
                    <a:pt x="88567" y="7641"/>
                  </a:cubicBezTo>
                  <a:cubicBezTo>
                    <a:pt x="83817" y="6158"/>
                    <a:pt x="79118" y="4986"/>
                    <a:pt x="74085" y="4711"/>
                  </a:cubicBezTo>
                  <a:cubicBezTo>
                    <a:pt x="73142" y="4660"/>
                    <a:pt x="72199" y="4635"/>
                    <a:pt x="71258" y="4635"/>
                  </a:cubicBezTo>
                  <a:cubicBezTo>
                    <a:pt x="62202" y="4635"/>
                    <a:pt x="53271" y="6942"/>
                    <a:pt x="45201" y="10686"/>
                  </a:cubicBezTo>
                  <a:cubicBezTo>
                    <a:pt x="36191" y="14867"/>
                    <a:pt x="28637" y="20774"/>
                    <a:pt x="21223" y="26978"/>
                  </a:cubicBezTo>
                  <a:cubicBezTo>
                    <a:pt x="14689" y="32439"/>
                    <a:pt x="7745" y="37112"/>
                    <a:pt x="0" y="40644"/>
                  </a:cubicBezTo>
                  <a:lnTo>
                    <a:pt x="1443" y="40644"/>
                  </a:lnTo>
                  <a:cubicBezTo>
                    <a:pt x="6843" y="38138"/>
                    <a:pt x="11922" y="35071"/>
                    <a:pt x="16589" y="31488"/>
                  </a:cubicBezTo>
                  <a:cubicBezTo>
                    <a:pt x="24718" y="25234"/>
                    <a:pt x="32009" y="18330"/>
                    <a:pt x="41209" y="13334"/>
                  </a:cubicBezTo>
                  <a:cubicBezTo>
                    <a:pt x="50318" y="8388"/>
                    <a:pt x="60643" y="5181"/>
                    <a:pt x="71290" y="5181"/>
                  </a:cubicBezTo>
                  <a:cubicBezTo>
                    <a:pt x="71408" y="5181"/>
                    <a:pt x="71526" y="5181"/>
                    <a:pt x="71645" y="5182"/>
                  </a:cubicBezTo>
                  <a:cubicBezTo>
                    <a:pt x="77236" y="5222"/>
                    <a:pt x="82508" y="6320"/>
                    <a:pt x="87769" y="7960"/>
                  </a:cubicBezTo>
                  <a:cubicBezTo>
                    <a:pt x="91552" y="9137"/>
                    <a:pt x="95409" y="10341"/>
                    <a:pt x="99406" y="10341"/>
                  </a:cubicBezTo>
                  <a:cubicBezTo>
                    <a:pt x="100099" y="10341"/>
                    <a:pt x="100795" y="10305"/>
                    <a:pt x="101497" y="10226"/>
                  </a:cubicBezTo>
                  <a:cubicBezTo>
                    <a:pt x="106744" y="9635"/>
                    <a:pt x="111261" y="6919"/>
                    <a:pt x="115885" y="4794"/>
                  </a:cubicBezTo>
                  <a:cubicBezTo>
                    <a:pt x="119928" y="2938"/>
                    <a:pt x="124122" y="1556"/>
                    <a:pt x="128441" y="476"/>
                  </a:cubicBezTo>
                  <a:lnTo>
                    <a:pt x="12844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37" name="Google Shape;637;p37"/>
          <p:cNvGrpSpPr/>
          <p:nvPr/>
        </p:nvGrpSpPr>
        <p:grpSpPr>
          <a:xfrm flipH="1">
            <a:off x="7434862" y="-14501"/>
            <a:ext cx="1730067" cy="876075"/>
            <a:chOff x="0" y="0"/>
            <a:chExt cx="4110400" cy="2081433"/>
          </a:xfrm>
        </p:grpSpPr>
        <p:sp>
          <p:nvSpPr>
            <p:cNvPr id="638" name="Google Shape;638;p37"/>
            <p:cNvSpPr/>
            <p:nvPr/>
          </p:nvSpPr>
          <p:spPr>
            <a:xfrm>
              <a:off x="0" y="0"/>
              <a:ext cx="3927738" cy="1823224"/>
            </a:xfrm>
            <a:custGeom>
              <a:avLst/>
              <a:gdLst/>
              <a:ahLst/>
              <a:cxnLst/>
              <a:rect l="l" t="t" r="r" b="b"/>
              <a:pathLst>
                <a:path w="81001" h="37600" extrusionOk="0">
                  <a:moveTo>
                    <a:pt x="0" y="0"/>
                  </a:moveTo>
                  <a:lnTo>
                    <a:pt x="0" y="36376"/>
                  </a:lnTo>
                  <a:cubicBezTo>
                    <a:pt x="3199" y="37244"/>
                    <a:pt x="6695" y="37599"/>
                    <a:pt x="10044" y="37599"/>
                  </a:cubicBezTo>
                  <a:cubicBezTo>
                    <a:pt x="11787" y="37599"/>
                    <a:pt x="13491" y="37503"/>
                    <a:pt x="15091" y="37333"/>
                  </a:cubicBezTo>
                  <a:cubicBezTo>
                    <a:pt x="22554" y="36546"/>
                    <a:pt x="29715" y="33845"/>
                    <a:pt x="35908" y="29936"/>
                  </a:cubicBezTo>
                  <a:cubicBezTo>
                    <a:pt x="40052" y="27315"/>
                    <a:pt x="43812" y="24142"/>
                    <a:pt x="48269" y="21992"/>
                  </a:cubicBezTo>
                  <a:cubicBezTo>
                    <a:pt x="56768" y="17884"/>
                    <a:pt x="67464" y="17641"/>
                    <a:pt x="74626" y="11749"/>
                  </a:cubicBezTo>
                  <a:cubicBezTo>
                    <a:pt x="77602" y="9301"/>
                    <a:pt x="79731" y="5988"/>
                    <a:pt x="80619" y="2405"/>
                  </a:cubicBezTo>
                  <a:cubicBezTo>
                    <a:pt x="80815" y="1615"/>
                    <a:pt x="80949" y="813"/>
                    <a:pt x="8100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37"/>
            <p:cNvSpPr/>
            <p:nvPr/>
          </p:nvSpPr>
          <p:spPr>
            <a:xfrm>
              <a:off x="1600" y="0"/>
              <a:ext cx="4108800" cy="2081433"/>
            </a:xfrm>
            <a:custGeom>
              <a:avLst/>
              <a:gdLst/>
              <a:ahLst/>
              <a:cxnLst/>
              <a:rect l="l" t="t" r="r" b="b"/>
              <a:pathLst>
                <a:path w="84735" h="42925" extrusionOk="0">
                  <a:moveTo>
                    <a:pt x="84368" y="0"/>
                  </a:moveTo>
                  <a:cubicBezTo>
                    <a:pt x="83487" y="6317"/>
                    <a:pt x="81163" y="12300"/>
                    <a:pt x="75126" y="16126"/>
                  </a:cubicBezTo>
                  <a:cubicBezTo>
                    <a:pt x="68940" y="20045"/>
                    <a:pt x="61409" y="21180"/>
                    <a:pt x="54382" y="23218"/>
                  </a:cubicBezTo>
                  <a:cubicBezTo>
                    <a:pt x="50952" y="24214"/>
                    <a:pt x="47546" y="25444"/>
                    <a:pt x="44549" y="27300"/>
                  </a:cubicBezTo>
                  <a:cubicBezTo>
                    <a:pt x="41463" y="29211"/>
                    <a:pt x="38964" y="31768"/>
                    <a:pt x="36154" y="33979"/>
                  </a:cubicBezTo>
                  <a:cubicBezTo>
                    <a:pt x="30784" y="38193"/>
                    <a:pt x="24087" y="40945"/>
                    <a:pt x="17132" y="41978"/>
                  </a:cubicBezTo>
                  <a:cubicBezTo>
                    <a:pt x="14971" y="42301"/>
                    <a:pt x="12798" y="42461"/>
                    <a:pt x="10633" y="42461"/>
                  </a:cubicBezTo>
                  <a:cubicBezTo>
                    <a:pt x="7039" y="42461"/>
                    <a:pt x="3467" y="42021"/>
                    <a:pt x="0" y="41159"/>
                  </a:cubicBezTo>
                  <a:lnTo>
                    <a:pt x="0" y="41714"/>
                  </a:lnTo>
                  <a:cubicBezTo>
                    <a:pt x="3338" y="42526"/>
                    <a:pt x="6798" y="42925"/>
                    <a:pt x="10266" y="42925"/>
                  </a:cubicBezTo>
                  <a:cubicBezTo>
                    <a:pt x="18388" y="42925"/>
                    <a:pt x="26546" y="40738"/>
                    <a:pt x="33231" y="36565"/>
                  </a:cubicBezTo>
                  <a:cubicBezTo>
                    <a:pt x="36361" y="34618"/>
                    <a:pt x="38936" y="32120"/>
                    <a:pt x="41749" y="29832"/>
                  </a:cubicBezTo>
                  <a:cubicBezTo>
                    <a:pt x="45215" y="27017"/>
                    <a:pt x="49186" y="25198"/>
                    <a:pt x="53559" y="23885"/>
                  </a:cubicBezTo>
                  <a:cubicBezTo>
                    <a:pt x="60894" y="21684"/>
                    <a:pt x="68929" y="20701"/>
                    <a:pt x="75394" y="16550"/>
                  </a:cubicBezTo>
                  <a:cubicBezTo>
                    <a:pt x="81449" y="12662"/>
                    <a:pt x="84100" y="6484"/>
                    <a:pt x="8473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40" name="Google Shape;640;p37"/>
          <p:cNvSpPr/>
          <p:nvPr/>
        </p:nvSpPr>
        <p:spPr>
          <a:xfrm>
            <a:off x="7540350" y="4505700"/>
            <a:ext cx="198201" cy="199045"/>
          </a:xfrm>
          <a:custGeom>
            <a:avLst/>
            <a:gdLst/>
            <a:ahLst/>
            <a:cxnLst/>
            <a:rect l="l" t="t" r="r" b="b"/>
            <a:pathLst>
              <a:path w="3757" h="3773" fill="none" extrusionOk="0">
                <a:moveTo>
                  <a:pt x="3757" y="1879"/>
                </a:moveTo>
                <a:lnTo>
                  <a:pt x="1879" y="3773"/>
                </a:lnTo>
                <a:lnTo>
                  <a:pt x="0" y="1879"/>
                </a:lnTo>
                <a:lnTo>
                  <a:pt x="1879" y="0"/>
                </a:lnTo>
                <a:close/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miter lim="1591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1" name="Google Shape;641;p37"/>
          <p:cNvSpPr/>
          <p:nvPr/>
        </p:nvSpPr>
        <p:spPr>
          <a:xfrm>
            <a:off x="8242174" y="4398479"/>
            <a:ext cx="373542" cy="370655"/>
          </a:xfrm>
          <a:custGeom>
            <a:avLst/>
            <a:gdLst/>
            <a:ahLst/>
            <a:cxnLst/>
            <a:rect l="l" t="t" r="r" b="b"/>
            <a:pathLst>
              <a:path w="2070" h="2054" extrusionOk="0">
                <a:moveTo>
                  <a:pt x="1035" y="0"/>
                </a:moveTo>
                <a:lnTo>
                  <a:pt x="0" y="1035"/>
                </a:lnTo>
                <a:lnTo>
                  <a:pt x="1035" y="2054"/>
                </a:lnTo>
                <a:lnTo>
                  <a:pt x="2070" y="1035"/>
                </a:lnTo>
                <a:lnTo>
                  <a:pt x="1035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2" name="Google Shape;642;p37"/>
          <p:cNvSpPr/>
          <p:nvPr/>
        </p:nvSpPr>
        <p:spPr>
          <a:xfrm>
            <a:off x="8675005" y="1852115"/>
            <a:ext cx="199045" cy="199097"/>
          </a:xfrm>
          <a:custGeom>
            <a:avLst/>
            <a:gdLst/>
            <a:ahLst/>
            <a:cxnLst/>
            <a:rect l="l" t="t" r="r" b="b"/>
            <a:pathLst>
              <a:path w="3773" h="3774" extrusionOk="0">
                <a:moveTo>
                  <a:pt x="1894" y="1"/>
                </a:moveTo>
                <a:lnTo>
                  <a:pt x="0" y="1879"/>
                </a:lnTo>
                <a:lnTo>
                  <a:pt x="1894" y="3773"/>
                </a:lnTo>
                <a:lnTo>
                  <a:pt x="3773" y="1879"/>
                </a:lnTo>
                <a:lnTo>
                  <a:pt x="1894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3" name="Google Shape;643;p37"/>
          <p:cNvSpPr/>
          <p:nvPr/>
        </p:nvSpPr>
        <p:spPr>
          <a:xfrm rot="10800000">
            <a:off x="615946" y="3679877"/>
            <a:ext cx="198201" cy="199045"/>
          </a:xfrm>
          <a:custGeom>
            <a:avLst/>
            <a:gdLst/>
            <a:ahLst/>
            <a:cxnLst/>
            <a:rect l="l" t="t" r="r" b="b"/>
            <a:pathLst>
              <a:path w="3757" h="3773" fill="none" extrusionOk="0">
                <a:moveTo>
                  <a:pt x="3757" y="1879"/>
                </a:moveTo>
                <a:lnTo>
                  <a:pt x="1879" y="3773"/>
                </a:lnTo>
                <a:lnTo>
                  <a:pt x="0" y="1879"/>
                </a:lnTo>
                <a:lnTo>
                  <a:pt x="1879" y="0"/>
                </a:lnTo>
                <a:close/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miter lim="1591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4" name="Google Shape;644;p37"/>
          <p:cNvSpPr/>
          <p:nvPr/>
        </p:nvSpPr>
        <p:spPr>
          <a:xfrm>
            <a:off x="242409" y="645304"/>
            <a:ext cx="373542" cy="370655"/>
          </a:xfrm>
          <a:custGeom>
            <a:avLst/>
            <a:gdLst/>
            <a:ahLst/>
            <a:cxnLst/>
            <a:rect l="l" t="t" r="r" b="b"/>
            <a:pathLst>
              <a:path w="2070" h="2054" extrusionOk="0">
                <a:moveTo>
                  <a:pt x="1035" y="0"/>
                </a:moveTo>
                <a:lnTo>
                  <a:pt x="0" y="1035"/>
                </a:lnTo>
                <a:lnTo>
                  <a:pt x="1035" y="2054"/>
                </a:lnTo>
                <a:lnTo>
                  <a:pt x="2070" y="1035"/>
                </a:lnTo>
                <a:lnTo>
                  <a:pt x="1035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5" name="Google Shape;645;p37"/>
          <p:cNvSpPr/>
          <p:nvPr/>
        </p:nvSpPr>
        <p:spPr>
          <a:xfrm rot="10800000">
            <a:off x="3221546" y="1527533"/>
            <a:ext cx="358649" cy="380781"/>
          </a:xfrm>
          <a:custGeom>
            <a:avLst/>
            <a:gdLst/>
            <a:ahLst/>
            <a:cxnLst/>
            <a:rect l="l" t="t" r="r" b="b"/>
            <a:pathLst>
              <a:path w="4394" h="4665" fill="none" extrusionOk="0">
                <a:moveTo>
                  <a:pt x="446" y="1481"/>
                </a:moveTo>
                <a:cubicBezTo>
                  <a:pt x="1178" y="1"/>
                  <a:pt x="3327" y="128"/>
                  <a:pt x="3852" y="1688"/>
                </a:cubicBezTo>
                <a:cubicBezTo>
                  <a:pt x="4394" y="3248"/>
                  <a:pt x="2786" y="4665"/>
                  <a:pt x="1306" y="3948"/>
                </a:cubicBezTo>
                <a:cubicBezTo>
                  <a:pt x="382" y="3503"/>
                  <a:pt x="0" y="2388"/>
                  <a:pt x="446" y="1481"/>
                </a:cubicBezTo>
                <a:close/>
              </a:path>
            </a:pathLst>
          </a:custGeom>
          <a:solidFill>
            <a:schemeClr val="dk2"/>
          </a:solidFill>
          <a:ln w="28575" cap="flat" cmpd="sng">
            <a:solidFill>
              <a:schemeClr val="dk2"/>
            </a:solidFill>
            <a:prstDash val="solid"/>
            <a:miter lim="1591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_1">
    <p:bg>
      <p:bgPr>
        <a:solidFill>
          <a:schemeClr val="lt1"/>
        </a:solidFill>
        <a:effectLst/>
      </p:bgPr>
    </p:bg>
    <p:spTree>
      <p:nvGrpSpPr>
        <p:cNvPr id="1" name="Shape 6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7" name="Google Shape;647;p38"/>
          <p:cNvGrpSpPr/>
          <p:nvPr/>
        </p:nvGrpSpPr>
        <p:grpSpPr>
          <a:xfrm flipH="1">
            <a:off x="6" y="-7560"/>
            <a:ext cx="2155884" cy="1091701"/>
            <a:chOff x="5540494" y="-3"/>
            <a:chExt cx="3593739" cy="1819805"/>
          </a:xfrm>
        </p:grpSpPr>
        <p:sp>
          <p:nvSpPr>
            <p:cNvPr id="648" name="Google Shape;648;p38"/>
            <p:cNvSpPr/>
            <p:nvPr/>
          </p:nvSpPr>
          <p:spPr>
            <a:xfrm flipH="1">
              <a:off x="5700196" y="-3"/>
              <a:ext cx="3434037" cy="1594052"/>
            </a:xfrm>
            <a:custGeom>
              <a:avLst/>
              <a:gdLst/>
              <a:ahLst/>
              <a:cxnLst/>
              <a:rect l="l" t="t" r="r" b="b"/>
              <a:pathLst>
                <a:path w="81001" h="37600" extrusionOk="0">
                  <a:moveTo>
                    <a:pt x="0" y="0"/>
                  </a:moveTo>
                  <a:lnTo>
                    <a:pt x="0" y="36376"/>
                  </a:lnTo>
                  <a:cubicBezTo>
                    <a:pt x="3199" y="37244"/>
                    <a:pt x="6695" y="37599"/>
                    <a:pt x="10044" y="37599"/>
                  </a:cubicBezTo>
                  <a:cubicBezTo>
                    <a:pt x="11787" y="37599"/>
                    <a:pt x="13491" y="37503"/>
                    <a:pt x="15091" y="37333"/>
                  </a:cubicBezTo>
                  <a:cubicBezTo>
                    <a:pt x="22554" y="36546"/>
                    <a:pt x="29715" y="33845"/>
                    <a:pt x="35908" y="29936"/>
                  </a:cubicBezTo>
                  <a:cubicBezTo>
                    <a:pt x="40052" y="27315"/>
                    <a:pt x="43812" y="24142"/>
                    <a:pt x="48269" y="21992"/>
                  </a:cubicBezTo>
                  <a:cubicBezTo>
                    <a:pt x="56768" y="17884"/>
                    <a:pt x="67464" y="17641"/>
                    <a:pt x="74626" y="11749"/>
                  </a:cubicBezTo>
                  <a:cubicBezTo>
                    <a:pt x="77602" y="9301"/>
                    <a:pt x="79731" y="5988"/>
                    <a:pt x="80619" y="2405"/>
                  </a:cubicBezTo>
                  <a:cubicBezTo>
                    <a:pt x="80815" y="1615"/>
                    <a:pt x="80949" y="813"/>
                    <a:pt x="8100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38"/>
            <p:cNvSpPr/>
            <p:nvPr/>
          </p:nvSpPr>
          <p:spPr>
            <a:xfrm flipH="1">
              <a:off x="5540494" y="-3"/>
              <a:ext cx="3592340" cy="1819805"/>
            </a:xfrm>
            <a:custGeom>
              <a:avLst/>
              <a:gdLst/>
              <a:ahLst/>
              <a:cxnLst/>
              <a:rect l="l" t="t" r="r" b="b"/>
              <a:pathLst>
                <a:path w="84735" h="42925" extrusionOk="0">
                  <a:moveTo>
                    <a:pt x="84368" y="0"/>
                  </a:moveTo>
                  <a:cubicBezTo>
                    <a:pt x="83487" y="6317"/>
                    <a:pt x="81163" y="12300"/>
                    <a:pt x="75126" y="16126"/>
                  </a:cubicBezTo>
                  <a:cubicBezTo>
                    <a:pt x="68940" y="20045"/>
                    <a:pt x="61409" y="21180"/>
                    <a:pt x="54382" y="23218"/>
                  </a:cubicBezTo>
                  <a:cubicBezTo>
                    <a:pt x="50952" y="24214"/>
                    <a:pt x="47546" y="25444"/>
                    <a:pt x="44549" y="27300"/>
                  </a:cubicBezTo>
                  <a:cubicBezTo>
                    <a:pt x="41463" y="29211"/>
                    <a:pt x="38964" y="31768"/>
                    <a:pt x="36154" y="33979"/>
                  </a:cubicBezTo>
                  <a:cubicBezTo>
                    <a:pt x="30784" y="38193"/>
                    <a:pt x="24087" y="40945"/>
                    <a:pt x="17132" y="41978"/>
                  </a:cubicBezTo>
                  <a:cubicBezTo>
                    <a:pt x="14971" y="42301"/>
                    <a:pt x="12798" y="42461"/>
                    <a:pt x="10633" y="42461"/>
                  </a:cubicBezTo>
                  <a:cubicBezTo>
                    <a:pt x="7039" y="42461"/>
                    <a:pt x="3467" y="42021"/>
                    <a:pt x="0" y="41159"/>
                  </a:cubicBezTo>
                  <a:lnTo>
                    <a:pt x="0" y="41714"/>
                  </a:lnTo>
                  <a:cubicBezTo>
                    <a:pt x="3338" y="42526"/>
                    <a:pt x="6798" y="42925"/>
                    <a:pt x="10266" y="42925"/>
                  </a:cubicBezTo>
                  <a:cubicBezTo>
                    <a:pt x="18388" y="42925"/>
                    <a:pt x="26546" y="40738"/>
                    <a:pt x="33231" y="36565"/>
                  </a:cubicBezTo>
                  <a:cubicBezTo>
                    <a:pt x="36361" y="34618"/>
                    <a:pt x="38936" y="32120"/>
                    <a:pt x="41749" y="29832"/>
                  </a:cubicBezTo>
                  <a:cubicBezTo>
                    <a:pt x="45215" y="27017"/>
                    <a:pt x="49186" y="25198"/>
                    <a:pt x="53559" y="23885"/>
                  </a:cubicBezTo>
                  <a:cubicBezTo>
                    <a:pt x="60894" y="21684"/>
                    <a:pt x="68929" y="20701"/>
                    <a:pt x="75394" y="16550"/>
                  </a:cubicBezTo>
                  <a:cubicBezTo>
                    <a:pt x="81449" y="12662"/>
                    <a:pt x="84100" y="6484"/>
                    <a:pt x="8473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50" name="Google Shape;650;p38"/>
          <p:cNvGrpSpPr/>
          <p:nvPr/>
        </p:nvGrpSpPr>
        <p:grpSpPr>
          <a:xfrm rot="10800000">
            <a:off x="7806475" y="4605234"/>
            <a:ext cx="1337524" cy="538259"/>
            <a:chOff x="0" y="0"/>
            <a:chExt cx="4110400" cy="2081433"/>
          </a:xfrm>
        </p:grpSpPr>
        <p:sp>
          <p:nvSpPr>
            <p:cNvPr id="651" name="Google Shape;651;p38"/>
            <p:cNvSpPr/>
            <p:nvPr/>
          </p:nvSpPr>
          <p:spPr>
            <a:xfrm>
              <a:off x="0" y="0"/>
              <a:ext cx="3927738" cy="1823224"/>
            </a:xfrm>
            <a:custGeom>
              <a:avLst/>
              <a:gdLst/>
              <a:ahLst/>
              <a:cxnLst/>
              <a:rect l="l" t="t" r="r" b="b"/>
              <a:pathLst>
                <a:path w="81001" h="37600" extrusionOk="0">
                  <a:moveTo>
                    <a:pt x="0" y="0"/>
                  </a:moveTo>
                  <a:lnTo>
                    <a:pt x="0" y="36376"/>
                  </a:lnTo>
                  <a:cubicBezTo>
                    <a:pt x="3199" y="37244"/>
                    <a:pt x="6695" y="37599"/>
                    <a:pt x="10044" y="37599"/>
                  </a:cubicBezTo>
                  <a:cubicBezTo>
                    <a:pt x="11787" y="37599"/>
                    <a:pt x="13491" y="37503"/>
                    <a:pt x="15091" y="37333"/>
                  </a:cubicBezTo>
                  <a:cubicBezTo>
                    <a:pt x="22554" y="36546"/>
                    <a:pt x="29715" y="33845"/>
                    <a:pt x="35908" y="29936"/>
                  </a:cubicBezTo>
                  <a:cubicBezTo>
                    <a:pt x="40052" y="27315"/>
                    <a:pt x="43812" y="24142"/>
                    <a:pt x="48269" y="21992"/>
                  </a:cubicBezTo>
                  <a:cubicBezTo>
                    <a:pt x="56768" y="17884"/>
                    <a:pt x="67464" y="17641"/>
                    <a:pt x="74626" y="11749"/>
                  </a:cubicBezTo>
                  <a:cubicBezTo>
                    <a:pt x="77602" y="9301"/>
                    <a:pt x="79731" y="5988"/>
                    <a:pt x="80619" y="2405"/>
                  </a:cubicBezTo>
                  <a:cubicBezTo>
                    <a:pt x="80815" y="1615"/>
                    <a:pt x="80949" y="813"/>
                    <a:pt x="8100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38"/>
            <p:cNvSpPr/>
            <p:nvPr/>
          </p:nvSpPr>
          <p:spPr>
            <a:xfrm>
              <a:off x="1600" y="0"/>
              <a:ext cx="4108800" cy="2081433"/>
            </a:xfrm>
            <a:custGeom>
              <a:avLst/>
              <a:gdLst/>
              <a:ahLst/>
              <a:cxnLst/>
              <a:rect l="l" t="t" r="r" b="b"/>
              <a:pathLst>
                <a:path w="84735" h="42925" extrusionOk="0">
                  <a:moveTo>
                    <a:pt x="84368" y="0"/>
                  </a:moveTo>
                  <a:cubicBezTo>
                    <a:pt x="83487" y="6317"/>
                    <a:pt x="81163" y="12300"/>
                    <a:pt x="75126" y="16126"/>
                  </a:cubicBezTo>
                  <a:cubicBezTo>
                    <a:pt x="68940" y="20045"/>
                    <a:pt x="61409" y="21180"/>
                    <a:pt x="54382" y="23218"/>
                  </a:cubicBezTo>
                  <a:cubicBezTo>
                    <a:pt x="50952" y="24214"/>
                    <a:pt x="47546" y="25444"/>
                    <a:pt x="44549" y="27300"/>
                  </a:cubicBezTo>
                  <a:cubicBezTo>
                    <a:pt x="41463" y="29211"/>
                    <a:pt x="38964" y="31768"/>
                    <a:pt x="36154" y="33979"/>
                  </a:cubicBezTo>
                  <a:cubicBezTo>
                    <a:pt x="30784" y="38193"/>
                    <a:pt x="24087" y="40945"/>
                    <a:pt x="17132" y="41978"/>
                  </a:cubicBezTo>
                  <a:cubicBezTo>
                    <a:pt x="14971" y="42301"/>
                    <a:pt x="12798" y="42461"/>
                    <a:pt x="10633" y="42461"/>
                  </a:cubicBezTo>
                  <a:cubicBezTo>
                    <a:pt x="7039" y="42461"/>
                    <a:pt x="3467" y="42021"/>
                    <a:pt x="0" y="41159"/>
                  </a:cubicBezTo>
                  <a:lnTo>
                    <a:pt x="0" y="41714"/>
                  </a:lnTo>
                  <a:cubicBezTo>
                    <a:pt x="3338" y="42526"/>
                    <a:pt x="6798" y="42925"/>
                    <a:pt x="10266" y="42925"/>
                  </a:cubicBezTo>
                  <a:cubicBezTo>
                    <a:pt x="18388" y="42925"/>
                    <a:pt x="26546" y="40738"/>
                    <a:pt x="33231" y="36565"/>
                  </a:cubicBezTo>
                  <a:cubicBezTo>
                    <a:pt x="36361" y="34618"/>
                    <a:pt x="38936" y="32120"/>
                    <a:pt x="41749" y="29832"/>
                  </a:cubicBezTo>
                  <a:cubicBezTo>
                    <a:pt x="45215" y="27017"/>
                    <a:pt x="49186" y="25198"/>
                    <a:pt x="53559" y="23885"/>
                  </a:cubicBezTo>
                  <a:cubicBezTo>
                    <a:pt x="60894" y="21684"/>
                    <a:pt x="68929" y="20701"/>
                    <a:pt x="75394" y="16550"/>
                  </a:cubicBezTo>
                  <a:cubicBezTo>
                    <a:pt x="81449" y="12662"/>
                    <a:pt x="84100" y="6484"/>
                    <a:pt x="8473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53" name="Google Shape;653;p38"/>
          <p:cNvSpPr/>
          <p:nvPr/>
        </p:nvSpPr>
        <p:spPr>
          <a:xfrm>
            <a:off x="1987715" y="885100"/>
            <a:ext cx="198201" cy="199045"/>
          </a:xfrm>
          <a:custGeom>
            <a:avLst/>
            <a:gdLst/>
            <a:ahLst/>
            <a:cxnLst/>
            <a:rect l="l" t="t" r="r" b="b"/>
            <a:pathLst>
              <a:path w="3757" h="3773" fill="none" extrusionOk="0">
                <a:moveTo>
                  <a:pt x="3757" y="1879"/>
                </a:moveTo>
                <a:lnTo>
                  <a:pt x="1879" y="3773"/>
                </a:lnTo>
                <a:lnTo>
                  <a:pt x="0" y="1879"/>
                </a:lnTo>
                <a:lnTo>
                  <a:pt x="1879" y="0"/>
                </a:lnTo>
                <a:close/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miter lim="1591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4" name="Google Shape;654;p38"/>
          <p:cNvSpPr/>
          <p:nvPr/>
        </p:nvSpPr>
        <p:spPr>
          <a:xfrm>
            <a:off x="8329426" y="439198"/>
            <a:ext cx="199045" cy="198201"/>
          </a:xfrm>
          <a:custGeom>
            <a:avLst/>
            <a:gdLst/>
            <a:ahLst/>
            <a:cxnLst/>
            <a:rect l="l" t="t" r="r" b="b"/>
            <a:pathLst>
              <a:path w="3773" h="3757" extrusionOk="0">
                <a:moveTo>
                  <a:pt x="1878" y="0"/>
                </a:moveTo>
                <a:lnTo>
                  <a:pt x="0" y="1878"/>
                </a:lnTo>
                <a:lnTo>
                  <a:pt x="1878" y="3757"/>
                </a:lnTo>
                <a:lnTo>
                  <a:pt x="3773" y="1878"/>
                </a:lnTo>
                <a:lnTo>
                  <a:pt x="1878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5" name="Google Shape;655;p38"/>
          <p:cNvSpPr/>
          <p:nvPr/>
        </p:nvSpPr>
        <p:spPr>
          <a:xfrm>
            <a:off x="6901470" y="4811198"/>
            <a:ext cx="146237" cy="126348"/>
          </a:xfrm>
          <a:custGeom>
            <a:avLst/>
            <a:gdLst/>
            <a:ahLst/>
            <a:cxnLst/>
            <a:rect l="l" t="t" r="r" b="b"/>
            <a:pathLst>
              <a:path w="2772" h="2395" extrusionOk="0">
                <a:moveTo>
                  <a:pt x="1363" y="1"/>
                </a:moveTo>
                <a:cubicBezTo>
                  <a:pt x="935" y="1"/>
                  <a:pt x="505" y="221"/>
                  <a:pt x="287" y="673"/>
                </a:cubicBezTo>
                <a:cubicBezTo>
                  <a:pt x="0" y="1262"/>
                  <a:pt x="239" y="1979"/>
                  <a:pt x="844" y="2265"/>
                </a:cubicBezTo>
                <a:cubicBezTo>
                  <a:pt x="1022" y="2354"/>
                  <a:pt x="1203" y="2395"/>
                  <a:pt x="1378" y="2395"/>
                </a:cubicBezTo>
                <a:cubicBezTo>
                  <a:pt x="2138" y="2395"/>
                  <a:pt x="2771" y="1629"/>
                  <a:pt x="2499" y="801"/>
                </a:cubicBezTo>
                <a:cubicBezTo>
                  <a:pt x="2315" y="273"/>
                  <a:pt x="1840" y="1"/>
                  <a:pt x="1363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6" name="Google Shape;656;p38"/>
          <p:cNvSpPr/>
          <p:nvPr/>
        </p:nvSpPr>
        <p:spPr>
          <a:xfrm>
            <a:off x="647595" y="4505665"/>
            <a:ext cx="199045" cy="199097"/>
          </a:xfrm>
          <a:custGeom>
            <a:avLst/>
            <a:gdLst/>
            <a:ahLst/>
            <a:cxnLst/>
            <a:rect l="l" t="t" r="r" b="b"/>
            <a:pathLst>
              <a:path w="3773" h="3774" extrusionOk="0">
                <a:moveTo>
                  <a:pt x="1894" y="1"/>
                </a:moveTo>
                <a:lnTo>
                  <a:pt x="0" y="1879"/>
                </a:lnTo>
                <a:lnTo>
                  <a:pt x="1894" y="3773"/>
                </a:lnTo>
                <a:lnTo>
                  <a:pt x="3773" y="1879"/>
                </a:lnTo>
                <a:lnTo>
                  <a:pt x="1894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7" name="Google Shape;657;p38"/>
          <p:cNvSpPr/>
          <p:nvPr/>
        </p:nvSpPr>
        <p:spPr>
          <a:xfrm>
            <a:off x="3341332" y="4168037"/>
            <a:ext cx="244020" cy="244020"/>
          </a:xfrm>
          <a:custGeom>
            <a:avLst/>
            <a:gdLst/>
            <a:ahLst/>
            <a:cxnLst/>
            <a:rect l="l" t="t" r="r" b="b"/>
            <a:pathLst>
              <a:path w="2229" h="2229" extrusionOk="0">
                <a:moveTo>
                  <a:pt x="1114" y="0"/>
                </a:moveTo>
                <a:lnTo>
                  <a:pt x="0" y="1114"/>
                </a:lnTo>
                <a:lnTo>
                  <a:pt x="1114" y="2228"/>
                </a:lnTo>
                <a:lnTo>
                  <a:pt x="2228" y="1114"/>
                </a:lnTo>
                <a:lnTo>
                  <a:pt x="1114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3"/>
          <p:cNvSpPr txBox="1">
            <a:spLocks noGrp="1"/>
          </p:cNvSpPr>
          <p:nvPr>
            <p:ph type="title"/>
          </p:nvPr>
        </p:nvSpPr>
        <p:spPr>
          <a:xfrm>
            <a:off x="3902200" y="1354700"/>
            <a:ext cx="4526700" cy="166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7200" b="0">
                <a:solidFill>
                  <a:schemeClr val="accent1"/>
                </a:solidFill>
                <a:latin typeface="Barlow Semi Condensed Black"/>
                <a:ea typeface="Barlow Semi Condensed Black"/>
                <a:cs typeface="Barlow Semi Condensed Black"/>
                <a:sym typeface="Barlow Semi Condensed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title" idx="2" hasCustomPrompt="1"/>
          </p:nvPr>
        </p:nvSpPr>
        <p:spPr>
          <a:xfrm>
            <a:off x="715050" y="538275"/>
            <a:ext cx="2155800" cy="166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0800"/>
              <a:buNone/>
              <a:defRPr sz="1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0800"/>
              <a:buNone/>
              <a:defRPr sz="10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0800"/>
              <a:buNone/>
              <a:defRPr sz="10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0800"/>
              <a:buNone/>
              <a:defRPr sz="10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0800"/>
              <a:buNone/>
              <a:defRPr sz="10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0800"/>
              <a:buNone/>
              <a:defRPr sz="10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0800"/>
              <a:buNone/>
              <a:defRPr sz="10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0800"/>
              <a:buNone/>
              <a:defRPr sz="10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0800"/>
              <a:buNone/>
              <a:defRPr sz="10800"/>
            </a:lvl9pPr>
          </a:lstStyle>
          <a:p>
            <a:r>
              <a:t>xx%</a:t>
            </a:r>
          </a:p>
        </p:txBody>
      </p:sp>
      <p:sp>
        <p:nvSpPr>
          <p:cNvPr id="28" name="Google Shape;28;p3"/>
          <p:cNvSpPr txBox="1">
            <a:spLocks noGrp="1"/>
          </p:cNvSpPr>
          <p:nvPr>
            <p:ph type="subTitle" idx="1"/>
          </p:nvPr>
        </p:nvSpPr>
        <p:spPr>
          <a:xfrm>
            <a:off x="5140900" y="3246500"/>
            <a:ext cx="3288000" cy="8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3"/>
          <p:cNvSpPr/>
          <p:nvPr/>
        </p:nvSpPr>
        <p:spPr>
          <a:xfrm flipH="1">
            <a:off x="3299184" y="4771668"/>
            <a:ext cx="71860" cy="62163"/>
          </a:xfrm>
          <a:custGeom>
            <a:avLst/>
            <a:gdLst/>
            <a:ahLst/>
            <a:cxnLst/>
            <a:rect l="l" t="t" r="r" b="b"/>
            <a:pathLst>
              <a:path w="1497" h="1295" extrusionOk="0">
                <a:moveTo>
                  <a:pt x="641" y="1"/>
                </a:moveTo>
                <a:cubicBezTo>
                  <a:pt x="312" y="1"/>
                  <a:pt x="0" y="260"/>
                  <a:pt x="0" y="657"/>
                </a:cubicBezTo>
                <a:cubicBezTo>
                  <a:pt x="0" y="1008"/>
                  <a:pt x="287" y="1294"/>
                  <a:pt x="637" y="1294"/>
                </a:cubicBezTo>
                <a:cubicBezTo>
                  <a:pt x="1210" y="1294"/>
                  <a:pt x="1496" y="594"/>
                  <a:pt x="1099" y="196"/>
                </a:cubicBezTo>
                <a:cubicBezTo>
                  <a:pt x="964" y="61"/>
                  <a:pt x="800" y="1"/>
                  <a:pt x="64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30;p3"/>
          <p:cNvSpPr/>
          <p:nvPr/>
        </p:nvSpPr>
        <p:spPr>
          <a:xfrm rot="10800000">
            <a:off x="4415221" y="402956"/>
            <a:ext cx="244020" cy="244020"/>
          </a:xfrm>
          <a:custGeom>
            <a:avLst/>
            <a:gdLst/>
            <a:ahLst/>
            <a:cxnLst/>
            <a:rect l="l" t="t" r="r" b="b"/>
            <a:pathLst>
              <a:path w="2229" h="2229" extrusionOk="0">
                <a:moveTo>
                  <a:pt x="1114" y="0"/>
                </a:moveTo>
                <a:lnTo>
                  <a:pt x="0" y="1114"/>
                </a:lnTo>
                <a:lnTo>
                  <a:pt x="1114" y="2228"/>
                </a:lnTo>
                <a:lnTo>
                  <a:pt x="2228" y="1114"/>
                </a:lnTo>
                <a:lnTo>
                  <a:pt x="1114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31;p3"/>
          <p:cNvSpPr/>
          <p:nvPr/>
        </p:nvSpPr>
        <p:spPr>
          <a:xfrm rot="10800000">
            <a:off x="7347620" y="4833819"/>
            <a:ext cx="198201" cy="199045"/>
          </a:xfrm>
          <a:custGeom>
            <a:avLst/>
            <a:gdLst/>
            <a:ahLst/>
            <a:cxnLst/>
            <a:rect l="l" t="t" r="r" b="b"/>
            <a:pathLst>
              <a:path w="3757" h="3773" fill="none" extrusionOk="0">
                <a:moveTo>
                  <a:pt x="3757" y="1879"/>
                </a:moveTo>
                <a:lnTo>
                  <a:pt x="1879" y="3773"/>
                </a:lnTo>
                <a:lnTo>
                  <a:pt x="0" y="1879"/>
                </a:lnTo>
                <a:lnTo>
                  <a:pt x="1879" y="0"/>
                </a:lnTo>
                <a:close/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miter lim="1591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32;p3"/>
          <p:cNvSpPr/>
          <p:nvPr/>
        </p:nvSpPr>
        <p:spPr>
          <a:xfrm rot="10800000">
            <a:off x="8804137" y="1876208"/>
            <a:ext cx="79818" cy="68581"/>
          </a:xfrm>
          <a:custGeom>
            <a:avLst/>
            <a:gdLst/>
            <a:ahLst/>
            <a:cxnLst/>
            <a:rect l="l" t="t" r="r" b="b"/>
            <a:pathLst>
              <a:path w="1513" h="1300" extrusionOk="0">
                <a:moveTo>
                  <a:pt x="852" y="1"/>
                </a:moveTo>
                <a:cubicBezTo>
                  <a:pt x="693" y="1"/>
                  <a:pt x="531" y="58"/>
                  <a:pt x="398" y="185"/>
                </a:cubicBezTo>
                <a:cubicBezTo>
                  <a:pt x="0" y="599"/>
                  <a:pt x="287" y="1300"/>
                  <a:pt x="860" y="1300"/>
                </a:cubicBezTo>
                <a:cubicBezTo>
                  <a:pt x="1210" y="1300"/>
                  <a:pt x="1496" y="1013"/>
                  <a:pt x="1512" y="647"/>
                </a:cubicBezTo>
                <a:cubicBezTo>
                  <a:pt x="1512" y="258"/>
                  <a:pt x="1189" y="1"/>
                  <a:pt x="85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33;p3"/>
          <p:cNvSpPr/>
          <p:nvPr/>
        </p:nvSpPr>
        <p:spPr>
          <a:xfrm rot="10800000">
            <a:off x="469280" y="4522205"/>
            <a:ext cx="373542" cy="370655"/>
          </a:xfrm>
          <a:custGeom>
            <a:avLst/>
            <a:gdLst/>
            <a:ahLst/>
            <a:cxnLst/>
            <a:rect l="l" t="t" r="r" b="b"/>
            <a:pathLst>
              <a:path w="2070" h="2054" extrusionOk="0">
                <a:moveTo>
                  <a:pt x="1035" y="0"/>
                </a:moveTo>
                <a:lnTo>
                  <a:pt x="0" y="1035"/>
                </a:lnTo>
                <a:lnTo>
                  <a:pt x="1035" y="2054"/>
                </a:lnTo>
                <a:lnTo>
                  <a:pt x="2070" y="1035"/>
                </a:lnTo>
                <a:lnTo>
                  <a:pt x="1035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3"/>
          <p:cNvSpPr/>
          <p:nvPr/>
        </p:nvSpPr>
        <p:spPr>
          <a:xfrm rot="10800000">
            <a:off x="5613353" y="4270290"/>
            <a:ext cx="199045" cy="198201"/>
          </a:xfrm>
          <a:custGeom>
            <a:avLst/>
            <a:gdLst/>
            <a:ahLst/>
            <a:cxnLst/>
            <a:rect l="l" t="t" r="r" b="b"/>
            <a:pathLst>
              <a:path w="3773" h="3757" extrusionOk="0">
                <a:moveTo>
                  <a:pt x="1878" y="0"/>
                </a:moveTo>
                <a:lnTo>
                  <a:pt x="0" y="1878"/>
                </a:lnTo>
                <a:lnTo>
                  <a:pt x="1878" y="3757"/>
                </a:lnTo>
                <a:lnTo>
                  <a:pt x="3773" y="1878"/>
                </a:lnTo>
                <a:lnTo>
                  <a:pt x="1878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35;p3"/>
          <p:cNvSpPr/>
          <p:nvPr/>
        </p:nvSpPr>
        <p:spPr>
          <a:xfrm rot="10800000">
            <a:off x="469279" y="375930"/>
            <a:ext cx="146237" cy="126348"/>
          </a:xfrm>
          <a:custGeom>
            <a:avLst/>
            <a:gdLst/>
            <a:ahLst/>
            <a:cxnLst/>
            <a:rect l="l" t="t" r="r" b="b"/>
            <a:pathLst>
              <a:path w="2772" h="2395" extrusionOk="0">
                <a:moveTo>
                  <a:pt x="1363" y="1"/>
                </a:moveTo>
                <a:cubicBezTo>
                  <a:pt x="935" y="1"/>
                  <a:pt x="505" y="221"/>
                  <a:pt x="287" y="673"/>
                </a:cubicBezTo>
                <a:cubicBezTo>
                  <a:pt x="0" y="1262"/>
                  <a:pt x="239" y="1979"/>
                  <a:pt x="844" y="2265"/>
                </a:cubicBezTo>
                <a:cubicBezTo>
                  <a:pt x="1022" y="2354"/>
                  <a:pt x="1203" y="2395"/>
                  <a:pt x="1378" y="2395"/>
                </a:cubicBezTo>
                <a:cubicBezTo>
                  <a:pt x="2138" y="2395"/>
                  <a:pt x="2771" y="1629"/>
                  <a:pt x="2499" y="801"/>
                </a:cubicBezTo>
                <a:cubicBezTo>
                  <a:pt x="2315" y="273"/>
                  <a:pt x="1840" y="1"/>
                  <a:pt x="1363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3"/>
          <p:cNvSpPr/>
          <p:nvPr/>
        </p:nvSpPr>
        <p:spPr>
          <a:xfrm rot="10800000">
            <a:off x="6347073" y="712650"/>
            <a:ext cx="358649" cy="380781"/>
          </a:xfrm>
          <a:custGeom>
            <a:avLst/>
            <a:gdLst/>
            <a:ahLst/>
            <a:cxnLst/>
            <a:rect l="l" t="t" r="r" b="b"/>
            <a:pathLst>
              <a:path w="4394" h="4665" fill="none" extrusionOk="0">
                <a:moveTo>
                  <a:pt x="446" y="1481"/>
                </a:moveTo>
                <a:cubicBezTo>
                  <a:pt x="1178" y="1"/>
                  <a:pt x="3327" y="128"/>
                  <a:pt x="3852" y="1688"/>
                </a:cubicBezTo>
                <a:cubicBezTo>
                  <a:pt x="4394" y="3248"/>
                  <a:pt x="2786" y="4665"/>
                  <a:pt x="1306" y="3948"/>
                </a:cubicBezTo>
                <a:cubicBezTo>
                  <a:pt x="382" y="3503"/>
                  <a:pt x="0" y="2388"/>
                  <a:pt x="446" y="1481"/>
                </a:cubicBezTo>
                <a:close/>
              </a:path>
            </a:pathLst>
          </a:custGeom>
          <a:solidFill>
            <a:schemeClr val="dk2"/>
          </a:solidFill>
          <a:ln w="28575" cap="flat" cmpd="sng">
            <a:solidFill>
              <a:schemeClr val="dk2"/>
            </a:solidFill>
            <a:prstDash val="solid"/>
            <a:miter lim="1591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3"/>
          <p:cNvSpPr/>
          <p:nvPr/>
        </p:nvSpPr>
        <p:spPr>
          <a:xfrm rot="10800000">
            <a:off x="8608271" y="3731901"/>
            <a:ext cx="199045" cy="199097"/>
          </a:xfrm>
          <a:custGeom>
            <a:avLst/>
            <a:gdLst/>
            <a:ahLst/>
            <a:cxnLst/>
            <a:rect l="l" t="t" r="r" b="b"/>
            <a:pathLst>
              <a:path w="3773" h="3774" extrusionOk="0">
                <a:moveTo>
                  <a:pt x="1894" y="1"/>
                </a:moveTo>
                <a:lnTo>
                  <a:pt x="0" y="1879"/>
                </a:lnTo>
                <a:lnTo>
                  <a:pt x="1894" y="3773"/>
                </a:lnTo>
                <a:lnTo>
                  <a:pt x="3773" y="1879"/>
                </a:lnTo>
                <a:lnTo>
                  <a:pt x="1894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" name="Google Shape;38;p3"/>
          <p:cNvGrpSpPr/>
          <p:nvPr/>
        </p:nvGrpSpPr>
        <p:grpSpPr>
          <a:xfrm>
            <a:off x="7017709" y="-22374"/>
            <a:ext cx="2155884" cy="1091701"/>
            <a:chOff x="5540494" y="-3"/>
            <a:chExt cx="3593739" cy="1819805"/>
          </a:xfrm>
        </p:grpSpPr>
        <p:sp>
          <p:nvSpPr>
            <p:cNvPr id="39" name="Google Shape;39;p3"/>
            <p:cNvSpPr/>
            <p:nvPr/>
          </p:nvSpPr>
          <p:spPr>
            <a:xfrm flipH="1">
              <a:off x="5700196" y="-3"/>
              <a:ext cx="3434037" cy="1594052"/>
            </a:xfrm>
            <a:custGeom>
              <a:avLst/>
              <a:gdLst/>
              <a:ahLst/>
              <a:cxnLst/>
              <a:rect l="l" t="t" r="r" b="b"/>
              <a:pathLst>
                <a:path w="81001" h="37600" extrusionOk="0">
                  <a:moveTo>
                    <a:pt x="0" y="0"/>
                  </a:moveTo>
                  <a:lnTo>
                    <a:pt x="0" y="36376"/>
                  </a:lnTo>
                  <a:cubicBezTo>
                    <a:pt x="3199" y="37244"/>
                    <a:pt x="6695" y="37599"/>
                    <a:pt x="10044" y="37599"/>
                  </a:cubicBezTo>
                  <a:cubicBezTo>
                    <a:pt x="11787" y="37599"/>
                    <a:pt x="13491" y="37503"/>
                    <a:pt x="15091" y="37333"/>
                  </a:cubicBezTo>
                  <a:cubicBezTo>
                    <a:pt x="22554" y="36546"/>
                    <a:pt x="29715" y="33845"/>
                    <a:pt x="35908" y="29936"/>
                  </a:cubicBezTo>
                  <a:cubicBezTo>
                    <a:pt x="40052" y="27315"/>
                    <a:pt x="43812" y="24142"/>
                    <a:pt x="48269" y="21992"/>
                  </a:cubicBezTo>
                  <a:cubicBezTo>
                    <a:pt x="56768" y="17884"/>
                    <a:pt x="67464" y="17641"/>
                    <a:pt x="74626" y="11749"/>
                  </a:cubicBezTo>
                  <a:cubicBezTo>
                    <a:pt x="77602" y="9301"/>
                    <a:pt x="79731" y="5988"/>
                    <a:pt x="80619" y="2405"/>
                  </a:cubicBezTo>
                  <a:cubicBezTo>
                    <a:pt x="80815" y="1615"/>
                    <a:pt x="80949" y="813"/>
                    <a:pt x="8100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3"/>
            <p:cNvSpPr/>
            <p:nvPr/>
          </p:nvSpPr>
          <p:spPr>
            <a:xfrm flipH="1">
              <a:off x="5540494" y="-3"/>
              <a:ext cx="3592340" cy="1819805"/>
            </a:xfrm>
            <a:custGeom>
              <a:avLst/>
              <a:gdLst/>
              <a:ahLst/>
              <a:cxnLst/>
              <a:rect l="l" t="t" r="r" b="b"/>
              <a:pathLst>
                <a:path w="84735" h="42925" extrusionOk="0">
                  <a:moveTo>
                    <a:pt x="84368" y="0"/>
                  </a:moveTo>
                  <a:cubicBezTo>
                    <a:pt x="83487" y="6317"/>
                    <a:pt x="81163" y="12300"/>
                    <a:pt x="75126" y="16126"/>
                  </a:cubicBezTo>
                  <a:cubicBezTo>
                    <a:pt x="68940" y="20045"/>
                    <a:pt x="61409" y="21180"/>
                    <a:pt x="54382" y="23218"/>
                  </a:cubicBezTo>
                  <a:cubicBezTo>
                    <a:pt x="50952" y="24214"/>
                    <a:pt x="47546" y="25444"/>
                    <a:pt x="44549" y="27300"/>
                  </a:cubicBezTo>
                  <a:cubicBezTo>
                    <a:pt x="41463" y="29211"/>
                    <a:pt x="38964" y="31768"/>
                    <a:pt x="36154" y="33979"/>
                  </a:cubicBezTo>
                  <a:cubicBezTo>
                    <a:pt x="30784" y="38193"/>
                    <a:pt x="24087" y="40945"/>
                    <a:pt x="17132" y="41978"/>
                  </a:cubicBezTo>
                  <a:cubicBezTo>
                    <a:pt x="14971" y="42301"/>
                    <a:pt x="12798" y="42461"/>
                    <a:pt x="10633" y="42461"/>
                  </a:cubicBezTo>
                  <a:cubicBezTo>
                    <a:pt x="7039" y="42461"/>
                    <a:pt x="3467" y="42021"/>
                    <a:pt x="0" y="41159"/>
                  </a:cubicBezTo>
                  <a:lnTo>
                    <a:pt x="0" y="41714"/>
                  </a:lnTo>
                  <a:cubicBezTo>
                    <a:pt x="3338" y="42526"/>
                    <a:pt x="6798" y="42925"/>
                    <a:pt x="10266" y="42925"/>
                  </a:cubicBezTo>
                  <a:cubicBezTo>
                    <a:pt x="18388" y="42925"/>
                    <a:pt x="26546" y="40738"/>
                    <a:pt x="33231" y="36565"/>
                  </a:cubicBezTo>
                  <a:cubicBezTo>
                    <a:pt x="36361" y="34618"/>
                    <a:pt x="38936" y="32120"/>
                    <a:pt x="41749" y="29832"/>
                  </a:cubicBezTo>
                  <a:cubicBezTo>
                    <a:pt x="45215" y="27017"/>
                    <a:pt x="49186" y="25198"/>
                    <a:pt x="53559" y="23885"/>
                  </a:cubicBezTo>
                  <a:cubicBezTo>
                    <a:pt x="60894" y="21684"/>
                    <a:pt x="68929" y="20701"/>
                    <a:pt x="75394" y="16550"/>
                  </a:cubicBezTo>
                  <a:cubicBezTo>
                    <a:pt x="81449" y="12662"/>
                    <a:pt x="84100" y="6484"/>
                    <a:pt x="8473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6"/>
          <p:cNvSpPr/>
          <p:nvPr/>
        </p:nvSpPr>
        <p:spPr>
          <a:xfrm>
            <a:off x="1981323" y="4783688"/>
            <a:ext cx="198201" cy="199045"/>
          </a:xfrm>
          <a:custGeom>
            <a:avLst/>
            <a:gdLst/>
            <a:ahLst/>
            <a:cxnLst/>
            <a:rect l="l" t="t" r="r" b="b"/>
            <a:pathLst>
              <a:path w="3757" h="3773" fill="none" extrusionOk="0">
                <a:moveTo>
                  <a:pt x="3757" y="1879"/>
                </a:moveTo>
                <a:lnTo>
                  <a:pt x="1879" y="3773"/>
                </a:lnTo>
                <a:lnTo>
                  <a:pt x="0" y="1879"/>
                </a:lnTo>
                <a:lnTo>
                  <a:pt x="1879" y="0"/>
                </a:lnTo>
                <a:close/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miter lim="1591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6"/>
          <p:cNvSpPr/>
          <p:nvPr/>
        </p:nvSpPr>
        <p:spPr>
          <a:xfrm>
            <a:off x="7178184" y="4656779"/>
            <a:ext cx="373542" cy="370655"/>
          </a:xfrm>
          <a:custGeom>
            <a:avLst/>
            <a:gdLst/>
            <a:ahLst/>
            <a:cxnLst/>
            <a:rect l="l" t="t" r="r" b="b"/>
            <a:pathLst>
              <a:path w="2070" h="2054" extrusionOk="0">
                <a:moveTo>
                  <a:pt x="1035" y="0"/>
                </a:moveTo>
                <a:lnTo>
                  <a:pt x="0" y="1035"/>
                </a:lnTo>
                <a:lnTo>
                  <a:pt x="1035" y="2054"/>
                </a:lnTo>
                <a:lnTo>
                  <a:pt x="2070" y="1035"/>
                </a:lnTo>
                <a:lnTo>
                  <a:pt x="1035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6"/>
          <p:cNvSpPr/>
          <p:nvPr/>
        </p:nvSpPr>
        <p:spPr>
          <a:xfrm>
            <a:off x="7522878" y="885015"/>
            <a:ext cx="199045" cy="199097"/>
          </a:xfrm>
          <a:custGeom>
            <a:avLst/>
            <a:gdLst/>
            <a:ahLst/>
            <a:cxnLst/>
            <a:rect l="l" t="t" r="r" b="b"/>
            <a:pathLst>
              <a:path w="3773" h="3774" extrusionOk="0">
                <a:moveTo>
                  <a:pt x="1894" y="1"/>
                </a:moveTo>
                <a:lnTo>
                  <a:pt x="0" y="1879"/>
                </a:lnTo>
                <a:lnTo>
                  <a:pt x="1894" y="3773"/>
                </a:lnTo>
                <a:lnTo>
                  <a:pt x="3773" y="1879"/>
                </a:lnTo>
                <a:lnTo>
                  <a:pt x="1894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p6"/>
          <p:cNvSpPr/>
          <p:nvPr/>
        </p:nvSpPr>
        <p:spPr>
          <a:xfrm rot="10800000">
            <a:off x="4472943" y="1006602"/>
            <a:ext cx="198201" cy="199045"/>
          </a:xfrm>
          <a:custGeom>
            <a:avLst/>
            <a:gdLst/>
            <a:ahLst/>
            <a:cxnLst/>
            <a:rect l="l" t="t" r="r" b="b"/>
            <a:pathLst>
              <a:path w="3757" h="3773" fill="none" extrusionOk="0">
                <a:moveTo>
                  <a:pt x="3757" y="1879"/>
                </a:moveTo>
                <a:lnTo>
                  <a:pt x="1879" y="3773"/>
                </a:lnTo>
                <a:lnTo>
                  <a:pt x="0" y="1879"/>
                </a:lnTo>
                <a:lnTo>
                  <a:pt x="1879" y="0"/>
                </a:lnTo>
                <a:close/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miter lim="1591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6"/>
          <p:cNvSpPr/>
          <p:nvPr/>
        </p:nvSpPr>
        <p:spPr>
          <a:xfrm rot="10800000">
            <a:off x="598329" y="352950"/>
            <a:ext cx="373542" cy="370655"/>
          </a:xfrm>
          <a:custGeom>
            <a:avLst/>
            <a:gdLst/>
            <a:ahLst/>
            <a:cxnLst/>
            <a:rect l="l" t="t" r="r" b="b"/>
            <a:pathLst>
              <a:path w="2070" h="2054" extrusionOk="0">
                <a:moveTo>
                  <a:pt x="1035" y="0"/>
                </a:moveTo>
                <a:lnTo>
                  <a:pt x="0" y="1035"/>
                </a:lnTo>
                <a:lnTo>
                  <a:pt x="1035" y="2054"/>
                </a:lnTo>
                <a:lnTo>
                  <a:pt x="2070" y="1035"/>
                </a:lnTo>
                <a:lnTo>
                  <a:pt x="1035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83;p6"/>
          <p:cNvSpPr/>
          <p:nvPr/>
        </p:nvSpPr>
        <p:spPr>
          <a:xfrm rot="10800000">
            <a:off x="3778571" y="4591508"/>
            <a:ext cx="358649" cy="380781"/>
          </a:xfrm>
          <a:custGeom>
            <a:avLst/>
            <a:gdLst/>
            <a:ahLst/>
            <a:cxnLst/>
            <a:rect l="l" t="t" r="r" b="b"/>
            <a:pathLst>
              <a:path w="4394" h="4665" fill="none" extrusionOk="0">
                <a:moveTo>
                  <a:pt x="446" y="1481"/>
                </a:moveTo>
                <a:cubicBezTo>
                  <a:pt x="1178" y="1"/>
                  <a:pt x="3327" y="128"/>
                  <a:pt x="3852" y="1688"/>
                </a:cubicBezTo>
                <a:cubicBezTo>
                  <a:pt x="4394" y="3248"/>
                  <a:pt x="2786" y="4665"/>
                  <a:pt x="1306" y="3948"/>
                </a:cubicBezTo>
                <a:cubicBezTo>
                  <a:pt x="382" y="3503"/>
                  <a:pt x="0" y="2388"/>
                  <a:pt x="446" y="1481"/>
                </a:cubicBezTo>
                <a:close/>
              </a:path>
            </a:pathLst>
          </a:custGeom>
          <a:solidFill>
            <a:schemeClr val="dk2"/>
          </a:solidFill>
          <a:ln w="28575" cap="flat" cmpd="sng">
            <a:solidFill>
              <a:schemeClr val="dk2"/>
            </a:solidFill>
            <a:prstDash val="solid"/>
            <a:miter lim="1591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84;p6"/>
          <p:cNvSpPr txBox="1">
            <a:spLocks noGrp="1"/>
          </p:cNvSpPr>
          <p:nvPr>
            <p:ph type="ctrTitle"/>
          </p:nvPr>
        </p:nvSpPr>
        <p:spPr>
          <a:xfrm>
            <a:off x="714550" y="483058"/>
            <a:ext cx="7714500" cy="37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Staatliches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grpSp>
        <p:nvGrpSpPr>
          <p:cNvPr id="85" name="Google Shape;85;p6"/>
          <p:cNvGrpSpPr/>
          <p:nvPr/>
        </p:nvGrpSpPr>
        <p:grpSpPr>
          <a:xfrm rot="10800000" flipH="1">
            <a:off x="-25151" y="4614086"/>
            <a:ext cx="1337524" cy="538259"/>
            <a:chOff x="0" y="0"/>
            <a:chExt cx="4110400" cy="2081433"/>
          </a:xfrm>
        </p:grpSpPr>
        <p:sp>
          <p:nvSpPr>
            <p:cNvPr id="86" name="Google Shape;86;p6"/>
            <p:cNvSpPr/>
            <p:nvPr/>
          </p:nvSpPr>
          <p:spPr>
            <a:xfrm>
              <a:off x="0" y="0"/>
              <a:ext cx="3927738" cy="1823224"/>
            </a:xfrm>
            <a:custGeom>
              <a:avLst/>
              <a:gdLst/>
              <a:ahLst/>
              <a:cxnLst/>
              <a:rect l="l" t="t" r="r" b="b"/>
              <a:pathLst>
                <a:path w="81001" h="37600" extrusionOk="0">
                  <a:moveTo>
                    <a:pt x="0" y="0"/>
                  </a:moveTo>
                  <a:lnTo>
                    <a:pt x="0" y="36376"/>
                  </a:lnTo>
                  <a:cubicBezTo>
                    <a:pt x="3199" y="37244"/>
                    <a:pt x="6695" y="37599"/>
                    <a:pt x="10044" y="37599"/>
                  </a:cubicBezTo>
                  <a:cubicBezTo>
                    <a:pt x="11787" y="37599"/>
                    <a:pt x="13491" y="37503"/>
                    <a:pt x="15091" y="37333"/>
                  </a:cubicBezTo>
                  <a:cubicBezTo>
                    <a:pt x="22554" y="36546"/>
                    <a:pt x="29715" y="33845"/>
                    <a:pt x="35908" y="29936"/>
                  </a:cubicBezTo>
                  <a:cubicBezTo>
                    <a:pt x="40052" y="27315"/>
                    <a:pt x="43812" y="24142"/>
                    <a:pt x="48269" y="21992"/>
                  </a:cubicBezTo>
                  <a:cubicBezTo>
                    <a:pt x="56768" y="17884"/>
                    <a:pt x="67464" y="17641"/>
                    <a:pt x="74626" y="11749"/>
                  </a:cubicBezTo>
                  <a:cubicBezTo>
                    <a:pt x="77602" y="9301"/>
                    <a:pt x="79731" y="5988"/>
                    <a:pt x="80619" y="2405"/>
                  </a:cubicBezTo>
                  <a:cubicBezTo>
                    <a:pt x="80815" y="1615"/>
                    <a:pt x="80949" y="813"/>
                    <a:pt x="8100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6"/>
            <p:cNvSpPr/>
            <p:nvPr/>
          </p:nvSpPr>
          <p:spPr>
            <a:xfrm>
              <a:off x="1600" y="0"/>
              <a:ext cx="4108800" cy="2081433"/>
            </a:xfrm>
            <a:custGeom>
              <a:avLst/>
              <a:gdLst/>
              <a:ahLst/>
              <a:cxnLst/>
              <a:rect l="l" t="t" r="r" b="b"/>
              <a:pathLst>
                <a:path w="84735" h="42925" extrusionOk="0">
                  <a:moveTo>
                    <a:pt x="84368" y="0"/>
                  </a:moveTo>
                  <a:cubicBezTo>
                    <a:pt x="83487" y="6317"/>
                    <a:pt x="81163" y="12300"/>
                    <a:pt x="75126" y="16126"/>
                  </a:cubicBezTo>
                  <a:cubicBezTo>
                    <a:pt x="68940" y="20045"/>
                    <a:pt x="61409" y="21180"/>
                    <a:pt x="54382" y="23218"/>
                  </a:cubicBezTo>
                  <a:cubicBezTo>
                    <a:pt x="50952" y="24214"/>
                    <a:pt x="47546" y="25444"/>
                    <a:pt x="44549" y="27300"/>
                  </a:cubicBezTo>
                  <a:cubicBezTo>
                    <a:pt x="41463" y="29211"/>
                    <a:pt x="38964" y="31768"/>
                    <a:pt x="36154" y="33979"/>
                  </a:cubicBezTo>
                  <a:cubicBezTo>
                    <a:pt x="30784" y="38193"/>
                    <a:pt x="24087" y="40945"/>
                    <a:pt x="17132" y="41978"/>
                  </a:cubicBezTo>
                  <a:cubicBezTo>
                    <a:pt x="14971" y="42301"/>
                    <a:pt x="12798" y="42461"/>
                    <a:pt x="10633" y="42461"/>
                  </a:cubicBezTo>
                  <a:cubicBezTo>
                    <a:pt x="7039" y="42461"/>
                    <a:pt x="3467" y="42021"/>
                    <a:pt x="0" y="41159"/>
                  </a:cubicBezTo>
                  <a:lnTo>
                    <a:pt x="0" y="41714"/>
                  </a:lnTo>
                  <a:cubicBezTo>
                    <a:pt x="3338" y="42526"/>
                    <a:pt x="6798" y="42925"/>
                    <a:pt x="10266" y="42925"/>
                  </a:cubicBezTo>
                  <a:cubicBezTo>
                    <a:pt x="18388" y="42925"/>
                    <a:pt x="26546" y="40738"/>
                    <a:pt x="33231" y="36565"/>
                  </a:cubicBezTo>
                  <a:cubicBezTo>
                    <a:pt x="36361" y="34618"/>
                    <a:pt x="38936" y="32120"/>
                    <a:pt x="41749" y="29832"/>
                  </a:cubicBezTo>
                  <a:cubicBezTo>
                    <a:pt x="45215" y="27017"/>
                    <a:pt x="49186" y="25198"/>
                    <a:pt x="53559" y="23885"/>
                  </a:cubicBezTo>
                  <a:cubicBezTo>
                    <a:pt x="60894" y="21684"/>
                    <a:pt x="68929" y="20701"/>
                    <a:pt x="75394" y="16550"/>
                  </a:cubicBezTo>
                  <a:cubicBezTo>
                    <a:pt x="81449" y="12662"/>
                    <a:pt x="84100" y="6484"/>
                    <a:pt x="8473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8" name="Google Shape;88;p6"/>
          <p:cNvGrpSpPr/>
          <p:nvPr/>
        </p:nvGrpSpPr>
        <p:grpSpPr>
          <a:xfrm>
            <a:off x="7017709" y="-22374"/>
            <a:ext cx="2155884" cy="1091701"/>
            <a:chOff x="5540494" y="-3"/>
            <a:chExt cx="3593739" cy="1819805"/>
          </a:xfrm>
        </p:grpSpPr>
        <p:sp>
          <p:nvSpPr>
            <p:cNvPr id="89" name="Google Shape;89;p6"/>
            <p:cNvSpPr/>
            <p:nvPr/>
          </p:nvSpPr>
          <p:spPr>
            <a:xfrm flipH="1">
              <a:off x="5700196" y="-3"/>
              <a:ext cx="3434037" cy="1594052"/>
            </a:xfrm>
            <a:custGeom>
              <a:avLst/>
              <a:gdLst/>
              <a:ahLst/>
              <a:cxnLst/>
              <a:rect l="l" t="t" r="r" b="b"/>
              <a:pathLst>
                <a:path w="81001" h="37600" extrusionOk="0">
                  <a:moveTo>
                    <a:pt x="0" y="0"/>
                  </a:moveTo>
                  <a:lnTo>
                    <a:pt x="0" y="36376"/>
                  </a:lnTo>
                  <a:cubicBezTo>
                    <a:pt x="3199" y="37244"/>
                    <a:pt x="6695" y="37599"/>
                    <a:pt x="10044" y="37599"/>
                  </a:cubicBezTo>
                  <a:cubicBezTo>
                    <a:pt x="11787" y="37599"/>
                    <a:pt x="13491" y="37503"/>
                    <a:pt x="15091" y="37333"/>
                  </a:cubicBezTo>
                  <a:cubicBezTo>
                    <a:pt x="22554" y="36546"/>
                    <a:pt x="29715" y="33845"/>
                    <a:pt x="35908" y="29936"/>
                  </a:cubicBezTo>
                  <a:cubicBezTo>
                    <a:pt x="40052" y="27315"/>
                    <a:pt x="43812" y="24142"/>
                    <a:pt x="48269" y="21992"/>
                  </a:cubicBezTo>
                  <a:cubicBezTo>
                    <a:pt x="56768" y="17884"/>
                    <a:pt x="67464" y="17641"/>
                    <a:pt x="74626" y="11749"/>
                  </a:cubicBezTo>
                  <a:cubicBezTo>
                    <a:pt x="77602" y="9301"/>
                    <a:pt x="79731" y="5988"/>
                    <a:pt x="80619" y="2405"/>
                  </a:cubicBezTo>
                  <a:cubicBezTo>
                    <a:pt x="80815" y="1615"/>
                    <a:pt x="80949" y="813"/>
                    <a:pt x="8100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6"/>
            <p:cNvSpPr/>
            <p:nvPr/>
          </p:nvSpPr>
          <p:spPr>
            <a:xfrm flipH="1">
              <a:off x="5540494" y="-3"/>
              <a:ext cx="3592340" cy="1819805"/>
            </a:xfrm>
            <a:custGeom>
              <a:avLst/>
              <a:gdLst/>
              <a:ahLst/>
              <a:cxnLst/>
              <a:rect l="l" t="t" r="r" b="b"/>
              <a:pathLst>
                <a:path w="84735" h="42925" extrusionOk="0">
                  <a:moveTo>
                    <a:pt x="84368" y="0"/>
                  </a:moveTo>
                  <a:cubicBezTo>
                    <a:pt x="83487" y="6317"/>
                    <a:pt x="81163" y="12300"/>
                    <a:pt x="75126" y="16126"/>
                  </a:cubicBezTo>
                  <a:cubicBezTo>
                    <a:pt x="68940" y="20045"/>
                    <a:pt x="61409" y="21180"/>
                    <a:pt x="54382" y="23218"/>
                  </a:cubicBezTo>
                  <a:cubicBezTo>
                    <a:pt x="50952" y="24214"/>
                    <a:pt x="47546" y="25444"/>
                    <a:pt x="44549" y="27300"/>
                  </a:cubicBezTo>
                  <a:cubicBezTo>
                    <a:pt x="41463" y="29211"/>
                    <a:pt x="38964" y="31768"/>
                    <a:pt x="36154" y="33979"/>
                  </a:cubicBezTo>
                  <a:cubicBezTo>
                    <a:pt x="30784" y="38193"/>
                    <a:pt x="24087" y="40945"/>
                    <a:pt x="17132" y="41978"/>
                  </a:cubicBezTo>
                  <a:cubicBezTo>
                    <a:pt x="14971" y="42301"/>
                    <a:pt x="12798" y="42461"/>
                    <a:pt x="10633" y="42461"/>
                  </a:cubicBezTo>
                  <a:cubicBezTo>
                    <a:pt x="7039" y="42461"/>
                    <a:pt x="3467" y="42021"/>
                    <a:pt x="0" y="41159"/>
                  </a:cubicBezTo>
                  <a:lnTo>
                    <a:pt x="0" y="41714"/>
                  </a:lnTo>
                  <a:cubicBezTo>
                    <a:pt x="3338" y="42526"/>
                    <a:pt x="6798" y="42925"/>
                    <a:pt x="10266" y="42925"/>
                  </a:cubicBezTo>
                  <a:cubicBezTo>
                    <a:pt x="18388" y="42925"/>
                    <a:pt x="26546" y="40738"/>
                    <a:pt x="33231" y="36565"/>
                  </a:cubicBezTo>
                  <a:cubicBezTo>
                    <a:pt x="36361" y="34618"/>
                    <a:pt x="38936" y="32120"/>
                    <a:pt x="41749" y="29832"/>
                  </a:cubicBezTo>
                  <a:cubicBezTo>
                    <a:pt x="45215" y="27017"/>
                    <a:pt x="49186" y="25198"/>
                    <a:pt x="53559" y="23885"/>
                  </a:cubicBezTo>
                  <a:cubicBezTo>
                    <a:pt x="60894" y="21684"/>
                    <a:pt x="68929" y="20701"/>
                    <a:pt x="75394" y="16550"/>
                  </a:cubicBezTo>
                  <a:cubicBezTo>
                    <a:pt x="81449" y="12662"/>
                    <a:pt x="84100" y="6484"/>
                    <a:pt x="8473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7"/>
          <p:cNvSpPr txBox="1">
            <a:spLocks noGrp="1"/>
          </p:cNvSpPr>
          <p:nvPr>
            <p:ph type="title"/>
          </p:nvPr>
        </p:nvSpPr>
        <p:spPr>
          <a:xfrm>
            <a:off x="2092799" y="1623226"/>
            <a:ext cx="4950900" cy="501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49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grpSp>
        <p:nvGrpSpPr>
          <p:cNvPr id="93" name="Google Shape;93;p7"/>
          <p:cNvGrpSpPr/>
          <p:nvPr/>
        </p:nvGrpSpPr>
        <p:grpSpPr>
          <a:xfrm>
            <a:off x="-14825" y="3808742"/>
            <a:ext cx="4313890" cy="1364008"/>
            <a:chOff x="-25" y="3419807"/>
            <a:chExt cx="5449584" cy="1723102"/>
          </a:xfrm>
        </p:grpSpPr>
        <p:sp>
          <p:nvSpPr>
            <p:cNvPr id="94" name="Google Shape;94;p7"/>
            <p:cNvSpPr/>
            <p:nvPr/>
          </p:nvSpPr>
          <p:spPr>
            <a:xfrm flipH="1">
              <a:off x="-25" y="3616730"/>
              <a:ext cx="4934057" cy="1526178"/>
            </a:xfrm>
            <a:custGeom>
              <a:avLst/>
              <a:gdLst/>
              <a:ahLst/>
              <a:cxnLst/>
              <a:rect l="l" t="t" r="r" b="b"/>
              <a:pathLst>
                <a:path w="116383" h="35999" extrusionOk="0">
                  <a:moveTo>
                    <a:pt x="116382" y="0"/>
                  </a:moveTo>
                  <a:cubicBezTo>
                    <a:pt x="114870" y="113"/>
                    <a:pt x="113372" y="360"/>
                    <a:pt x="111915" y="740"/>
                  </a:cubicBezTo>
                  <a:cubicBezTo>
                    <a:pt x="104387" y="2702"/>
                    <a:pt x="97955" y="7673"/>
                    <a:pt x="90229" y="8808"/>
                  </a:cubicBezTo>
                  <a:cubicBezTo>
                    <a:pt x="89005" y="8988"/>
                    <a:pt x="87786" y="9067"/>
                    <a:pt x="86570" y="9067"/>
                  </a:cubicBezTo>
                  <a:cubicBezTo>
                    <a:pt x="77629" y="9067"/>
                    <a:pt x="68852" y="4767"/>
                    <a:pt x="59753" y="4381"/>
                  </a:cubicBezTo>
                  <a:cubicBezTo>
                    <a:pt x="59290" y="4361"/>
                    <a:pt x="58829" y="4352"/>
                    <a:pt x="58371" y="4352"/>
                  </a:cubicBezTo>
                  <a:cubicBezTo>
                    <a:pt x="45111" y="4352"/>
                    <a:pt x="33357" y="12414"/>
                    <a:pt x="23210" y="20447"/>
                  </a:cubicBezTo>
                  <a:cubicBezTo>
                    <a:pt x="19465" y="23409"/>
                    <a:pt x="15741" y="26401"/>
                    <a:pt x="11810" y="29149"/>
                  </a:cubicBezTo>
                  <a:cubicBezTo>
                    <a:pt x="8289" y="31616"/>
                    <a:pt x="4606" y="33910"/>
                    <a:pt x="635" y="35720"/>
                  </a:cubicBezTo>
                  <a:cubicBezTo>
                    <a:pt x="429" y="35814"/>
                    <a:pt x="215" y="35908"/>
                    <a:pt x="1" y="35999"/>
                  </a:cubicBezTo>
                  <a:lnTo>
                    <a:pt x="116382" y="35999"/>
                  </a:lnTo>
                  <a:lnTo>
                    <a:pt x="11638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7"/>
            <p:cNvSpPr/>
            <p:nvPr/>
          </p:nvSpPr>
          <p:spPr>
            <a:xfrm flipH="1">
              <a:off x="4260" y="3419807"/>
              <a:ext cx="5445299" cy="1723102"/>
            </a:xfrm>
            <a:custGeom>
              <a:avLst/>
              <a:gdLst/>
              <a:ahLst/>
              <a:cxnLst/>
              <a:rect l="l" t="t" r="r" b="b"/>
              <a:pathLst>
                <a:path w="128442" h="40644" extrusionOk="0">
                  <a:moveTo>
                    <a:pt x="128441" y="1"/>
                  </a:moveTo>
                  <a:cubicBezTo>
                    <a:pt x="125131" y="777"/>
                    <a:pt x="121893" y="1835"/>
                    <a:pt x="118767" y="3094"/>
                  </a:cubicBezTo>
                  <a:cubicBezTo>
                    <a:pt x="113989" y="5015"/>
                    <a:pt x="109572" y="7840"/>
                    <a:pt x="104535" y="9204"/>
                  </a:cubicBezTo>
                  <a:cubicBezTo>
                    <a:pt x="102911" y="9643"/>
                    <a:pt x="101306" y="9828"/>
                    <a:pt x="99716" y="9828"/>
                  </a:cubicBezTo>
                  <a:cubicBezTo>
                    <a:pt x="95941" y="9828"/>
                    <a:pt x="92249" y="8786"/>
                    <a:pt x="88567" y="7641"/>
                  </a:cubicBezTo>
                  <a:cubicBezTo>
                    <a:pt x="83817" y="6158"/>
                    <a:pt x="79118" y="4986"/>
                    <a:pt x="74085" y="4711"/>
                  </a:cubicBezTo>
                  <a:cubicBezTo>
                    <a:pt x="73142" y="4660"/>
                    <a:pt x="72199" y="4635"/>
                    <a:pt x="71258" y="4635"/>
                  </a:cubicBezTo>
                  <a:cubicBezTo>
                    <a:pt x="62202" y="4635"/>
                    <a:pt x="53271" y="6942"/>
                    <a:pt x="45201" y="10686"/>
                  </a:cubicBezTo>
                  <a:cubicBezTo>
                    <a:pt x="36191" y="14867"/>
                    <a:pt x="28637" y="20774"/>
                    <a:pt x="21223" y="26978"/>
                  </a:cubicBezTo>
                  <a:cubicBezTo>
                    <a:pt x="14689" y="32439"/>
                    <a:pt x="7745" y="37112"/>
                    <a:pt x="0" y="40644"/>
                  </a:cubicBezTo>
                  <a:lnTo>
                    <a:pt x="1443" y="40644"/>
                  </a:lnTo>
                  <a:cubicBezTo>
                    <a:pt x="6843" y="38138"/>
                    <a:pt x="11922" y="35071"/>
                    <a:pt x="16589" y="31488"/>
                  </a:cubicBezTo>
                  <a:cubicBezTo>
                    <a:pt x="24718" y="25234"/>
                    <a:pt x="32009" y="18330"/>
                    <a:pt x="41209" y="13334"/>
                  </a:cubicBezTo>
                  <a:cubicBezTo>
                    <a:pt x="50318" y="8388"/>
                    <a:pt x="60643" y="5181"/>
                    <a:pt x="71290" y="5181"/>
                  </a:cubicBezTo>
                  <a:cubicBezTo>
                    <a:pt x="71408" y="5181"/>
                    <a:pt x="71526" y="5181"/>
                    <a:pt x="71645" y="5182"/>
                  </a:cubicBezTo>
                  <a:cubicBezTo>
                    <a:pt x="77236" y="5222"/>
                    <a:pt x="82508" y="6320"/>
                    <a:pt x="87769" y="7960"/>
                  </a:cubicBezTo>
                  <a:cubicBezTo>
                    <a:pt x="91552" y="9137"/>
                    <a:pt x="95409" y="10341"/>
                    <a:pt x="99406" y="10341"/>
                  </a:cubicBezTo>
                  <a:cubicBezTo>
                    <a:pt x="100099" y="10341"/>
                    <a:pt x="100795" y="10305"/>
                    <a:pt x="101497" y="10226"/>
                  </a:cubicBezTo>
                  <a:cubicBezTo>
                    <a:pt x="106744" y="9635"/>
                    <a:pt x="111261" y="6919"/>
                    <a:pt x="115885" y="4794"/>
                  </a:cubicBezTo>
                  <a:cubicBezTo>
                    <a:pt x="119928" y="2938"/>
                    <a:pt x="124122" y="1556"/>
                    <a:pt x="128441" y="476"/>
                  </a:cubicBezTo>
                  <a:lnTo>
                    <a:pt x="12844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96;p7"/>
          <p:cNvSpPr/>
          <p:nvPr/>
        </p:nvSpPr>
        <p:spPr>
          <a:xfrm>
            <a:off x="4472875" y="375925"/>
            <a:ext cx="198201" cy="199045"/>
          </a:xfrm>
          <a:custGeom>
            <a:avLst/>
            <a:gdLst/>
            <a:ahLst/>
            <a:cxnLst/>
            <a:rect l="l" t="t" r="r" b="b"/>
            <a:pathLst>
              <a:path w="3757" h="3773" fill="none" extrusionOk="0">
                <a:moveTo>
                  <a:pt x="3757" y="1879"/>
                </a:moveTo>
                <a:lnTo>
                  <a:pt x="1879" y="3773"/>
                </a:lnTo>
                <a:lnTo>
                  <a:pt x="0" y="1879"/>
                </a:lnTo>
                <a:lnTo>
                  <a:pt x="1879" y="0"/>
                </a:lnTo>
                <a:close/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miter lim="1591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7"/>
          <p:cNvSpPr/>
          <p:nvPr/>
        </p:nvSpPr>
        <p:spPr>
          <a:xfrm>
            <a:off x="8242174" y="376354"/>
            <a:ext cx="373542" cy="370655"/>
          </a:xfrm>
          <a:custGeom>
            <a:avLst/>
            <a:gdLst/>
            <a:ahLst/>
            <a:cxnLst/>
            <a:rect l="l" t="t" r="r" b="b"/>
            <a:pathLst>
              <a:path w="2070" h="2054" extrusionOk="0">
                <a:moveTo>
                  <a:pt x="1035" y="0"/>
                </a:moveTo>
                <a:lnTo>
                  <a:pt x="0" y="1035"/>
                </a:lnTo>
                <a:lnTo>
                  <a:pt x="1035" y="2054"/>
                </a:lnTo>
                <a:lnTo>
                  <a:pt x="2070" y="1035"/>
                </a:lnTo>
                <a:lnTo>
                  <a:pt x="1035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7"/>
          <p:cNvSpPr/>
          <p:nvPr/>
        </p:nvSpPr>
        <p:spPr>
          <a:xfrm>
            <a:off x="2235298" y="376348"/>
            <a:ext cx="199045" cy="198201"/>
          </a:xfrm>
          <a:custGeom>
            <a:avLst/>
            <a:gdLst/>
            <a:ahLst/>
            <a:cxnLst/>
            <a:rect l="l" t="t" r="r" b="b"/>
            <a:pathLst>
              <a:path w="3773" h="3757" extrusionOk="0">
                <a:moveTo>
                  <a:pt x="1878" y="0"/>
                </a:moveTo>
                <a:lnTo>
                  <a:pt x="0" y="1878"/>
                </a:lnTo>
                <a:lnTo>
                  <a:pt x="1878" y="3757"/>
                </a:lnTo>
                <a:lnTo>
                  <a:pt x="3773" y="1878"/>
                </a:lnTo>
                <a:lnTo>
                  <a:pt x="1878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7"/>
          <p:cNvSpPr/>
          <p:nvPr/>
        </p:nvSpPr>
        <p:spPr>
          <a:xfrm>
            <a:off x="6922180" y="4542061"/>
            <a:ext cx="146237" cy="126348"/>
          </a:xfrm>
          <a:custGeom>
            <a:avLst/>
            <a:gdLst/>
            <a:ahLst/>
            <a:cxnLst/>
            <a:rect l="l" t="t" r="r" b="b"/>
            <a:pathLst>
              <a:path w="2772" h="2395" extrusionOk="0">
                <a:moveTo>
                  <a:pt x="1363" y="1"/>
                </a:moveTo>
                <a:cubicBezTo>
                  <a:pt x="935" y="1"/>
                  <a:pt x="505" y="221"/>
                  <a:pt x="287" y="673"/>
                </a:cubicBezTo>
                <a:cubicBezTo>
                  <a:pt x="0" y="1262"/>
                  <a:pt x="239" y="1979"/>
                  <a:pt x="844" y="2265"/>
                </a:cubicBezTo>
                <a:cubicBezTo>
                  <a:pt x="1022" y="2354"/>
                  <a:pt x="1203" y="2395"/>
                  <a:pt x="1378" y="2395"/>
                </a:cubicBezTo>
                <a:cubicBezTo>
                  <a:pt x="2138" y="2395"/>
                  <a:pt x="2771" y="1629"/>
                  <a:pt x="2499" y="801"/>
                </a:cubicBezTo>
                <a:cubicBezTo>
                  <a:pt x="2315" y="273"/>
                  <a:pt x="1840" y="1"/>
                  <a:pt x="1363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7"/>
          <p:cNvSpPr/>
          <p:nvPr/>
        </p:nvSpPr>
        <p:spPr>
          <a:xfrm>
            <a:off x="615530" y="2523365"/>
            <a:ext cx="199045" cy="199097"/>
          </a:xfrm>
          <a:custGeom>
            <a:avLst/>
            <a:gdLst/>
            <a:ahLst/>
            <a:cxnLst/>
            <a:rect l="l" t="t" r="r" b="b"/>
            <a:pathLst>
              <a:path w="3773" h="3774" extrusionOk="0">
                <a:moveTo>
                  <a:pt x="1894" y="1"/>
                </a:moveTo>
                <a:lnTo>
                  <a:pt x="0" y="1879"/>
                </a:lnTo>
                <a:lnTo>
                  <a:pt x="1894" y="3773"/>
                </a:lnTo>
                <a:lnTo>
                  <a:pt x="3773" y="1879"/>
                </a:lnTo>
                <a:lnTo>
                  <a:pt x="1894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7"/>
          <p:cNvSpPr/>
          <p:nvPr/>
        </p:nvSpPr>
        <p:spPr>
          <a:xfrm>
            <a:off x="8258392" y="2322699"/>
            <a:ext cx="341098" cy="339652"/>
          </a:xfrm>
          <a:custGeom>
            <a:avLst/>
            <a:gdLst/>
            <a:ahLst/>
            <a:cxnLst/>
            <a:rect l="l" t="t" r="r" b="b"/>
            <a:pathLst>
              <a:path w="3773" h="3757" fill="none" extrusionOk="0">
                <a:moveTo>
                  <a:pt x="3773" y="1879"/>
                </a:moveTo>
                <a:lnTo>
                  <a:pt x="1878" y="3757"/>
                </a:lnTo>
                <a:lnTo>
                  <a:pt x="0" y="1879"/>
                </a:lnTo>
                <a:lnTo>
                  <a:pt x="1878" y="0"/>
                </a:lnTo>
                <a:close/>
              </a:path>
            </a:pathLst>
          </a:custGeom>
          <a:noFill/>
          <a:ln w="28575" cap="flat" cmpd="sng">
            <a:solidFill>
              <a:schemeClr val="lt2"/>
            </a:solidFill>
            <a:prstDash val="solid"/>
            <a:miter lim="1591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7"/>
          <p:cNvSpPr/>
          <p:nvPr/>
        </p:nvSpPr>
        <p:spPr>
          <a:xfrm>
            <a:off x="7768612" y="4839606"/>
            <a:ext cx="386012" cy="303295"/>
          </a:xfrm>
          <a:custGeom>
            <a:avLst/>
            <a:gdLst/>
            <a:ahLst/>
            <a:cxnLst/>
            <a:rect l="l" t="t" r="r" b="b"/>
            <a:pathLst>
              <a:path w="9520" h="7480" extrusionOk="0">
                <a:moveTo>
                  <a:pt x="1657" y="0"/>
                </a:moveTo>
                <a:cubicBezTo>
                  <a:pt x="1549" y="0"/>
                  <a:pt x="1442" y="14"/>
                  <a:pt x="1338" y="46"/>
                </a:cubicBezTo>
                <a:cubicBezTo>
                  <a:pt x="940" y="158"/>
                  <a:pt x="733" y="699"/>
                  <a:pt x="574" y="1033"/>
                </a:cubicBezTo>
                <a:cubicBezTo>
                  <a:pt x="49" y="2179"/>
                  <a:pt x="1" y="3660"/>
                  <a:pt x="33" y="4901"/>
                </a:cubicBezTo>
                <a:cubicBezTo>
                  <a:pt x="33" y="5474"/>
                  <a:pt x="208" y="5952"/>
                  <a:pt x="192" y="6541"/>
                </a:cubicBezTo>
                <a:cubicBezTo>
                  <a:pt x="160" y="6843"/>
                  <a:pt x="160" y="7162"/>
                  <a:pt x="192" y="7480"/>
                </a:cubicBezTo>
                <a:lnTo>
                  <a:pt x="9519" y="7480"/>
                </a:lnTo>
                <a:cubicBezTo>
                  <a:pt x="9472" y="7432"/>
                  <a:pt x="9424" y="7384"/>
                  <a:pt x="9376" y="7353"/>
                </a:cubicBezTo>
                <a:cubicBezTo>
                  <a:pt x="8930" y="6971"/>
                  <a:pt x="8485" y="6684"/>
                  <a:pt x="8103" y="6238"/>
                </a:cubicBezTo>
                <a:cubicBezTo>
                  <a:pt x="7450" y="5474"/>
                  <a:pt x="6798" y="4694"/>
                  <a:pt x="6240" y="3883"/>
                </a:cubicBezTo>
                <a:cubicBezTo>
                  <a:pt x="5365" y="2625"/>
                  <a:pt x="4585" y="1368"/>
                  <a:pt x="3200" y="588"/>
                </a:cubicBezTo>
                <a:cubicBezTo>
                  <a:pt x="2763" y="349"/>
                  <a:pt x="2193" y="0"/>
                  <a:pt x="165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3" name="Google Shape;103;p7"/>
          <p:cNvGrpSpPr/>
          <p:nvPr/>
        </p:nvGrpSpPr>
        <p:grpSpPr>
          <a:xfrm>
            <a:off x="6300251" y="-14801"/>
            <a:ext cx="2863492" cy="1450021"/>
            <a:chOff x="5540494" y="-3"/>
            <a:chExt cx="3593739" cy="1819805"/>
          </a:xfrm>
        </p:grpSpPr>
        <p:sp>
          <p:nvSpPr>
            <p:cNvPr id="104" name="Google Shape;104;p7"/>
            <p:cNvSpPr/>
            <p:nvPr/>
          </p:nvSpPr>
          <p:spPr>
            <a:xfrm flipH="1">
              <a:off x="5700196" y="-3"/>
              <a:ext cx="3434037" cy="1594052"/>
            </a:xfrm>
            <a:custGeom>
              <a:avLst/>
              <a:gdLst/>
              <a:ahLst/>
              <a:cxnLst/>
              <a:rect l="l" t="t" r="r" b="b"/>
              <a:pathLst>
                <a:path w="81001" h="37600" extrusionOk="0">
                  <a:moveTo>
                    <a:pt x="0" y="0"/>
                  </a:moveTo>
                  <a:lnTo>
                    <a:pt x="0" y="36376"/>
                  </a:lnTo>
                  <a:cubicBezTo>
                    <a:pt x="3199" y="37244"/>
                    <a:pt x="6695" y="37599"/>
                    <a:pt x="10044" y="37599"/>
                  </a:cubicBezTo>
                  <a:cubicBezTo>
                    <a:pt x="11787" y="37599"/>
                    <a:pt x="13491" y="37503"/>
                    <a:pt x="15091" y="37333"/>
                  </a:cubicBezTo>
                  <a:cubicBezTo>
                    <a:pt x="22554" y="36546"/>
                    <a:pt x="29715" y="33845"/>
                    <a:pt x="35908" y="29936"/>
                  </a:cubicBezTo>
                  <a:cubicBezTo>
                    <a:pt x="40052" y="27315"/>
                    <a:pt x="43812" y="24142"/>
                    <a:pt x="48269" y="21992"/>
                  </a:cubicBezTo>
                  <a:cubicBezTo>
                    <a:pt x="56768" y="17884"/>
                    <a:pt x="67464" y="17641"/>
                    <a:pt x="74626" y="11749"/>
                  </a:cubicBezTo>
                  <a:cubicBezTo>
                    <a:pt x="77602" y="9301"/>
                    <a:pt x="79731" y="5988"/>
                    <a:pt x="80619" y="2405"/>
                  </a:cubicBezTo>
                  <a:cubicBezTo>
                    <a:pt x="80815" y="1615"/>
                    <a:pt x="80949" y="813"/>
                    <a:pt x="8100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7"/>
            <p:cNvSpPr/>
            <p:nvPr/>
          </p:nvSpPr>
          <p:spPr>
            <a:xfrm flipH="1">
              <a:off x="5540494" y="-3"/>
              <a:ext cx="3592340" cy="1819805"/>
            </a:xfrm>
            <a:custGeom>
              <a:avLst/>
              <a:gdLst/>
              <a:ahLst/>
              <a:cxnLst/>
              <a:rect l="l" t="t" r="r" b="b"/>
              <a:pathLst>
                <a:path w="84735" h="42925" extrusionOk="0">
                  <a:moveTo>
                    <a:pt x="84368" y="0"/>
                  </a:moveTo>
                  <a:cubicBezTo>
                    <a:pt x="83487" y="6317"/>
                    <a:pt x="81163" y="12300"/>
                    <a:pt x="75126" y="16126"/>
                  </a:cubicBezTo>
                  <a:cubicBezTo>
                    <a:pt x="68940" y="20045"/>
                    <a:pt x="61409" y="21180"/>
                    <a:pt x="54382" y="23218"/>
                  </a:cubicBezTo>
                  <a:cubicBezTo>
                    <a:pt x="50952" y="24214"/>
                    <a:pt x="47546" y="25444"/>
                    <a:pt x="44549" y="27300"/>
                  </a:cubicBezTo>
                  <a:cubicBezTo>
                    <a:pt x="41463" y="29211"/>
                    <a:pt x="38964" y="31768"/>
                    <a:pt x="36154" y="33979"/>
                  </a:cubicBezTo>
                  <a:cubicBezTo>
                    <a:pt x="30784" y="38193"/>
                    <a:pt x="24087" y="40945"/>
                    <a:pt x="17132" y="41978"/>
                  </a:cubicBezTo>
                  <a:cubicBezTo>
                    <a:pt x="14971" y="42301"/>
                    <a:pt x="12798" y="42461"/>
                    <a:pt x="10633" y="42461"/>
                  </a:cubicBezTo>
                  <a:cubicBezTo>
                    <a:pt x="7039" y="42461"/>
                    <a:pt x="3467" y="42021"/>
                    <a:pt x="0" y="41159"/>
                  </a:cubicBezTo>
                  <a:lnTo>
                    <a:pt x="0" y="41714"/>
                  </a:lnTo>
                  <a:cubicBezTo>
                    <a:pt x="3338" y="42526"/>
                    <a:pt x="6798" y="42925"/>
                    <a:pt x="10266" y="42925"/>
                  </a:cubicBezTo>
                  <a:cubicBezTo>
                    <a:pt x="18388" y="42925"/>
                    <a:pt x="26546" y="40738"/>
                    <a:pt x="33231" y="36565"/>
                  </a:cubicBezTo>
                  <a:cubicBezTo>
                    <a:pt x="36361" y="34618"/>
                    <a:pt x="38936" y="32120"/>
                    <a:pt x="41749" y="29832"/>
                  </a:cubicBezTo>
                  <a:cubicBezTo>
                    <a:pt x="45215" y="27017"/>
                    <a:pt x="49186" y="25198"/>
                    <a:pt x="53559" y="23885"/>
                  </a:cubicBezTo>
                  <a:cubicBezTo>
                    <a:pt x="60894" y="21684"/>
                    <a:pt x="68929" y="20701"/>
                    <a:pt x="75394" y="16550"/>
                  </a:cubicBezTo>
                  <a:cubicBezTo>
                    <a:pt x="81449" y="12662"/>
                    <a:pt x="84100" y="6484"/>
                    <a:pt x="8473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6" name="Google Shape;106;p7"/>
          <p:cNvGrpSpPr/>
          <p:nvPr/>
        </p:nvGrpSpPr>
        <p:grpSpPr>
          <a:xfrm>
            <a:off x="-29581" y="-14791"/>
            <a:ext cx="1730067" cy="876075"/>
            <a:chOff x="0" y="0"/>
            <a:chExt cx="4110400" cy="2081433"/>
          </a:xfrm>
        </p:grpSpPr>
        <p:sp>
          <p:nvSpPr>
            <p:cNvPr id="107" name="Google Shape;107;p7"/>
            <p:cNvSpPr/>
            <p:nvPr/>
          </p:nvSpPr>
          <p:spPr>
            <a:xfrm>
              <a:off x="0" y="0"/>
              <a:ext cx="3927738" cy="1823224"/>
            </a:xfrm>
            <a:custGeom>
              <a:avLst/>
              <a:gdLst/>
              <a:ahLst/>
              <a:cxnLst/>
              <a:rect l="l" t="t" r="r" b="b"/>
              <a:pathLst>
                <a:path w="81001" h="37600" extrusionOk="0">
                  <a:moveTo>
                    <a:pt x="0" y="0"/>
                  </a:moveTo>
                  <a:lnTo>
                    <a:pt x="0" y="36376"/>
                  </a:lnTo>
                  <a:cubicBezTo>
                    <a:pt x="3199" y="37244"/>
                    <a:pt x="6695" y="37599"/>
                    <a:pt x="10044" y="37599"/>
                  </a:cubicBezTo>
                  <a:cubicBezTo>
                    <a:pt x="11787" y="37599"/>
                    <a:pt x="13491" y="37503"/>
                    <a:pt x="15091" y="37333"/>
                  </a:cubicBezTo>
                  <a:cubicBezTo>
                    <a:pt x="22554" y="36546"/>
                    <a:pt x="29715" y="33845"/>
                    <a:pt x="35908" y="29936"/>
                  </a:cubicBezTo>
                  <a:cubicBezTo>
                    <a:pt x="40052" y="27315"/>
                    <a:pt x="43812" y="24142"/>
                    <a:pt x="48269" y="21992"/>
                  </a:cubicBezTo>
                  <a:cubicBezTo>
                    <a:pt x="56768" y="17884"/>
                    <a:pt x="67464" y="17641"/>
                    <a:pt x="74626" y="11749"/>
                  </a:cubicBezTo>
                  <a:cubicBezTo>
                    <a:pt x="77602" y="9301"/>
                    <a:pt x="79731" y="5988"/>
                    <a:pt x="80619" y="2405"/>
                  </a:cubicBezTo>
                  <a:cubicBezTo>
                    <a:pt x="80815" y="1615"/>
                    <a:pt x="80949" y="813"/>
                    <a:pt x="8100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7"/>
            <p:cNvSpPr/>
            <p:nvPr/>
          </p:nvSpPr>
          <p:spPr>
            <a:xfrm>
              <a:off x="1600" y="0"/>
              <a:ext cx="4108800" cy="2081433"/>
            </a:xfrm>
            <a:custGeom>
              <a:avLst/>
              <a:gdLst/>
              <a:ahLst/>
              <a:cxnLst/>
              <a:rect l="l" t="t" r="r" b="b"/>
              <a:pathLst>
                <a:path w="84735" h="42925" extrusionOk="0">
                  <a:moveTo>
                    <a:pt x="84368" y="0"/>
                  </a:moveTo>
                  <a:cubicBezTo>
                    <a:pt x="83487" y="6317"/>
                    <a:pt x="81163" y="12300"/>
                    <a:pt x="75126" y="16126"/>
                  </a:cubicBezTo>
                  <a:cubicBezTo>
                    <a:pt x="68940" y="20045"/>
                    <a:pt x="61409" y="21180"/>
                    <a:pt x="54382" y="23218"/>
                  </a:cubicBezTo>
                  <a:cubicBezTo>
                    <a:pt x="50952" y="24214"/>
                    <a:pt x="47546" y="25444"/>
                    <a:pt x="44549" y="27300"/>
                  </a:cubicBezTo>
                  <a:cubicBezTo>
                    <a:pt x="41463" y="29211"/>
                    <a:pt x="38964" y="31768"/>
                    <a:pt x="36154" y="33979"/>
                  </a:cubicBezTo>
                  <a:cubicBezTo>
                    <a:pt x="30784" y="38193"/>
                    <a:pt x="24087" y="40945"/>
                    <a:pt x="17132" y="41978"/>
                  </a:cubicBezTo>
                  <a:cubicBezTo>
                    <a:pt x="14971" y="42301"/>
                    <a:pt x="12798" y="42461"/>
                    <a:pt x="10633" y="42461"/>
                  </a:cubicBezTo>
                  <a:cubicBezTo>
                    <a:pt x="7039" y="42461"/>
                    <a:pt x="3467" y="42021"/>
                    <a:pt x="0" y="41159"/>
                  </a:cubicBezTo>
                  <a:lnTo>
                    <a:pt x="0" y="41714"/>
                  </a:lnTo>
                  <a:cubicBezTo>
                    <a:pt x="3338" y="42526"/>
                    <a:pt x="6798" y="42925"/>
                    <a:pt x="10266" y="42925"/>
                  </a:cubicBezTo>
                  <a:cubicBezTo>
                    <a:pt x="18388" y="42925"/>
                    <a:pt x="26546" y="40738"/>
                    <a:pt x="33231" y="36565"/>
                  </a:cubicBezTo>
                  <a:cubicBezTo>
                    <a:pt x="36361" y="34618"/>
                    <a:pt x="38936" y="32120"/>
                    <a:pt x="41749" y="29832"/>
                  </a:cubicBezTo>
                  <a:cubicBezTo>
                    <a:pt x="45215" y="27017"/>
                    <a:pt x="49186" y="25198"/>
                    <a:pt x="53559" y="23885"/>
                  </a:cubicBezTo>
                  <a:cubicBezTo>
                    <a:pt x="60894" y="21684"/>
                    <a:pt x="68929" y="20701"/>
                    <a:pt x="75394" y="16550"/>
                  </a:cubicBezTo>
                  <a:cubicBezTo>
                    <a:pt x="81449" y="12662"/>
                    <a:pt x="84100" y="6484"/>
                    <a:pt x="8473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9" name="Google Shape;109;p7"/>
          <p:cNvSpPr txBox="1">
            <a:spLocks noGrp="1"/>
          </p:cNvSpPr>
          <p:nvPr>
            <p:ph type="subTitle" idx="1"/>
          </p:nvPr>
        </p:nvSpPr>
        <p:spPr>
          <a:xfrm>
            <a:off x="2094399" y="2124526"/>
            <a:ext cx="4950900" cy="139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">
  <p:cSld name="TITLE_1"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13"/>
          <p:cNvSpPr txBox="1">
            <a:spLocks noGrp="1"/>
          </p:cNvSpPr>
          <p:nvPr>
            <p:ph type="ctrTitle"/>
          </p:nvPr>
        </p:nvSpPr>
        <p:spPr>
          <a:xfrm>
            <a:off x="715050" y="426149"/>
            <a:ext cx="7713900" cy="489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Font typeface="Staatliches"/>
              <a:buNone/>
              <a:defRPr sz="3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81" name="Google Shape;181;p13"/>
          <p:cNvSpPr txBox="1">
            <a:spLocks noGrp="1"/>
          </p:cNvSpPr>
          <p:nvPr>
            <p:ph type="subTitle" idx="1"/>
          </p:nvPr>
        </p:nvSpPr>
        <p:spPr>
          <a:xfrm>
            <a:off x="914500" y="2021950"/>
            <a:ext cx="2220600" cy="65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2" name="Google Shape;182;p13"/>
          <p:cNvSpPr txBox="1">
            <a:spLocks noGrp="1"/>
          </p:cNvSpPr>
          <p:nvPr>
            <p:ph type="title" idx="2"/>
          </p:nvPr>
        </p:nvSpPr>
        <p:spPr>
          <a:xfrm>
            <a:off x="3456000" y="1532952"/>
            <a:ext cx="2219100" cy="489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83" name="Google Shape;183;p13"/>
          <p:cNvSpPr txBox="1">
            <a:spLocks noGrp="1"/>
          </p:cNvSpPr>
          <p:nvPr>
            <p:ph type="subTitle" idx="3"/>
          </p:nvPr>
        </p:nvSpPr>
        <p:spPr>
          <a:xfrm>
            <a:off x="3456000" y="2021950"/>
            <a:ext cx="2219100" cy="65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4" name="Google Shape;184;p13"/>
          <p:cNvSpPr txBox="1">
            <a:spLocks noGrp="1"/>
          </p:cNvSpPr>
          <p:nvPr>
            <p:ph type="title" idx="4"/>
          </p:nvPr>
        </p:nvSpPr>
        <p:spPr>
          <a:xfrm>
            <a:off x="6008900" y="1532952"/>
            <a:ext cx="2219100" cy="489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85" name="Google Shape;185;p13"/>
          <p:cNvSpPr txBox="1">
            <a:spLocks noGrp="1"/>
          </p:cNvSpPr>
          <p:nvPr>
            <p:ph type="subTitle" idx="5"/>
          </p:nvPr>
        </p:nvSpPr>
        <p:spPr>
          <a:xfrm>
            <a:off x="6008900" y="2021950"/>
            <a:ext cx="2219100" cy="65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6" name="Google Shape;186;p13"/>
          <p:cNvSpPr txBox="1">
            <a:spLocks noGrp="1"/>
          </p:cNvSpPr>
          <p:nvPr>
            <p:ph type="title" idx="6"/>
          </p:nvPr>
        </p:nvSpPr>
        <p:spPr>
          <a:xfrm>
            <a:off x="914500" y="3322452"/>
            <a:ext cx="2220600" cy="489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87" name="Google Shape;187;p13"/>
          <p:cNvSpPr txBox="1">
            <a:spLocks noGrp="1"/>
          </p:cNvSpPr>
          <p:nvPr>
            <p:ph type="subTitle" idx="7"/>
          </p:nvPr>
        </p:nvSpPr>
        <p:spPr>
          <a:xfrm>
            <a:off x="914500" y="3811450"/>
            <a:ext cx="2220600" cy="65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8" name="Google Shape;188;p13"/>
          <p:cNvSpPr txBox="1">
            <a:spLocks noGrp="1"/>
          </p:cNvSpPr>
          <p:nvPr>
            <p:ph type="title" idx="8"/>
          </p:nvPr>
        </p:nvSpPr>
        <p:spPr>
          <a:xfrm>
            <a:off x="3456000" y="3322452"/>
            <a:ext cx="2219100" cy="489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89" name="Google Shape;189;p13"/>
          <p:cNvSpPr txBox="1">
            <a:spLocks noGrp="1"/>
          </p:cNvSpPr>
          <p:nvPr>
            <p:ph type="subTitle" idx="9"/>
          </p:nvPr>
        </p:nvSpPr>
        <p:spPr>
          <a:xfrm>
            <a:off x="3456000" y="3811450"/>
            <a:ext cx="2219100" cy="65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0" name="Google Shape;190;p13"/>
          <p:cNvSpPr txBox="1">
            <a:spLocks noGrp="1"/>
          </p:cNvSpPr>
          <p:nvPr>
            <p:ph type="title" idx="13"/>
          </p:nvPr>
        </p:nvSpPr>
        <p:spPr>
          <a:xfrm>
            <a:off x="6008900" y="3322452"/>
            <a:ext cx="2219100" cy="489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91" name="Google Shape;191;p13"/>
          <p:cNvSpPr txBox="1">
            <a:spLocks noGrp="1"/>
          </p:cNvSpPr>
          <p:nvPr>
            <p:ph type="subTitle" idx="14"/>
          </p:nvPr>
        </p:nvSpPr>
        <p:spPr>
          <a:xfrm>
            <a:off x="6008900" y="3811450"/>
            <a:ext cx="2219100" cy="65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2" name="Google Shape;192;p13"/>
          <p:cNvSpPr txBox="1">
            <a:spLocks noGrp="1"/>
          </p:cNvSpPr>
          <p:nvPr>
            <p:ph type="title" idx="15"/>
          </p:nvPr>
        </p:nvSpPr>
        <p:spPr>
          <a:xfrm>
            <a:off x="914500" y="1532952"/>
            <a:ext cx="2220600" cy="489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93" name="Google Shape;193;p13"/>
          <p:cNvSpPr txBox="1">
            <a:spLocks noGrp="1"/>
          </p:cNvSpPr>
          <p:nvPr>
            <p:ph type="title" idx="16" hasCustomPrompt="1"/>
          </p:nvPr>
        </p:nvSpPr>
        <p:spPr>
          <a:xfrm>
            <a:off x="914500" y="1228502"/>
            <a:ext cx="783600" cy="38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3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94" name="Google Shape;194;p13"/>
          <p:cNvSpPr txBox="1">
            <a:spLocks noGrp="1"/>
          </p:cNvSpPr>
          <p:nvPr>
            <p:ph type="title" idx="17" hasCustomPrompt="1"/>
          </p:nvPr>
        </p:nvSpPr>
        <p:spPr>
          <a:xfrm>
            <a:off x="3456000" y="1228502"/>
            <a:ext cx="783600" cy="38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3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95" name="Google Shape;195;p13"/>
          <p:cNvSpPr txBox="1">
            <a:spLocks noGrp="1"/>
          </p:cNvSpPr>
          <p:nvPr>
            <p:ph type="title" idx="18" hasCustomPrompt="1"/>
          </p:nvPr>
        </p:nvSpPr>
        <p:spPr>
          <a:xfrm>
            <a:off x="6008900" y="1228502"/>
            <a:ext cx="783600" cy="38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3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96" name="Google Shape;196;p13"/>
          <p:cNvSpPr txBox="1">
            <a:spLocks noGrp="1"/>
          </p:cNvSpPr>
          <p:nvPr>
            <p:ph type="title" idx="19" hasCustomPrompt="1"/>
          </p:nvPr>
        </p:nvSpPr>
        <p:spPr>
          <a:xfrm>
            <a:off x="3456000" y="3017950"/>
            <a:ext cx="783600" cy="38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3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97" name="Google Shape;197;p13"/>
          <p:cNvSpPr txBox="1">
            <a:spLocks noGrp="1"/>
          </p:cNvSpPr>
          <p:nvPr>
            <p:ph type="title" idx="20" hasCustomPrompt="1"/>
          </p:nvPr>
        </p:nvSpPr>
        <p:spPr>
          <a:xfrm>
            <a:off x="914500" y="3017950"/>
            <a:ext cx="783600" cy="38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3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98" name="Google Shape;198;p13"/>
          <p:cNvSpPr txBox="1">
            <a:spLocks noGrp="1"/>
          </p:cNvSpPr>
          <p:nvPr>
            <p:ph type="title" idx="21" hasCustomPrompt="1"/>
          </p:nvPr>
        </p:nvSpPr>
        <p:spPr>
          <a:xfrm>
            <a:off x="6008900" y="3017950"/>
            <a:ext cx="783600" cy="38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3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99" name="Google Shape;199;p13"/>
          <p:cNvSpPr/>
          <p:nvPr/>
        </p:nvSpPr>
        <p:spPr>
          <a:xfrm>
            <a:off x="8608274" y="2437604"/>
            <a:ext cx="373542" cy="370655"/>
          </a:xfrm>
          <a:custGeom>
            <a:avLst/>
            <a:gdLst/>
            <a:ahLst/>
            <a:cxnLst/>
            <a:rect l="l" t="t" r="r" b="b"/>
            <a:pathLst>
              <a:path w="2070" h="2054" extrusionOk="0">
                <a:moveTo>
                  <a:pt x="1035" y="0"/>
                </a:moveTo>
                <a:lnTo>
                  <a:pt x="0" y="1035"/>
                </a:lnTo>
                <a:lnTo>
                  <a:pt x="1035" y="2054"/>
                </a:lnTo>
                <a:lnTo>
                  <a:pt x="2070" y="1035"/>
                </a:lnTo>
                <a:lnTo>
                  <a:pt x="1035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13"/>
          <p:cNvSpPr/>
          <p:nvPr/>
        </p:nvSpPr>
        <p:spPr>
          <a:xfrm>
            <a:off x="2826477" y="4723509"/>
            <a:ext cx="308625" cy="308625"/>
          </a:xfrm>
          <a:custGeom>
            <a:avLst/>
            <a:gdLst/>
            <a:ahLst/>
            <a:cxnLst/>
            <a:rect l="l" t="t" r="r" b="b"/>
            <a:pathLst>
              <a:path w="1068" h="1068" fill="none" extrusionOk="0">
                <a:moveTo>
                  <a:pt x="1067" y="462"/>
                </a:moveTo>
                <a:cubicBezTo>
                  <a:pt x="1067" y="860"/>
                  <a:pt x="574" y="1067"/>
                  <a:pt x="287" y="781"/>
                </a:cubicBezTo>
                <a:cubicBezTo>
                  <a:pt x="1" y="494"/>
                  <a:pt x="208" y="1"/>
                  <a:pt x="606" y="1"/>
                </a:cubicBezTo>
                <a:cubicBezTo>
                  <a:pt x="860" y="1"/>
                  <a:pt x="1067" y="208"/>
                  <a:pt x="1067" y="462"/>
                </a:cubicBezTo>
                <a:close/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miter lim="1591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p13"/>
          <p:cNvSpPr/>
          <p:nvPr/>
        </p:nvSpPr>
        <p:spPr>
          <a:xfrm>
            <a:off x="6593448" y="177723"/>
            <a:ext cx="199045" cy="198201"/>
          </a:xfrm>
          <a:custGeom>
            <a:avLst/>
            <a:gdLst/>
            <a:ahLst/>
            <a:cxnLst/>
            <a:rect l="l" t="t" r="r" b="b"/>
            <a:pathLst>
              <a:path w="3773" h="3757" extrusionOk="0">
                <a:moveTo>
                  <a:pt x="1878" y="0"/>
                </a:moveTo>
                <a:lnTo>
                  <a:pt x="0" y="1878"/>
                </a:lnTo>
                <a:lnTo>
                  <a:pt x="1878" y="3757"/>
                </a:lnTo>
                <a:lnTo>
                  <a:pt x="3773" y="1878"/>
                </a:lnTo>
                <a:lnTo>
                  <a:pt x="1878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Google Shape;202;p13"/>
          <p:cNvSpPr/>
          <p:nvPr/>
        </p:nvSpPr>
        <p:spPr>
          <a:xfrm>
            <a:off x="5708905" y="4723498"/>
            <a:ext cx="146237" cy="126348"/>
          </a:xfrm>
          <a:custGeom>
            <a:avLst/>
            <a:gdLst/>
            <a:ahLst/>
            <a:cxnLst/>
            <a:rect l="l" t="t" r="r" b="b"/>
            <a:pathLst>
              <a:path w="2772" h="2395" extrusionOk="0">
                <a:moveTo>
                  <a:pt x="1363" y="1"/>
                </a:moveTo>
                <a:cubicBezTo>
                  <a:pt x="935" y="1"/>
                  <a:pt x="505" y="221"/>
                  <a:pt x="287" y="673"/>
                </a:cubicBezTo>
                <a:cubicBezTo>
                  <a:pt x="0" y="1262"/>
                  <a:pt x="239" y="1979"/>
                  <a:pt x="844" y="2265"/>
                </a:cubicBezTo>
                <a:cubicBezTo>
                  <a:pt x="1022" y="2354"/>
                  <a:pt x="1203" y="2395"/>
                  <a:pt x="1378" y="2395"/>
                </a:cubicBezTo>
                <a:cubicBezTo>
                  <a:pt x="2138" y="2395"/>
                  <a:pt x="2771" y="1629"/>
                  <a:pt x="2499" y="801"/>
                </a:cubicBezTo>
                <a:cubicBezTo>
                  <a:pt x="2315" y="273"/>
                  <a:pt x="1840" y="1"/>
                  <a:pt x="1363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13"/>
          <p:cNvSpPr/>
          <p:nvPr/>
        </p:nvSpPr>
        <p:spPr>
          <a:xfrm>
            <a:off x="8428949" y="4469933"/>
            <a:ext cx="358649" cy="380781"/>
          </a:xfrm>
          <a:custGeom>
            <a:avLst/>
            <a:gdLst/>
            <a:ahLst/>
            <a:cxnLst/>
            <a:rect l="l" t="t" r="r" b="b"/>
            <a:pathLst>
              <a:path w="4394" h="4665" fill="none" extrusionOk="0">
                <a:moveTo>
                  <a:pt x="446" y="1481"/>
                </a:moveTo>
                <a:cubicBezTo>
                  <a:pt x="1178" y="1"/>
                  <a:pt x="3327" y="128"/>
                  <a:pt x="3852" y="1688"/>
                </a:cubicBezTo>
                <a:cubicBezTo>
                  <a:pt x="4394" y="3248"/>
                  <a:pt x="2786" y="4665"/>
                  <a:pt x="1306" y="3948"/>
                </a:cubicBezTo>
                <a:cubicBezTo>
                  <a:pt x="382" y="3503"/>
                  <a:pt x="0" y="2388"/>
                  <a:pt x="446" y="1481"/>
                </a:cubicBezTo>
                <a:close/>
              </a:path>
            </a:pathLst>
          </a:custGeom>
          <a:noFill/>
          <a:ln w="28575" cap="flat" cmpd="sng">
            <a:solidFill>
              <a:schemeClr val="dk2"/>
            </a:solidFill>
            <a:prstDash val="solid"/>
            <a:miter lim="1591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p13"/>
          <p:cNvSpPr/>
          <p:nvPr/>
        </p:nvSpPr>
        <p:spPr>
          <a:xfrm>
            <a:off x="323568" y="1797440"/>
            <a:ext cx="199045" cy="199097"/>
          </a:xfrm>
          <a:custGeom>
            <a:avLst/>
            <a:gdLst/>
            <a:ahLst/>
            <a:cxnLst/>
            <a:rect l="l" t="t" r="r" b="b"/>
            <a:pathLst>
              <a:path w="3773" h="3774" extrusionOk="0">
                <a:moveTo>
                  <a:pt x="1894" y="1"/>
                </a:moveTo>
                <a:lnTo>
                  <a:pt x="0" y="1879"/>
                </a:lnTo>
                <a:lnTo>
                  <a:pt x="1894" y="3773"/>
                </a:lnTo>
                <a:lnTo>
                  <a:pt x="3773" y="1879"/>
                </a:lnTo>
                <a:lnTo>
                  <a:pt x="1894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p13"/>
          <p:cNvSpPr/>
          <p:nvPr/>
        </p:nvSpPr>
        <p:spPr>
          <a:xfrm>
            <a:off x="1642792" y="397787"/>
            <a:ext cx="341098" cy="339652"/>
          </a:xfrm>
          <a:custGeom>
            <a:avLst/>
            <a:gdLst/>
            <a:ahLst/>
            <a:cxnLst/>
            <a:rect l="l" t="t" r="r" b="b"/>
            <a:pathLst>
              <a:path w="3773" h="3757" fill="none" extrusionOk="0">
                <a:moveTo>
                  <a:pt x="3773" y="1879"/>
                </a:moveTo>
                <a:lnTo>
                  <a:pt x="1878" y="3757"/>
                </a:lnTo>
                <a:lnTo>
                  <a:pt x="0" y="1879"/>
                </a:lnTo>
                <a:lnTo>
                  <a:pt x="1878" y="0"/>
                </a:lnTo>
                <a:close/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miter lim="1591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6" name="Google Shape;206;p13"/>
          <p:cNvGrpSpPr/>
          <p:nvPr/>
        </p:nvGrpSpPr>
        <p:grpSpPr>
          <a:xfrm rot="10800000" flipH="1">
            <a:off x="-10350" y="4643689"/>
            <a:ext cx="1337524" cy="538259"/>
            <a:chOff x="0" y="0"/>
            <a:chExt cx="4110400" cy="2081433"/>
          </a:xfrm>
        </p:grpSpPr>
        <p:sp>
          <p:nvSpPr>
            <p:cNvPr id="207" name="Google Shape;207;p13"/>
            <p:cNvSpPr/>
            <p:nvPr/>
          </p:nvSpPr>
          <p:spPr>
            <a:xfrm>
              <a:off x="0" y="0"/>
              <a:ext cx="3927738" cy="1823224"/>
            </a:xfrm>
            <a:custGeom>
              <a:avLst/>
              <a:gdLst/>
              <a:ahLst/>
              <a:cxnLst/>
              <a:rect l="l" t="t" r="r" b="b"/>
              <a:pathLst>
                <a:path w="81001" h="37600" extrusionOk="0">
                  <a:moveTo>
                    <a:pt x="0" y="0"/>
                  </a:moveTo>
                  <a:lnTo>
                    <a:pt x="0" y="36376"/>
                  </a:lnTo>
                  <a:cubicBezTo>
                    <a:pt x="3199" y="37244"/>
                    <a:pt x="6695" y="37599"/>
                    <a:pt x="10044" y="37599"/>
                  </a:cubicBezTo>
                  <a:cubicBezTo>
                    <a:pt x="11787" y="37599"/>
                    <a:pt x="13491" y="37503"/>
                    <a:pt x="15091" y="37333"/>
                  </a:cubicBezTo>
                  <a:cubicBezTo>
                    <a:pt x="22554" y="36546"/>
                    <a:pt x="29715" y="33845"/>
                    <a:pt x="35908" y="29936"/>
                  </a:cubicBezTo>
                  <a:cubicBezTo>
                    <a:pt x="40052" y="27315"/>
                    <a:pt x="43812" y="24142"/>
                    <a:pt x="48269" y="21992"/>
                  </a:cubicBezTo>
                  <a:cubicBezTo>
                    <a:pt x="56768" y="17884"/>
                    <a:pt x="67464" y="17641"/>
                    <a:pt x="74626" y="11749"/>
                  </a:cubicBezTo>
                  <a:cubicBezTo>
                    <a:pt x="77602" y="9301"/>
                    <a:pt x="79731" y="5988"/>
                    <a:pt x="80619" y="2405"/>
                  </a:cubicBezTo>
                  <a:cubicBezTo>
                    <a:pt x="80815" y="1615"/>
                    <a:pt x="80949" y="813"/>
                    <a:pt x="8100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13"/>
            <p:cNvSpPr/>
            <p:nvPr/>
          </p:nvSpPr>
          <p:spPr>
            <a:xfrm>
              <a:off x="1600" y="0"/>
              <a:ext cx="4108800" cy="2081433"/>
            </a:xfrm>
            <a:custGeom>
              <a:avLst/>
              <a:gdLst/>
              <a:ahLst/>
              <a:cxnLst/>
              <a:rect l="l" t="t" r="r" b="b"/>
              <a:pathLst>
                <a:path w="84735" h="42925" extrusionOk="0">
                  <a:moveTo>
                    <a:pt x="84368" y="0"/>
                  </a:moveTo>
                  <a:cubicBezTo>
                    <a:pt x="83487" y="6317"/>
                    <a:pt x="81163" y="12300"/>
                    <a:pt x="75126" y="16126"/>
                  </a:cubicBezTo>
                  <a:cubicBezTo>
                    <a:pt x="68940" y="20045"/>
                    <a:pt x="61409" y="21180"/>
                    <a:pt x="54382" y="23218"/>
                  </a:cubicBezTo>
                  <a:cubicBezTo>
                    <a:pt x="50952" y="24214"/>
                    <a:pt x="47546" y="25444"/>
                    <a:pt x="44549" y="27300"/>
                  </a:cubicBezTo>
                  <a:cubicBezTo>
                    <a:pt x="41463" y="29211"/>
                    <a:pt x="38964" y="31768"/>
                    <a:pt x="36154" y="33979"/>
                  </a:cubicBezTo>
                  <a:cubicBezTo>
                    <a:pt x="30784" y="38193"/>
                    <a:pt x="24087" y="40945"/>
                    <a:pt x="17132" y="41978"/>
                  </a:cubicBezTo>
                  <a:cubicBezTo>
                    <a:pt x="14971" y="42301"/>
                    <a:pt x="12798" y="42461"/>
                    <a:pt x="10633" y="42461"/>
                  </a:cubicBezTo>
                  <a:cubicBezTo>
                    <a:pt x="7039" y="42461"/>
                    <a:pt x="3467" y="42021"/>
                    <a:pt x="0" y="41159"/>
                  </a:cubicBezTo>
                  <a:lnTo>
                    <a:pt x="0" y="41714"/>
                  </a:lnTo>
                  <a:cubicBezTo>
                    <a:pt x="3338" y="42526"/>
                    <a:pt x="6798" y="42925"/>
                    <a:pt x="10266" y="42925"/>
                  </a:cubicBezTo>
                  <a:cubicBezTo>
                    <a:pt x="18388" y="42925"/>
                    <a:pt x="26546" y="40738"/>
                    <a:pt x="33231" y="36565"/>
                  </a:cubicBezTo>
                  <a:cubicBezTo>
                    <a:pt x="36361" y="34618"/>
                    <a:pt x="38936" y="32120"/>
                    <a:pt x="41749" y="29832"/>
                  </a:cubicBezTo>
                  <a:cubicBezTo>
                    <a:pt x="45215" y="27017"/>
                    <a:pt x="49186" y="25198"/>
                    <a:pt x="53559" y="23885"/>
                  </a:cubicBezTo>
                  <a:cubicBezTo>
                    <a:pt x="60894" y="21684"/>
                    <a:pt x="68929" y="20701"/>
                    <a:pt x="75394" y="16550"/>
                  </a:cubicBezTo>
                  <a:cubicBezTo>
                    <a:pt x="81449" y="12662"/>
                    <a:pt x="84100" y="6484"/>
                    <a:pt x="8473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9" name="Google Shape;209;p13"/>
          <p:cNvGrpSpPr/>
          <p:nvPr/>
        </p:nvGrpSpPr>
        <p:grpSpPr>
          <a:xfrm flipH="1">
            <a:off x="7739484" y="-29603"/>
            <a:ext cx="1434119" cy="538259"/>
            <a:chOff x="0" y="0"/>
            <a:chExt cx="4110400" cy="2081433"/>
          </a:xfrm>
        </p:grpSpPr>
        <p:sp>
          <p:nvSpPr>
            <p:cNvPr id="210" name="Google Shape;210;p13"/>
            <p:cNvSpPr/>
            <p:nvPr/>
          </p:nvSpPr>
          <p:spPr>
            <a:xfrm>
              <a:off x="0" y="0"/>
              <a:ext cx="3927738" cy="1823224"/>
            </a:xfrm>
            <a:custGeom>
              <a:avLst/>
              <a:gdLst/>
              <a:ahLst/>
              <a:cxnLst/>
              <a:rect l="l" t="t" r="r" b="b"/>
              <a:pathLst>
                <a:path w="81001" h="37600" extrusionOk="0">
                  <a:moveTo>
                    <a:pt x="0" y="0"/>
                  </a:moveTo>
                  <a:lnTo>
                    <a:pt x="0" y="36376"/>
                  </a:lnTo>
                  <a:cubicBezTo>
                    <a:pt x="3199" y="37244"/>
                    <a:pt x="6695" y="37599"/>
                    <a:pt x="10044" y="37599"/>
                  </a:cubicBezTo>
                  <a:cubicBezTo>
                    <a:pt x="11787" y="37599"/>
                    <a:pt x="13491" y="37503"/>
                    <a:pt x="15091" y="37333"/>
                  </a:cubicBezTo>
                  <a:cubicBezTo>
                    <a:pt x="22554" y="36546"/>
                    <a:pt x="29715" y="33845"/>
                    <a:pt x="35908" y="29936"/>
                  </a:cubicBezTo>
                  <a:cubicBezTo>
                    <a:pt x="40052" y="27315"/>
                    <a:pt x="43812" y="24142"/>
                    <a:pt x="48269" y="21992"/>
                  </a:cubicBezTo>
                  <a:cubicBezTo>
                    <a:pt x="56768" y="17884"/>
                    <a:pt x="67464" y="17641"/>
                    <a:pt x="74626" y="11749"/>
                  </a:cubicBezTo>
                  <a:cubicBezTo>
                    <a:pt x="77602" y="9301"/>
                    <a:pt x="79731" y="5988"/>
                    <a:pt x="80619" y="2405"/>
                  </a:cubicBezTo>
                  <a:cubicBezTo>
                    <a:pt x="80815" y="1615"/>
                    <a:pt x="80949" y="813"/>
                    <a:pt x="8100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13"/>
            <p:cNvSpPr/>
            <p:nvPr/>
          </p:nvSpPr>
          <p:spPr>
            <a:xfrm>
              <a:off x="1600" y="0"/>
              <a:ext cx="4108800" cy="2081433"/>
            </a:xfrm>
            <a:custGeom>
              <a:avLst/>
              <a:gdLst/>
              <a:ahLst/>
              <a:cxnLst/>
              <a:rect l="l" t="t" r="r" b="b"/>
              <a:pathLst>
                <a:path w="84735" h="42925" extrusionOk="0">
                  <a:moveTo>
                    <a:pt x="84368" y="0"/>
                  </a:moveTo>
                  <a:cubicBezTo>
                    <a:pt x="83487" y="6317"/>
                    <a:pt x="81163" y="12300"/>
                    <a:pt x="75126" y="16126"/>
                  </a:cubicBezTo>
                  <a:cubicBezTo>
                    <a:pt x="68940" y="20045"/>
                    <a:pt x="61409" y="21180"/>
                    <a:pt x="54382" y="23218"/>
                  </a:cubicBezTo>
                  <a:cubicBezTo>
                    <a:pt x="50952" y="24214"/>
                    <a:pt x="47546" y="25444"/>
                    <a:pt x="44549" y="27300"/>
                  </a:cubicBezTo>
                  <a:cubicBezTo>
                    <a:pt x="41463" y="29211"/>
                    <a:pt x="38964" y="31768"/>
                    <a:pt x="36154" y="33979"/>
                  </a:cubicBezTo>
                  <a:cubicBezTo>
                    <a:pt x="30784" y="38193"/>
                    <a:pt x="24087" y="40945"/>
                    <a:pt x="17132" y="41978"/>
                  </a:cubicBezTo>
                  <a:cubicBezTo>
                    <a:pt x="14971" y="42301"/>
                    <a:pt x="12798" y="42461"/>
                    <a:pt x="10633" y="42461"/>
                  </a:cubicBezTo>
                  <a:cubicBezTo>
                    <a:pt x="7039" y="42461"/>
                    <a:pt x="3467" y="42021"/>
                    <a:pt x="0" y="41159"/>
                  </a:cubicBezTo>
                  <a:lnTo>
                    <a:pt x="0" y="41714"/>
                  </a:lnTo>
                  <a:cubicBezTo>
                    <a:pt x="3338" y="42526"/>
                    <a:pt x="6798" y="42925"/>
                    <a:pt x="10266" y="42925"/>
                  </a:cubicBezTo>
                  <a:cubicBezTo>
                    <a:pt x="18388" y="42925"/>
                    <a:pt x="26546" y="40738"/>
                    <a:pt x="33231" y="36565"/>
                  </a:cubicBezTo>
                  <a:cubicBezTo>
                    <a:pt x="36361" y="34618"/>
                    <a:pt x="38936" y="32120"/>
                    <a:pt x="41749" y="29832"/>
                  </a:cubicBezTo>
                  <a:cubicBezTo>
                    <a:pt x="45215" y="27017"/>
                    <a:pt x="49186" y="25198"/>
                    <a:pt x="53559" y="23885"/>
                  </a:cubicBezTo>
                  <a:cubicBezTo>
                    <a:pt x="60894" y="21684"/>
                    <a:pt x="68929" y="20701"/>
                    <a:pt x="75394" y="16550"/>
                  </a:cubicBezTo>
                  <a:cubicBezTo>
                    <a:pt x="81449" y="12662"/>
                    <a:pt x="84100" y="6484"/>
                    <a:pt x="8473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ONE_COLUMN_TEXT_1"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4"/>
          <p:cNvSpPr txBox="1">
            <a:spLocks noGrp="1"/>
          </p:cNvSpPr>
          <p:nvPr>
            <p:ph type="title"/>
          </p:nvPr>
        </p:nvSpPr>
        <p:spPr>
          <a:xfrm>
            <a:off x="715500" y="468692"/>
            <a:ext cx="7713000" cy="40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14" name="Google Shape;214;p14"/>
          <p:cNvSpPr txBox="1">
            <a:spLocks noGrp="1"/>
          </p:cNvSpPr>
          <p:nvPr>
            <p:ph type="title" idx="2"/>
          </p:nvPr>
        </p:nvSpPr>
        <p:spPr>
          <a:xfrm>
            <a:off x="719475" y="1538250"/>
            <a:ext cx="2262300" cy="31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215" name="Google Shape;215;p14"/>
          <p:cNvSpPr txBox="1">
            <a:spLocks noGrp="1"/>
          </p:cNvSpPr>
          <p:nvPr>
            <p:ph type="title" idx="3"/>
          </p:nvPr>
        </p:nvSpPr>
        <p:spPr>
          <a:xfrm>
            <a:off x="719475" y="3556726"/>
            <a:ext cx="2262300" cy="31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216" name="Google Shape;216;p14"/>
          <p:cNvSpPr txBox="1">
            <a:spLocks noGrp="1"/>
          </p:cNvSpPr>
          <p:nvPr>
            <p:ph type="subTitle" idx="1"/>
          </p:nvPr>
        </p:nvSpPr>
        <p:spPr>
          <a:xfrm>
            <a:off x="719475" y="1849650"/>
            <a:ext cx="2262300" cy="50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7" name="Google Shape;217;p14"/>
          <p:cNvSpPr txBox="1">
            <a:spLocks noGrp="1"/>
          </p:cNvSpPr>
          <p:nvPr>
            <p:ph type="title" idx="4"/>
          </p:nvPr>
        </p:nvSpPr>
        <p:spPr>
          <a:xfrm>
            <a:off x="6162225" y="1538250"/>
            <a:ext cx="2262300" cy="31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218" name="Google Shape;218;p14"/>
          <p:cNvSpPr txBox="1">
            <a:spLocks noGrp="1"/>
          </p:cNvSpPr>
          <p:nvPr>
            <p:ph type="subTitle" idx="5"/>
          </p:nvPr>
        </p:nvSpPr>
        <p:spPr>
          <a:xfrm>
            <a:off x="719475" y="3868125"/>
            <a:ext cx="2262300" cy="50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9" name="Google Shape;219;p14"/>
          <p:cNvSpPr txBox="1">
            <a:spLocks noGrp="1"/>
          </p:cNvSpPr>
          <p:nvPr>
            <p:ph type="subTitle" idx="6"/>
          </p:nvPr>
        </p:nvSpPr>
        <p:spPr>
          <a:xfrm>
            <a:off x="6162225" y="1849650"/>
            <a:ext cx="2262300" cy="50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0" name="Google Shape;220;p14"/>
          <p:cNvSpPr txBox="1">
            <a:spLocks noGrp="1"/>
          </p:cNvSpPr>
          <p:nvPr>
            <p:ph type="title" idx="7"/>
          </p:nvPr>
        </p:nvSpPr>
        <p:spPr>
          <a:xfrm>
            <a:off x="6162225" y="3556725"/>
            <a:ext cx="2262300" cy="31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221" name="Google Shape;221;p14"/>
          <p:cNvSpPr txBox="1">
            <a:spLocks noGrp="1"/>
          </p:cNvSpPr>
          <p:nvPr>
            <p:ph type="subTitle" idx="8"/>
          </p:nvPr>
        </p:nvSpPr>
        <p:spPr>
          <a:xfrm>
            <a:off x="6162225" y="3868125"/>
            <a:ext cx="2262300" cy="50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2" name="Google Shape;222;p14"/>
          <p:cNvSpPr/>
          <p:nvPr/>
        </p:nvSpPr>
        <p:spPr>
          <a:xfrm rot="10800000" flipH="1">
            <a:off x="2394458" y="4767448"/>
            <a:ext cx="198201" cy="199045"/>
          </a:xfrm>
          <a:custGeom>
            <a:avLst/>
            <a:gdLst/>
            <a:ahLst/>
            <a:cxnLst/>
            <a:rect l="l" t="t" r="r" b="b"/>
            <a:pathLst>
              <a:path w="3757" h="3773" fill="none" extrusionOk="0">
                <a:moveTo>
                  <a:pt x="3757" y="1879"/>
                </a:moveTo>
                <a:lnTo>
                  <a:pt x="1879" y="3773"/>
                </a:lnTo>
                <a:lnTo>
                  <a:pt x="0" y="1879"/>
                </a:lnTo>
                <a:lnTo>
                  <a:pt x="1879" y="0"/>
                </a:lnTo>
                <a:close/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miter lim="1591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Google Shape;223;p14"/>
          <p:cNvSpPr/>
          <p:nvPr/>
        </p:nvSpPr>
        <p:spPr>
          <a:xfrm rot="10800000" flipH="1">
            <a:off x="8242181" y="4605234"/>
            <a:ext cx="373542" cy="370655"/>
          </a:xfrm>
          <a:custGeom>
            <a:avLst/>
            <a:gdLst/>
            <a:ahLst/>
            <a:cxnLst/>
            <a:rect l="l" t="t" r="r" b="b"/>
            <a:pathLst>
              <a:path w="2070" h="2054" extrusionOk="0">
                <a:moveTo>
                  <a:pt x="1035" y="0"/>
                </a:moveTo>
                <a:lnTo>
                  <a:pt x="0" y="1035"/>
                </a:lnTo>
                <a:lnTo>
                  <a:pt x="1035" y="2054"/>
                </a:lnTo>
                <a:lnTo>
                  <a:pt x="2070" y="1035"/>
                </a:lnTo>
                <a:lnTo>
                  <a:pt x="1035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p14"/>
          <p:cNvSpPr/>
          <p:nvPr/>
        </p:nvSpPr>
        <p:spPr>
          <a:xfrm rot="10800000" flipH="1">
            <a:off x="933781" y="674954"/>
            <a:ext cx="358649" cy="380781"/>
          </a:xfrm>
          <a:custGeom>
            <a:avLst/>
            <a:gdLst/>
            <a:ahLst/>
            <a:cxnLst/>
            <a:rect l="l" t="t" r="r" b="b"/>
            <a:pathLst>
              <a:path w="4394" h="4665" fill="none" extrusionOk="0">
                <a:moveTo>
                  <a:pt x="446" y="1481"/>
                </a:moveTo>
                <a:cubicBezTo>
                  <a:pt x="1178" y="1"/>
                  <a:pt x="3327" y="128"/>
                  <a:pt x="3852" y="1688"/>
                </a:cubicBezTo>
                <a:cubicBezTo>
                  <a:pt x="4394" y="3248"/>
                  <a:pt x="2786" y="4665"/>
                  <a:pt x="1306" y="3948"/>
                </a:cubicBezTo>
                <a:cubicBezTo>
                  <a:pt x="382" y="3503"/>
                  <a:pt x="0" y="2388"/>
                  <a:pt x="446" y="1481"/>
                </a:cubicBezTo>
                <a:close/>
              </a:path>
            </a:pathLst>
          </a:custGeom>
          <a:solidFill>
            <a:schemeClr val="dk2"/>
          </a:solidFill>
          <a:ln w="28575" cap="flat" cmpd="sng">
            <a:solidFill>
              <a:schemeClr val="dk2"/>
            </a:solidFill>
            <a:prstDash val="solid"/>
            <a:miter lim="1591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" name="Google Shape;225;p14"/>
          <p:cNvSpPr/>
          <p:nvPr/>
        </p:nvSpPr>
        <p:spPr>
          <a:xfrm rot="10800000" flipH="1">
            <a:off x="615537" y="2857592"/>
            <a:ext cx="199045" cy="199097"/>
          </a:xfrm>
          <a:custGeom>
            <a:avLst/>
            <a:gdLst/>
            <a:ahLst/>
            <a:cxnLst/>
            <a:rect l="l" t="t" r="r" b="b"/>
            <a:pathLst>
              <a:path w="3773" h="3774" extrusionOk="0">
                <a:moveTo>
                  <a:pt x="1894" y="1"/>
                </a:moveTo>
                <a:lnTo>
                  <a:pt x="0" y="1879"/>
                </a:lnTo>
                <a:lnTo>
                  <a:pt x="1894" y="3773"/>
                </a:lnTo>
                <a:lnTo>
                  <a:pt x="3773" y="1879"/>
                </a:lnTo>
                <a:lnTo>
                  <a:pt x="1894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" name="Google Shape;226;p14"/>
          <p:cNvSpPr/>
          <p:nvPr/>
        </p:nvSpPr>
        <p:spPr>
          <a:xfrm rot="10800000" flipH="1">
            <a:off x="8258399" y="501067"/>
            <a:ext cx="341098" cy="339652"/>
          </a:xfrm>
          <a:custGeom>
            <a:avLst/>
            <a:gdLst/>
            <a:ahLst/>
            <a:cxnLst/>
            <a:rect l="l" t="t" r="r" b="b"/>
            <a:pathLst>
              <a:path w="3773" h="3757" fill="none" extrusionOk="0">
                <a:moveTo>
                  <a:pt x="3773" y="1879"/>
                </a:moveTo>
                <a:lnTo>
                  <a:pt x="1878" y="3757"/>
                </a:lnTo>
                <a:lnTo>
                  <a:pt x="0" y="1879"/>
                </a:lnTo>
                <a:lnTo>
                  <a:pt x="1878" y="0"/>
                </a:lnTo>
                <a:close/>
              </a:path>
            </a:pathLst>
          </a:custGeom>
          <a:noFill/>
          <a:ln w="28575" cap="flat" cmpd="sng">
            <a:solidFill>
              <a:schemeClr val="lt2"/>
            </a:solidFill>
            <a:prstDash val="solid"/>
            <a:miter lim="1591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" name="Google Shape;227;p14"/>
          <p:cNvSpPr/>
          <p:nvPr/>
        </p:nvSpPr>
        <p:spPr>
          <a:xfrm rot="10800000" flipH="1">
            <a:off x="8043983" y="2710023"/>
            <a:ext cx="198201" cy="199045"/>
          </a:xfrm>
          <a:custGeom>
            <a:avLst/>
            <a:gdLst/>
            <a:ahLst/>
            <a:cxnLst/>
            <a:rect l="l" t="t" r="r" b="b"/>
            <a:pathLst>
              <a:path w="3757" h="3773" fill="none" extrusionOk="0">
                <a:moveTo>
                  <a:pt x="3757" y="1879"/>
                </a:moveTo>
                <a:lnTo>
                  <a:pt x="1879" y="3773"/>
                </a:lnTo>
                <a:lnTo>
                  <a:pt x="0" y="1879"/>
                </a:lnTo>
                <a:lnTo>
                  <a:pt x="1879" y="0"/>
                </a:lnTo>
                <a:close/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miter lim="1591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8" name="Google Shape;228;p14"/>
          <p:cNvGrpSpPr/>
          <p:nvPr/>
        </p:nvGrpSpPr>
        <p:grpSpPr>
          <a:xfrm>
            <a:off x="-29593" y="-14801"/>
            <a:ext cx="1704994" cy="863379"/>
            <a:chOff x="0" y="0"/>
            <a:chExt cx="4110400" cy="2081433"/>
          </a:xfrm>
        </p:grpSpPr>
        <p:sp>
          <p:nvSpPr>
            <p:cNvPr id="229" name="Google Shape;229;p14"/>
            <p:cNvSpPr/>
            <p:nvPr/>
          </p:nvSpPr>
          <p:spPr>
            <a:xfrm>
              <a:off x="0" y="0"/>
              <a:ext cx="3927738" cy="1823224"/>
            </a:xfrm>
            <a:custGeom>
              <a:avLst/>
              <a:gdLst/>
              <a:ahLst/>
              <a:cxnLst/>
              <a:rect l="l" t="t" r="r" b="b"/>
              <a:pathLst>
                <a:path w="81001" h="37600" extrusionOk="0">
                  <a:moveTo>
                    <a:pt x="0" y="0"/>
                  </a:moveTo>
                  <a:lnTo>
                    <a:pt x="0" y="36376"/>
                  </a:lnTo>
                  <a:cubicBezTo>
                    <a:pt x="3199" y="37244"/>
                    <a:pt x="6695" y="37599"/>
                    <a:pt x="10044" y="37599"/>
                  </a:cubicBezTo>
                  <a:cubicBezTo>
                    <a:pt x="11787" y="37599"/>
                    <a:pt x="13491" y="37503"/>
                    <a:pt x="15091" y="37333"/>
                  </a:cubicBezTo>
                  <a:cubicBezTo>
                    <a:pt x="22554" y="36546"/>
                    <a:pt x="29715" y="33845"/>
                    <a:pt x="35908" y="29936"/>
                  </a:cubicBezTo>
                  <a:cubicBezTo>
                    <a:pt x="40052" y="27315"/>
                    <a:pt x="43812" y="24142"/>
                    <a:pt x="48269" y="21992"/>
                  </a:cubicBezTo>
                  <a:cubicBezTo>
                    <a:pt x="56768" y="17884"/>
                    <a:pt x="67464" y="17641"/>
                    <a:pt x="74626" y="11749"/>
                  </a:cubicBezTo>
                  <a:cubicBezTo>
                    <a:pt x="77602" y="9301"/>
                    <a:pt x="79731" y="5988"/>
                    <a:pt x="80619" y="2405"/>
                  </a:cubicBezTo>
                  <a:cubicBezTo>
                    <a:pt x="80815" y="1615"/>
                    <a:pt x="80949" y="813"/>
                    <a:pt x="8100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14"/>
            <p:cNvSpPr/>
            <p:nvPr/>
          </p:nvSpPr>
          <p:spPr>
            <a:xfrm>
              <a:off x="1600" y="0"/>
              <a:ext cx="4108800" cy="2081433"/>
            </a:xfrm>
            <a:custGeom>
              <a:avLst/>
              <a:gdLst/>
              <a:ahLst/>
              <a:cxnLst/>
              <a:rect l="l" t="t" r="r" b="b"/>
              <a:pathLst>
                <a:path w="84735" h="42925" extrusionOk="0">
                  <a:moveTo>
                    <a:pt x="84368" y="0"/>
                  </a:moveTo>
                  <a:cubicBezTo>
                    <a:pt x="83487" y="6317"/>
                    <a:pt x="81163" y="12300"/>
                    <a:pt x="75126" y="16126"/>
                  </a:cubicBezTo>
                  <a:cubicBezTo>
                    <a:pt x="68940" y="20045"/>
                    <a:pt x="61409" y="21180"/>
                    <a:pt x="54382" y="23218"/>
                  </a:cubicBezTo>
                  <a:cubicBezTo>
                    <a:pt x="50952" y="24214"/>
                    <a:pt x="47546" y="25444"/>
                    <a:pt x="44549" y="27300"/>
                  </a:cubicBezTo>
                  <a:cubicBezTo>
                    <a:pt x="41463" y="29211"/>
                    <a:pt x="38964" y="31768"/>
                    <a:pt x="36154" y="33979"/>
                  </a:cubicBezTo>
                  <a:cubicBezTo>
                    <a:pt x="30784" y="38193"/>
                    <a:pt x="24087" y="40945"/>
                    <a:pt x="17132" y="41978"/>
                  </a:cubicBezTo>
                  <a:cubicBezTo>
                    <a:pt x="14971" y="42301"/>
                    <a:pt x="12798" y="42461"/>
                    <a:pt x="10633" y="42461"/>
                  </a:cubicBezTo>
                  <a:cubicBezTo>
                    <a:pt x="7039" y="42461"/>
                    <a:pt x="3467" y="42021"/>
                    <a:pt x="0" y="41159"/>
                  </a:cubicBezTo>
                  <a:lnTo>
                    <a:pt x="0" y="41714"/>
                  </a:lnTo>
                  <a:cubicBezTo>
                    <a:pt x="3338" y="42526"/>
                    <a:pt x="6798" y="42925"/>
                    <a:pt x="10266" y="42925"/>
                  </a:cubicBezTo>
                  <a:cubicBezTo>
                    <a:pt x="18388" y="42925"/>
                    <a:pt x="26546" y="40738"/>
                    <a:pt x="33231" y="36565"/>
                  </a:cubicBezTo>
                  <a:cubicBezTo>
                    <a:pt x="36361" y="34618"/>
                    <a:pt x="38936" y="32120"/>
                    <a:pt x="41749" y="29832"/>
                  </a:cubicBezTo>
                  <a:cubicBezTo>
                    <a:pt x="45215" y="27017"/>
                    <a:pt x="49186" y="25198"/>
                    <a:pt x="53559" y="23885"/>
                  </a:cubicBezTo>
                  <a:cubicBezTo>
                    <a:pt x="60894" y="21684"/>
                    <a:pt x="68929" y="20701"/>
                    <a:pt x="75394" y="16550"/>
                  </a:cubicBezTo>
                  <a:cubicBezTo>
                    <a:pt x="81449" y="12662"/>
                    <a:pt x="84100" y="6484"/>
                    <a:pt x="8473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">
  <p:cSld name="ONE_COLUMN_TEXT_1_4"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16"/>
          <p:cNvSpPr/>
          <p:nvPr/>
        </p:nvSpPr>
        <p:spPr>
          <a:xfrm rot="10800000" flipH="1">
            <a:off x="3146633" y="4092698"/>
            <a:ext cx="198201" cy="199045"/>
          </a:xfrm>
          <a:custGeom>
            <a:avLst/>
            <a:gdLst/>
            <a:ahLst/>
            <a:cxnLst/>
            <a:rect l="l" t="t" r="r" b="b"/>
            <a:pathLst>
              <a:path w="3757" h="3773" fill="none" extrusionOk="0">
                <a:moveTo>
                  <a:pt x="3757" y="1879"/>
                </a:moveTo>
                <a:lnTo>
                  <a:pt x="1879" y="3773"/>
                </a:lnTo>
                <a:lnTo>
                  <a:pt x="0" y="1879"/>
                </a:lnTo>
                <a:lnTo>
                  <a:pt x="1879" y="0"/>
                </a:lnTo>
                <a:close/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miter lim="1591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" name="Google Shape;260;p16"/>
          <p:cNvSpPr/>
          <p:nvPr/>
        </p:nvSpPr>
        <p:spPr>
          <a:xfrm rot="10800000" flipH="1">
            <a:off x="528281" y="4457759"/>
            <a:ext cx="373542" cy="370655"/>
          </a:xfrm>
          <a:custGeom>
            <a:avLst/>
            <a:gdLst/>
            <a:ahLst/>
            <a:cxnLst/>
            <a:rect l="l" t="t" r="r" b="b"/>
            <a:pathLst>
              <a:path w="2070" h="2054" extrusionOk="0">
                <a:moveTo>
                  <a:pt x="1035" y="0"/>
                </a:moveTo>
                <a:lnTo>
                  <a:pt x="0" y="1035"/>
                </a:lnTo>
                <a:lnTo>
                  <a:pt x="1035" y="2054"/>
                </a:lnTo>
                <a:lnTo>
                  <a:pt x="2070" y="1035"/>
                </a:lnTo>
                <a:lnTo>
                  <a:pt x="1035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" name="Google Shape;261;p16"/>
          <p:cNvSpPr/>
          <p:nvPr/>
        </p:nvSpPr>
        <p:spPr>
          <a:xfrm rot="10800000" flipH="1">
            <a:off x="8123631" y="347892"/>
            <a:ext cx="358649" cy="380781"/>
          </a:xfrm>
          <a:custGeom>
            <a:avLst/>
            <a:gdLst/>
            <a:ahLst/>
            <a:cxnLst/>
            <a:rect l="l" t="t" r="r" b="b"/>
            <a:pathLst>
              <a:path w="4394" h="4665" fill="none" extrusionOk="0">
                <a:moveTo>
                  <a:pt x="446" y="1481"/>
                </a:moveTo>
                <a:cubicBezTo>
                  <a:pt x="1178" y="1"/>
                  <a:pt x="3327" y="128"/>
                  <a:pt x="3852" y="1688"/>
                </a:cubicBezTo>
                <a:cubicBezTo>
                  <a:pt x="4394" y="3248"/>
                  <a:pt x="2786" y="4665"/>
                  <a:pt x="1306" y="3948"/>
                </a:cubicBezTo>
                <a:cubicBezTo>
                  <a:pt x="382" y="3503"/>
                  <a:pt x="0" y="2388"/>
                  <a:pt x="446" y="1481"/>
                </a:cubicBezTo>
                <a:close/>
              </a:path>
            </a:pathLst>
          </a:custGeom>
          <a:solidFill>
            <a:schemeClr val="dk2"/>
          </a:solidFill>
          <a:ln w="28575" cap="flat" cmpd="sng">
            <a:solidFill>
              <a:schemeClr val="dk2"/>
            </a:solidFill>
            <a:prstDash val="solid"/>
            <a:miter lim="1591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" name="Google Shape;262;p16"/>
          <p:cNvSpPr/>
          <p:nvPr/>
        </p:nvSpPr>
        <p:spPr>
          <a:xfrm rot="10800000" flipH="1">
            <a:off x="615537" y="2857592"/>
            <a:ext cx="199045" cy="199097"/>
          </a:xfrm>
          <a:custGeom>
            <a:avLst/>
            <a:gdLst/>
            <a:ahLst/>
            <a:cxnLst/>
            <a:rect l="l" t="t" r="r" b="b"/>
            <a:pathLst>
              <a:path w="3773" h="3774" extrusionOk="0">
                <a:moveTo>
                  <a:pt x="1894" y="1"/>
                </a:moveTo>
                <a:lnTo>
                  <a:pt x="0" y="1879"/>
                </a:lnTo>
                <a:lnTo>
                  <a:pt x="1894" y="3773"/>
                </a:lnTo>
                <a:lnTo>
                  <a:pt x="3773" y="1879"/>
                </a:lnTo>
                <a:lnTo>
                  <a:pt x="1894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3" name="Google Shape;263;p16"/>
          <p:cNvSpPr/>
          <p:nvPr/>
        </p:nvSpPr>
        <p:spPr>
          <a:xfrm rot="10800000" flipH="1">
            <a:off x="2723574" y="777454"/>
            <a:ext cx="341098" cy="339652"/>
          </a:xfrm>
          <a:custGeom>
            <a:avLst/>
            <a:gdLst/>
            <a:ahLst/>
            <a:cxnLst/>
            <a:rect l="l" t="t" r="r" b="b"/>
            <a:pathLst>
              <a:path w="3773" h="3757" fill="none" extrusionOk="0">
                <a:moveTo>
                  <a:pt x="3773" y="1879"/>
                </a:moveTo>
                <a:lnTo>
                  <a:pt x="1878" y="3757"/>
                </a:lnTo>
                <a:lnTo>
                  <a:pt x="0" y="1879"/>
                </a:lnTo>
                <a:lnTo>
                  <a:pt x="1878" y="0"/>
                </a:lnTo>
                <a:close/>
              </a:path>
            </a:pathLst>
          </a:custGeom>
          <a:noFill/>
          <a:ln w="28575" cap="flat" cmpd="sng">
            <a:solidFill>
              <a:schemeClr val="lt2"/>
            </a:solidFill>
            <a:prstDash val="solid"/>
            <a:miter lim="1591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" name="Google Shape;264;p16"/>
          <p:cNvSpPr/>
          <p:nvPr/>
        </p:nvSpPr>
        <p:spPr>
          <a:xfrm rot="10800000" flipH="1">
            <a:off x="8332958" y="2964473"/>
            <a:ext cx="198201" cy="199045"/>
          </a:xfrm>
          <a:custGeom>
            <a:avLst/>
            <a:gdLst/>
            <a:ahLst/>
            <a:cxnLst/>
            <a:rect l="l" t="t" r="r" b="b"/>
            <a:pathLst>
              <a:path w="3757" h="3773" fill="none" extrusionOk="0">
                <a:moveTo>
                  <a:pt x="3757" y="1879"/>
                </a:moveTo>
                <a:lnTo>
                  <a:pt x="1879" y="3773"/>
                </a:lnTo>
                <a:lnTo>
                  <a:pt x="0" y="1879"/>
                </a:lnTo>
                <a:lnTo>
                  <a:pt x="1879" y="0"/>
                </a:lnTo>
                <a:close/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miter lim="1591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5" name="Google Shape;265;p16"/>
          <p:cNvSpPr/>
          <p:nvPr/>
        </p:nvSpPr>
        <p:spPr>
          <a:xfrm rot="10800000" flipH="1">
            <a:off x="5800812" y="4543530"/>
            <a:ext cx="199045" cy="199097"/>
          </a:xfrm>
          <a:custGeom>
            <a:avLst/>
            <a:gdLst/>
            <a:ahLst/>
            <a:cxnLst/>
            <a:rect l="l" t="t" r="r" b="b"/>
            <a:pathLst>
              <a:path w="3773" h="3774" extrusionOk="0">
                <a:moveTo>
                  <a:pt x="1894" y="1"/>
                </a:moveTo>
                <a:lnTo>
                  <a:pt x="0" y="1879"/>
                </a:lnTo>
                <a:lnTo>
                  <a:pt x="1894" y="3773"/>
                </a:lnTo>
                <a:lnTo>
                  <a:pt x="3773" y="1879"/>
                </a:lnTo>
                <a:lnTo>
                  <a:pt x="1894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6" name="Google Shape;266;p16"/>
          <p:cNvSpPr txBox="1">
            <a:spLocks noGrp="1"/>
          </p:cNvSpPr>
          <p:nvPr>
            <p:ph type="title"/>
          </p:nvPr>
        </p:nvSpPr>
        <p:spPr>
          <a:xfrm>
            <a:off x="618075" y="499425"/>
            <a:ext cx="7914900" cy="34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67" name="Google Shape;267;p16"/>
          <p:cNvSpPr txBox="1">
            <a:spLocks noGrp="1"/>
          </p:cNvSpPr>
          <p:nvPr>
            <p:ph type="title" idx="2"/>
          </p:nvPr>
        </p:nvSpPr>
        <p:spPr>
          <a:xfrm>
            <a:off x="3501913" y="2769850"/>
            <a:ext cx="2143800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268" name="Google Shape;268;p16"/>
          <p:cNvSpPr txBox="1">
            <a:spLocks noGrp="1"/>
          </p:cNvSpPr>
          <p:nvPr>
            <p:ph type="subTitle" idx="1"/>
          </p:nvPr>
        </p:nvSpPr>
        <p:spPr>
          <a:xfrm>
            <a:off x="3584965" y="3160750"/>
            <a:ext cx="1977600" cy="867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9" name="Google Shape;269;p16"/>
          <p:cNvSpPr txBox="1">
            <a:spLocks noGrp="1"/>
          </p:cNvSpPr>
          <p:nvPr>
            <p:ph type="title" idx="3"/>
          </p:nvPr>
        </p:nvSpPr>
        <p:spPr>
          <a:xfrm>
            <a:off x="968076" y="2769850"/>
            <a:ext cx="2143800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270" name="Google Shape;270;p16"/>
          <p:cNvSpPr txBox="1">
            <a:spLocks noGrp="1"/>
          </p:cNvSpPr>
          <p:nvPr>
            <p:ph type="subTitle" idx="4"/>
          </p:nvPr>
        </p:nvSpPr>
        <p:spPr>
          <a:xfrm>
            <a:off x="1054200" y="3166400"/>
            <a:ext cx="1971600" cy="8391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1" name="Google Shape;271;p16"/>
          <p:cNvSpPr txBox="1">
            <a:spLocks noGrp="1"/>
          </p:cNvSpPr>
          <p:nvPr>
            <p:ph type="title" idx="5"/>
          </p:nvPr>
        </p:nvSpPr>
        <p:spPr>
          <a:xfrm>
            <a:off x="6035755" y="2769850"/>
            <a:ext cx="2316000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0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272" name="Google Shape;272;p16"/>
          <p:cNvSpPr txBox="1">
            <a:spLocks noGrp="1"/>
          </p:cNvSpPr>
          <p:nvPr>
            <p:ph type="subTitle" idx="6"/>
          </p:nvPr>
        </p:nvSpPr>
        <p:spPr>
          <a:xfrm>
            <a:off x="6121813" y="3160750"/>
            <a:ext cx="2143800" cy="867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273" name="Google Shape;273;p16"/>
          <p:cNvGrpSpPr/>
          <p:nvPr/>
        </p:nvGrpSpPr>
        <p:grpSpPr>
          <a:xfrm>
            <a:off x="7020444" y="4387793"/>
            <a:ext cx="2153521" cy="785375"/>
            <a:chOff x="2918906" y="3172692"/>
            <a:chExt cx="6233056" cy="1970828"/>
          </a:xfrm>
        </p:grpSpPr>
        <p:sp>
          <p:nvSpPr>
            <p:cNvPr id="274" name="Google Shape;274;p16"/>
            <p:cNvSpPr/>
            <p:nvPr/>
          </p:nvSpPr>
          <p:spPr>
            <a:xfrm>
              <a:off x="3508550" y="3397927"/>
              <a:ext cx="5643412" cy="1745592"/>
            </a:xfrm>
            <a:custGeom>
              <a:avLst/>
              <a:gdLst/>
              <a:ahLst/>
              <a:cxnLst/>
              <a:rect l="l" t="t" r="r" b="b"/>
              <a:pathLst>
                <a:path w="116383" h="35999" extrusionOk="0">
                  <a:moveTo>
                    <a:pt x="116382" y="0"/>
                  </a:moveTo>
                  <a:cubicBezTo>
                    <a:pt x="114870" y="113"/>
                    <a:pt x="113372" y="360"/>
                    <a:pt x="111915" y="740"/>
                  </a:cubicBezTo>
                  <a:cubicBezTo>
                    <a:pt x="104387" y="2702"/>
                    <a:pt x="97955" y="7673"/>
                    <a:pt x="90229" y="8808"/>
                  </a:cubicBezTo>
                  <a:cubicBezTo>
                    <a:pt x="89005" y="8988"/>
                    <a:pt x="87786" y="9067"/>
                    <a:pt x="86570" y="9067"/>
                  </a:cubicBezTo>
                  <a:cubicBezTo>
                    <a:pt x="77629" y="9067"/>
                    <a:pt x="68852" y="4767"/>
                    <a:pt x="59753" y="4381"/>
                  </a:cubicBezTo>
                  <a:cubicBezTo>
                    <a:pt x="59290" y="4361"/>
                    <a:pt x="58829" y="4352"/>
                    <a:pt x="58371" y="4352"/>
                  </a:cubicBezTo>
                  <a:cubicBezTo>
                    <a:pt x="45111" y="4352"/>
                    <a:pt x="33357" y="12414"/>
                    <a:pt x="23210" y="20447"/>
                  </a:cubicBezTo>
                  <a:cubicBezTo>
                    <a:pt x="19465" y="23409"/>
                    <a:pt x="15741" y="26401"/>
                    <a:pt x="11810" y="29149"/>
                  </a:cubicBezTo>
                  <a:cubicBezTo>
                    <a:pt x="8289" y="31616"/>
                    <a:pt x="4606" y="33910"/>
                    <a:pt x="635" y="35720"/>
                  </a:cubicBezTo>
                  <a:cubicBezTo>
                    <a:pt x="429" y="35814"/>
                    <a:pt x="215" y="35908"/>
                    <a:pt x="1" y="35999"/>
                  </a:cubicBezTo>
                  <a:lnTo>
                    <a:pt x="116382" y="35999"/>
                  </a:lnTo>
                  <a:lnTo>
                    <a:pt x="11638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16"/>
            <p:cNvSpPr/>
            <p:nvPr/>
          </p:nvSpPr>
          <p:spPr>
            <a:xfrm>
              <a:off x="2918906" y="3172692"/>
              <a:ext cx="6228153" cy="1970828"/>
            </a:xfrm>
            <a:custGeom>
              <a:avLst/>
              <a:gdLst/>
              <a:ahLst/>
              <a:cxnLst/>
              <a:rect l="l" t="t" r="r" b="b"/>
              <a:pathLst>
                <a:path w="128442" h="40644" extrusionOk="0">
                  <a:moveTo>
                    <a:pt x="128441" y="1"/>
                  </a:moveTo>
                  <a:cubicBezTo>
                    <a:pt x="125131" y="777"/>
                    <a:pt x="121893" y="1835"/>
                    <a:pt x="118767" y="3094"/>
                  </a:cubicBezTo>
                  <a:cubicBezTo>
                    <a:pt x="113989" y="5015"/>
                    <a:pt x="109572" y="7840"/>
                    <a:pt x="104535" y="9204"/>
                  </a:cubicBezTo>
                  <a:cubicBezTo>
                    <a:pt x="102911" y="9643"/>
                    <a:pt x="101306" y="9828"/>
                    <a:pt x="99716" y="9828"/>
                  </a:cubicBezTo>
                  <a:cubicBezTo>
                    <a:pt x="95941" y="9828"/>
                    <a:pt x="92249" y="8786"/>
                    <a:pt x="88567" y="7641"/>
                  </a:cubicBezTo>
                  <a:cubicBezTo>
                    <a:pt x="83817" y="6158"/>
                    <a:pt x="79118" y="4986"/>
                    <a:pt x="74085" y="4711"/>
                  </a:cubicBezTo>
                  <a:cubicBezTo>
                    <a:pt x="73142" y="4660"/>
                    <a:pt x="72199" y="4635"/>
                    <a:pt x="71258" y="4635"/>
                  </a:cubicBezTo>
                  <a:cubicBezTo>
                    <a:pt x="62202" y="4635"/>
                    <a:pt x="53271" y="6942"/>
                    <a:pt x="45201" y="10686"/>
                  </a:cubicBezTo>
                  <a:cubicBezTo>
                    <a:pt x="36191" y="14867"/>
                    <a:pt x="28637" y="20774"/>
                    <a:pt x="21223" y="26978"/>
                  </a:cubicBezTo>
                  <a:cubicBezTo>
                    <a:pt x="14689" y="32439"/>
                    <a:pt x="7745" y="37112"/>
                    <a:pt x="0" y="40644"/>
                  </a:cubicBezTo>
                  <a:lnTo>
                    <a:pt x="1443" y="40644"/>
                  </a:lnTo>
                  <a:cubicBezTo>
                    <a:pt x="6843" y="38138"/>
                    <a:pt x="11922" y="35071"/>
                    <a:pt x="16589" y="31488"/>
                  </a:cubicBezTo>
                  <a:cubicBezTo>
                    <a:pt x="24718" y="25234"/>
                    <a:pt x="32009" y="18330"/>
                    <a:pt x="41209" y="13334"/>
                  </a:cubicBezTo>
                  <a:cubicBezTo>
                    <a:pt x="50318" y="8388"/>
                    <a:pt x="60643" y="5181"/>
                    <a:pt x="71290" y="5181"/>
                  </a:cubicBezTo>
                  <a:cubicBezTo>
                    <a:pt x="71408" y="5181"/>
                    <a:pt x="71526" y="5181"/>
                    <a:pt x="71645" y="5182"/>
                  </a:cubicBezTo>
                  <a:cubicBezTo>
                    <a:pt x="77236" y="5222"/>
                    <a:pt x="82508" y="6320"/>
                    <a:pt x="87769" y="7960"/>
                  </a:cubicBezTo>
                  <a:cubicBezTo>
                    <a:pt x="91552" y="9137"/>
                    <a:pt x="95409" y="10341"/>
                    <a:pt x="99406" y="10341"/>
                  </a:cubicBezTo>
                  <a:cubicBezTo>
                    <a:pt x="100099" y="10341"/>
                    <a:pt x="100795" y="10305"/>
                    <a:pt x="101497" y="10226"/>
                  </a:cubicBezTo>
                  <a:cubicBezTo>
                    <a:pt x="106744" y="9635"/>
                    <a:pt x="111261" y="6919"/>
                    <a:pt x="115885" y="4794"/>
                  </a:cubicBezTo>
                  <a:cubicBezTo>
                    <a:pt x="119928" y="2938"/>
                    <a:pt x="124122" y="1556"/>
                    <a:pt x="128441" y="476"/>
                  </a:cubicBezTo>
                  <a:lnTo>
                    <a:pt x="12844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6" name="Google Shape;276;p16"/>
          <p:cNvGrpSpPr/>
          <p:nvPr/>
        </p:nvGrpSpPr>
        <p:grpSpPr>
          <a:xfrm>
            <a:off x="-29593" y="-14801"/>
            <a:ext cx="1704994" cy="863379"/>
            <a:chOff x="0" y="0"/>
            <a:chExt cx="4110400" cy="2081433"/>
          </a:xfrm>
        </p:grpSpPr>
        <p:sp>
          <p:nvSpPr>
            <p:cNvPr id="277" name="Google Shape;277;p16"/>
            <p:cNvSpPr/>
            <p:nvPr/>
          </p:nvSpPr>
          <p:spPr>
            <a:xfrm>
              <a:off x="0" y="0"/>
              <a:ext cx="3927738" cy="1823224"/>
            </a:xfrm>
            <a:custGeom>
              <a:avLst/>
              <a:gdLst/>
              <a:ahLst/>
              <a:cxnLst/>
              <a:rect l="l" t="t" r="r" b="b"/>
              <a:pathLst>
                <a:path w="81001" h="37600" extrusionOk="0">
                  <a:moveTo>
                    <a:pt x="0" y="0"/>
                  </a:moveTo>
                  <a:lnTo>
                    <a:pt x="0" y="36376"/>
                  </a:lnTo>
                  <a:cubicBezTo>
                    <a:pt x="3199" y="37244"/>
                    <a:pt x="6695" y="37599"/>
                    <a:pt x="10044" y="37599"/>
                  </a:cubicBezTo>
                  <a:cubicBezTo>
                    <a:pt x="11787" y="37599"/>
                    <a:pt x="13491" y="37503"/>
                    <a:pt x="15091" y="37333"/>
                  </a:cubicBezTo>
                  <a:cubicBezTo>
                    <a:pt x="22554" y="36546"/>
                    <a:pt x="29715" y="33845"/>
                    <a:pt x="35908" y="29936"/>
                  </a:cubicBezTo>
                  <a:cubicBezTo>
                    <a:pt x="40052" y="27315"/>
                    <a:pt x="43812" y="24142"/>
                    <a:pt x="48269" y="21992"/>
                  </a:cubicBezTo>
                  <a:cubicBezTo>
                    <a:pt x="56768" y="17884"/>
                    <a:pt x="67464" y="17641"/>
                    <a:pt x="74626" y="11749"/>
                  </a:cubicBezTo>
                  <a:cubicBezTo>
                    <a:pt x="77602" y="9301"/>
                    <a:pt x="79731" y="5988"/>
                    <a:pt x="80619" y="2405"/>
                  </a:cubicBezTo>
                  <a:cubicBezTo>
                    <a:pt x="80815" y="1615"/>
                    <a:pt x="80949" y="813"/>
                    <a:pt x="8100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16"/>
            <p:cNvSpPr/>
            <p:nvPr/>
          </p:nvSpPr>
          <p:spPr>
            <a:xfrm>
              <a:off x="1600" y="0"/>
              <a:ext cx="4108800" cy="2081433"/>
            </a:xfrm>
            <a:custGeom>
              <a:avLst/>
              <a:gdLst/>
              <a:ahLst/>
              <a:cxnLst/>
              <a:rect l="l" t="t" r="r" b="b"/>
              <a:pathLst>
                <a:path w="84735" h="42925" extrusionOk="0">
                  <a:moveTo>
                    <a:pt x="84368" y="0"/>
                  </a:moveTo>
                  <a:cubicBezTo>
                    <a:pt x="83487" y="6317"/>
                    <a:pt x="81163" y="12300"/>
                    <a:pt x="75126" y="16126"/>
                  </a:cubicBezTo>
                  <a:cubicBezTo>
                    <a:pt x="68940" y="20045"/>
                    <a:pt x="61409" y="21180"/>
                    <a:pt x="54382" y="23218"/>
                  </a:cubicBezTo>
                  <a:cubicBezTo>
                    <a:pt x="50952" y="24214"/>
                    <a:pt x="47546" y="25444"/>
                    <a:pt x="44549" y="27300"/>
                  </a:cubicBezTo>
                  <a:cubicBezTo>
                    <a:pt x="41463" y="29211"/>
                    <a:pt x="38964" y="31768"/>
                    <a:pt x="36154" y="33979"/>
                  </a:cubicBezTo>
                  <a:cubicBezTo>
                    <a:pt x="30784" y="38193"/>
                    <a:pt x="24087" y="40945"/>
                    <a:pt x="17132" y="41978"/>
                  </a:cubicBezTo>
                  <a:cubicBezTo>
                    <a:pt x="14971" y="42301"/>
                    <a:pt x="12798" y="42461"/>
                    <a:pt x="10633" y="42461"/>
                  </a:cubicBezTo>
                  <a:cubicBezTo>
                    <a:pt x="7039" y="42461"/>
                    <a:pt x="3467" y="42021"/>
                    <a:pt x="0" y="41159"/>
                  </a:cubicBezTo>
                  <a:lnTo>
                    <a:pt x="0" y="41714"/>
                  </a:lnTo>
                  <a:cubicBezTo>
                    <a:pt x="3338" y="42526"/>
                    <a:pt x="6798" y="42925"/>
                    <a:pt x="10266" y="42925"/>
                  </a:cubicBezTo>
                  <a:cubicBezTo>
                    <a:pt x="18388" y="42925"/>
                    <a:pt x="26546" y="40738"/>
                    <a:pt x="33231" y="36565"/>
                  </a:cubicBezTo>
                  <a:cubicBezTo>
                    <a:pt x="36361" y="34618"/>
                    <a:pt x="38936" y="32120"/>
                    <a:pt x="41749" y="29832"/>
                  </a:cubicBezTo>
                  <a:cubicBezTo>
                    <a:pt x="45215" y="27017"/>
                    <a:pt x="49186" y="25198"/>
                    <a:pt x="53559" y="23885"/>
                  </a:cubicBezTo>
                  <a:cubicBezTo>
                    <a:pt x="60894" y="21684"/>
                    <a:pt x="68929" y="20701"/>
                    <a:pt x="75394" y="16550"/>
                  </a:cubicBezTo>
                  <a:cubicBezTo>
                    <a:pt x="81449" y="12662"/>
                    <a:pt x="84100" y="6484"/>
                    <a:pt x="8473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ONLY_1">
    <p:spTree>
      <p:nvGrpSpPr>
        <p:cNvPr id="1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p27"/>
          <p:cNvSpPr txBox="1">
            <a:spLocks noGrp="1"/>
          </p:cNvSpPr>
          <p:nvPr>
            <p:ph type="ctrTitle"/>
          </p:nvPr>
        </p:nvSpPr>
        <p:spPr>
          <a:xfrm>
            <a:off x="3441950" y="3625400"/>
            <a:ext cx="2279100" cy="38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Lato"/>
              <a:buNone/>
              <a:defRPr sz="18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Lato"/>
              <a:buNone/>
              <a:defRPr sz="14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Lato"/>
              <a:buNone/>
              <a:defRPr sz="14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Lato"/>
              <a:buNone/>
              <a:defRPr sz="14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Lato"/>
              <a:buNone/>
              <a:defRPr sz="14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Lato"/>
              <a:buNone/>
              <a:defRPr sz="14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Lato"/>
              <a:buNone/>
              <a:defRPr sz="14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Lato"/>
              <a:buNone/>
              <a:defRPr sz="14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Lato"/>
              <a:buNone/>
              <a:defRPr sz="14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438" name="Google Shape;438;p27"/>
          <p:cNvSpPr txBox="1">
            <a:spLocks noGrp="1"/>
          </p:cNvSpPr>
          <p:nvPr>
            <p:ph type="subTitle" idx="1"/>
          </p:nvPr>
        </p:nvSpPr>
        <p:spPr>
          <a:xfrm>
            <a:off x="1752650" y="1490200"/>
            <a:ext cx="5657700" cy="188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Staatliches"/>
              <a:buNone/>
              <a:defRPr sz="2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Staatliches"/>
              <a:buNone/>
              <a:defRPr sz="2400">
                <a:solidFill>
                  <a:schemeClr val="accent1"/>
                </a:solidFill>
                <a:latin typeface="Staatliches"/>
                <a:ea typeface="Staatliches"/>
                <a:cs typeface="Staatliches"/>
                <a:sym typeface="Staatliche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Staatliches"/>
              <a:buNone/>
              <a:defRPr sz="2400">
                <a:solidFill>
                  <a:schemeClr val="accent1"/>
                </a:solidFill>
                <a:latin typeface="Staatliches"/>
                <a:ea typeface="Staatliches"/>
                <a:cs typeface="Staatliches"/>
                <a:sym typeface="Staatliche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Staatliches"/>
              <a:buNone/>
              <a:defRPr sz="2400">
                <a:solidFill>
                  <a:schemeClr val="accent1"/>
                </a:solidFill>
                <a:latin typeface="Staatliches"/>
                <a:ea typeface="Staatliches"/>
                <a:cs typeface="Staatliches"/>
                <a:sym typeface="Staatliche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Staatliches"/>
              <a:buNone/>
              <a:defRPr sz="2400">
                <a:solidFill>
                  <a:schemeClr val="accent1"/>
                </a:solidFill>
                <a:latin typeface="Staatliches"/>
                <a:ea typeface="Staatliches"/>
                <a:cs typeface="Staatliches"/>
                <a:sym typeface="Staatliche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Staatliches"/>
              <a:buNone/>
              <a:defRPr sz="2400">
                <a:solidFill>
                  <a:schemeClr val="accent1"/>
                </a:solidFill>
                <a:latin typeface="Staatliches"/>
                <a:ea typeface="Staatliches"/>
                <a:cs typeface="Staatliches"/>
                <a:sym typeface="Staatliche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Staatliches"/>
              <a:buNone/>
              <a:defRPr sz="2400">
                <a:solidFill>
                  <a:schemeClr val="accent1"/>
                </a:solidFill>
                <a:latin typeface="Staatliches"/>
                <a:ea typeface="Staatliches"/>
                <a:cs typeface="Staatliches"/>
                <a:sym typeface="Staatliche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Staatliches"/>
              <a:buNone/>
              <a:defRPr sz="2400">
                <a:solidFill>
                  <a:schemeClr val="accent1"/>
                </a:solidFill>
                <a:latin typeface="Staatliches"/>
                <a:ea typeface="Staatliches"/>
                <a:cs typeface="Staatliches"/>
                <a:sym typeface="Staatliche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Staatliches"/>
              <a:buNone/>
              <a:defRPr sz="2400">
                <a:solidFill>
                  <a:schemeClr val="accent1"/>
                </a:solidFill>
                <a:latin typeface="Staatliches"/>
                <a:ea typeface="Staatliches"/>
                <a:cs typeface="Staatliches"/>
                <a:sym typeface="Staatliches"/>
              </a:defRPr>
            </a:lvl9pPr>
          </a:lstStyle>
          <a:p>
            <a:endParaRPr/>
          </a:p>
        </p:txBody>
      </p:sp>
      <p:sp>
        <p:nvSpPr>
          <p:cNvPr id="439" name="Google Shape;439;p27"/>
          <p:cNvSpPr/>
          <p:nvPr/>
        </p:nvSpPr>
        <p:spPr>
          <a:xfrm>
            <a:off x="4437365" y="375925"/>
            <a:ext cx="198201" cy="199045"/>
          </a:xfrm>
          <a:custGeom>
            <a:avLst/>
            <a:gdLst/>
            <a:ahLst/>
            <a:cxnLst/>
            <a:rect l="l" t="t" r="r" b="b"/>
            <a:pathLst>
              <a:path w="3757" h="3773" fill="none" extrusionOk="0">
                <a:moveTo>
                  <a:pt x="3757" y="1879"/>
                </a:moveTo>
                <a:lnTo>
                  <a:pt x="1879" y="3773"/>
                </a:lnTo>
                <a:lnTo>
                  <a:pt x="0" y="1879"/>
                </a:lnTo>
                <a:lnTo>
                  <a:pt x="1879" y="0"/>
                </a:lnTo>
                <a:close/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miter lim="1591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0" name="Google Shape;440;p27"/>
          <p:cNvSpPr/>
          <p:nvPr/>
        </p:nvSpPr>
        <p:spPr>
          <a:xfrm>
            <a:off x="2199788" y="376348"/>
            <a:ext cx="199045" cy="198201"/>
          </a:xfrm>
          <a:custGeom>
            <a:avLst/>
            <a:gdLst/>
            <a:ahLst/>
            <a:cxnLst/>
            <a:rect l="l" t="t" r="r" b="b"/>
            <a:pathLst>
              <a:path w="3773" h="3757" extrusionOk="0">
                <a:moveTo>
                  <a:pt x="1878" y="0"/>
                </a:moveTo>
                <a:lnTo>
                  <a:pt x="0" y="1878"/>
                </a:lnTo>
                <a:lnTo>
                  <a:pt x="1878" y="3757"/>
                </a:lnTo>
                <a:lnTo>
                  <a:pt x="3773" y="1878"/>
                </a:lnTo>
                <a:lnTo>
                  <a:pt x="1878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1" name="Google Shape;441;p27"/>
          <p:cNvSpPr/>
          <p:nvPr/>
        </p:nvSpPr>
        <p:spPr>
          <a:xfrm>
            <a:off x="6886670" y="4542061"/>
            <a:ext cx="146237" cy="126348"/>
          </a:xfrm>
          <a:custGeom>
            <a:avLst/>
            <a:gdLst/>
            <a:ahLst/>
            <a:cxnLst/>
            <a:rect l="l" t="t" r="r" b="b"/>
            <a:pathLst>
              <a:path w="2772" h="2395" extrusionOk="0">
                <a:moveTo>
                  <a:pt x="1363" y="1"/>
                </a:moveTo>
                <a:cubicBezTo>
                  <a:pt x="935" y="1"/>
                  <a:pt x="505" y="221"/>
                  <a:pt x="287" y="673"/>
                </a:cubicBezTo>
                <a:cubicBezTo>
                  <a:pt x="0" y="1262"/>
                  <a:pt x="239" y="1979"/>
                  <a:pt x="844" y="2265"/>
                </a:cubicBezTo>
                <a:cubicBezTo>
                  <a:pt x="1022" y="2354"/>
                  <a:pt x="1203" y="2395"/>
                  <a:pt x="1378" y="2395"/>
                </a:cubicBezTo>
                <a:cubicBezTo>
                  <a:pt x="2138" y="2395"/>
                  <a:pt x="2771" y="1629"/>
                  <a:pt x="2499" y="801"/>
                </a:cubicBezTo>
                <a:cubicBezTo>
                  <a:pt x="2315" y="273"/>
                  <a:pt x="1840" y="1"/>
                  <a:pt x="1363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2" name="Google Shape;442;p27"/>
          <p:cNvSpPr/>
          <p:nvPr/>
        </p:nvSpPr>
        <p:spPr>
          <a:xfrm>
            <a:off x="2199789" y="4058758"/>
            <a:ext cx="358649" cy="380781"/>
          </a:xfrm>
          <a:custGeom>
            <a:avLst/>
            <a:gdLst/>
            <a:ahLst/>
            <a:cxnLst/>
            <a:rect l="l" t="t" r="r" b="b"/>
            <a:pathLst>
              <a:path w="4394" h="4665" fill="none" extrusionOk="0">
                <a:moveTo>
                  <a:pt x="446" y="1481"/>
                </a:moveTo>
                <a:cubicBezTo>
                  <a:pt x="1178" y="1"/>
                  <a:pt x="3327" y="128"/>
                  <a:pt x="3852" y="1688"/>
                </a:cubicBezTo>
                <a:cubicBezTo>
                  <a:pt x="4394" y="3248"/>
                  <a:pt x="2786" y="4665"/>
                  <a:pt x="1306" y="3948"/>
                </a:cubicBezTo>
                <a:cubicBezTo>
                  <a:pt x="382" y="3503"/>
                  <a:pt x="0" y="2388"/>
                  <a:pt x="446" y="1481"/>
                </a:cubicBezTo>
                <a:close/>
              </a:path>
            </a:pathLst>
          </a:custGeom>
          <a:solidFill>
            <a:schemeClr val="dk2"/>
          </a:solidFill>
          <a:ln w="28575" cap="flat" cmpd="sng">
            <a:solidFill>
              <a:schemeClr val="dk2"/>
            </a:solidFill>
            <a:prstDash val="solid"/>
            <a:miter lim="1591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3" name="Google Shape;443;p27"/>
          <p:cNvSpPr/>
          <p:nvPr/>
        </p:nvSpPr>
        <p:spPr>
          <a:xfrm>
            <a:off x="580020" y="2523365"/>
            <a:ext cx="199045" cy="199097"/>
          </a:xfrm>
          <a:custGeom>
            <a:avLst/>
            <a:gdLst/>
            <a:ahLst/>
            <a:cxnLst/>
            <a:rect l="l" t="t" r="r" b="b"/>
            <a:pathLst>
              <a:path w="3773" h="3774" extrusionOk="0">
                <a:moveTo>
                  <a:pt x="1894" y="1"/>
                </a:moveTo>
                <a:lnTo>
                  <a:pt x="0" y="1879"/>
                </a:lnTo>
                <a:lnTo>
                  <a:pt x="1894" y="3773"/>
                </a:lnTo>
                <a:lnTo>
                  <a:pt x="3773" y="1879"/>
                </a:lnTo>
                <a:lnTo>
                  <a:pt x="1894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4" name="Google Shape;444;p27"/>
          <p:cNvSpPr/>
          <p:nvPr/>
        </p:nvSpPr>
        <p:spPr>
          <a:xfrm>
            <a:off x="8222882" y="2322699"/>
            <a:ext cx="341098" cy="339652"/>
          </a:xfrm>
          <a:custGeom>
            <a:avLst/>
            <a:gdLst/>
            <a:ahLst/>
            <a:cxnLst/>
            <a:rect l="l" t="t" r="r" b="b"/>
            <a:pathLst>
              <a:path w="3773" h="3757" fill="none" extrusionOk="0">
                <a:moveTo>
                  <a:pt x="3773" y="1879"/>
                </a:moveTo>
                <a:lnTo>
                  <a:pt x="1878" y="3757"/>
                </a:lnTo>
                <a:lnTo>
                  <a:pt x="0" y="1879"/>
                </a:lnTo>
                <a:lnTo>
                  <a:pt x="1878" y="0"/>
                </a:lnTo>
                <a:close/>
              </a:path>
            </a:pathLst>
          </a:custGeom>
          <a:noFill/>
          <a:ln w="28575" cap="flat" cmpd="sng">
            <a:solidFill>
              <a:schemeClr val="lt2"/>
            </a:solidFill>
            <a:prstDash val="solid"/>
            <a:miter lim="1591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5" name="Google Shape;445;p27"/>
          <p:cNvSpPr/>
          <p:nvPr/>
        </p:nvSpPr>
        <p:spPr>
          <a:xfrm>
            <a:off x="4536495" y="4568537"/>
            <a:ext cx="244020" cy="244020"/>
          </a:xfrm>
          <a:custGeom>
            <a:avLst/>
            <a:gdLst/>
            <a:ahLst/>
            <a:cxnLst/>
            <a:rect l="l" t="t" r="r" b="b"/>
            <a:pathLst>
              <a:path w="2229" h="2229" extrusionOk="0">
                <a:moveTo>
                  <a:pt x="1114" y="0"/>
                </a:moveTo>
                <a:lnTo>
                  <a:pt x="0" y="1114"/>
                </a:lnTo>
                <a:lnTo>
                  <a:pt x="1114" y="2228"/>
                </a:lnTo>
                <a:lnTo>
                  <a:pt x="2228" y="1114"/>
                </a:lnTo>
                <a:lnTo>
                  <a:pt x="1114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46" name="Google Shape;446;p27"/>
          <p:cNvGrpSpPr/>
          <p:nvPr/>
        </p:nvGrpSpPr>
        <p:grpSpPr>
          <a:xfrm flipH="1">
            <a:off x="-29597" y="-24963"/>
            <a:ext cx="2155884" cy="1091701"/>
            <a:chOff x="5540494" y="-3"/>
            <a:chExt cx="3593739" cy="1819805"/>
          </a:xfrm>
        </p:grpSpPr>
        <p:sp>
          <p:nvSpPr>
            <p:cNvPr id="447" name="Google Shape;447;p27"/>
            <p:cNvSpPr/>
            <p:nvPr/>
          </p:nvSpPr>
          <p:spPr>
            <a:xfrm flipH="1">
              <a:off x="5700196" y="-3"/>
              <a:ext cx="3434037" cy="1594052"/>
            </a:xfrm>
            <a:custGeom>
              <a:avLst/>
              <a:gdLst/>
              <a:ahLst/>
              <a:cxnLst/>
              <a:rect l="l" t="t" r="r" b="b"/>
              <a:pathLst>
                <a:path w="81001" h="37600" extrusionOk="0">
                  <a:moveTo>
                    <a:pt x="0" y="0"/>
                  </a:moveTo>
                  <a:lnTo>
                    <a:pt x="0" y="36376"/>
                  </a:lnTo>
                  <a:cubicBezTo>
                    <a:pt x="3199" y="37244"/>
                    <a:pt x="6695" y="37599"/>
                    <a:pt x="10044" y="37599"/>
                  </a:cubicBezTo>
                  <a:cubicBezTo>
                    <a:pt x="11787" y="37599"/>
                    <a:pt x="13491" y="37503"/>
                    <a:pt x="15091" y="37333"/>
                  </a:cubicBezTo>
                  <a:cubicBezTo>
                    <a:pt x="22554" y="36546"/>
                    <a:pt x="29715" y="33845"/>
                    <a:pt x="35908" y="29936"/>
                  </a:cubicBezTo>
                  <a:cubicBezTo>
                    <a:pt x="40052" y="27315"/>
                    <a:pt x="43812" y="24142"/>
                    <a:pt x="48269" y="21992"/>
                  </a:cubicBezTo>
                  <a:cubicBezTo>
                    <a:pt x="56768" y="17884"/>
                    <a:pt x="67464" y="17641"/>
                    <a:pt x="74626" y="11749"/>
                  </a:cubicBezTo>
                  <a:cubicBezTo>
                    <a:pt x="77602" y="9301"/>
                    <a:pt x="79731" y="5988"/>
                    <a:pt x="80619" y="2405"/>
                  </a:cubicBezTo>
                  <a:cubicBezTo>
                    <a:pt x="80815" y="1615"/>
                    <a:pt x="80949" y="813"/>
                    <a:pt x="8100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27"/>
            <p:cNvSpPr/>
            <p:nvPr/>
          </p:nvSpPr>
          <p:spPr>
            <a:xfrm flipH="1">
              <a:off x="5540494" y="-3"/>
              <a:ext cx="3592340" cy="1819805"/>
            </a:xfrm>
            <a:custGeom>
              <a:avLst/>
              <a:gdLst/>
              <a:ahLst/>
              <a:cxnLst/>
              <a:rect l="l" t="t" r="r" b="b"/>
              <a:pathLst>
                <a:path w="84735" h="42925" extrusionOk="0">
                  <a:moveTo>
                    <a:pt x="84368" y="0"/>
                  </a:moveTo>
                  <a:cubicBezTo>
                    <a:pt x="83487" y="6317"/>
                    <a:pt x="81163" y="12300"/>
                    <a:pt x="75126" y="16126"/>
                  </a:cubicBezTo>
                  <a:cubicBezTo>
                    <a:pt x="68940" y="20045"/>
                    <a:pt x="61409" y="21180"/>
                    <a:pt x="54382" y="23218"/>
                  </a:cubicBezTo>
                  <a:cubicBezTo>
                    <a:pt x="50952" y="24214"/>
                    <a:pt x="47546" y="25444"/>
                    <a:pt x="44549" y="27300"/>
                  </a:cubicBezTo>
                  <a:cubicBezTo>
                    <a:pt x="41463" y="29211"/>
                    <a:pt x="38964" y="31768"/>
                    <a:pt x="36154" y="33979"/>
                  </a:cubicBezTo>
                  <a:cubicBezTo>
                    <a:pt x="30784" y="38193"/>
                    <a:pt x="24087" y="40945"/>
                    <a:pt x="17132" y="41978"/>
                  </a:cubicBezTo>
                  <a:cubicBezTo>
                    <a:pt x="14971" y="42301"/>
                    <a:pt x="12798" y="42461"/>
                    <a:pt x="10633" y="42461"/>
                  </a:cubicBezTo>
                  <a:cubicBezTo>
                    <a:pt x="7039" y="42461"/>
                    <a:pt x="3467" y="42021"/>
                    <a:pt x="0" y="41159"/>
                  </a:cubicBezTo>
                  <a:lnTo>
                    <a:pt x="0" y="41714"/>
                  </a:lnTo>
                  <a:cubicBezTo>
                    <a:pt x="3338" y="42526"/>
                    <a:pt x="6798" y="42925"/>
                    <a:pt x="10266" y="42925"/>
                  </a:cubicBezTo>
                  <a:cubicBezTo>
                    <a:pt x="18388" y="42925"/>
                    <a:pt x="26546" y="40738"/>
                    <a:pt x="33231" y="36565"/>
                  </a:cubicBezTo>
                  <a:cubicBezTo>
                    <a:pt x="36361" y="34618"/>
                    <a:pt x="38936" y="32120"/>
                    <a:pt x="41749" y="29832"/>
                  </a:cubicBezTo>
                  <a:cubicBezTo>
                    <a:pt x="45215" y="27017"/>
                    <a:pt x="49186" y="25198"/>
                    <a:pt x="53559" y="23885"/>
                  </a:cubicBezTo>
                  <a:cubicBezTo>
                    <a:pt x="60894" y="21684"/>
                    <a:pt x="68929" y="20701"/>
                    <a:pt x="75394" y="16550"/>
                  </a:cubicBezTo>
                  <a:cubicBezTo>
                    <a:pt x="81449" y="12662"/>
                    <a:pt x="84100" y="6484"/>
                    <a:pt x="8473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9" name="Google Shape;449;p27"/>
          <p:cNvGrpSpPr/>
          <p:nvPr/>
        </p:nvGrpSpPr>
        <p:grpSpPr>
          <a:xfrm rot="10800000">
            <a:off x="7821276" y="4634837"/>
            <a:ext cx="1337524" cy="538259"/>
            <a:chOff x="0" y="0"/>
            <a:chExt cx="4110400" cy="2081433"/>
          </a:xfrm>
        </p:grpSpPr>
        <p:sp>
          <p:nvSpPr>
            <p:cNvPr id="450" name="Google Shape;450;p27"/>
            <p:cNvSpPr/>
            <p:nvPr/>
          </p:nvSpPr>
          <p:spPr>
            <a:xfrm>
              <a:off x="0" y="0"/>
              <a:ext cx="3927738" cy="1823224"/>
            </a:xfrm>
            <a:custGeom>
              <a:avLst/>
              <a:gdLst/>
              <a:ahLst/>
              <a:cxnLst/>
              <a:rect l="l" t="t" r="r" b="b"/>
              <a:pathLst>
                <a:path w="81001" h="37600" extrusionOk="0">
                  <a:moveTo>
                    <a:pt x="0" y="0"/>
                  </a:moveTo>
                  <a:lnTo>
                    <a:pt x="0" y="36376"/>
                  </a:lnTo>
                  <a:cubicBezTo>
                    <a:pt x="3199" y="37244"/>
                    <a:pt x="6695" y="37599"/>
                    <a:pt x="10044" y="37599"/>
                  </a:cubicBezTo>
                  <a:cubicBezTo>
                    <a:pt x="11787" y="37599"/>
                    <a:pt x="13491" y="37503"/>
                    <a:pt x="15091" y="37333"/>
                  </a:cubicBezTo>
                  <a:cubicBezTo>
                    <a:pt x="22554" y="36546"/>
                    <a:pt x="29715" y="33845"/>
                    <a:pt x="35908" y="29936"/>
                  </a:cubicBezTo>
                  <a:cubicBezTo>
                    <a:pt x="40052" y="27315"/>
                    <a:pt x="43812" y="24142"/>
                    <a:pt x="48269" y="21992"/>
                  </a:cubicBezTo>
                  <a:cubicBezTo>
                    <a:pt x="56768" y="17884"/>
                    <a:pt x="67464" y="17641"/>
                    <a:pt x="74626" y="11749"/>
                  </a:cubicBezTo>
                  <a:cubicBezTo>
                    <a:pt x="77602" y="9301"/>
                    <a:pt x="79731" y="5988"/>
                    <a:pt x="80619" y="2405"/>
                  </a:cubicBezTo>
                  <a:cubicBezTo>
                    <a:pt x="80815" y="1615"/>
                    <a:pt x="80949" y="813"/>
                    <a:pt x="8100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27"/>
            <p:cNvSpPr/>
            <p:nvPr/>
          </p:nvSpPr>
          <p:spPr>
            <a:xfrm>
              <a:off x="1600" y="0"/>
              <a:ext cx="4108800" cy="2081433"/>
            </a:xfrm>
            <a:custGeom>
              <a:avLst/>
              <a:gdLst/>
              <a:ahLst/>
              <a:cxnLst/>
              <a:rect l="l" t="t" r="r" b="b"/>
              <a:pathLst>
                <a:path w="84735" h="42925" extrusionOk="0">
                  <a:moveTo>
                    <a:pt x="84368" y="0"/>
                  </a:moveTo>
                  <a:cubicBezTo>
                    <a:pt x="83487" y="6317"/>
                    <a:pt x="81163" y="12300"/>
                    <a:pt x="75126" y="16126"/>
                  </a:cubicBezTo>
                  <a:cubicBezTo>
                    <a:pt x="68940" y="20045"/>
                    <a:pt x="61409" y="21180"/>
                    <a:pt x="54382" y="23218"/>
                  </a:cubicBezTo>
                  <a:cubicBezTo>
                    <a:pt x="50952" y="24214"/>
                    <a:pt x="47546" y="25444"/>
                    <a:pt x="44549" y="27300"/>
                  </a:cubicBezTo>
                  <a:cubicBezTo>
                    <a:pt x="41463" y="29211"/>
                    <a:pt x="38964" y="31768"/>
                    <a:pt x="36154" y="33979"/>
                  </a:cubicBezTo>
                  <a:cubicBezTo>
                    <a:pt x="30784" y="38193"/>
                    <a:pt x="24087" y="40945"/>
                    <a:pt x="17132" y="41978"/>
                  </a:cubicBezTo>
                  <a:cubicBezTo>
                    <a:pt x="14971" y="42301"/>
                    <a:pt x="12798" y="42461"/>
                    <a:pt x="10633" y="42461"/>
                  </a:cubicBezTo>
                  <a:cubicBezTo>
                    <a:pt x="7039" y="42461"/>
                    <a:pt x="3467" y="42021"/>
                    <a:pt x="0" y="41159"/>
                  </a:cubicBezTo>
                  <a:lnTo>
                    <a:pt x="0" y="41714"/>
                  </a:lnTo>
                  <a:cubicBezTo>
                    <a:pt x="3338" y="42526"/>
                    <a:pt x="6798" y="42925"/>
                    <a:pt x="10266" y="42925"/>
                  </a:cubicBezTo>
                  <a:cubicBezTo>
                    <a:pt x="18388" y="42925"/>
                    <a:pt x="26546" y="40738"/>
                    <a:pt x="33231" y="36565"/>
                  </a:cubicBezTo>
                  <a:cubicBezTo>
                    <a:pt x="36361" y="34618"/>
                    <a:pt x="38936" y="32120"/>
                    <a:pt x="41749" y="29832"/>
                  </a:cubicBezTo>
                  <a:cubicBezTo>
                    <a:pt x="45215" y="27017"/>
                    <a:pt x="49186" y="25198"/>
                    <a:pt x="53559" y="23885"/>
                  </a:cubicBezTo>
                  <a:cubicBezTo>
                    <a:pt x="60894" y="21684"/>
                    <a:pt x="68929" y="20701"/>
                    <a:pt x="75394" y="16550"/>
                  </a:cubicBezTo>
                  <a:cubicBezTo>
                    <a:pt x="81449" y="12662"/>
                    <a:pt x="84100" y="6484"/>
                    <a:pt x="8473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52" name="Google Shape;452;p27"/>
          <p:cNvGrpSpPr/>
          <p:nvPr/>
        </p:nvGrpSpPr>
        <p:grpSpPr>
          <a:xfrm rot="10800000" flipH="1">
            <a:off x="-25151" y="4614086"/>
            <a:ext cx="1337524" cy="538259"/>
            <a:chOff x="0" y="0"/>
            <a:chExt cx="4110400" cy="2081433"/>
          </a:xfrm>
        </p:grpSpPr>
        <p:sp>
          <p:nvSpPr>
            <p:cNvPr id="453" name="Google Shape;453;p27"/>
            <p:cNvSpPr/>
            <p:nvPr/>
          </p:nvSpPr>
          <p:spPr>
            <a:xfrm>
              <a:off x="0" y="0"/>
              <a:ext cx="3927738" cy="1823224"/>
            </a:xfrm>
            <a:custGeom>
              <a:avLst/>
              <a:gdLst/>
              <a:ahLst/>
              <a:cxnLst/>
              <a:rect l="l" t="t" r="r" b="b"/>
              <a:pathLst>
                <a:path w="81001" h="37600" extrusionOk="0">
                  <a:moveTo>
                    <a:pt x="0" y="0"/>
                  </a:moveTo>
                  <a:lnTo>
                    <a:pt x="0" y="36376"/>
                  </a:lnTo>
                  <a:cubicBezTo>
                    <a:pt x="3199" y="37244"/>
                    <a:pt x="6695" y="37599"/>
                    <a:pt x="10044" y="37599"/>
                  </a:cubicBezTo>
                  <a:cubicBezTo>
                    <a:pt x="11787" y="37599"/>
                    <a:pt x="13491" y="37503"/>
                    <a:pt x="15091" y="37333"/>
                  </a:cubicBezTo>
                  <a:cubicBezTo>
                    <a:pt x="22554" y="36546"/>
                    <a:pt x="29715" y="33845"/>
                    <a:pt x="35908" y="29936"/>
                  </a:cubicBezTo>
                  <a:cubicBezTo>
                    <a:pt x="40052" y="27315"/>
                    <a:pt x="43812" y="24142"/>
                    <a:pt x="48269" y="21992"/>
                  </a:cubicBezTo>
                  <a:cubicBezTo>
                    <a:pt x="56768" y="17884"/>
                    <a:pt x="67464" y="17641"/>
                    <a:pt x="74626" y="11749"/>
                  </a:cubicBezTo>
                  <a:cubicBezTo>
                    <a:pt x="77602" y="9301"/>
                    <a:pt x="79731" y="5988"/>
                    <a:pt x="80619" y="2405"/>
                  </a:cubicBezTo>
                  <a:cubicBezTo>
                    <a:pt x="80815" y="1615"/>
                    <a:pt x="80949" y="813"/>
                    <a:pt x="8100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27"/>
            <p:cNvSpPr/>
            <p:nvPr/>
          </p:nvSpPr>
          <p:spPr>
            <a:xfrm>
              <a:off x="1600" y="0"/>
              <a:ext cx="4108800" cy="2081433"/>
            </a:xfrm>
            <a:custGeom>
              <a:avLst/>
              <a:gdLst/>
              <a:ahLst/>
              <a:cxnLst/>
              <a:rect l="l" t="t" r="r" b="b"/>
              <a:pathLst>
                <a:path w="84735" h="42925" extrusionOk="0">
                  <a:moveTo>
                    <a:pt x="84368" y="0"/>
                  </a:moveTo>
                  <a:cubicBezTo>
                    <a:pt x="83487" y="6317"/>
                    <a:pt x="81163" y="12300"/>
                    <a:pt x="75126" y="16126"/>
                  </a:cubicBezTo>
                  <a:cubicBezTo>
                    <a:pt x="68940" y="20045"/>
                    <a:pt x="61409" y="21180"/>
                    <a:pt x="54382" y="23218"/>
                  </a:cubicBezTo>
                  <a:cubicBezTo>
                    <a:pt x="50952" y="24214"/>
                    <a:pt x="47546" y="25444"/>
                    <a:pt x="44549" y="27300"/>
                  </a:cubicBezTo>
                  <a:cubicBezTo>
                    <a:pt x="41463" y="29211"/>
                    <a:pt x="38964" y="31768"/>
                    <a:pt x="36154" y="33979"/>
                  </a:cubicBezTo>
                  <a:cubicBezTo>
                    <a:pt x="30784" y="38193"/>
                    <a:pt x="24087" y="40945"/>
                    <a:pt x="17132" y="41978"/>
                  </a:cubicBezTo>
                  <a:cubicBezTo>
                    <a:pt x="14971" y="42301"/>
                    <a:pt x="12798" y="42461"/>
                    <a:pt x="10633" y="42461"/>
                  </a:cubicBezTo>
                  <a:cubicBezTo>
                    <a:pt x="7039" y="42461"/>
                    <a:pt x="3467" y="42021"/>
                    <a:pt x="0" y="41159"/>
                  </a:cubicBezTo>
                  <a:lnTo>
                    <a:pt x="0" y="41714"/>
                  </a:lnTo>
                  <a:cubicBezTo>
                    <a:pt x="3338" y="42526"/>
                    <a:pt x="6798" y="42925"/>
                    <a:pt x="10266" y="42925"/>
                  </a:cubicBezTo>
                  <a:cubicBezTo>
                    <a:pt x="18388" y="42925"/>
                    <a:pt x="26546" y="40738"/>
                    <a:pt x="33231" y="36565"/>
                  </a:cubicBezTo>
                  <a:cubicBezTo>
                    <a:pt x="36361" y="34618"/>
                    <a:pt x="38936" y="32120"/>
                    <a:pt x="41749" y="29832"/>
                  </a:cubicBezTo>
                  <a:cubicBezTo>
                    <a:pt x="45215" y="27017"/>
                    <a:pt x="49186" y="25198"/>
                    <a:pt x="53559" y="23885"/>
                  </a:cubicBezTo>
                  <a:cubicBezTo>
                    <a:pt x="60894" y="21684"/>
                    <a:pt x="68929" y="20701"/>
                    <a:pt x="75394" y="16550"/>
                  </a:cubicBezTo>
                  <a:cubicBezTo>
                    <a:pt x="81449" y="12662"/>
                    <a:pt x="84100" y="6484"/>
                    <a:pt x="8473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55" name="Google Shape;455;p27"/>
          <p:cNvGrpSpPr/>
          <p:nvPr/>
        </p:nvGrpSpPr>
        <p:grpSpPr>
          <a:xfrm>
            <a:off x="7017709" y="-22374"/>
            <a:ext cx="2155884" cy="1091701"/>
            <a:chOff x="5540494" y="-3"/>
            <a:chExt cx="3593739" cy="1819805"/>
          </a:xfrm>
        </p:grpSpPr>
        <p:sp>
          <p:nvSpPr>
            <p:cNvPr id="456" name="Google Shape;456;p27"/>
            <p:cNvSpPr/>
            <p:nvPr/>
          </p:nvSpPr>
          <p:spPr>
            <a:xfrm flipH="1">
              <a:off x="5700196" y="-3"/>
              <a:ext cx="3434037" cy="1594052"/>
            </a:xfrm>
            <a:custGeom>
              <a:avLst/>
              <a:gdLst/>
              <a:ahLst/>
              <a:cxnLst/>
              <a:rect l="l" t="t" r="r" b="b"/>
              <a:pathLst>
                <a:path w="81001" h="37600" extrusionOk="0">
                  <a:moveTo>
                    <a:pt x="0" y="0"/>
                  </a:moveTo>
                  <a:lnTo>
                    <a:pt x="0" y="36376"/>
                  </a:lnTo>
                  <a:cubicBezTo>
                    <a:pt x="3199" y="37244"/>
                    <a:pt x="6695" y="37599"/>
                    <a:pt x="10044" y="37599"/>
                  </a:cubicBezTo>
                  <a:cubicBezTo>
                    <a:pt x="11787" y="37599"/>
                    <a:pt x="13491" y="37503"/>
                    <a:pt x="15091" y="37333"/>
                  </a:cubicBezTo>
                  <a:cubicBezTo>
                    <a:pt x="22554" y="36546"/>
                    <a:pt x="29715" y="33845"/>
                    <a:pt x="35908" y="29936"/>
                  </a:cubicBezTo>
                  <a:cubicBezTo>
                    <a:pt x="40052" y="27315"/>
                    <a:pt x="43812" y="24142"/>
                    <a:pt x="48269" y="21992"/>
                  </a:cubicBezTo>
                  <a:cubicBezTo>
                    <a:pt x="56768" y="17884"/>
                    <a:pt x="67464" y="17641"/>
                    <a:pt x="74626" y="11749"/>
                  </a:cubicBezTo>
                  <a:cubicBezTo>
                    <a:pt x="77602" y="9301"/>
                    <a:pt x="79731" y="5988"/>
                    <a:pt x="80619" y="2405"/>
                  </a:cubicBezTo>
                  <a:cubicBezTo>
                    <a:pt x="80815" y="1615"/>
                    <a:pt x="80949" y="813"/>
                    <a:pt x="8100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27"/>
            <p:cNvSpPr/>
            <p:nvPr/>
          </p:nvSpPr>
          <p:spPr>
            <a:xfrm flipH="1">
              <a:off x="5540494" y="-3"/>
              <a:ext cx="3592340" cy="1819805"/>
            </a:xfrm>
            <a:custGeom>
              <a:avLst/>
              <a:gdLst/>
              <a:ahLst/>
              <a:cxnLst/>
              <a:rect l="l" t="t" r="r" b="b"/>
              <a:pathLst>
                <a:path w="84735" h="42925" extrusionOk="0">
                  <a:moveTo>
                    <a:pt x="84368" y="0"/>
                  </a:moveTo>
                  <a:cubicBezTo>
                    <a:pt x="83487" y="6317"/>
                    <a:pt x="81163" y="12300"/>
                    <a:pt x="75126" y="16126"/>
                  </a:cubicBezTo>
                  <a:cubicBezTo>
                    <a:pt x="68940" y="20045"/>
                    <a:pt x="61409" y="21180"/>
                    <a:pt x="54382" y="23218"/>
                  </a:cubicBezTo>
                  <a:cubicBezTo>
                    <a:pt x="50952" y="24214"/>
                    <a:pt x="47546" y="25444"/>
                    <a:pt x="44549" y="27300"/>
                  </a:cubicBezTo>
                  <a:cubicBezTo>
                    <a:pt x="41463" y="29211"/>
                    <a:pt x="38964" y="31768"/>
                    <a:pt x="36154" y="33979"/>
                  </a:cubicBezTo>
                  <a:cubicBezTo>
                    <a:pt x="30784" y="38193"/>
                    <a:pt x="24087" y="40945"/>
                    <a:pt x="17132" y="41978"/>
                  </a:cubicBezTo>
                  <a:cubicBezTo>
                    <a:pt x="14971" y="42301"/>
                    <a:pt x="12798" y="42461"/>
                    <a:pt x="10633" y="42461"/>
                  </a:cubicBezTo>
                  <a:cubicBezTo>
                    <a:pt x="7039" y="42461"/>
                    <a:pt x="3467" y="42021"/>
                    <a:pt x="0" y="41159"/>
                  </a:cubicBezTo>
                  <a:lnTo>
                    <a:pt x="0" y="41714"/>
                  </a:lnTo>
                  <a:cubicBezTo>
                    <a:pt x="3338" y="42526"/>
                    <a:pt x="6798" y="42925"/>
                    <a:pt x="10266" y="42925"/>
                  </a:cubicBezTo>
                  <a:cubicBezTo>
                    <a:pt x="18388" y="42925"/>
                    <a:pt x="26546" y="40738"/>
                    <a:pt x="33231" y="36565"/>
                  </a:cubicBezTo>
                  <a:cubicBezTo>
                    <a:pt x="36361" y="34618"/>
                    <a:pt x="38936" y="32120"/>
                    <a:pt x="41749" y="29832"/>
                  </a:cubicBezTo>
                  <a:cubicBezTo>
                    <a:pt x="45215" y="27017"/>
                    <a:pt x="49186" y="25198"/>
                    <a:pt x="53559" y="23885"/>
                  </a:cubicBezTo>
                  <a:cubicBezTo>
                    <a:pt x="60894" y="21684"/>
                    <a:pt x="68929" y="20701"/>
                    <a:pt x="75394" y="16550"/>
                  </a:cubicBezTo>
                  <a:cubicBezTo>
                    <a:pt x="81449" y="12662"/>
                    <a:pt x="84100" y="6484"/>
                    <a:pt x="8473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Barlow Semi Condensed"/>
              <a:buNone/>
              <a:defRPr sz="2800" b="1">
                <a:solidFill>
                  <a:schemeClr val="lt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Barlow Semi Condensed"/>
              <a:buNone/>
              <a:defRPr sz="2800" b="1">
                <a:solidFill>
                  <a:schemeClr val="lt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Barlow Semi Condensed"/>
              <a:buNone/>
              <a:defRPr sz="2800" b="1">
                <a:solidFill>
                  <a:schemeClr val="lt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Barlow Semi Condensed"/>
              <a:buNone/>
              <a:defRPr sz="2800" b="1">
                <a:solidFill>
                  <a:schemeClr val="lt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Barlow Semi Condensed"/>
              <a:buNone/>
              <a:defRPr sz="2800" b="1">
                <a:solidFill>
                  <a:schemeClr val="lt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Barlow Semi Condensed"/>
              <a:buNone/>
              <a:defRPr sz="2800" b="1">
                <a:solidFill>
                  <a:schemeClr val="lt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Barlow Semi Condensed"/>
              <a:buNone/>
              <a:defRPr sz="2800" b="1">
                <a:solidFill>
                  <a:schemeClr val="lt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Barlow Semi Condensed"/>
              <a:buNone/>
              <a:defRPr sz="2800" b="1">
                <a:solidFill>
                  <a:schemeClr val="lt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Barlow Semi Condensed"/>
              <a:buNone/>
              <a:defRPr sz="2800" b="1">
                <a:solidFill>
                  <a:schemeClr val="lt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Questrial"/>
              <a:buChar char="●"/>
              <a:defRPr sz="1800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Questrial"/>
              <a:buChar char="○"/>
              <a:defRPr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Questrial"/>
              <a:buChar char="■"/>
              <a:defRPr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Questrial"/>
              <a:buChar char="●"/>
              <a:defRPr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Questrial"/>
              <a:buChar char="○"/>
              <a:defRPr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Questrial"/>
              <a:buChar char="■"/>
              <a:defRPr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Questrial"/>
              <a:buChar char="●"/>
              <a:defRPr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Questrial"/>
              <a:buChar char="○"/>
              <a:defRPr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Font typeface="Questrial"/>
              <a:buChar char="■"/>
              <a:defRPr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2" r:id="rId3"/>
    <p:sldLayoutId id="2147483653" r:id="rId4"/>
    <p:sldLayoutId id="2147483658" r:id="rId5"/>
    <p:sldLayoutId id="2147483659" r:id="rId6"/>
    <p:sldLayoutId id="2147483660" r:id="rId7"/>
    <p:sldLayoutId id="2147483662" r:id="rId8"/>
    <p:sldLayoutId id="2147483673" r:id="rId9"/>
    <p:sldLayoutId id="2147483681" r:id="rId10"/>
    <p:sldLayoutId id="2147483682" r:id="rId11"/>
    <p:sldLayoutId id="2147483683" r:id="rId12"/>
    <p:sldLayoutId id="2147483684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6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0" name="Google Shape;670;p43"/>
          <p:cNvSpPr txBox="1">
            <a:spLocks noGrp="1"/>
          </p:cNvSpPr>
          <p:nvPr>
            <p:ph type="subTitle" idx="1"/>
          </p:nvPr>
        </p:nvSpPr>
        <p:spPr>
          <a:xfrm>
            <a:off x="6132650" y="3485800"/>
            <a:ext cx="2290500" cy="58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Vy Chu</a:t>
            </a:r>
            <a:endParaRPr dirty="0"/>
          </a:p>
        </p:txBody>
      </p:sp>
      <p:sp>
        <p:nvSpPr>
          <p:cNvPr id="671" name="Google Shape;671;p43"/>
          <p:cNvSpPr txBox="1">
            <a:spLocks noGrp="1"/>
          </p:cNvSpPr>
          <p:nvPr>
            <p:ph type="ctrTitle"/>
          </p:nvPr>
        </p:nvSpPr>
        <p:spPr>
          <a:xfrm>
            <a:off x="3869132" y="1140413"/>
            <a:ext cx="4554000" cy="229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750" dirty="0">
                <a:solidFill>
                  <a:schemeClr val="lt2"/>
                </a:solidFill>
              </a:rPr>
              <a:t>Vitamin B6 in Cats</a:t>
            </a:r>
            <a:endParaRPr sz="6750" dirty="0">
              <a:solidFill>
                <a:schemeClr val="lt2"/>
              </a:solidFill>
            </a:endParaRPr>
          </a:p>
        </p:txBody>
      </p:sp>
      <p:grpSp>
        <p:nvGrpSpPr>
          <p:cNvPr id="672" name="Google Shape;672;p43"/>
          <p:cNvGrpSpPr/>
          <p:nvPr/>
        </p:nvGrpSpPr>
        <p:grpSpPr>
          <a:xfrm>
            <a:off x="794135" y="1376273"/>
            <a:ext cx="3724719" cy="2772588"/>
            <a:chOff x="794135" y="1376273"/>
            <a:chExt cx="3724719" cy="2772588"/>
          </a:xfrm>
        </p:grpSpPr>
        <p:sp>
          <p:nvSpPr>
            <p:cNvPr id="673" name="Google Shape;673;p43"/>
            <p:cNvSpPr/>
            <p:nvPr/>
          </p:nvSpPr>
          <p:spPr>
            <a:xfrm>
              <a:off x="1041607" y="3627876"/>
              <a:ext cx="3164086" cy="299891"/>
            </a:xfrm>
            <a:custGeom>
              <a:avLst/>
              <a:gdLst/>
              <a:ahLst/>
              <a:cxnLst/>
              <a:rect l="l" t="t" r="r" b="b"/>
              <a:pathLst>
                <a:path w="30069" h="2850" extrusionOk="0">
                  <a:moveTo>
                    <a:pt x="15042" y="0"/>
                  </a:moveTo>
                  <a:cubicBezTo>
                    <a:pt x="6733" y="0"/>
                    <a:pt x="0" y="637"/>
                    <a:pt x="0" y="1417"/>
                  </a:cubicBezTo>
                  <a:cubicBezTo>
                    <a:pt x="0" y="2213"/>
                    <a:pt x="6733" y="2849"/>
                    <a:pt x="15042" y="2849"/>
                  </a:cubicBezTo>
                  <a:cubicBezTo>
                    <a:pt x="23335" y="2849"/>
                    <a:pt x="30068" y="2213"/>
                    <a:pt x="30068" y="1417"/>
                  </a:cubicBezTo>
                  <a:cubicBezTo>
                    <a:pt x="30068" y="637"/>
                    <a:pt x="23335" y="0"/>
                    <a:pt x="15042" y="0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43"/>
            <p:cNvSpPr/>
            <p:nvPr/>
          </p:nvSpPr>
          <p:spPr>
            <a:xfrm>
              <a:off x="830525" y="1376273"/>
              <a:ext cx="3688329" cy="2284224"/>
            </a:xfrm>
            <a:custGeom>
              <a:avLst/>
              <a:gdLst/>
              <a:ahLst/>
              <a:cxnLst/>
              <a:rect l="l" t="t" r="r" b="b"/>
              <a:pathLst>
                <a:path w="35051" h="21708" extrusionOk="0">
                  <a:moveTo>
                    <a:pt x="22666" y="0"/>
                  </a:moveTo>
                  <a:cubicBezTo>
                    <a:pt x="22576" y="0"/>
                    <a:pt x="22486" y="2"/>
                    <a:pt x="22396" y="5"/>
                  </a:cubicBezTo>
                  <a:cubicBezTo>
                    <a:pt x="21059" y="69"/>
                    <a:pt x="19770" y="467"/>
                    <a:pt x="18528" y="960"/>
                  </a:cubicBezTo>
                  <a:cubicBezTo>
                    <a:pt x="17414" y="1406"/>
                    <a:pt x="16300" y="1931"/>
                    <a:pt x="15106" y="2043"/>
                  </a:cubicBezTo>
                  <a:cubicBezTo>
                    <a:pt x="14940" y="2057"/>
                    <a:pt x="14773" y="2063"/>
                    <a:pt x="14607" y="2063"/>
                  </a:cubicBezTo>
                  <a:cubicBezTo>
                    <a:pt x="13647" y="2063"/>
                    <a:pt x="12693" y="1858"/>
                    <a:pt x="11716" y="1804"/>
                  </a:cubicBezTo>
                  <a:cubicBezTo>
                    <a:pt x="11562" y="1795"/>
                    <a:pt x="11408" y="1790"/>
                    <a:pt x="11254" y="1790"/>
                  </a:cubicBezTo>
                  <a:cubicBezTo>
                    <a:pt x="7593" y="1790"/>
                    <a:pt x="4041" y="4306"/>
                    <a:pt x="2850" y="7789"/>
                  </a:cubicBezTo>
                  <a:cubicBezTo>
                    <a:pt x="2261" y="9540"/>
                    <a:pt x="2213" y="11482"/>
                    <a:pt x="1401" y="13137"/>
                  </a:cubicBezTo>
                  <a:cubicBezTo>
                    <a:pt x="1003" y="13981"/>
                    <a:pt x="383" y="14745"/>
                    <a:pt x="208" y="15668"/>
                  </a:cubicBezTo>
                  <a:cubicBezTo>
                    <a:pt x="1" y="16703"/>
                    <a:pt x="383" y="17769"/>
                    <a:pt x="844" y="18724"/>
                  </a:cubicBezTo>
                  <a:cubicBezTo>
                    <a:pt x="1930" y="21032"/>
                    <a:pt x="3573" y="21707"/>
                    <a:pt x="5689" y="21707"/>
                  </a:cubicBezTo>
                  <a:cubicBezTo>
                    <a:pt x="6272" y="21707"/>
                    <a:pt x="6892" y="21656"/>
                    <a:pt x="7545" y="21573"/>
                  </a:cubicBezTo>
                  <a:cubicBezTo>
                    <a:pt x="12055" y="21015"/>
                    <a:pt x="16596" y="20729"/>
                    <a:pt x="21151" y="20729"/>
                  </a:cubicBezTo>
                  <a:cubicBezTo>
                    <a:pt x="21275" y="20729"/>
                    <a:pt x="21398" y="20729"/>
                    <a:pt x="21521" y="20730"/>
                  </a:cubicBezTo>
                  <a:cubicBezTo>
                    <a:pt x="21970" y="20733"/>
                    <a:pt x="22421" y="20738"/>
                    <a:pt x="22873" y="20738"/>
                  </a:cubicBezTo>
                  <a:cubicBezTo>
                    <a:pt x="24680" y="20738"/>
                    <a:pt x="26494" y="20656"/>
                    <a:pt x="28174" y="20045"/>
                  </a:cubicBezTo>
                  <a:cubicBezTo>
                    <a:pt x="31326" y="18883"/>
                    <a:pt x="33602" y="15923"/>
                    <a:pt x="34478" y="12675"/>
                  </a:cubicBezTo>
                  <a:cubicBezTo>
                    <a:pt x="35051" y="10542"/>
                    <a:pt x="34971" y="7980"/>
                    <a:pt x="33364" y="6452"/>
                  </a:cubicBezTo>
                  <a:cubicBezTo>
                    <a:pt x="32552" y="5688"/>
                    <a:pt x="31469" y="5306"/>
                    <a:pt x="30498" y="4780"/>
                  </a:cubicBezTo>
                  <a:cubicBezTo>
                    <a:pt x="29512" y="4239"/>
                    <a:pt x="28604" y="3539"/>
                    <a:pt x="27824" y="2727"/>
                  </a:cubicBezTo>
                  <a:cubicBezTo>
                    <a:pt x="27283" y="2170"/>
                    <a:pt x="26790" y="1549"/>
                    <a:pt x="26185" y="1072"/>
                  </a:cubicBezTo>
                  <a:cubicBezTo>
                    <a:pt x="25190" y="314"/>
                    <a:pt x="23918" y="0"/>
                    <a:pt x="226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43"/>
            <p:cNvSpPr/>
            <p:nvPr/>
          </p:nvSpPr>
          <p:spPr>
            <a:xfrm>
              <a:off x="1525644" y="3750147"/>
              <a:ext cx="487519" cy="105541"/>
            </a:xfrm>
            <a:custGeom>
              <a:avLst/>
              <a:gdLst/>
              <a:ahLst/>
              <a:cxnLst/>
              <a:rect l="l" t="t" r="r" b="b"/>
              <a:pathLst>
                <a:path w="4633" h="1003" extrusionOk="0">
                  <a:moveTo>
                    <a:pt x="2491" y="1"/>
                  </a:moveTo>
                  <a:cubicBezTo>
                    <a:pt x="2355" y="1"/>
                    <a:pt x="2220" y="6"/>
                    <a:pt x="2086" y="16"/>
                  </a:cubicBezTo>
                  <a:cubicBezTo>
                    <a:pt x="1608" y="64"/>
                    <a:pt x="526" y="318"/>
                    <a:pt x="0" y="812"/>
                  </a:cubicBezTo>
                  <a:cubicBezTo>
                    <a:pt x="1183" y="936"/>
                    <a:pt x="2386" y="1002"/>
                    <a:pt x="3593" y="1002"/>
                  </a:cubicBezTo>
                  <a:cubicBezTo>
                    <a:pt x="3928" y="1002"/>
                    <a:pt x="4264" y="997"/>
                    <a:pt x="4600" y="987"/>
                  </a:cubicBezTo>
                  <a:cubicBezTo>
                    <a:pt x="4632" y="828"/>
                    <a:pt x="4600" y="653"/>
                    <a:pt x="4521" y="494"/>
                  </a:cubicBezTo>
                  <a:cubicBezTo>
                    <a:pt x="4378" y="350"/>
                    <a:pt x="4203" y="255"/>
                    <a:pt x="4012" y="223"/>
                  </a:cubicBezTo>
                  <a:cubicBezTo>
                    <a:pt x="3509" y="72"/>
                    <a:pt x="2997" y="1"/>
                    <a:pt x="2491" y="1"/>
                  </a:cubicBezTo>
                  <a:close/>
                </a:path>
              </a:pathLst>
            </a:custGeom>
            <a:solidFill>
              <a:srgbClr val="F79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43"/>
            <p:cNvSpPr/>
            <p:nvPr/>
          </p:nvSpPr>
          <p:spPr>
            <a:xfrm>
              <a:off x="2935875" y="3732996"/>
              <a:ext cx="532767" cy="88599"/>
            </a:xfrm>
            <a:custGeom>
              <a:avLst/>
              <a:gdLst/>
              <a:ahLst/>
              <a:cxnLst/>
              <a:rect l="l" t="t" r="r" b="b"/>
              <a:pathLst>
                <a:path w="5063" h="842" extrusionOk="0">
                  <a:moveTo>
                    <a:pt x="2824" y="1"/>
                  </a:moveTo>
                  <a:cubicBezTo>
                    <a:pt x="1901" y="1"/>
                    <a:pt x="998" y="224"/>
                    <a:pt x="192" y="657"/>
                  </a:cubicBezTo>
                  <a:cubicBezTo>
                    <a:pt x="144" y="688"/>
                    <a:pt x="64" y="720"/>
                    <a:pt x="1" y="768"/>
                  </a:cubicBezTo>
                  <a:cubicBezTo>
                    <a:pt x="1320" y="805"/>
                    <a:pt x="2697" y="842"/>
                    <a:pt x="3975" y="842"/>
                  </a:cubicBezTo>
                  <a:cubicBezTo>
                    <a:pt x="4347" y="842"/>
                    <a:pt x="4711" y="839"/>
                    <a:pt x="5063" y="832"/>
                  </a:cubicBezTo>
                  <a:cubicBezTo>
                    <a:pt x="5063" y="752"/>
                    <a:pt x="5031" y="672"/>
                    <a:pt x="4999" y="609"/>
                  </a:cubicBezTo>
                  <a:cubicBezTo>
                    <a:pt x="4903" y="466"/>
                    <a:pt x="4760" y="370"/>
                    <a:pt x="4601" y="322"/>
                  </a:cubicBezTo>
                  <a:cubicBezTo>
                    <a:pt x="4092" y="131"/>
                    <a:pt x="3550" y="36"/>
                    <a:pt x="3009" y="4"/>
                  </a:cubicBezTo>
                  <a:cubicBezTo>
                    <a:pt x="2947" y="2"/>
                    <a:pt x="2886" y="1"/>
                    <a:pt x="2824" y="1"/>
                  </a:cubicBezTo>
                  <a:close/>
                </a:path>
              </a:pathLst>
            </a:custGeom>
            <a:solidFill>
              <a:srgbClr val="F79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677;p43"/>
            <p:cNvSpPr/>
            <p:nvPr/>
          </p:nvSpPr>
          <p:spPr>
            <a:xfrm>
              <a:off x="3466843" y="3927662"/>
              <a:ext cx="21887" cy="13469"/>
            </a:xfrm>
            <a:custGeom>
              <a:avLst/>
              <a:gdLst/>
              <a:ahLst/>
              <a:cxnLst/>
              <a:rect l="l" t="t" r="r" b="b"/>
              <a:pathLst>
                <a:path w="208" h="128" fill="none" extrusionOk="0">
                  <a:moveTo>
                    <a:pt x="1" y="0"/>
                  </a:moveTo>
                  <a:cubicBezTo>
                    <a:pt x="48" y="16"/>
                    <a:pt x="160" y="96"/>
                    <a:pt x="208" y="128"/>
                  </a:cubicBezTo>
                </a:path>
              </a:pathLst>
            </a:custGeom>
            <a:noFill/>
            <a:ln w="800" cap="rnd" cmpd="sng">
              <a:solidFill>
                <a:srgbClr val="FFCCC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678;p43"/>
            <p:cNvSpPr/>
            <p:nvPr/>
          </p:nvSpPr>
          <p:spPr>
            <a:xfrm>
              <a:off x="3471894" y="3922611"/>
              <a:ext cx="20204" cy="13469"/>
            </a:xfrm>
            <a:custGeom>
              <a:avLst/>
              <a:gdLst/>
              <a:ahLst/>
              <a:cxnLst/>
              <a:rect l="l" t="t" r="r" b="b"/>
              <a:pathLst>
                <a:path w="192" h="128" fill="none" extrusionOk="0">
                  <a:moveTo>
                    <a:pt x="0" y="1"/>
                  </a:moveTo>
                  <a:cubicBezTo>
                    <a:pt x="64" y="32"/>
                    <a:pt x="128" y="80"/>
                    <a:pt x="191" y="128"/>
                  </a:cubicBezTo>
                </a:path>
              </a:pathLst>
            </a:custGeom>
            <a:noFill/>
            <a:ln w="800" cap="rnd" cmpd="sng">
              <a:solidFill>
                <a:srgbClr val="FFCCC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79" name="Google Shape;679;p43"/>
            <p:cNvGrpSpPr/>
            <p:nvPr/>
          </p:nvGrpSpPr>
          <p:grpSpPr>
            <a:xfrm>
              <a:off x="794135" y="3228564"/>
              <a:ext cx="3527541" cy="627141"/>
              <a:chOff x="5326525" y="4601675"/>
              <a:chExt cx="838075" cy="149000"/>
            </a:xfrm>
          </p:grpSpPr>
          <p:sp>
            <p:nvSpPr>
              <p:cNvPr id="680" name="Google Shape;680;p43"/>
              <p:cNvSpPr/>
              <p:nvPr/>
            </p:nvSpPr>
            <p:spPr>
              <a:xfrm>
                <a:off x="5326525" y="4615175"/>
                <a:ext cx="838075" cy="135500"/>
              </a:xfrm>
              <a:custGeom>
                <a:avLst/>
                <a:gdLst/>
                <a:ahLst/>
                <a:cxnLst/>
                <a:rect l="l" t="t" r="r" b="b"/>
                <a:pathLst>
                  <a:path w="33523" h="5420" extrusionOk="0">
                    <a:moveTo>
                      <a:pt x="25367" y="1"/>
                    </a:moveTo>
                    <a:cubicBezTo>
                      <a:pt x="23803" y="1"/>
                      <a:pt x="22162" y="547"/>
                      <a:pt x="20773" y="995"/>
                    </a:cubicBezTo>
                    <a:cubicBezTo>
                      <a:pt x="20216" y="1170"/>
                      <a:pt x="19658" y="1329"/>
                      <a:pt x="19085" y="1441"/>
                    </a:cubicBezTo>
                    <a:cubicBezTo>
                      <a:pt x="18751" y="1504"/>
                      <a:pt x="18411" y="1532"/>
                      <a:pt x="18056" y="1532"/>
                    </a:cubicBezTo>
                    <a:cubicBezTo>
                      <a:pt x="17432" y="1532"/>
                      <a:pt x="16765" y="1445"/>
                      <a:pt x="16013" y="1313"/>
                    </a:cubicBezTo>
                    <a:cubicBezTo>
                      <a:pt x="14851" y="1106"/>
                      <a:pt x="13467" y="772"/>
                      <a:pt x="11716" y="438"/>
                    </a:cubicBezTo>
                    <a:cubicBezTo>
                      <a:pt x="11270" y="358"/>
                      <a:pt x="10872" y="295"/>
                      <a:pt x="10506" y="247"/>
                    </a:cubicBezTo>
                    <a:cubicBezTo>
                      <a:pt x="9908" y="165"/>
                      <a:pt x="9389" y="128"/>
                      <a:pt x="8931" y="128"/>
                    </a:cubicBezTo>
                    <a:cubicBezTo>
                      <a:pt x="8047" y="128"/>
                      <a:pt x="7384" y="265"/>
                      <a:pt x="6797" y="486"/>
                    </a:cubicBezTo>
                    <a:cubicBezTo>
                      <a:pt x="6527" y="597"/>
                      <a:pt x="6272" y="708"/>
                      <a:pt x="6017" y="836"/>
                    </a:cubicBezTo>
                    <a:cubicBezTo>
                      <a:pt x="5858" y="915"/>
                      <a:pt x="5683" y="1011"/>
                      <a:pt x="5508" y="1106"/>
                    </a:cubicBezTo>
                    <a:cubicBezTo>
                      <a:pt x="4327" y="1772"/>
                      <a:pt x="3344" y="2121"/>
                      <a:pt x="2404" y="2121"/>
                    </a:cubicBezTo>
                    <a:cubicBezTo>
                      <a:pt x="2152" y="2121"/>
                      <a:pt x="1904" y="2096"/>
                      <a:pt x="1656" y="2045"/>
                    </a:cubicBezTo>
                    <a:cubicBezTo>
                      <a:pt x="1562" y="2027"/>
                      <a:pt x="1468" y="2018"/>
                      <a:pt x="1375" y="2018"/>
                    </a:cubicBezTo>
                    <a:cubicBezTo>
                      <a:pt x="838" y="2018"/>
                      <a:pt x="335" y="2321"/>
                      <a:pt x="64" y="2809"/>
                    </a:cubicBezTo>
                    <a:cubicBezTo>
                      <a:pt x="48" y="2841"/>
                      <a:pt x="32" y="2873"/>
                      <a:pt x="32" y="2905"/>
                    </a:cubicBezTo>
                    <a:cubicBezTo>
                      <a:pt x="16" y="2921"/>
                      <a:pt x="16" y="2937"/>
                      <a:pt x="0" y="2969"/>
                    </a:cubicBezTo>
                    <a:lnTo>
                      <a:pt x="0" y="2985"/>
                    </a:lnTo>
                    <a:cubicBezTo>
                      <a:pt x="0" y="3000"/>
                      <a:pt x="0" y="3032"/>
                      <a:pt x="0" y="3064"/>
                    </a:cubicBezTo>
                    <a:cubicBezTo>
                      <a:pt x="32" y="3207"/>
                      <a:pt x="191" y="3271"/>
                      <a:pt x="335" y="3303"/>
                    </a:cubicBezTo>
                    <a:cubicBezTo>
                      <a:pt x="1083" y="3510"/>
                      <a:pt x="1799" y="3398"/>
                      <a:pt x="2515" y="3701"/>
                    </a:cubicBezTo>
                    <a:cubicBezTo>
                      <a:pt x="3311" y="4035"/>
                      <a:pt x="4059" y="4449"/>
                      <a:pt x="4839" y="4783"/>
                    </a:cubicBezTo>
                    <a:cubicBezTo>
                      <a:pt x="5269" y="4974"/>
                      <a:pt x="6017" y="5117"/>
                      <a:pt x="6940" y="5229"/>
                    </a:cubicBezTo>
                    <a:cubicBezTo>
                      <a:pt x="8136" y="5353"/>
                      <a:pt x="9331" y="5419"/>
                      <a:pt x="10534" y="5419"/>
                    </a:cubicBezTo>
                    <a:cubicBezTo>
                      <a:pt x="10869" y="5419"/>
                      <a:pt x="11204" y="5414"/>
                      <a:pt x="11541" y="5404"/>
                    </a:cubicBezTo>
                    <a:cubicBezTo>
                      <a:pt x="12655" y="5388"/>
                      <a:pt x="13785" y="5293"/>
                      <a:pt x="14899" y="5117"/>
                    </a:cubicBezTo>
                    <a:cubicBezTo>
                      <a:pt x="15538" y="5009"/>
                      <a:pt x="16478" y="4973"/>
                      <a:pt x="17581" y="4973"/>
                    </a:cubicBezTo>
                    <a:cubicBezTo>
                      <a:pt x="18427" y="4973"/>
                      <a:pt x="19368" y="4994"/>
                      <a:pt x="20343" y="5022"/>
                    </a:cubicBezTo>
                    <a:cubicBezTo>
                      <a:pt x="21721" y="5048"/>
                      <a:pt x="23161" y="5094"/>
                      <a:pt x="24487" y="5094"/>
                    </a:cubicBezTo>
                    <a:cubicBezTo>
                      <a:pt x="24800" y="5094"/>
                      <a:pt x="25107" y="5092"/>
                      <a:pt x="25405" y="5086"/>
                    </a:cubicBezTo>
                    <a:cubicBezTo>
                      <a:pt x="26980" y="5054"/>
                      <a:pt x="28286" y="4926"/>
                      <a:pt x="28986" y="4624"/>
                    </a:cubicBezTo>
                    <a:cubicBezTo>
                      <a:pt x="30132" y="4131"/>
                      <a:pt x="30801" y="3351"/>
                      <a:pt x="31708" y="2571"/>
                    </a:cubicBezTo>
                    <a:cubicBezTo>
                      <a:pt x="31947" y="2380"/>
                      <a:pt x="33077" y="2093"/>
                      <a:pt x="33395" y="1695"/>
                    </a:cubicBezTo>
                    <a:cubicBezTo>
                      <a:pt x="33427" y="1663"/>
                      <a:pt x="33443" y="1632"/>
                      <a:pt x="33459" y="1600"/>
                    </a:cubicBezTo>
                    <a:cubicBezTo>
                      <a:pt x="33523" y="1456"/>
                      <a:pt x="33475" y="1297"/>
                      <a:pt x="33220" y="1122"/>
                    </a:cubicBezTo>
                    <a:cubicBezTo>
                      <a:pt x="33028" y="961"/>
                      <a:pt x="32676" y="914"/>
                      <a:pt x="32347" y="914"/>
                    </a:cubicBezTo>
                    <a:cubicBezTo>
                      <a:pt x="32157" y="914"/>
                      <a:pt x="31975" y="930"/>
                      <a:pt x="31835" y="947"/>
                    </a:cubicBezTo>
                    <a:cubicBezTo>
                      <a:pt x="31637" y="964"/>
                      <a:pt x="31442" y="972"/>
                      <a:pt x="31247" y="972"/>
                    </a:cubicBezTo>
                    <a:cubicBezTo>
                      <a:pt x="30878" y="972"/>
                      <a:pt x="30513" y="940"/>
                      <a:pt x="30148" y="868"/>
                    </a:cubicBezTo>
                    <a:cubicBezTo>
                      <a:pt x="29288" y="740"/>
                      <a:pt x="28302" y="486"/>
                      <a:pt x="27044" y="231"/>
                    </a:cubicBezTo>
                    <a:lnTo>
                      <a:pt x="26471" y="103"/>
                    </a:lnTo>
                    <a:cubicBezTo>
                      <a:pt x="26201" y="56"/>
                      <a:pt x="25930" y="24"/>
                      <a:pt x="25675" y="8"/>
                    </a:cubicBezTo>
                    <a:cubicBezTo>
                      <a:pt x="25573" y="3"/>
                      <a:pt x="25470" y="1"/>
                      <a:pt x="2536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1" name="Google Shape;681;p43"/>
              <p:cNvSpPr/>
              <p:nvPr/>
            </p:nvSpPr>
            <p:spPr>
              <a:xfrm>
                <a:off x="5326525" y="4655150"/>
                <a:ext cx="836475" cy="51750"/>
              </a:xfrm>
              <a:custGeom>
                <a:avLst/>
                <a:gdLst/>
                <a:ahLst/>
                <a:cxnLst/>
                <a:rect l="l" t="t" r="r" b="b"/>
                <a:pathLst>
                  <a:path w="33459" h="2070" extrusionOk="0">
                    <a:moveTo>
                      <a:pt x="33459" y="1"/>
                    </a:moveTo>
                    <a:lnTo>
                      <a:pt x="33459" y="1"/>
                    </a:lnTo>
                    <a:cubicBezTo>
                      <a:pt x="32695" y="160"/>
                      <a:pt x="31724" y="351"/>
                      <a:pt x="30594" y="542"/>
                    </a:cubicBezTo>
                    <a:lnTo>
                      <a:pt x="30514" y="558"/>
                    </a:lnTo>
                    <a:lnTo>
                      <a:pt x="30275" y="606"/>
                    </a:lnTo>
                    <a:lnTo>
                      <a:pt x="30196" y="622"/>
                    </a:lnTo>
                    <a:cubicBezTo>
                      <a:pt x="28636" y="892"/>
                      <a:pt x="26821" y="1179"/>
                      <a:pt x="24927" y="1417"/>
                    </a:cubicBezTo>
                    <a:cubicBezTo>
                      <a:pt x="24895" y="1433"/>
                      <a:pt x="24863" y="1433"/>
                      <a:pt x="24832" y="1433"/>
                    </a:cubicBezTo>
                    <a:lnTo>
                      <a:pt x="24657" y="1449"/>
                    </a:lnTo>
                    <a:cubicBezTo>
                      <a:pt x="24625" y="1449"/>
                      <a:pt x="24593" y="1465"/>
                      <a:pt x="24561" y="1465"/>
                    </a:cubicBezTo>
                    <a:cubicBezTo>
                      <a:pt x="22428" y="1720"/>
                      <a:pt x="20184" y="1927"/>
                      <a:pt x="18083" y="1974"/>
                    </a:cubicBezTo>
                    <a:cubicBezTo>
                      <a:pt x="17414" y="1990"/>
                      <a:pt x="16730" y="1990"/>
                      <a:pt x="16029" y="1990"/>
                    </a:cubicBezTo>
                    <a:lnTo>
                      <a:pt x="15647" y="1990"/>
                    </a:lnTo>
                    <a:cubicBezTo>
                      <a:pt x="12082" y="1959"/>
                      <a:pt x="8198" y="1768"/>
                      <a:pt x="5142" y="1592"/>
                    </a:cubicBezTo>
                    <a:lnTo>
                      <a:pt x="5094" y="1592"/>
                    </a:lnTo>
                    <a:lnTo>
                      <a:pt x="4823" y="1577"/>
                    </a:lnTo>
                    <a:lnTo>
                      <a:pt x="4760" y="1577"/>
                    </a:lnTo>
                    <a:cubicBezTo>
                      <a:pt x="4075" y="1529"/>
                      <a:pt x="3439" y="1497"/>
                      <a:pt x="2850" y="1449"/>
                    </a:cubicBezTo>
                    <a:cubicBezTo>
                      <a:pt x="1369" y="1354"/>
                      <a:pt x="510" y="1306"/>
                      <a:pt x="16" y="1290"/>
                    </a:cubicBezTo>
                    <a:cubicBezTo>
                      <a:pt x="16" y="1306"/>
                      <a:pt x="16" y="1338"/>
                      <a:pt x="0" y="1354"/>
                    </a:cubicBezTo>
                    <a:lnTo>
                      <a:pt x="0" y="1370"/>
                    </a:lnTo>
                    <a:cubicBezTo>
                      <a:pt x="589" y="1401"/>
                      <a:pt x="1640" y="1465"/>
                      <a:pt x="2850" y="1529"/>
                    </a:cubicBezTo>
                    <a:lnTo>
                      <a:pt x="4760" y="1656"/>
                    </a:lnTo>
                    <a:lnTo>
                      <a:pt x="4807" y="1656"/>
                    </a:lnTo>
                    <a:lnTo>
                      <a:pt x="5078" y="1672"/>
                    </a:lnTo>
                    <a:lnTo>
                      <a:pt x="5142" y="1672"/>
                    </a:lnTo>
                    <a:cubicBezTo>
                      <a:pt x="8198" y="1847"/>
                      <a:pt x="12082" y="2054"/>
                      <a:pt x="15663" y="2070"/>
                    </a:cubicBezTo>
                    <a:lnTo>
                      <a:pt x="16252" y="2070"/>
                    </a:lnTo>
                    <a:cubicBezTo>
                      <a:pt x="16889" y="2070"/>
                      <a:pt x="17494" y="2070"/>
                      <a:pt x="18099" y="2054"/>
                    </a:cubicBezTo>
                    <a:cubicBezTo>
                      <a:pt x="20263" y="1990"/>
                      <a:pt x="22444" y="1815"/>
                      <a:pt x="24593" y="1545"/>
                    </a:cubicBezTo>
                    <a:lnTo>
                      <a:pt x="24688" y="1545"/>
                    </a:lnTo>
                    <a:cubicBezTo>
                      <a:pt x="24752" y="1529"/>
                      <a:pt x="24816" y="1513"/>
                      <a:pt x="24863" y="1513"/>
                    </a:cubicBezTo>
                    <a:lnTo>
                      <a:pt x="24959" y="1513"/>
                    </a:lnTo>
                    <a:cubicBezTo>
                      <a:pt x="26853" y="1258"/>
                      <a:pt x="28668" y="972"/>
                      <a:pt x="30228" y="701"/>
                    </a:cubicBezTo>
                    <a:lnTo>
                      <a:pt x="30323" y="685"/>
                    </a:lnTo>
                    <a:lnTo>
                      <a:pt x="30546" y="637"/>
                    </a:lnTo>
                    <a:lnTo>
                      <a:pt x="30626" y="622"/>
                    </a:lnTo>
                    <a:cubicBezTo>
                      <a:pt x="31708" y="430"/>
                      <a:pt x="32647" y="255"/>
                      <a:pt x="33395" y="96"/>
                    </a:cubicBezTo>
                    <a:cubicBezTo>
                      <a:pt x="33427" y="64"/>
                      <a:pt x="33443" y="33"/>
                      <a:pt x="33459" y="1"/>
                    </a:cubicBezTo>
                    <a:close/>
                  </a:path>
                </a:pathLst>
              </a:custGeom>
              <a:solidFill>
                <a:srgbClr val="080B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2" name="Google Shape;682;p43"/>
              <p:cNvSpPr/>
              <p:nvPr/>
            </p:nvSpPr>
            <p:spPr>
              <a:xfrm>
                <a:off x="5445100" y="4688175"/>
                <a:ext cx="4000" cy="15550"/>
              </a:xfrm>
              <a:custGeom>
                <a:avLst/>
                <a:gdLst/>
                <a:ahLst/>
                <a:cxnLst/>
                <a:rect l="l" t="t" r="r" b="b"/>
                <a:pathLst>
                  <a:path w="160" h="622" extrusionOk="0">
                    <a:moveTo>
                      <a:pt x="144" y="1"/>
                    </a:moveTo>
                    <a:cubicBezTo>
                      <a:pt x="128" y="1"/>
                      <a:pt x="112" y="1"/>
                      <a:pt x="96" y="17"/>
                    </a:cubicBezTo>
                    <a:cubicBezTo>
                      <a:pt x="33" y="208"/>
                      <a:pt x="1" y="399"/>
                      <a:pt x="17" y="590"/>
                    </a:cubicBezTo>
                    <a:cubicBezTo>
                      <a:pt x="17" y="606"/>
                      <a:pt x="33" y="622"/>
                      <a:pt x="49" y="622"/>
                    </a:cubicBezTo>
                    <a:cubicBezTo>
                      <a:pt x="64" y="622"/>
                      <a:pt x="64" y="606"/>
                      <a:pt x="64" y="590"/>
                    </a:cubicBezTo>
                    <a:cubicBezTo>
                      <a:pt x="64" y="399"/>
                      <a:pt x="96" y="208"/>
                      <a:pt x="160" y="33"/>
                    </a:cubicBezTo>
                    <a:cubicBezTo>
                      <a:pt x="160" y="17"/>
                      <a:pt x="160" y="1"/>
                      <a:pt x="144" y="1"/>
                    </a:cubicBezTo>
                    <a:close/>
                  </a:path>
                </a:pathLst>
              </a:custGeom>
              <a:solidFill>
                <a:srgbClr val="080B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3" name="Google Shape;683;p43"/>
              <p:cNvSpPr/>
              <p:nvPr/>
            </p:nvSpPr>
            <p:spPr>
              <a:xfrm>
                <a:off x="5453075" y="4688575"/>
                <a:ext cx="4000" cy="17550"/>
              </a:xfrm>
              <a:custGeom>
                <a:avLst/>
                <a:gdLst/>
                <a:ahLst/>
                <a:cxnLst/>
                <a:rect l="l" t="t" r="r" b="b"/>
                <a:pathLst>
                  <a:path w="160" h="702" extrusionOk="0">
                    <a:moveTo>
                      <a:pt x="143" y="1"/>
                    </a:moveTo>
                    <a:cubicBezTo>
                      <a:pt x="127" y="1"/>
                      <a:pt x="112" y="1"/>
                      <a:pt x="96" y="17"/>
                    </a:cubicBezTo>
                    <a:cubicBezTo>
                      <a:pt x="16" y="224"/>
                      <a:pt x="0" y="462"/>
                      <a:pt x="32" y="669"/>
                    </a:cubicBezTo>
                    <a:cubicBezTo>
                      <a:pt x="32" y="685"/>
                      <a:pt x="48" y="701"/>
                      <a:pt x="64" y="701"/>
                    </a:cubicBezTo>
                    <a:cubicBezTo>
                      <a:pt x="80" y="701"/>
                      <a:pt x="96" y="685"/>
                      <a:pt x="96" y="669"/>
                    </a:cubicBezTo>
                    <a:cubicBezTo>
                      <a:pt x="64" y="462"/>
                      <a:pt x="80" y="240"/>
                      <a:pt x="159" y="33"/>
                    </a:cubicBezTo>
                    <a:cubicBezTo>
                      <a:pt x="159" y="17"/>
                      <a:pt x="159" y="1"/>
                      <a:pt x="143" y="1"/>
                    </a:cubicBezTo>
                    <a:close/>
                  </a:path>
                </a:pathLst>
              </a:custGeom>
              <a:solidFill>
                <a:srgbClr val="080B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4" name="Google Shape;684;p43"/>
              <p:cNvSpPr/>
              <p:nvPr/>
            </p:nvSpPr>
            <p:spPr>
              <a:xfrm>
                <a:off x="5717300" y="4698125"/>
                <a:ext cx="3600" cy="14750"/>
              </a:xfrm>
              <a:custGeom>
                <a:avLst/>
                <a:gdLst/>
                <a:ahLst/>
                <a:cxnLst/>
                <a:rect l="l" t="t" r="r" b="b"/>
                <a:pathLst>
                  <a:path w="144" h="590" extrusionOk="0">
                    <a:moveTo>
                      <a:pt x="48" y="1"/>
                    </a:moveTo>
                    <a:cubicBezTo>
                      <a:pt x="16" y="17"/>
                      <a:pt x="0" y="33"/>
                      <a:pt x="16" y="64"/>
                    </a:cubicBezTo>
                    <a:cubicBezTo>
                      <a:pt x="48" y="224"/>
                      <a:pt x="64" y="383"/>
                      <a:pt x="48" y="542"/>
                    </a:cubicBezTo>
                    <a:cubicBezTo>
                      <a:pt x="48" y="558"/>
                      <a:pt x="80" y="590"/>
                      <a:pt x="96" y="590"/>
                    </a:cubicBezTo>
                    <a:cubicBezTo>
                      <a:pt x="112" y="590"/>
                      <a:pt x="144" y="558"/>
                      <a:pt x="144" y="542"/>
                    </a:cubicBezTo>
                    <a:cubicBezTo>
                      <a:pt x="144" y="367"/>
                      <a:pt x="128" y="208"/>
                      <a:pt x="96" y="49"/>
                    </a:cubicBezTo>
                    <a:cubicBezTo>
                      <a:pt x="80" y="17"/>
                      <a:pt x="64" y="1"/>
                      <a:pt x="48" y="1"/>
                    </a:cubicBezTo>
                    <a:close/>
                  </a:path>
                </a:pathLst>
              </a:custGeom>
              <a:solidFill>
                <a:srgbClr val="080B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5" name="Google Shape;685;p43"/>
              <p:cNvSpPr/>
              <p:nvPr/>
            </p:nvSpPr>
            <p:spPr>
              <a:xfrm>
                <a:off x="5724850" y="4698125"/>
                <a:ext cx="2825" cy="15550"/>
              </a:xfrm>
              <a:custGeom>
                <a:avLst/>
                <a:gdLst/>
                <a:ahLst/>
                <a:cxnLst/>
                <a:rect l="l" t="t" r="r" b="b"/>
                <a:pathLst>
                  <a:path w="113" h="622" extrusionOk="0">
                    <a:moveTo>
                      <a:pt x="49" y="1"/>
                    </a:moveTo>
                    <a:cubicBezTo>
                      <a:pt x="17" y="1"/>
                      <a:pt x="1" y="33"/>
                      <a:pt x="1" y="49"/>
                    </a:cubicBezTo>
                    <a:cubicBezTo>
                      <a:pt x="33" y="224"/>
                      <a:pt x="33" y="399"/>
                      <a:pt x="17" y="574"/>
                    </a:cubicBezTo>
                    <a:cubicBezTo>
                      <a:pt x="17" y="606"/>
                      <a:pt x="33" y="622"/>
                      <a:pt x="64" y="622"/>
                    </a:cubicBezTo>
                    <a:cubicBezTo>
                      <a:pt x="80" y="622"/>
                      <a:pt x="96" y="606"/>
                      <a:pt x="112" y="590"/>
                    </a:cubicBezTo>
                    <a:cubicBezTo>
                      <a:pt x="112" y="399"/>
                      <a:pt x="112" y="224"/>
                      <a:pt x="96" y="33"/>
                    </a:cubicBezTo>
                    <a:cubicBezTo>
                      <a:pt x="80" y="17"/>
                      <a:pt x="64" y="1"/>
                      <a:pt x="49" y="1"/>
                    </a:cubicBezTo>
                    <a:close/>
                  </a:path>
                </a:pathLst>
              </a:custGeom>
              <a:solidFill>
                <a:srgbClr val="080B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6" name="Google Shape;686;p43"/>
              <p:cNvSpPr/>
              <p:nvPr/>
            </p:nvSpPr>
            <p:spPr>
              <a:xfrm>
                <a:off x="5939075" y="4686000"/>
                <a:ext cx="5475" cy="18125"/>
              </a:xfrm>
              <a:custGeom>
                <a:avLst/>
                <a:gdLst/>
                <a:ahLst/>
                <a:cxnLst/>
                <a:rect l="l" t="t" r="r" b="b"/>
                <a:pathLst>
                  <a:path w="219" h="725" extrusionOk="0">
                    <a:moveTo>
                      <a:pt x="58" y="1"/>
                    </a:moveTo>
                    <a:cubicBezTo>
                      <a:pt x="31" y="1"/>
                      <a:pt x="1" y="25"/>
                      <a:pt x="11" y="56"/>
                    </a:cubicBezTo>
                    <a:cubicBezTo>
                      <a:pt x="91" y="263"/>
                      <a:pt x="139" y="470"/>
                      <a:pt x="139" y="677"/>
                    </a:cubicBezTo>
                    <a:cubicBezTo>
                      <a:pt x="139" y="709"/>
                      <a:pt x="155" y="725"/>
                      <a:pt x="186" y="725"/>
                    </a:cubicBezTo>
                    <a:cubicBezTo>
                      <a:pt x="202" y="725"/>
                      <a:pt x="218" y="709"/>
                      <a:pt x="218" y="677"/>
                    </a:cubicBezTo>
                    <a:cubicBezTo>
                      <a:pt x="218" y="454"/>
                      <a:pt x="186" y="231"/>
                      <a:pt x="91" y="24"/>
                    </a:cubicBezTo>
                    <a:cubicBezTo>
                      <a:pt x="85" y="8"/>
                      <a:pt x="72" y="1"/>
                      <a:pt x="58" y="1"/>
                    </a:cubicBezTo>
                    <a:close/>
                  </a:path>
                </a:pathLst>
              </a:custGeom>
              <a:solidFill>
                <a:srgbClr val="080B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7" name="Google Shape;687;p43"/>
              <p:cNvSpPr/>
              <p:nvPr/>
            </p:nvSpPr>
            <p:spPr>
              <a:xfrm>
                <a:off x="5946100" y="4685400"/>
                <a:ext cx="6800" cy="15950"/>
              </a:xfrm>
              <a:custGeom>
                <a:avLst/>
                <a:gdLst/>
                <a:ahLst/>
                <a:cxnLst/>
                <a:rect l="l" t="t" r="r" b="b"/>
                <a:pathLst>
                  <a:path w="272" h="638" extrusionOk="0">
                    <a:moveTo>
                      <a:pt x="33" y="0"/>
                    </a:moveTo>
                    <a:cubicBezTo>
                      <a:pt x="17" y="16"/>
                      <a:pt x="1" y="32"/>
                      <a:pt x="17" y="64"/>
                    </a:cubicBezTo>
                    <a:lnTo>
                      <a:pt x="176" y="605"/>
                    </a:lnTo>
                    <a:cubicBezTo>
                      <a:pt x="192" y="621"/>
                      <a:pt x="208" y="637"/>
                      <a:pt x="224" y="637"/>
                    </a:cubicBezTo>
                    <a:lnTo>
                      <a:pt x="240" y="637"/>
                    </a:lnTo>
                    <a:cubicBezTo>
                      <a:pt x="256" y="637"/>
                      <a:pt x="271" y="605"/>
                      <a:pt x="256" y="589"/>
                    </a:cubicBezTo>
                    <a:lnTo>
                      <a:pt x="96" y="32"/>
                    </a:lnTo>
                    <a:cubicBezTo>
                      <a:pt x="80" y="0"/>
                      <a:pt x="65" y="0"/>
                      <a:pt x="33" y="0"/>
                    </a:cubicBezTo>
                    <a:close/>
                  </a:path>
                </a:pathLst>
              </a:custGeom>
              <a:solidFill>
                <a:srgbClr val="080B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8" name="Google Shape;688;p43"/>
              <p:cNvSpPr/>
              <p:nvPr/>
            </p:nvSpPr>
            <p:spPr>
              <a:xfrm>
                <a:off x="6079700" y="4664525"/>
                <a:ext cx="6100" cy="12950"/>
              </a:xfrm>
              <a:custGeom>
                <a:avLst/>
                <a:gdLst/>
                <a:ahLst/>
                <a:cxnLst/>
                <a:rect l="l" t="t" r="r" b="b"/>
                <a:pathLst>
                  <a:path w="244" h="518" extrusionOk="0">
                    <a:moveTo>
                      <a:pt x="57" y="0"/>
                    </a:moveTo>
                    <a:cubicBezTo>
                      <a:pt x="27" y="0"/>
                      <a:pt x="0" y="24"/>
                      <a:pt x="21" y="55"/>
                    </a:cubicBezTo>
                    <a:lnTo>
                      <a:pt x="164" y="485"/>
                    </a:lnTo>
                    <a:cubicBezTo>
                      <a:pt x="164" y="501"/>
                      <a:pt x="180" y="517"/>
                      <a:pt x="212" y="517"/>
                    </a:cubicBezTo>
                    <a:cubicBezTo>
                      <a:pt x="244" y="501"/>
                      <a:pt x="244" y="485"/>
                      <a:pt x="244" y="453"/>
                    </a:cubicBezTo>
                    <a:lnTo>
                      <a:pt x="101" y="24"/>
                    </a:lnTo>
                    <a:cubicBezTo>
                      <a:pt x="90" y="7"/>
                      <a:pt x="73" y="0"/>
                      <a:pt x="57" y="0"/>
                    </a:cubicBezTo>
                    <a:close/>
                  </a:path>
                </a:pathLst>
              </a:custGeom>
              <a:solidFill>
                <a:srgbClr val="080B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9" name="Google Shape;689;p43"/>
              <p:cNvSpPr/>
              <p:nvPr/>
            </p:nvSpPr>
            <p:spPr>
              <a:xfrm>
                <a:off x="6086675" y="4664050"/>
                <a:ext cx="6300" cy="11425"/>
              </a:xfrm>
              <a:custGeom>
                <a:avLst/>
                <a:gdLst/>
                <a:ahLst/>
                <a:cxnLst/>
                <a:rect l="l" t="t" r="r" b="b"/>
                <a:pathLst>
                  <a:path w="252" h="457" extrusionOk="0">
                    <a:moveTo>
                      <a:pt x="53" y="1"/>
                    </a:moveTo>
                    <a:cubicBezTo>
                      <a:pt x="26" y="1"/>
                      <a:pt x="0" y="38"/>
                      <a:pt x="13" y="74"/>
                    </a:cubicBezTo>
                    <a:cubicBezTo>
                      <a:pt x="108" y="170"/>
                      <a:pt x="156" y="281"/>
                      <a:pt x="156" y="409"/>
                    </a:cubicBezTo>
                    <a:cubicBezTo>
                      <a:pt x="156" y="425"/>
                      <a:pt x="188" y="441"/>
                      <a:pt x="204" y="441"/>
                    </a:cubicBezTo>
                    <a:lnTo>
                      <a:pt x="204" y="457"/>
                    </a:lnTo>
                    <a:cubicBezTo>
                      <a:pt x="235" y="457"/>
                      <a:pt x="251" y="441"/>
                      <a:pt x="251" y="409"/>
                    </a:cubicBezTo>
                    <a:cubicBezTo>
                      <a:pt x="235" y="266"/>
                      <a:pt x="188" y="122"/>
                      <a:pt x="76" y="11"/>
                    </a:cubicBezTo>
                    <a:cubicBezTo>
                      <a:pt x="69" y="4"/>
                      <a:pt x="61" y="1"/>
                      <a:pt x="53" y="1"/>
                    </a:cubicBezTo>
                    <a:close/>
                  </a:path>
                </a:pathLst>
              </a:custGeom>
              <a:solidFill>
                <a:srgbClr val="080B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0" name="Google Shape;690;p43"/>
              <p:cNvSpPr/>
              <p:nvPr/>
            </p:nvSpPr>
            <p:spPr>
              <a:xfrm>
                <a:off x="5476150" y="4618375"/>
                <a:ext cx="115825" cy="53025"/>
              </a:xfrm>
              <a:custGeom>
                <a:avLst/>
                <a:gdLst/>
                <a:ahLst/>
                <a:cxnLst/>
                <a:rect l="l" t="t" r="r" b="b"/>
                <a:pathLst>
                  <a:path w="4633" h="2121" extrusionOk="0">
                    <a:moveTo>
                      <a:pt x="2961" y="1"/>
                    </a:moveTo>
                    <a:cubicBezTo>
                      <a:pt x="2075" y="1"/>
                      <a:pt x="1412" y="142"/>
                      <a:pt x="812" y="373"/>
                    </a:cubicBezTo>
                    <a:cubicBezTo>
                      <a:pt x="557" y="469"/>
                      <a:pt x="287" y="580"/>
                      <a:pt x="48" y="708"/>
                    </a:cubicBezTo>
                    <a:cubicBezTo>
                      <a:pt x="0" y="915"/>
                      <a:pt x="32" y="1106"/>
                      <a:pt x="96" y="1297"/>
                    </a:cubicBezTo>
                    <a:cubicBezTo>
                      <a:pt x="239" y="1631"/>
                      <a:pt x="526" y="1886"/>
                      <a:pt x="860" y="1997"/>
                    </a:cubicBezTo>
                    <a:cubicBezTo>
                      <a:pt x="1113" y="2081"/>
                      <a:pt x="1384" y="2120"/>
                      <a:pt x="1653" y="2120"/>
                    </a:cubicBezTo>
                    <a:cubicBezTo>
                      <a:pt x="1740" y="2120"/>
                      <a:pt x="1825" y="2116"/>
                      <a:pt x="1910" y="2108"/>
                    </a:cubicBezTo>
                    <a:cubicBezTo>
                      <a:pt x="2404" y="2077"/>
                      <a:pt x="2881" y="1965"/>
                      <a:pt x="3343" y="1774"/>
                    </a:cubicBezTo>
                    <a:cubicBezTo>
                      <a:pt x="3486" y="1710"/>
                      <a:pt x="3614" y="1647"/>
                      <a:pt x="3757" y="1583"/>
                    </a:cubicBezTo>
                    <a:cubicBezTo>
                      <a:pt x="4139" y="1376"/>
                      <a:pt x="4521" y="1090"/>
                      <a:pt x="4600" y="676"/>
                    </a:cubicBezTo>
                    <a:cubicBezTo>
                      <a:pt x="4632" y="485"/>
                      <a:pt x="4616" y="294"/>
                      <a:pt x="4521" y="119"/>
                    </a:cubicBezTo>
                    <a:cubicBezTo>
                      <a:pt x="3928" y="38"/>
                      <a:pt x="3415" y="1"/>
                      <a:pt x="296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1" name="Google Shape;691;p43"/>
              <p:cNvSpPr/>
              <p:nvPr/>
            </p:nvSpPr>
            <p:spPr>
              <a:xfrm>
                <a:off x="5718500" y="4639625"/>
                <a:ext cx="140100" cy="42625"/>
              </a:xfrm>
              <a:custGeom>
                <a:avLst/>
                <a:gdLst/>
                <a:ahLst/>
                <a:cxnLst/>
                <a:rect l="l" t="t" r="r" b="b"/>
                <a:pathLst>
                  <a:path w="5604" h="1705" extrusionOk="0">
                    <a:moveTo>
                      <a:pt x="5110" y="1"/>
                    </a:moveTo>
                    <a:cubicBezTo>
                      <a:pt x="4552" y="192"/>
                      <a:pt x="3995" y="335"/>
                      <a:pt x="3422" y="463"/>
                    </a:cubicBezTo>
                    <a:cubicBezTo>
                      <a:pt x="3091" y="520"/>
                      <a:pt x="2753" y="546"/>
                      <a:pt x="2402" y="546"/>
                    </a:cubicBezTo>
                    <a:cubicBezTo>
                      <a:pt x="1775" y="546"/>
                      <a:pt x="1105" y="462"/>
                      <a:pt x="350" y="319"/>
                    </a:cubicBezTo>
                    <a:lnTo>
                      <a:pt x="287" y="383"/>
                    </a:lnTo>
                    <a:cubicBezTo>
                      <a:pt x="159" y="478"/>
                      <a:pt x="64" y="622"/>
                      <a:pt x="32" y="781"/>
                    </a:cubicBezTo>
                    <a:cubicBezTo>
                      <a:pt x="0" y="1099"/>
                      <a:pt x="350" y="1306"/>
                      <a:pt x="653" y="1402"/>
                    </a:cubicBezTo>
                    <a:cubicBezTo>
                      <a:pt x="732" y="1434"/>
                      <a:pt x="812" y="1449"/>
                      <a:pt x="891" y="1481"/>
                    </a:cubicBezTo>
                    <a:cubicBezTo>
                      <a:pt x="1434" y="1631"/>
                      <a:pt x="1992" y="1705"/>
                      <a:pt x="2549" y="1705"/>
                    </a:cubicBezTo>
                    <a:cubicBezTo>
                      <a:pt x="3413" y="1705"/>
                      <a:pt x="4275" y="1527"/>
                      <a:pt x="5078" y="1179"/>
                    </a:cubicBezTo>
                    <a:cubicBezTo>
                      <a:pt x="5237" y="1115"/>
                      <a:pt x="5380" y="1020"/>
                      <a:pt x="5492" y="892"/>
                    </a:cubicBezTo>
                    <a:cubicBezTo>
                      <a:pt x="5555" y="829"/>
                      <a:pt x="5603" y="733"/>
                      <a:pt x="5603" y="622"/>
                    </a:cubicBezTo>
                    <a:cubicBezTo>
                      <a:pt x="5587" y="431"/>
                      <a:pt x="5476" y="256"/>
                      <a:pt x="5317" y="160"/>
                    </a:cubicBezTo>
                    <a:cubicBezTo>
                      <a:pt x="5253" y="96"/>
                      <a:pt x="5173" y="49"/>
                      <a:pt x="511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2" name="Google Shape;692;p43"/>
              <p:cNvSpPr/>
              <p:nvPr/>
            </p:nvSpPr>
            <p:spPr>
              <a:xfrm>
                <a:off x="5966000" y="4615350"/>
                <a:ext cx="115025" cy="37100"/>
              </a:xfrm>
              <a:custGeom>
                <a:avLst/>
                <a:gdLst/>
                <a:ahLst/>
                <a:cxnLst/>
                <a:rect l="l" t="t" r="r" b="b"/>
                <a:pathLst>
                  <a:path w="4601" h="1484" extrusionOk="0">
                    <a:moveTo>
                      <a:pt x="112" y="1"/>
                    </a:moveTo>
                    <a:cubicBezTo>
                      <a:pt x="1" y="224"/>
                      <a:pt x="33" y="494"/>
                      <a:pt x="176" y="701"/>
                    </a:cubicBezTo>
                    <a:cubicBezTo>
                      <a:pt x="367" y="924"/>
                      <a:pt x="606" y="1099"/>
                      <a:pt x="892" y="1179"/>
                    </a:cubicBezTo>
                    <a:cubicBezTo>
                      <a:pt x="1486" y="1403"/>
                      <a:pt x="2122" y="1484"/>
                      <a:pt x="2763" y="1484"/>
                    </a:cubicBezTo>
                    <a:cubicBezTo>
                      <a:pt x="3169" y="1484"/>
                      <a:pt x="3578" y="1451"/>
                      <a:pt x="3980" y="1402"/>
                    </a:cubicBezTo>
                    <a:cubicBezTo>
                      <a:pt x="4123" y="1386"/>
                      <a:pt x="4251" y="1354"/>
                      <a:pt x="4378" y="1290"/>
                    </a:cubicBezTo>
                    <a:cubicBezTo>
                      <a:pt x="4505" y="1227"/>
                      <a:pt x="4585" y="1115"/>
                      <a:pt x="4601" y="972"/>
                    </a:cubicBezTo>
                    <a:cubicBezTo>
                      <a:pt x="4601" y="924"/>
                      <a:pt x="4601" y="892"/>
                      <a:pt x="4585" y="861"/>
                    </a:cubicBezTo>
                    <a:cubicBezTo>
                      <a:pt x="3614" y="701"/>
                      <a:pt x="2436" y="399"/>
                      <a:pt x="908" y="96"/>
                    </a:cubicBezTo>
                    <a:cubicBezTo>
                      <a:pt x="637" y="33"/>
                      <a:pt x="367" y="1"/>
                      <a:pt x="11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3" name="Google Shape;693;p43"/>
              <p:cNvSpPr/>
              <p:nvPr/>
            </p:nvSpPr>
            <p:spPr>
              <a:xfrm>
                <a:off x="5496450" y="4614775"/>
                <a:ext cx="506600" cy="66150"/>
              </a:xfrm>
              <a:custGeom>
                <a:avLst/>
                <a:gdLst/>
                <a:ahLst/>
                <a:cxnLst/>
                <a:rect l="l" t="t" r="r" b="b"/>
                <a:pathLst>
                  <a:path w="20264" h="2646" extrusionOk="0">
                    <a:moveTo>
                      <a:pt x="18580" y="1"/>
                    </a:moveTo>
                    <a:cubicBezTo>
                      <a:pt x="17025" y="1"/>
                      <a:pt x="15367" y="561"/>
                      <a:pt x="13976" y="995"/>
                    </a:cubicBezTo>
                    <a:cubicBezTo>
                      <a:pt x="13434" y="1170"/>
                      <a:pt x="12861" y="1329"/>
                      <a:pt x="12288" y="1441"/>
                    </a:cubicBezTo>
                    <a:cubicBezTo>
                      <a:pt x="11954" y="1504"/>
                      <a:pt x="11614" y="1532"/>
                      <a:pt x="11259" y="1532"/>
                    </a:cubicBezTo>
                    <a:cubicBezTo>
                      <a:pt x="10635" y="1532"/>
                      <a:pt x="9968" y="1445"/>
                      <a:pt x="9216" y="1313"/>
                    </a:cubicBezTo>
                    <a:cubicBezTo>
                      <a:pt x="8054" y="1106"/>
                      <a:pt x="6670" y="772"/>
                      <a:pt x="4919" y="438"/>
                    </a:cubicBezTo>
                    <a:cubicBezTo>
                      <a:pt x="4489" y="358"/>
                      <a:pt x="4075" y="295"/>
                      <a:pt x="3709" y="247"/>
                    </a:cubicBezTo>
                    <a:cubicBezTo>
                      <a:pt x="3111" y="165"/>
                      <a:pt x="2594" y="128"/>
                      <a:pt x="2137" y="128"/>
                    </a:cubicBezTo>
                    <a:cubicBezTo>
                      <a:pt x="1257" y="128"/>
                      <a:pt x="597" y="266"/>
                      <a:pt x="0" y="486"/>
                    </a:cubicBezTo>
                    <a:cubicBezTo>
                      <a:pt x="32" y="629"/>
                      <a:pt x="112" y="756"/>
                      <a:pt x="191" y="852"/>
                    </a:cubicBezTo>
                    <a:cubicBezTo>
                      <a:pt x="605" y="1377"/>
                      <a:pt x="1687" y="1679"/>
                      <a:pt x="2515" y="1902"/>
                    </a:cubicBezTo>
                    <a:cubicBezTo>
                      <a:pt x="2690" y="1950"/>
                      <a:pt x="2833" y="1998"/>
                      <a:pt x="2977" y="2030"/>
                    </a:cubicBezTo>
                    <a:cubicBezTo>
                      <a:pt x="4043" y="2364"/>
                      <a:pt x="5141" y="2555"/>
                      <a:pt x="6256" y="2634"/>
                    </a:cubicBezTo>
                    <a:cubicBezTo>
                      <a:pt x="6507" y="2642"/>
                      <a:pt x="6759" y="2646"/>
                      <a:pt x="7011" y="2646"/>
                    </a:cubicBezTo>
                    <a:cubicBezTo>
                      <a:pt x="7825" y="2646"/>
                      <a:pt x="8637" y="2604"/>
                      <a:pt x="9439" y="2507"/>
                    </a:cubicBezTo>
                    <a:lnTo>
                      <a:pt x="9773" y="2475"/>
                    </a:lnTo>
                    <a:cubicBezTo>
                      <a:pt x="11317" y="2316"/>
                      <a:pt x="12846" y="2125"/>
                      <a:pt x="14374" y="1886"/>
                    </a:cubicBezTo>
                    <a:cubicBezTo>
                      <a:pt x="15743" y="1695"/>
                      <a:pt x="17095" y="1457"/>
                      <a:pt x="18433" y="1186"/>
                    </a:cubicBezTo>
                    <a:cubicBezTo>
                      <a:pt x="18974" y="1075"/>
                      <a:pt x="19531" y="963"/>
                      <a:pt x="19929" y="661"/>
                    </a:cubicBezTo>
                    <a:cubicBezTo>
                      <a:pt x="20072" y="549"/>
                      <a:pt x="20183" y="406"/>
                      <a:pt x="20263" y="231"/>
                    </a:cubicBezTo>
                    <a:lnTo>
                      <a:pt x="19674" y="104"/>
                    </a:lnTo>
                    <a:cubicBezTo>
                      <a:pt x="19404" y="56"/>
                      <a:pt x="19149" y="24"/>
                      <a:pt x="18878" y="8"/>
                    </a:cubicBezTo>
                    <a:cubicBezTo>
                      <a:pt x="18779" y="3"/>
                      <a:pt x="18680" y="1"/>
                      <a:pt x="1858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4" name="Google Shape;694;p43"/>
              <p:cNvSpPr/>
              <p:nvPr/>
            </p:nvSpPr>
            <p:spPr>
              <a:xfrm>
                <a:off x="5581600" y="4601675"/>
                <a:ext cx="393175" cy="53900"/>
              </a:xfrm>
              <a:custGeom>
                <a:avLst/>
                <a:gdLst/>
                <a:ahLst/>
                <a:cxnLst/>
                <a:rect l="l" t="t" r="r" b="b"/>
                <a:pathLst>
                  <a:path w="15727" h="2156" extrusionOk="0">
                    <a:moveTo>
                      <a:pt x="1099" y="0"/>
                    </a:moveTo>
                    <a:cubicBezTo>
                      <a:pt x="697" y="0"/>
                      <a:pt x="306" y="31"/>
                      <a:pt x="0" y="166"/>
                    </a:cubicBezTo>
                    <a:cubicBezTo>
                      <a:pt x="2387" y="1189"/>
                      <a:pt x="5049" y="2156"/>
                      <a:pt x="8462" y="2156"/>
                    </a:cubicBezTo>
                    <a:cubicBezTo>
                      <a:pt x="8715" y="2156"/>
                      <a:pt x="8972" y="2151"/>
                      <a:pt x="9233" y="2140"/>
                    </a:cubicBezTo>
                    <a:cubicBezTo>
                      <a:pt x="12018" y="2028"/>
                      <a:pt x="14167" y="1599"/>
                      <a:pt x="15727" y="548"/>
                    </a:cubicBezTo>
                    <a:cubicBezTo>
                      <a:pt x="15663" y="500"/>
                      <a:pt x="15600" y="468"/>
                      <a:pt x="15520" y="452"/>
                    </a:cubicBezTo>
                    <a:cubicBezTo>
                      <a:pt x="15301" y="384"/>
                      <a:pt x="15077" y="356"/>
                      <a:pt x="14852" y="356"/>
                    </a:cubicBezTo>
                    <a:cubicBezTo>
                      <a:pt x="14292" y="356"/>
                      <a:pt x="13720" y="528"/>
                      <a:pt x="13164" y="675"/>
                    </a:cubicBezTo>
                    <a:cubicBezTo>
                      <a:pt x="11838" y="1054"/>
                      <a:pt x="10450" y="1329"/>
                      <a:pt x="9077" y="1329"/>
                    </a:cubicBezTo>
                    <a:cubicBezTo>
                      <a:pt x="8373" y="1329"/>
                      <a:pt x="7673" y="1256"/>
                      <a:pt x="6988" y="1089"/>
                    </a:cubicBezTo>
                    <a:cubicBezTo>
                      <a:pt x="6288" y="930"/>
                      <a:pt x="5619" y="659"/>
                      <a:pt x="4935" y="468"/>
                    </a:cubicBezTo>
                    <a:cubicBezTo>
                      <a:pt x="3805" y="182"/>
                      <a:pt x="2627" y="39"/>
                      <a:pt x="1465" y="7"/>
                    </a:cubicBezTo>
                    <a:cubicBezTo>
                      <a:pt x="1343" y="3"/>
                      <a:pt x="1221" y="0"/>
                      <a:pt x="1099" y="0"/>
                    </a:cubicBezTo>
                    <a:close/>
                  </a:path>
                </a:pathLst>
              </a:custGeom>
              <a:solidFill>
                <a:srgbClr val="251F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95" name="Google Shape;695;p43"/>
            <p:cNvGrpSpPr/>
            <p:nvPr/>
          </p:nvGrpSpPr>
          <p:grpSpPr>
            <a:xfrm>
              <a:off x="3063682" y="3649358"/>
              <a:ext cx="1067007" cy="457518"/>
              <a:chOff x="5865725" y="4701650"/>
              <a:chExt cx="253500" cy="108700"/>
            </a:xfrm>
          </p:grpSpPr>
          <p:sp>
            <p:nvSpPr>
              <p:cNvPr id="696" name="Google Shape;696;p43"/>
              <p:cNvSpPr/>
              <p:nvPr/>
            </p:nvSpPr>
            <p:spPr>
              <a:xfrm>
                <a:off x="5865725" y="4701650"/>
                <a:ext cx="131750" cy="108700"/>
              </a:xfrm>
              <a:custGeom>
                <a:avLst/>
                <a:gdLst/>
                <a:ahLst/>
                <a:cxnLst/>
                <a:rect l="l" t="t" r="r" b="b"/>
                <a:pathLst>
                  <a:path w="5270" h="4348" extrusionOk="0">
                    <a:moveTo>
                      <a:pt x="2175" y="0"/>
                    </a:moveTo>
                    <a:cubicBezTo>
                      <a:pt x="2151" y="0"/>
                      <a:pt x="2126" y="1"/>
                      <a:pt x="2102" y="3"/>
                    </a:cubicBezTo>
                    <a:cubicBezTo>
                      <a:pt x="1815" y="51"/>
                      <a:pt x="1545" y="210"/>
                      <a:pt x="1369" y="417"/>
                    </a:cubicBezTo>
                    <a:cubicBezTo>
                      <a:pt x="1258" y="528"/>
                      <a:pt x="1178" y="640"/>
                      <a:pt x="1115" y="783"/>
                    </a:cubicBezTo>
                    <a:cubicBezTo>
                      <a:pt x="940" y="1149"/>
                      <a:pt x="876" y="1547"/>
                      <a:pt x="908" y="1945"/>
                    </a:cubicBezTo>
                    <a:cubicBezTo>
                      <a:pt x="892" y="2184"/>
                      <a:pt x="924" y="2423"/>
                      <a:pt x="972" y="2661"/>
                    </a:cubicBezTo>
                    <a:cubicBezTo>
                      <a:pt x="589" y="2916"/>
                      <a:pt x="287" y="3266"/>
                      <a:pt x="96" y="3696"/>
                    </a:cubicBezTo>
                    <a:cubicBezTo>
                      <a:pt x="80" y="3728"/>
                      <a:pt x="64" y="3775"/>
                      <a:pt x="48" y="3823"/>
                    </a:cubicBezTo>
                    <a:cubicBezTo>
                      <a:pt x="16" y="3887"/>
                      <a:pt x="1" y="3951"/>
                      <a:pt x="1" y="4014"/>
                    </a:cubicBezTo>
                    <a:cubicBezTo>
                      <a:pt x="48" y="4189"/>
                      <a:pt x="239" y="4253"/>
                      <a:pt x="398" y="4269"/>
                    </a:cubicBezTo>
                    <a:lnTo>
                      <a:pt x="430" y="4269"/>
                    </a:lnTo>
                    <a:cubicBezTo>
                      <a:pt x="844" y="4323"/>
                      <a:pt x="1272" y="4348"/>
                      <a:pt x="1695" y="4348"/>
                    </a:cubicBezTo>
                    <a:cubicBezTo>
                      <a:pt x="1891" y="4348"/>
                      <a:pt x="2085" y="4343"/>
                      <a:pt x="2277" y="4333"/>
                    </a:cubicBezTo>
                    <a:cubicBezTo>
                      <a:pt x="3104" y="4317"/>
                      <a:pt x="3916" y="4317"/>
                      <a:pt x="4728" y="4301"/>
                    </a:cubicBezTo>
                    <a:cubicBezTo>
                      <a:pt x="4855" y="4301"/>
                      <a:pt x="4983" y="4269"/>
                      <a:pt x="5094" y="4205"/>
                    </a:cubicBezTo>
                    <a:cubicBezTo>
                      <a:pt x="5158" y="4157"/>
                      <a:pt x="5206" y="4078"/>
                      <a:pt x="5221" y="3982"/>
                    </a:cubicBezTo>
                    <a:lnTo>
                      <a:pt x="5221" y="3966"/>
                    </a:lnTo>
                    <a:cubicBezTo>
                      <a:pt x="5269" y="3600"/>
                      <a:pt x="5158" y="3250"/>
                      <a:pt x="4887" y="2996"/>
                    </a:cubicBezTo>
                    <a:cubicBezTo>
                      <a:pt x="4871" y="2964"/>
                      <a:pt x="4839" y="2932"/>
                      <a:pt x="4824" y="2916"/>
                    </a:cubicBezTo>
                    <a:lnTo>
                      <a:pt x="4792" y="2884"/>
                    </a:lnTo>
                    <a:lnTo>
                      <a:pt x="4728" y="2820"/>
                    </a:lnTo>
                    <a:cubicBezTo>
                      <a:pt x="4553" y="2677"/>
                      <a:pt x="4346" y="2550"/>
                      <a:pt x="4139" y="2454"/>
                    </a:cubicBezTo>
                    <a:lnTo>
                      <a:pt x="4107" y="2423"/>
                    </a:lnTo>
                    <a:lnTo>
                      <a:pt x="4075" y="2407"/>
                    </a:lnTo>
                    <a:cubicBezTo>
                      <a:pt x="3662" y="2231"/>
                      <a:pt x="3232" y="2136"/>
                      <a:pt x="2786" y="2136"/>
                    </a:cubicBezTo>
                    <a:cubicBezTo>
                      <a:pt x="2866" y="2025"/>
                      <a:pt x="2945" y="1913"/>
                      <a:pt x="3009" y="1786"/>
                    </a:cubicBezTo>
                    <a:cubicBezTo>
                      <a:pt x="3200" y="1420"/>
                      <a:pt x="3216" y="990"/>
                      <a:pt x="3073" y="592"/>
                    </a:cubicBezTo>
                    <a:cubicBezTo>
                      <a:pt x="2923" y="233"/>
                      <a:pt x="2562" y="0"/>
                      <a:pt x="217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7" name="Google Shape;697;p43"/>
              <p:cNvSpPr/>
              <p:nvPr/>
            </p:nvSpPr>
            <p:spPr>
              <a:xfrm>
                <a:off x="5895975" y="4716850"/>
                <a:ext cx="37825" cy="42550"/>
              </a:xfrm>
              <a:custGeom>
                <a:avLst/>
                <a:gdLst/>
                <a:ahLst/>
                <a:cxnLst/>
                <a:rect l="l" t="t" r="r" b="b"/>
                <a:pathLst>
                  <a:path w="1513" h="1702" extrusionOk="0">
                    <a:moveTo>
                      <a:pt x="1040" y="1"/>
                    </a:moveTo>
                    <a:cubicBezTo>
                      <a:pt x="957" y="1"/>
                      <a:pt x="874" y="21"/>
                      <a:pt x="796" y="64"/>
                    </a:cubicBezTo>
                    <a:cubicBezTo>
                      <a:pt x="557" y="191"/>
                      <a:pt x="366" y="398"/>
                      <a:pt x="271" y="653"/>
                    </a:cubicBezTo>
                    <a:cubicBezTo>
                      <a:pt x="159" y="875"/>
                      <a:pt x="0" y="1305"/>
                      <a:pt x="80" y="1560"/>
                    </a:cubicBezTo>
                    <a:cubicBezTo>
                      <a:pt x="107" y="1669"/>
                      <a:pt x="198" y="1702"/>
                      <a:pt x="308" y="1702"/>
                    </a:cubicBezTo>
                    <a:cubicBezTo>
                      <a:pt x="456" y="1702"/>
                      <a:pt x="639" y="1642"/>
                      <a:pt x="748" y="1623"/>
                    </a:cubicBezTo>
                    <a:cubicBezTo>
                      <a:pt x="939" y="1608"/>
                      <a:pt x="1114" y="1528"/>
                      <a:pt x="1258" y="1385"/>
                    </a:cubicBezTo>
                    <a:cubicBezTo>
                      <a:pt x="1305" y="1337"/>
                      <a:pt x="1337" y="1273"/>
                      <a:pt x="1369" y="1210"/>
                    </a:cubicBezTo>
                    <a:cubicBezTo>
                      <a:pt x="1481" y="971"/>
                      <a:pt x="1512" y="716"/>
                      <a:pt x="1497" y="446"/>
                    </a:cubicBezTo>
                    <a:cubicBezTo>
                      <a:pt x="1481" y="318"/>
                      <a:pt x="1433" y="191"/>
                      <a:pt x="1337" y="95"/>
                    </a:cubicBezTo>
                    <a:cubicBezTo>
                      <a:pt x="1249" y="33"/>
                      <a:pt x="1145" y="1"/>
                      <a:pt x="104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8" name="Google Shape;698;p43"/>
              <p:cNvSpPr/>
              <p:nvPr/>
            </p:nvSpPr>
            <p:spPr>
              <a:xfrm>
                <a:off x="5865725" y="4794025"/>
                <a:ext cx="12750" cy="14350"/>
              </a:xfrm>
              <a:custGeom>
                <a:avLst/>
                <a:gdLst/>
                <a:ahLst/>
                <a:cxnLst/>
                <a:rect l="l" t="t" r="r" b="b"/>
                <a:pathLst>
                  <a:path w="510" h="574" extrusionOk="0">
                    <a:moveTo>
                      <a:pt x="96" y="1"/>
                    </a:moveTo>
                    <a:cubicBezTo>
                      <a:pt x="80" y="33"/>
                      <a:pt x="48" y="80"/>
                      <a:pt x="32" y="128"/>
                    </a:cubicBezTo>
                    <a:cubicBezTo>
                      <a:pt x="1" y="192"/>
                      <a:pt x="1" y="256"/>
                      <a:pt x="1" y="335"/>
                    </a:cubicBezTo>
                    <a:cubicBezTo>
                      <a:pt x="32" y="494"/>
                      <a:pt x="239" y="558"/>
                      <a:pt x="398" y="574"/>
                    </a:cubicBezTo>
                    <a:lnTo>
                      <a:pt x="414" y="574"/>
                    </a:lnTo>
                    <a:lnTo>
                      <a:pt x="430" y="542"/>
                    </a:lnTo>
                    <a:cubicBezTo>
                      <a:pt x="510" y="367"/>
                      <a:pt x="287" y="33"/>
                      <a:pt x="9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9" name="Google Shape;699;p43"/>
              <p:cNvSpPr/>
              <p:nvPr/>
            </p:nvSpPr>
            <p:spPr>
              <a:xfrm>
                <a:off x="5990675" y="4792800"/>
                <a:ext cx="128550" cy="13600"/>
              </a:xfrm>
              <a:custGeom>
                <a:avLst/>
                <a:gdLst/>
                <a:ahLst/>
                <a:cxnLst/>
                <a:rect l="l" t="t" r="r" b="b"/>
                <a:pathLst>
                  <a:path w="5142" h="544" extrusionOk="0">
                    <a:moveTo>
                      <a:pt x="3028" y="1"/>
                    </a:moveTo>
                    <a:cubicBezTo>
                      <a:pt x="2813" y="1"/>
                      <a:pt x="2574" y="33"/>
                      <a:pt x="2309" y="98"/>
                    </a:cubicBezTo>
                    <a:cubicBezTo>
                      <a:pt x="2181" y="129"/>
                      <a:pt x="2038" y="177"/>
                      <a:pt x="1895" y="225"/>
                    </a:cubicBezTo>
                    <a:cubicBezTo>
                      <a:pt x="1592" y="320"/>
                      <a:pt x="1274" y="400"/>
                      <a:pt x="956" y="432"/>
                    </a:cubicBezTo>
                    <a:cubicBezTo>
                      <a:pt x="901" y="440"/>
                      <a:pt x="846" y="444"/>
                      <a:pt x="792" y="444"/>
                    </a:cubicBezTo>
                    <a:cubicBezTo>
                      <a:pt x="530" y="444"/>
                      <a:pt x="275" y="351"/>
                      <a:pt x="64" y="193"/>
                    </a:cubicBezTo>
                    <a:cubicBezTo>
                      <a:pt x="56" y="185"/>
                      <a:pt x="48" y="181"/>
                      <a:pt x="40" y="181"/>
                    </a:cubicBezTo>
                    <a:cubicBezTo>
                      <a:pt x="32" y="181"/>
                      <a:pt x="24" y="185"/>
                      <a:pt x="17" y="193"/>
                    </a:cubicBezTo>
                    <a:cubicBezTo>
                      <a:pt x="1" y="193"/>
                      <a:pt x="1" y="225"/>
                      <a:pt x="17" y="241"/>
                    </a:cubicBezTo>
                    <a:cubicBezTo>
                      <a:pt x="228" y="426"/>
                      <a:pt x="506" y="524"/>
                      <a:pt x="786" y="524"/>
                    </a:cubicBezTo>
                    <a:cubicBezTo>
                      <a:pt x="843" y="524"/>
                      <a:pt x="899" y="520"/>
                      <a:pt x="956" y="511"/>
                    </a:cubicBezTo>
                    <a:cubicBezTo>
                      <a:pt x="1290" y="480"/>
                      <a:pt x="1608" y="400"/>
                      <a:pt x="1911" y="289"/>
                    </a:cubicBezTo>
                    <a:cubicBezTo>
                      <a:pt x="2054" y="257"/>
                      <a:pt x="2197" y="209"/>
                      <a:pt x="2325" y="177"/>
                    </a:cubicBezTo>
                    <a:cubicBezTo>
                      <a:pt x="2577" y="107"/>
                      <a:pt x="2802" y="74"/>
                      <a:pt x="3005" y="74"/>
                    </a:cubicBezTo>
                    <a:cubicBezTo>
                      <a:pt x="3261" y="74"/>
                      <a:pt x="3482" y="127"/>
                      <a:pt x="3678" y="225"/>
                    </a:cubicBezTo>
                    <a:cubicBezTo>
                      <a:pt x="3741" y="257"/>
                      <a:pt x="3789" y="289"/>
                      <a:pt x="3853" y="320"/>
                    </a:cubicBezTo>
                    <a:cubicBezTo>
                      <a:pt x="3916" y="368"/>
                      <a:pt x="3980" y="400"/>
                      <a:pt x="4044" y="448"/>
                    </a:cubicBezTo>
                    <a:cubicBezTo>
                      <a:pt x="4187" y="511"/>
                      <a:pt x="4346" y="543"/>
                      <a:pt x="4505" y="543"/>
                    </a:cubicBezTo>
                    <a:cubicBezTo>
                      <a:pt x="4728" y="543"/>
                      <a:pt x="4935" y="480"/>
                      <a:pt x="5126" y="352"/>
                    </a:cubicBezTo>
                    <a:cubicBezTo>
                      <a:pt x="5142" y="352"/>
                      <a:pt x="5142" y="320"/>
                      <a:pt x="5126" y="305"/>
                    </a:cubicBezTo>
                    <a:cubicBezTo>
                      <a:pt x="5118" y="297"/>
                      <a:pt x="5110" y="293"/>
                      <a:pt x="5102" y="293"/>
                    </a:cubicBezTo>
                    <a:cubicBezTo>
                      <a:pt x="5094" y="293"/>
                      <a:pt x="5086" y="297"/>
                      <a:pt x="5078" y="305"/>
                    </a:cubicBezTo>
                    <a:cubicBezTo>
                      <a:pt x="4909" y="411"/>
                      <a:pt x="4715" y="464"/>
                      <a:pt x="4521" y="464"/>
                    </a:cubicBezTo>
                    <a:cubicBezTo>
                      <a:pt x="4368" y="464"/>
                      <a:pt x="4216" y="431"/>
                      <a:pt x="4075" y="368"/>
                    </a:cubicBezTo>
                    <a:cubicBezTo>
                      <a:pt x="4012" y="336"/>
                      <a:pt x="3932" y="289"/>
                      <a:pt x="3884" y="257"/>
                    </a:cubicBezTo>
                    <a:cubicBezTo>
                      <a:pt x="3821" y="225"/>
                      <a:pt x="3773" y="177"/>
                      <a:pt x="3709" y="145"/>
                    </a:cubicBezTo>
                    <a:cubicBezTo>
                      <a:pt x="3517" y="49"/>
                      <a:pt x="3290" y="1"/>
                      <a:pt x="3028" y="1"/>
                    </a:cubicBezTo>
                    <a:close/>
                  </a:path>
                </a:pathLst>
              </a:custGeom>
              <a:solidFill>
                <a:srgbClr val="A48A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0" name="Google Shape;700;p43"/>
              <p:cNvSpPr/>
              <p:nvPr/>
            </p:nvSpPr>
            <p:spPr>
              <a:xfrm>
                <a:off x="5887225" y="4783700"/>
                <a:ext cx="8375" cy="7125"/>
              </a:xfrm>
              <a:custGeom>
                <a:avLst/>
                <a:gdLst/>
                <a:ahLst/>
                <a:cxnLst/>
                <a:rect l="l" t="t" r="r" b="b"/>
                <a:pathLst>
                  <a:path w="335" h="285" extrusionOk="0">
                    <a:moveTo>
                      <a:pt x="191" y="0"/>
                    </a:moveTo>
                    <a:cubicBezTo>
                      <a:pt x="64" y="0"/>
                      <a:pt x="0" y="159"/>
                      <a:pt x="96" y="239"/>
                    </a:cubicBezTo>
                    <a:cubicBezTo>
                      <a:pt x="122" y="271"/>
                      <a:pt x="157" y="285"/>
                      <a:pt x="193" y="285"/>
                    </a:cubicBezTo>
                    <a:cubicBezTo>
                      <a:pt x="264" y="285"/>
                      <a:pt x="334" y="228"/>
                      <a:pt x="334" y="143"/>
                    </a:cubicBezTo>
                    <a:cubicBezTo>
                      <a:pt x="334" y="64"/>
                      <a:pt x="271" y="0"/>
                      <a:pt x="19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1" name="Google Shape;701;p43"/>
              <p:cNvSpPr/>
              <p:nvPr/>
            </p:nvSpPr>
            <p:spPr>
              <a:xfrm>
                <a:off x="5892775" y="4785225"/>
                <a:ext cx="24225" cy="12425"/>
              </a:xfrm>
              <a:custGeom>
                <a:avLst/>
                <a:gdLst/>
                <a:ahLst/>
                <a:cxnLst/>
                <a:rect l="l" t="t" r="r" b="b"/>
                <a:pathLst>
                  <a:path w="969" h="497" extrusionOk="0">
                    <a:moveTo>
                      <a:pt x="934" y="0"/>
                    </a:moveTo>
                    <a:cubicBezTo>
                      <a:pt x="931" y="0"/>
                      <a:pt x="928" y="1"/>
                      <a:pt x="924" y="3"/>
                    </a:cubicBezTo>
                    <a:cubicBezTo>
                      <a:pt x="606" y="114"/>
                      <a:pt x="287" y="257"/>
                      <a:pt x="17" y="448"/>
                    </a:cubicBezTo>
                    <a:cubicBezTo>
                      <a:pt x="1" y="464"/>
                      <a:pt x="1" y="480"/>
                      <a:pt x="17" y="480"/>
                    </a:cubicBezTo>
                    <a:lnTo>
                      <a:pt x="33" y="480"/>
                    </a:lnTo>
                    <a:cubicBezTo>
                      <a:pt x="33" y="480"/>
                      <a:pt x="33" y="480"/>
                      <a:pt x="33" y="496"/>
                    </a:cubicBezTo>
                    <a:cubicBezTo>
                      <a:pt x="319" y="305"/>
                      <a:pt x="622" y="146"/>
                      <a:pt x="940" y="50"/>
                    </a:cubicBezTo>
                    <a:cubicBezTo>
                      <a:pt x="968" y="50"/>
                      <a:pt x="959" y="0"/>
                      <a:pt x="9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2" name="Google Shape;702;p43"/>
              <p:cNvSpPr/>
              <p:nvPr/>
            </p:nvSpPr>
            <p:spPr>
              <a:xfrm>
                <a:off x="5895975" y="4794025"/>
                <a:ext cx="25475" cy="4400"/>
              </a:xfrm>
              <a:custGeom>
                <a:avLst/>
                <a:gdLst/>
                <a:ahLst/>
                <a:cxnLst/>
                <a:rect l="l" t="t" r="r" b="b"/>
                <a:pathLst>
                  <a:path w="1019" h="176" extrusionOk="0">
                    <a:moveTo>
                      <a:pt x="987" y="1"/>
                    </a:moveTo>
                    <a:cubicBezTo>
                      <a:pt x="653" y="17"/>
                      <a:pt x="335" y="49"/>
                      <a:pt x="16" y="128"/>
                    </a:cubicBezTo>
                    <a:cubicBezTo>
                      <a:pt x="0" y="128"/>
                      <a:pt x="0" y="144"/>
                      <a:pt x="0" y="144"/>
                    </a:cubicBezTo>
                    <a:cubicBezTo>
                      <a:pt x="0" y="160"/>
                      <a:pt x="16" y="160"/>
                      <a:pt x="16" y="176"/>
                    </a:cubicBezTo>
                    <a:lnTo>
                      <a:pt x="32" y="160"/>
                    </a:lnTo>
                    <a:cubicBezTo>
                      <a:pt x="335" y="96"/>
                      <a:pt x="669" y="49"/>
                      <a:pt x="987" y="49"/>
                    </a:cubicBezTo>
                    <a:cubicBezTo>
                      <a:pt x="1003" y="49"/>
                      <a:pt x="1019" y="33"/>
                      <a:pt x="1019" y="17"/>
                    </a:cubicBezTo>
                    <a:cubicBezTo>
                      <a:pt x="1003" y="17"/>
                      <a:pt x="1003" y="1"/>
                      <a:pt x="987" y="1"/>
                    </a:cubicBezTo>
                    <a:close/>
                  </a:path>
                </a:pathLst>
              </a:custGeom>
              <a:solidFill>
                <a:srgbClr val="19131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3" name="Google Shape;703;p43"/>
              <p:cNvSpPr/>
              <p:nvPr/>
            </p:nvSpPr>
            <p:spPr>
              <a:xfrm>
                <a:off x="5958850" y="4763000"/>
                <a:ext cx="29075" cy="25875"/>
              </a:xfrm>
              <a:custGeom>
                <a:avLst/>
                <a:gdLst/>
                <a:ahLst/>
                <a:cxnLst/>
                <a:rect l="l" t="t" r="r" b="b"/>
                <a:pathLst>
                  <a:path w="1163" h="1035" extrusionOk="0">
                    <a:moveTo>
                      <a:pt x="414" y="0"/>
                    </a:moveTo>
                    <a:cubicBezTo>
                      <a:pt x="271" y="128"/>
                      <a:pt x="143" y="287"/>
                      <a:pt x="48" y="446"/>
                    </a:cubicBezTo>
                    <a:cubicBezTo>
                      <a:pt x="16" y="494"/>
                      <a:pt x="0" y="526"/>
                      <a:pt x="0" y="573"/>
                    </a:cubicBezTo>
                    <a:cubicBezTo>
                      <a:pt x="16" y="621"/>
                      <a:pt x="48" y="669"/>
                      <a:pt x="96" y="685"/>
                    </a:cubicBezTo>
                    <a:cubicBezTo>
                      <a:pt x="255" y="812"/>
                      <a:pt x="430" y="924"/>
                      <a:pt x="605" y="1019"/>
                    </a:cubicBezTo>
                    <a:cubicBezTo>
                      <a:pt x="621" y="1035"/>
                      <a:pt x="637" y="1035"/>
                      <a:pt x="669" y="1035"/>
                    </a:cubicBezTo>
                    <a:cubicBezTo>
                      <a:pt x="685" y="1035"/>
                      <a:pt x="701" y="1019"/>
                      <a:pt x="717" y="1003"/>
                    </a:cubicBezTo>
                    <a:cubicBezTo>
                      <a:pt x="860" y="844"/>
                      <a:pt x="1019" y="701"/>
                      <a:pt x="1162" y="542"/>
                    </a:cubicBezTo>
                    <a:cubicBezTo>
                      <a:pt x="1146" y="510"/>
                      <a:pt x="1114" y="494"/>
                      <a:pt x="1083" y="462"/>
                    </a:cubicBezTo>
                    <a:lnTo>
                      <a:pt x="1067" y="446"/>
                    </a:lnTo>
                    <a:lnTo>
                      <a:pt x="987" y="382"/>
                    </a:lnTo>
                    <a:cubicBezTo>
                      <a:pt x="812" y="223"/>
                      <a:pt x="621" y="96"/>
                      <a:pt x="414" y="0"/>
                    </a:cubicBezTo>
                    <a:close/>
                  </a:path>
                </a:pathLst>
              </a:custGeom>
              <a:solidFill>
                <a:srgbClr val="805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4" name="Google Shape;704;p43"/>
              <p:cNvSpPr/>
              <p:nvPr/>
            </p:nvSpPr>
            <p:spPr>
              <a:xfrm>
                <a:off x="5966400" y="4782100"/>
                <a:ext cx="3200" cy="5200"/>
              </a:xfrm>
              <a:custGeom>
                <a:avLst/>
                <a:gdLst/>
                <a:ahLst/>
                <a:cxnLst/>
                <a:rect l="l" t="t" r="r" b="b"/>
                <a:pathLst>
                  <a:path w="128" h="208" fill="none" extrusionOk="0">
                    <a:moveTo>
                      <a:pt x="1" y="207"/>
                    </a:moveTo>
                    <a:cubicBezTo>
                      <a:pt x="48" y="128"/>
                      <a:pt x="80" y="64"/>
                      <a:pt x="128" y="0"/>
                    </a:cubicBezTo>
                  </a:path>
                </a:pathLst>
              </a:custGeom>
              <a:noFill/>
              <a:ln w="800" cap="rnd" cmpd="sng">
                <a:solidFill>
                  <a:srgbClr val="FFCCC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5" name="Google Shape;705;p43"/>
              <p:cNvSpPr/>
              <p:nvPr/>
            </p:nvSpPr>
            <p:spPr>
              <a:xfrm>
                <a:off x="5965200" y="4781300"/>
                <a:ext cx="2825" cy="4800"/>
              </a:xfrm>
              <a:custGeom>
                <a:avLst/>
                <a:gdLst/>
                <a:ahLst/>
                <a:cxnLst/>
                <a:rect l="l" t="t" r="r" b="b"/>
                <a:pathLst>
                  <a:path w="113" h="192" fill="none" extrusionOk="0">
                    <a:moveTo>
                      <a:pt x="1" y="192"/>
                    </a:moveTo>
                    <a:cubicBezTo>
                      <a:pt x="17" y="144"/>
                      <a:pt x="96" y="32"/>
                      <a:pt x="112" y="1"/>
                    </a:cubicBezTo>
                  </a:path>
                </a:pathLst>
              </a:custGeom>
              <a:noFill/>
              <a:ln w="800" cap="rnd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6" name="Google Shape;706;p43"/>
              <p:cNvSpPr/>
              <p:nvPr/>
            </p:nvSpPr>
            <p:spPr>
              <a:xfrm>
                <a:off x="5981525" y="4780500"/>
                <a:ext cx="4400" cy="3600"/>
              </a:xfrm>
              <a:custGeom>
                <a:avLst/>
                <a:gdLst/>
                <a:ahLst/>
                <a:cxnLst/>
                <a:rect l="l" t="t" r="r" b="b"/>
                <a:pathLst>
                  <a:path w="176" h="144" fill="none" extrusionOk="0">
                    <a:moveTo>
                      <a:pt x="176" y="144"/>
                    </a:moveTo>
                    <a:cubicBezTo>
                      <a:pt x="112" y="96"/>
                      <a:pt x="48" y="48"/>
                      <a:pt x="1" y="1"/>
                    </a:cubicBezTo>
                  </a:path>
                </a:pathLst>
              </a:custGeom>
              <a:noFill/>
              <a:ln w="800" cap="rnd" cmpd="sng">
                <a:solidFill>
                  <a:srgbClr val="FFCCC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7" name="Google Shape;707;p43"/>
              <p:cNvSpPr/>
              <p:nvPr/>
            </p:nvSpPr>
            <p:spPr>
              <a:xfrm>
                <a:off x="5979925" y="4781300"/>
                <a:ext cx="4800" cy="4000"/>
              </a:xfrm>
              <a:custGeom>
                <a:avLst/>
                <a:gdLst/>
                <a:ahLst/>
                <a:cxnLst/>
                <a:rect l="l" t="t" r="r" b="b"/>
                <a:pathLst>
                  <a:path w="192" h="160" fill="none" extrusionOk="0">
                    <a:moveTo>
                      <a:pt x="192" y="160"/>
                    </a:moveTo>
                    <a:cubicBezTo>
                      <a:pt x="144" y="128"/>
                      <a:pt x="49" y="32"/>
                      <a:pt x="1" y="1"/>
                    </a:cubicBezTo>
                  </a:path>
                </a:pathLst>
              </a:custGeom>
              <a:noFill/>
              <a:ln w="800" cap="rnd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08" name="Google Shape;708;p43"/>
            <p:cNvGrpSpPr/>
            <p:nvPr/>
          </p:nvGrpSpPr>
          <p:grpSpPr>
            <a:xfrm>
              <a:off x="1305015" y="1646506"/>
              <a:ext cx="2676672" cy="2502356"/>
              <a:chOff x="5447900" y="4225800"/>
              <a:chExt cx="635925" cy="594525"/>
            </a:xfrm>
          </p:grpSpPr>
          <p:sp>
            <p:nvSpPr>
              <p:cNvPr id="709" name="Google Shape;709;p43"/>
              <p:cNvSpPr/>
              <p:nvPr/>
            </p:nvSpPr>
            <p:spPr>
              <a:xfrm>
                <a:off x="5921425" y="4225925"/>
                <a:ext cx="162400" cy="371950"/>
              </a:xfrm>
              <a:custGeom>
                <a:avLst/>
                <a:gdLst/>
                <a:ahLst/>
                <a:cxnLst/>
                <a:rect l="l" t="t" r="r" b="b"/>
                <a:pathLst>
                  <a:path w="6496" h="14878" extrusionOk="0">
                    <a:moveTo>
                      <a:pt x="2122" y="1"/>
                    </a:moveTo>
                    <a:cubicBezTo>
                      <a:pt x="1882" y="1"/>
                      <a:pt x="1669" y="80"/>
                      <a:pt x="1497" y="250"/>
                    </a:cubicBezTo>
                    <a:cubicBezTo>
                      <a:pt x="1" y="1762"/>
                      <a:pt x="2182" y="2430"/>
                      <a:pt x="3678" y="5455"/>
                    </a:cubicBezTo>
                    <a:cubicBezTo>
                      <a:pt x="3789" y="5661"/>
                      <a:pt x="3885" y="5900"/>
                      <a:pt x="3964" y="6123"/>
                    </a:cubicBezTo>
                    <a:cubicBezTo>
                      <a:pt x="4951" y="8972"/>
                      <a:pt x="3519" y="11981"/>
                      <a:pt x="3519" y="11981"/>
                    </a:cubicBezTo>
                    <a:lnTo>
                      <a:pt x="2834" y="14878"/>
                    </a:lnTo>
                    <a:cubicBezTo>
                      <a:pt x="2834" y="14878"/>
                      <a:pt x="4362" y="14336"/>
                      <a:pt x="6034" y="9307"/>
                    </a:cubicBezTo>
                    <a:cubicBezTo>
                      <a:pt x="6448" y="7969"/>
                      <a:pt x="6495" y="6553"/>
                      <a:pt x="6161" y="5200"/>
                    </a:cubicBezTo>
                    <a:cubicBezTo>
                      <a:pt x="5490" y="2300"/>
                      <a:pt x="3415" y="1"/>
                      <a:pt x="212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0" name="Google Shape;710;p43"/>
              <p:cNvSpPr/>
              <p:nvPr/>
            </p:nvSpPr>
            <p:spPr>
              <a:xfrm>
                <a:off x="5921425" y="4225800"/>
                <a:ext cx="154425" cy="153225"/>
              </a:xfrm>
              <a:custGeom>
                <a:avLst/>
                <a:gdLst/>
                <a:ahLst/>
                <a:cxnLst/>
                <a:rect l="l" t="t" r="r" b="b"/>
                <a:pathLst>
                  <a:path w="6177" h="6129" extrusionOk="0">
                    <a:moveTo>
                      <a:pt x="2127" y="0"/>
                    </a:moveTo>
                    <a:cubicBezTo>
                      <a:pt x="1885" y="0"/>
                      <a:pt x="1670" y="81"/>
                      <a:pt x="1497" y="255"/>
                    </a:cubicBezTo>
                    <a:cubicBezTo>
                      <a:pt x="1" y="1767"/>
                      <a:pt x="2182" y="2435"/>
                      <a:pt x="3678" y="5460"/>
                    </a:cubicBezTo>
                    <a:cubicBezTo>
                      <a:pt x="3789" y="5666"/>
                      <a:pt x="3885" y="5889"/>
                      <a:pt x="3964" y="6128"/>
                    </a:cubicBezTo>
                    <a:cubicBezTo>
                      <a:pt x="4092" y="6048"/>
                      <a:pt x="4187" y="5953"/>
                      <a:pt x="4251" y="5810"/>
                    </a:cubicBezTo>
                    <a:cubicBezTo>
                      <a:pt x="4331" y="5635"/>
                      <a:pt x="4426" y="5460"/>
                      <a:pt x="4553" y="5300"/>
                    </a:cubicBezTo>
                    <a:cubicBezTo>
                      <a:pt x="4720" y="5134"/>
                      <a:pt x="4951" y="5080"/>
                      <a:pt x="5194" y="5080"/>
                    </a:cubicBezTo>
                    <a:cubicBezTo>
                      <a:pt x="5368" y="5080"/>
                      <a:pt x="5549" y="5108"/>
                      <a:pt x="5715" y="5141"/>
                    </a:cubicBezTo>
                    <a:cubicBezTo>
                      <a:pt x="5859" y="5173"/>
                      <a:pt x="6018" y="5189"/>
                      <a:pt x="6177" y="5205"/>
                    </a:cubicBezTo>
                    <a:cubicBezTo>
                      <a:pt x="5493" y="2309"/>
                      <a:pt x="3421" y="0"/>
                      <a:pt x="212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1" name="Google Shape;711;p43"/>
              <p:cNvSpPr/>
              <p:nvPr/>
            </p:nvSpPr>
            <p:spPr>
              <a:xfrm>
                <a:off x="5656800" y="4248475"/>
                <a:ext cx="263875" cy="262250"/>
              </a:xfrm>
              <a:custGeom>
                <a:avLst/>
                <a:gdLst/>
                <a:ahLst/>
                <a:cxnLst/>
                <a:rect l="l" t="t" r="r" b="b"/>
                <a:pathLst>
                  <a:path w="10555" h="10490" extrusionOk="0">
                    <a:moveTo>
                      <a:pt x="4935" y="0"/>
                    </a:moveTo>
                    <a:cubicBezTo>
                      <a:pt x="4697" y="16"/>
                      <a:pt x="4474" y="48"/>
                      <a:pt x="4235" y="96"/>
                    </a:cubicBezTo>
                    <a:cubicBezTo>
                      <a:pt x="3280" y="287"/>
                      <a:pt x="2404" y="732"/>
                      <a:pt x="1704" y="1385"/>
                    </a:cubicBezTo>
                    <a:cubicBezTo>
                      <a:pt x="1529" y="1544"/>
                      <a:pt x="1354" y="1719"/>
                      <a:pt x="1211" y="1910"/>
                    </a:cubicBezTo>
                    <a:cubicBezTo>
                      <a:pt x="924" y="2245"/>
                      <a:pt x="701" y="2611"/>
                      <a:pt x="510" y="3009"/>
                    </a:cubicBezTo>
                    <a:cubicBezTo>
                      <a:pt x="447" y="3120"/>
                      <a:pt x="383" y="3263"/>
                      <a:pt x="335" y="3406"/>
                    </a:cubicBezTo>
                    <a:cubicBezTo>
                      <a:pt x="240" y="3677"/>
                      <a:pt x="160" y="3964"/>
                      <a:pt x="96" y="4266"/>
                    </a:cubicBezTo>
                    <a:cubicBezTo>
                      <a:pt x="80" y="4362"/>
                      <a:pt x="65" y="4457"/>
                      <a:pt x="49" y="4553"/>
                    </a:cubicBezTo>
                    <a:cubicBezTo>
                      <a:pt x="17" y="4791"/>
                      <a:pt x="1" y="5014"/>
                      <a:pt x="1" y="5253"/>
                    </a:cubicBezTo>
                    <a:cubicBezTo>
                      <a:pt x="1" y="5396"/>
                      <a:pt x="17" y="5555"/>
                      <a:pt x="17" y="5699"/>
                    </a:cubicBezTo>
                    <a:cubicBezTo>
                      <a:pt x="33" y="5778"/>
                      <a:pt x="33" y="5874"/>
                      <a:pt x="49" y="5953"/>
                    </a:cubicBezTo>
                    <a:cubicBezTo>
                      <a:pt x="80" y="6208"/>
                      <a:pt x="144" y="6447"/>
                      <a:pt x="208" y="6701"/>
                    </a:cubicBezTo>
                    <a:cubicBezTo>
                      <a:pt x="224" y="6781"/>
                      <a:pt x="256" y="6861"/>
                      <a:pt x="271" y="6940"/>
                    </a:cubicBezTo>
                    <a:cubicBezTo>
                      <a:pt x="431" y="7370"/>
                      <a:pt x="622" y="7768"/>
                      <a:pt x="876" y="8150"/>
                    </a:cubicBezTo>
                    <a:cubicBezTo>
                      <a:pt x="924" y="8245"/>
                      <a:pt x="988" y="8309"/>
                      <a:pt x="1051" y="8405"/>
                    </a:cubicBezTo>
                    <a:cubicBezTo>
                      <a:pt x="1338" y="8771"/>
                      <a:pt x="1656" y="9105"/>
                      <a:pt x="2022" y="9391"/>
                    </a:cubicBezTo>
                    <a:lnTo>
                      <a:pt x="2229" y="9535"/>
                    </a:lnTo>
                    <a:cubicBezTo>
                      <a:pt x="2484" y="9726"/>
                      <a:pt x="2755" y="9885"/>
                      <a:pt x="3057" y="10012"/>
                    </a:cubicBezTo>
                    <a:cubicBezTo>
                      <a:pt x="3121" y="10044"/>
                      <a:pt x="3184" y="10076"/>
                      <a:pt x="3232" y="10108"/>
                    </a:cubicBezTo>
                    <a:cubicBezTo>
                      <a:pt x="3423" y="10171"/>
                      <a:pt x="3630" y="10251"/>
                      <a:pt x="3821" y="10299"/>
                    </a:cubicBezTo>
                    <a:cubicBezTo>
                      <a:pt x="3885" y="10315"/>
                      <a:pt x="3948" y="10331"/>
                      <a:pt x="3996" y="10346"/>
                    </a:cubicBezTo>
                    <a:cubicBezTo>
                      <a:pt x="4283" y="10426"/>
                      <a:pt x="4569" y="10474"/>
                      <a:pt x="4856" y="10490"/>
                    </a:cubicBezTo>
                    <a:lnTo>
                      <a:pt x="5285" y="10490"/>
                    </a:lnTo>
                    <a:cubicBezTo>
                      <a:pt x="5445" y="10490"/>
                      <a:pt x="5604" y="10490"/>
                      <a:pt x="5763" y="10474"/>
                    </a:cubicBezTo>
                    <a:cubicBezTo>
                      <a:pt x="5827" y="10458"/>
                      <a:pt x="5874" y="10458"/>
                      <a:pt x="5938" y="10458"/>
                    </a:cubicBezTo>
                    <a:cubicBezTo>
                      <a:pt x="6129" y="10426"/>
                      <a:pt x="6320" y="10394"/>
                      <a:pt x="6511" y="10346"/>
                    </a:cubicBezTo>
                    <a:cubicBezTo>
                      <a:pt x="6575" y="10331"/>
                      <a:pt x="6623" y="10315"/>
                      <a:pt x="6670" y="10299"/>
                    </a:cubicBezTo>
                    <a:cubicBezTo>
                      <a:pt x="6957" y="10219"/>
                      <a:pt x="7243" y="10124"/>
                      <a:pt x="7514" y="9996"/>
                    </a:cubicBezTo>
                    <a:cubicBezTo>
                      <a:pt x="7562" y="9980"/>
                      <a:pt x="7609" y="9949"/>
                      <a:pt x="7657" y="9917"/>
                    </a:cubicBezTo>
                    <a:cubicBezTo>
                      <a:pt x="7832" y="9837"/>
                      <a:pt x="8007" y="9742"/>
                      <a:pt x="8167" y="9630"/>
                    </a:cubicBezTo>
                    <a:lnTo>
                      <a:pt x="8326" y="9535"/>
                    </a:lnTo>
                    <a:cubicBezTo>
                      <a:pt x="8564" y="9360"/>
                      <a:pt x="8787" y="9169"/>
                      <a:pt x="8994" y="8962"/>
                    </a:cubicBezTo>
                    <a:cubicBezTo>
                      <a:pt x="9042" y="8914"/>
                      <a:pt x="9090" y="8866"/>
                      <a:pt x="9137" y="8818"/>
                    </a:cubicBezTo>
                    <a:cubicBezTo>
                      <a:pt x="9329" y="8596"/>
                      <a:pt x="9504" y="8373"/>
                      <a:pt x="9663" y="8150"/>
                    </a:cubicBezTo>
                    <a:cubicBezTo>
                      <a:pt x="9711" y="8070"/>
                      <a:pt x="9758" y="8007"/>
                      <a:pt x="9790" y="7943"/>
                    </a:cubicBezTo>
                    <a:cubicBezTo>
                      <a:pt x="9949" y="7672"/>
                      <a:pt x="10093" y="7402"/>
                      <a:pt x="10204" y="7099"/>
                    </a:cubicBezTo>
                    <a:cubicBezTo>
                      <a:pt x="10236" y="7020"/>
                      <a:pt x="10268" y="6924"/>
                      <a:pt x="10299" y="6845"/>
                    </a:cubicBezTo>
                    <a:cubicBezTo>
                      <a:pt x="10395" y="6558"/>
                      <a:pt x="10459" y="6272"/>
                      <a:pt x="10506" y="5969"/>
                    </a:cubicBezTo>
                    <a:cubicBezTo>
                      <a:pt x="10522" y="5826"/>
                      <a:pt x="10538" y="5683"/>
                      <a:pt x="10538" y="5539"/>
                    </a:cubicBezTo>
                    <a:cubicBezTo>
                      <a:pt x="10554" y="5444"/>
                      <a:pt x="10554" y="5332"/>
                      <a:pt x="10554" y="5221"/>
                    </a:cubicBezTo>
                    <a:cubicBezTo>
                      <a:pt x="10538" y="3534"/>
                      <a:pt x="9711" y="1958"/>
                      <a:pt x="8326" y="971"/>
                    </a:cubicBezTo>
                    <a:lnTo>
                      <a:pt x="8294" y="955"/>
                    </a:lnTo>
                    <a:lnTo>
                      <a:pt x="8198" y="892"/>
                    </a:lnTo>
                    <a:lnTo>
                      <a:pt x="8151" y="860"/>
                    </a:lnTo>
                    <a:cubicBezTo>
                      <a:pt x="7896" y="685"/>
                      <a:pt x="7609" y="541"/>
                      <a:pt x="7323" y="414"/>
                    </a:cubicBezTo>
                    <a:cubicBezTo>
                      <a:pt x="7243" y="382"/>
                      <a:pt x="7164" y="350"/>
                      <a:pt x="7084" y="319"/>
                    </a:cubicBezTo>
                    <a:cubicBezTo>
                      <a:pt x="6957" y="271"/>
                      <a:pt x="6829" y="223"/>
                      <a:pt x="6686" y="191"/>
                    </a:cubicBezTo>
                    <a:cubicBezTo>
                      <a:pt x="6591" y="159"/>
                      <a:pt x="6511" y="143"/>
                      <a:pt x="6416" y="128"/>
                    </a:cubicBezTo>
                    <a:cubicBezTo>
                      <a:pt x="6241" y="80"/>
                      <a:pt x="6065" y="48"/>
                      <a:pt x="5874" y="32"/>
                    </a:cubicBezTo>
                    <a:cubicBezTo>
                      <a:pt x="5747" y="16"/>
                      <a:pt x="5620" y="0"/>
                      <a:pt x="549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2" name="Google Shape;712;p43"/>
              <p:cNvSpPr/>
              <p:nvPr/>
            </p:nvSpPr>
            <p:spPr>
              <a:xfrm>
                <a:off x="5662375" y="4269150"/>
                <a:ext cx="202975" cy="152050"/>
              </a:xfrm>
              <a:custGeom>
                <a:avLst/>
                <a:gdLst/>
                <a:ahLst/>
                <a:cxnLst/>
                <a:rect l="l" t="t" r="r" b="b"/>
                <a:pathLst>
                  <a:path w="8119" h="6082" extrusionOk="0">
                    <a:moveTo>
                      <a:pt x="7959" y="1"/>
                    </a:moveTo>
                    <a:cubicBezTo>
                      <a:pt x="6766" y="415"/>
                      <a:pt x="5620" y="940"/>
                      <a:pt x="4521" y="1545"/>
                    </a:cubicBezTo>
                    <a:cubicBezTo>
                      <a:pt x="4346" y="1656"/>
                      <a:pt x="4155" y="1752"/>
                      <a:pt x="3996" y="1863"/>
                    </a:cubicBezTo>
                    <a:cubicBezTo>
                      <a:pt x="3582" y="2118"/>
                      <a:pt x="3184" y="2388"/>
                      <a:pt x="2802" y="2675"/>
                    </a:cubicBezTo>
                    <a:cubicBezTo>
                      <a:pt x="1831" y="3407"/>
                      <a:pt x="988" y="4283"/>
                      <a:pt x="319" y="5285"/>
                    </a:cubicBezTo>
                    <a:cubicBezTo>
                      <a:pt x="208" y="5461"/>
                      <a:pt x="96" y="5652"/>
                      <a:pt x="1" y="5843"/>
                    </a:cubicBezTo>
                    <a:cubicBezTo>
                      <a:pt x="17" y="5922"/>
                      <a:pt x="48" y="6002"/>
                      <a:pt x="64" y="6081"/>
                    </a:cubicBezTo>
                    <a:cubicBezTo>
                      <a:pt x="176" y="5843"/>
                      <a:pt x="319" y="5604"/>
                      <a:pt x="462" y="5381"/>
                    </a:cubicBezTo>
                    <a:cubicBezTo>
                      <a:pt x="685" y="5047"/>
                      <a:pt x="924" y="4728"/>
                      <a:pt x="1195" y="4426"/>
                    </a:cubicBezTo>
                    <a:cubicBezTo>
                      <a:pt x="1306" y="4283"/>
                      <a:pt x="1417" y="4155"/>
                      <a:pt x="1545" y="4028"/>
                    </a:cubicBezTo>
                    <a:cubicBezTo>
                      <a:pt x="1720" y="3837"/>
                      <a:pt x="1895" y="3662"/>
                      <a:pt x="2086" y="3487"/>
                    </a:cubicBezTo>
                    <a:cubicBezTo>
                      <a:pt x="2165" y="3423"/>
                      <a:pt x="2229" y="3359"/>
                      <a:pt x="2309" y="3296"/>
                    </a:cubicBezTo>
                    <a:cubicBezTo>
                      <a:pt x="2452" y="3168"/>
                      <a:pt x="2611" y="3041"/>
                      <a:pt x="2754" y="2914"/>
                    </a:cubicBezTo>
                    <a:lnTo>
                      <a:pt x="2961" y="2771"/>
                    </a:lnTo>
                    <a:cubicBezTo>
                      <a:pt x="3057" y="2691"/>
                      <a:pt x="3168" y="2611"/>
                      <a:pt x="3280" y="2532"/>
                    </a:cubicBezTo>
                    <a:lnTo>
                      <a:pt x="3455" y="2404"/>
                    </a:lnTo>
                    <a:cubicBezTo>
                      <a:pt x="3630" y="2277"/>
                      <a:pt x="3805" y="2166"/>
                      <a:pt x="3996" y="2054"/>
                    </a:cubicBezTo>
                    <a:lnTo>
                      <a:pt x="4155" y="1943"/>
                    </a:lnTo>
                    <a:lnTo>
                      <a:pt x="4187" y="1927"/>
                    </a:lnTo>
                    <a:cubicBezTo>
                      <a:pt x="4235" y="1895"/>
                      <a:pt x="4283" y="1879"/>
                      <a:pt x="4330" y="1847"/>
                    </a:cubicBezTo>
                    <a:lnTo>
                      <a:pt x="4617" y="1672"/>
                    </a:lnTo>
                    <a:lnTo>
                      <a:pt x="4840" y="1545"/>
                    </a:lnTo>
                    <a:lnTo>
                      <a:pt x="4999" y="1465"/>
                    </a:lnTo>
                    <a:cubicBezTo>
                      <a:pt x="5158" y="1386"/>
                      <a:pt x="5317" y="1290"/>
                      <a:pt x="5492" y="1211"/>
                    </a:cubicBezTo>
                    <a:lnTo>
                      <a:pt x="5635" y="1147"/>
                    </a:lnTo>
                    <a:cubicBezTo>
                      <a:pt x="5874" y="1036"/>
                      <a:pt x="6097" y="924"/>
                      <a:pt x="6336" y="813"/>
                    </a:cubicBezTo>
                    <a:lnTo>
                      <a:pt x="6495" y="749"/>
                    </a:lnTo>
                    <a:cubicBezTo>
                      <a:pt x="6654" y="685"/>
                      <a:pt x="6813" y="622"/>
                      <a:pt x="6973" y="558"/>
                    </a:cubicBezTo>
                    <a:lnTo>
                      <a:pt x="7132" y="478"/>
                    </a:lnTo>
                    <a:lnTo>
                      <a:pt x="7434" y="367"/>
                    </a:lnTo>
                    <a:cubicBezTo>
                      <a:pt x="7482" y="335"/>
                      <a:pt x="7546" y="319"/>
                      <a:pt x="7593" y="303"/>
                    </a:cubicBezTo>
                    <a:lnTo>
                      <a:pt x="7959" y="160"/>
                    </a:lnTo>
                    <a:lnTo>
                      <a:pt x="8119" y="112"/>
                    </a:lnTo>
                    <a:lnTo>
                      <a:pt x="8103" y="96"/>
                    </a:lnTo>
                    <a:cubicBezTo>
                      <a:pt x="8071" y="65"/>
                      <a:pt x="8055" y="33"/>
                      <a:pt x="8023" y="1"/>
                    </a:cubicBezTo>
                    <a:lnTo>
                      <a:pt x="8007" y="33"/>
                    </a:lnTo>
                    <a:lnTo>
                      <a:pt x="7959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3" name="Google Shape;713;p43"/>
              <p:cNvSpPr/>
              <p:nvPr/>
            </p:nvSpPr>
            <p:spPr>
              <a:xfrm>
                <a:off x="5657600" y="4255225"/>
                <a:ext cx="182675" cy="141300"/>
              </a:xfrm>
              <a:custGeom>
                <a:avLst/>
                <a:gdLst/>
                <a:ahLst/>
                <a:cxnLst/>
                <a:rect l="l" t="t" r="r" b="b"/>
                <a:pathLst>
                  <a:path w="7307" h="5652" extrusionOk="0">
                    <a:moveTo>
                      <a:pt x="7068" y="1"/>
                    </a:moveTo>
                    <a:cubicBezTo>
                      <a:pt x="4840" y="924"/>
                      <a:pt x="2818" y="2293"/>
                      <a:pt x="1131" y="4044"/>
                    </a:cubicBezTo>
                    <a:cubicBezTo>
                      <a:pt x="717" y="4458"/>
                      <a:pt x="335" y="4919"/>
                      <a:pt x="1" y="5397"/>
                    </a:cubicBezTo>
                    <a:cubicBezTo>
                      <a:pt x="1" y="5492"/>
                      <a:pt x="17" y="5572"/>
                      <a:pt x="33" y="5651"/>
                    </a:cubicBezTo>
                    <a:cubicBezTo>
                      <a:pt x="383" y="5126"/>
                      <a:pt x="797" y="4617"/>
                      <a:pt x="1258" y="4155"/>
                    </a:cubicBezTo>
                    <a:cubicBezTo>
                      <a:pt x="2961" y="2388"/>
                      <a:pt x="5031" y="1019"/>
                      <a:pt x="7307" y="96"/>
                    </a:cubicBezTo>
                    <a:cubicBezTo>
                      <a:pt x="7227" y="64"/>
                      <a:pt x="7148" y="33"/>
                      <a:pt x="706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4" name="Google Shape;714;p43"/>
              <p:cNvSpPr/>
              <p:nvPr/>
            </p:nvSpPr>
            <p:spPr>
              <a:xfrm>
                <a:off x="5658000" y="4250050"/>
                <a:ext cx="166375" cy="111450"/>
              </a:xfrm>
              <a:custGeom>
                <a:avLst/>
                <a:gdLst/>
                <a:ahLst/>
                <a:cxnLst/>
                <a:rect l="l" t="t" r="r" b="b"/>
                <a:pathLst>
                  <a:path w="6655" h="4458" extrusionOk="0">
                    <a:moveTo>
                      <a:pt x="6368" y="1"/>
                    </a:moveTo>
                    <a:cubicBezTo>
                      <a:pt x="3725" y="1115"/>
                      <a:pt x="1640" y="2484"/>
                      <a:pt x="48" y="4155"/>
                    </a:cubicBezTo>
                    <a:cubicBezTo>
                      <a:pt x="32" y="4267"/>
                      <a:pt x="17" y="4362"/>
                      <a:pt x="1" y="4458"/>
                    </a:cubicBezTo>
                    <a:cubicBezTo>
                      <a:pt x="1624" y="2691"/>
                      <a:pt x="3821" y="1242"/>
                      <a:pt x="6654" y="80"/>
                    </a:cubicBezTo>
                    <a:cubicBezTo>
                      <a:pt x="6559" y="65"/>
                      <a:pt x="6463" y="49"/>
                      <a:pt x="636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5" name="Google Shape;715;p43"/>
              <p:cNvSpPr/>
              <p:nvPr/>
            </p:nvSpPr>
            <p:spPr>
              <a:xfrm>
                <a:off x="5665575" y="4247675"/>
                <a:ext cx="138900" cy="85175"/>
              </a:xfrm>
              <a:custGeom>
                <a:avLst/>
                <a:gdLst/>
                <a:ahLst/>
                <a:cxnLst/>
                <a:rect l="l" t="t" r="r" b="b"/>
                <a:pathLst>
                  <a:path w="5556" h="3407" extrusionOk="0">
                    <a:moveTo>
                      <a:pt x="5157" y="0"/>
                    </a:moveTo>
                    <a:cubicBezTo>
                      <a:pt x="3438" y="669"/>
                      <a:pt x="1640" y="1608"/>
                      <a:pt x="175" y="3009"/>
                    </a:cubicBezTo>
                    <a:cubicBezTo>
                      <a:pt x="111" y="3120"/>
                      <a:pt x="48" y="3263"/>
                      <a:pt x="0" y="3407"/>
                    </a:cubicBezTo>
                    <a:cubicBezTo>
                      <a:pt x="1576" y="1783"/>
                      <a:pt x="3629" y="748"/>
                      <a:pt x="5555" y="16"/>
                    </a:cubicBezTo>
                    <a:cubicBezTo>
                      <a:pt x="5412" y="0"/>
                      <a:pt x="5285" y="0"/>
                      <a:pt x="515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6" name="Google Shape;716;p43"/>
              <p:cNvSpPr/>
              <p:nvPr/>
            </p:nvSpPr>
            <p:spPr>
              <a:xfrm>
                <a:off x="5687050" y="4247675"/>
                <a:ext cx="93550" cy="47775"/>
              </a:xfrm>
              <a:custGeom>
                <a:avLst/>
                <a:gdLst/>
                <a:ahLst/>
                <a:cxnLst/>
                <a:rect l="l" t="t" r="r" b="b"/>
                <a:pathLst>
                  <a:path w="3742" h="1911" extrusionOk="0">
                    <a:moveTo>
                      <a:pt x="3741" y="0"/>
                    </a:moveTo>
                    <a:lnTo>
                      <a:pt x="3025" y="96"/>
                    </a:lnTo>
                    <a:cubicBezTo>
                      <a:pt x="2149" y="446"/>
                      <a:pt x="1306" y="876"/>
                      <a:pt x="494" y="1385"/>
                    </a:cubicBezTo>
                    <a:cubicBezTo>
                      <a:pt x="319" y="1544"/>
                      <a:pt x="160" y="1719"/>
                      <a:pt x="1" y="1910"/>
                    </a:cubicBezTo>
                    <a:cubicBezTo>
                      <a:pt x="1163" y="1115"/>
                      <a:pt x="2420" y="462"/>
                      <a:pt x="374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7" name="Google Shape;717;p43"/>
              <p:cNvSpPr/>
              <p:nvPr/>
            </p:nvSpPr>
            <p:spPr>
              <a:xfrm>
                <a:off x="5766250" y="4314925"/>
                <a:ext cx="57725" cy="192225"/>
              </a:xfrm>
              <a:custGeom>
                <a:avLst/>
                <a:gdLst/>
                <a:ahLst/>
                <a:cxnLst/>
                <a:rect l="l" t="t" r="r" b="b"/>
                <a:pathLst>
                  <a:path w="2309" h="7689" extrusionOk="0">
                    <a:moveTo>
                      <a:pt x="143" y="0"/>
                    </a:moveTo>
                    <a:lnTo>
                      <a:pt x="0" y="80"/>
                    </a:lnTo>
                    <a:cubicBezTo>
                      <a:pt x="0" y="96"/>
                      <a:pt x="16" y="112"/>
                      <a:pt x="16" y="112"/>
                    </a:cubicBezTo>
                    <a:cubicBezTo>
                      <a:pt x="223" y="462"/>
                      <a:pt x="414" y="828"/>
                      <a:pt x="605" y="1194"/>
                    </a:cubicBezTo>
                    <a:cubicBezTo>
                      <a:pt x="669" y="1337"/>
                      <a:pt x="732" y="1481"/>
                      <a:pt x="796" y="1624"/>
                    </a:cubicBezTo>
                    <a:cubicBezTo>
                      <a:pt x="1656" y="3534"/>
                      <a:pt x="2117" y="5587"/>
                      <a:pt x="2133" y="7688"/>
                    </a:cubicBezTo>
                    <a:cubicBezTo>
                      <a:pt x="2197" y="7673"/>
                      <a:pt x="2245" y="7657"/>
                      <a:pt x="2308" y="7641"/>
                    </a:cubicBezTo>
                    <a:cubicBezTo>
                      <a:pt x="2260" y="4967"/>
                      <a:pt x="1528" y="2324"/>
                      <a:pt x="159" y="16"/>
                    </a:cubicBezTo>
                    <a:cubicBezTo>
                      <a:pt x="159" y="16"/>
                      <a:pt x="143" y="0"/>
                      <a:pt x="14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8" name="Google Shape;718;p43"/>
              <p:cNvSpPr/>
              <p:nvPr/>
            </p:nvSpPr>
            <p:spPr>
              <a:xfrm>
                <a:off x="5783350" y="4305775"/>
                <a:ext cx="65300" cy="192625"/>
              </a:xfrm>
              <a:custGeom>
                <a:avLst/>
                <a:gdLst/>
                <a:ahLst/>
                <a:cxnLst/>
                <a:rect l="l" t="t" r="r" b="b"/>
                <a:pathLst>
                  <a:path w="2612" h="7705" extrusionOk="0">
                    <a:moveTo>
                      <a:pt x="144" y="0"/>
                    </a:moveTo>
                    <a:lnTo>
                      <a:pt x="1" y="80"/>
                    </a:lnTo>
                    <a:lnTo>
                      <a:pt x="1" y="96"/>
                    </a:lnTo>
                    <a:cubicBezTo>
                      <a:pt x="1306" y="2436"/>
                      <a:pt x="2134" y="5030"/>
                      <a:pt x="2452" y="7704"/>
                    </a:cubicBezTo>
                    <a:cubicBezTo>
                      <a:pt x="2500" y="7688"/>
                      <a:pt x="2547" y="7657"/>
                      <a:pt x="2611" y="7625"/>
                    </a:cubicBezTo>
                    <a:cubicBezTo>
                      <a:pt x="2293" y="4951"/>
                      <a:pt x="1449" y="2356"/>
                      <a:pt x="144" y="16"/>
                    </a:cubicBezTo>
                    <a:cubicBezTo>
                      <a:pt x="144" y="0"/>
                      <a:pt x="144" y="0"/>
                      <a:pt x="14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9" name="Google Shape;719;p43"/>
              <p:cNvSpPr/>
              <p:nvPr/>
            </p:nvSpPr>
            <p:spPr>
              <a:xfrm>
                <a:off x="5798875" y="4296625"/>
                <a:ext cx="66075" cy="192625"/>
              </a:xfrm>
              <a:custGeom>
                <a:avLst/>
                <a:gdLst/>
                <a:ahLst/>
                <a:cxnLst/>
                <a:rect l="l" t="t" r="r" b="b"/>
                <a:pathLst>
                  <a:path w="2643" h="7705" extrusionOk="0">
                    <a:moveTo>
                      <a:pt x="144" y="0"/>
                    </a:moveTo>
                    <a:lnTo>
                      <a:pt x="0" y="80"/>
                    </a:lnTo>
                    <a:cubicBezTo>
                      <a:pt x="0" y="96"/>
                      <a:pt x="16" y="112"/>
                      <a:pt x="16" y="128"/>
                    </a:cubicBezTo>
                    <a:cubicBezTo>
                      <a:pt x="1369" y="2451"/>
                      <a:pt x="1990" y="5094"/>
                      <a:pt x="2484" y="7704"/>
                    </a:cubicBezTo>
                    <a:lnTo>
                      <a:pt x="2643" y="7609"/>
                    </a:lnTo>
                    <a:cubicBezTo>
                      <a:pt x="2133" y="4998"/>
                      <a:pt x="1513" y="2372"/>
                      <a:pt x="160" y="48"/>
                    </a:cubicBezTo>
                    <a:lnTo>
                      <a:pt x="14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0" name="Google Shape;720;p43"/>
              <p:cNvSpPr/>
              <p:nvPr/>
            </p:nvSpPr>
            <p:spPr>
              <a:xfrm>
                <a:off x="5819975" y="4287075"/>
                <a:ext cx="65275" cy="185450"/>
              </a:xfrm>
              <a:custGeom>
                <a:avLst/>
                <a:gdLst/>
                <a:ahLst/>
                <a:cxnLst/>
                <a:rect l="l" t="t" r="r" b="b"/>
                <a:pathLst>
                  <a:path w="2611" h="7418" extrusionOk="0">
                    <a:moveTo>
                      <a:pt x="159" y="0"/>
                    </a:moveTo>
                    <a:lnTo>
                      <a:pt x="0" y="80"/>
                    </a:lnTo>
                    <a:cubicBezTo>
                      <a:pt x="16" y="96"/>
                      <a:pt x="16" y="112"/>
                      <a:pt x="16" y="112"/>
                    </a:cubicBezTo>
                    <a:cubicBezTo>
                      <a:pt x="1242" y="2451"/>
                      <a:pt x="1958" y="5062"/>
                      <a:pt x="2467" y="7418"/>
                    </a:cubicBezTo>
                    <a:cubicBezTo>
                      <a:pt x="2515" y="7370"/>
                      <a:pt x="2563" y="7322"/>
                      <a:pt x="2610" y="7274"/>
                    </a:cubicBezTo>
                    <a:cubicBezTo>
                      <a:pt x="2085" y="4950"/>
                      <a:pt x="1385" y="2372"/>
                      <a:pt x="175" y="48"/>
                    </a:cubicBezTo>
                    <a:cubicBezTo>
                      <a:pt x="175" y="32"/>
                      <a:pt x="159" y="16"/>
                      <a:pt x="15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1" name="Google Shape;721;p43"/>
              <p:cNvSpPr/>
              <p:nvPr/>
            </p:nvSpPr>
            <p:spPr>
              <a:xfrm>
                <a:off x="5835075" y="4278300"/>
                <a:ext cx="66500" cy="173925"/>
              </a:xfrm>
              <a:custGeom>
                <a:avLst/>
                <a:gdLst/>
                <a:ahLst/>
                <a:cxnLst/>
                <a:rect l="l" t="t" r="r" b="b"/>
                <a:pathLst>
                  <a:path w="2660" h="6957" extrusionOk="0">
                    <a:moveTo>
                      <a:pt x="144" y="1"/>
                    </a:moveTo>
                    <a:lnTo>
                      <a:pt x="1" y="81"/>
                    </a:lnTo>
                    <a:cubicBezTo>
                      <a:pt x="17" y="112"/>
                      <a:pt x="33" y="144"/>
                      <a:pt x="49" y="192"/>
                    </a:cubicBezTo>
                    <a:cubicBezTo>
                      <a:pt x="1211" y="2309"/>
                      <a:pt x="2054" y="4585"/>
                      <a:pt x="2532" y="6957"/>
                    </a:cubicBezTo>
                    <a:cubicBezTo>
                      <a:pt x="2580" y="6877"/>
                      <a:pt x="2627" y="6814"/>
                      <a:pt x="2659" y="6750"/>
                    </a:cubicBezTo>
                    <a:cubicBezTo>
                      <a:pt x="2166" y="4426"/>
                      <a:pt x="1338" y="2198"/>
                      <a:pt x="208" y="112"/>
                    </a:cubicBezTo>
                    <a:lnTo>
                      <a:pt x="144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2" name="Google Shape;722;p43"/>
              <p:cNvSpPr/>
              <p:nvPr/>
            </p:nvSpPr>
            <p:spPr>
              <a:xfrm>
                <a:off x="5847025" y="4275125"/>
                <a:ext cx="67275" cy="150850"/>
              </a:xfrm>
              <a:custGeom>
                <a:avLst/>
                <a:gdLst/>
                <a:ahLst/>
                <a:cxnLst/>
                <a:rect l="l" t="t" r="r" b="b"/>
                <a:pathLst>
                  <a:path w="2691" h="6034" extrusionOk="0">
                    <a:moveTo>
                      <a:pt x="160" y="1"/>
                    </a:moveTo>
                    <a:lnTo>
                      <a:pt x="0" y="80"/>
                    </a:lnTo>
                    <a:lnTo>
                      <a:pt x="32" y="128"/>
                    </a:lnTo>
                    <a:cubicBezTo>
                      <a:pt x="1115" y="1990"/>
                      <a:pt x="1974" y="3980"/>
                      <a:pt x="2595" y="6033"/>
                    </a:cubicBezTo>
                    <a:cubicBezTo>
                      <a:pt x="2627" y="5954"/>
                      <a:pt x="2659" y="5858"/>
                      <a:pt x="2690" y="5779"/>
                    </a:cubicBezTo>
                    <a:cubicBezTo>
                      <a:pt x="2070" y="3789"/>
                      <a:pt x="1242" y="1879"/>
                      <a:pt x="191" y="64"/>
                    </a:cubicBezTo>
                    <a:cubicBezTo>
                      <a:pt x="176" y="48"/>
                      <a:pt x="160" y="17"/>
                      <a:pt x="16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3" name="Google Shape;723;p43"/>
              <p:cNvSpPr/>
              <p:nvPr/>
            </p:nvSpPr>
            <p:spPr>
              <a:xfrm>
                <a:off x="5859750" y="4269150"/>
                <a:ext cx="60525" cy="128575"/>
              </a:xfrm>
              <a:custGeom>
                <a:avLst/>
                <a:gdLst/>
                <a:ahLst/>
                <a:cxnLst/>
                <a:rect l="l" t="t" r="r" b="b"/>
                <a:pathLst>
                  <a:path w="2421" h="5143" extrusionOk="0">
                    <a:moveTo>
                      <a:pt x="128" y="1"/>
                    </a:moveTo>
                    <a:lnTo>
                      <a:pt x="96" y="17"/>
                    </a:lnTo>
                    <a:lnTo>
                      <a:pt x="1" y="112"/>
                    </a:lnTo>
                    <a:lnTo>
                      <a:pt x="49" y="176"/>
                    </a:lnTo>
                    <a:cubicBezTo>
                      <a:pt x="1211" y="1624"/>
                      <a:pt x="1863" y="3407"/>
                      <a:pt x="2372" y="5142"/>
                    </a:cubicBezTo>
                    <a:cubicBezTo>
                      <a:pt x="2404" y="4999"/>
                      <a:pt x="2420" y="4856"/>
                      <a:pt x="2420" y="4712"/>
                    </a:cubicBezTo>
                    <a:cubicBezTo>
                      <a:pt x="1927" y="3105"/>
                      <a:pt x="1290" y="1465"/>
                      <a:pt x="208" y="112"/>
                    </a:cubicBezTo>
                    <a:cubicBezTo>
                      <a:pt x="208" y="96"/>
                      <a:pt x="208" y="96"/>
                      <a:pt x="192" y="96"/>
                    </a:cubicBezTo>
                    <a:cubicBezTo>
                      <a:pt x="176" y="65"/>
                      <a:pt x="160" y="33"/>
                      <a:pt x="12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4" name="Google Shape;724;p43"/>
              <p:cNvSpPr/>
              <p:nvPr/>
            </p:nvSpPr>
            <p:spPr>
              <a:xfrm>
                <a:off x="5678700" y="4367450"/>
                <a:ext cx="22300" cy="89950"/>
              </a:xfrm>
              <a:custGeom>
                <a:avLst/>
                <a:gdLst/>
                <a:ahLst/>
                <a:cxnLst/>
                <a:rect l="l" t="t" r="r" b="b"/>
                <a:pathLst>
                  <a:path w="892" h="3598" extrusionOk="0">
                    <a:moveTo>
                      <a:pt x="733" y="0"/>
                    </a:moveTo>
                    <a:cubicBezTo>
                      <a:pt x="669" y="160"/>
                      <a:pt x="605" y="319"/>
                      <a:pt x="542" y="478"/>
                    </a:cubicBezTo>
                    <a:cubicBezTo>
                      <a:pt x="175" y="1401"/>
                      <a:pt x="0" y="2372"/>
                      <a:pt x="16" y="3359"/>
                    </a:cubicBezTo>
                    <a:cubicBezTo>
                      <a:pt x="64" y="3439"/>
                      <a:pt x="128" y="3518"/>
                      <a:pt x="191" y="3598"/>
                    </a:cubicBezTo>
                    <a:cubicBezTo>
                      <a:pt x="128" y="2388"/>
                      <a:pt x="366" y="1194"/>
                      <a:pt x="892" y="96"/>
                    </a:cubicBezTo>
                    <a:cubicBezTo>
                      <a:pt x="892" y="96"/>
                      <a:pt x="892" y="80"/>
                      <a:pt x="892" y="80"/>
                    </a:cubicBezTo>
                    <a:lnTo>
                      <a:pt x="73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5" name="Google Shape;725;p43"/>
              <p:cNvSpPr/>
              <p:nvPr/>
            </p:nvSpPr>
            <p:spPr>
              <a:xfrm>
                <a:off x="5701375" y="4349950"/>
                <a:ext cx="18325" cy="136500"/>
              </a:xfrm>
              <a:custGeom>
                <a:avLst/>
                <a:gdLst/>
                <a:ahLst/>
                <a:cxnLst/>
                <a:rect l="l" t="t" r="r" b="b"/>
                <a:pathLst>
                  <a:path w="733" h="5460" extrusionOk="0">
                    <a:moveTo>
                      <a:pt x="574" y="0"/>
                    </a:moveTo>
                    <a:cubicBezTo>
                      <a:pt x="542" y="80"/>
                      <a:pt x="526" y="175"/>
                      <a:pt x="494" y="255"/>
                    </a:cubicBezTo>
                    <a:cubicBezTo>
                      <a:pt x="96" y="1910"/>
                      <a:pt x="1" y="3629"/>
                      <a:pt x="239" y="5317"/>
                    </a:cubicBezTo>
                    <a:lnTo>
                      <a:pt x="430" y="5460"/>
                    </a:lnTo>
                    <a:cubicBezTo>
                      <a:pt x="160" y="3661"/>
                      <a:pt x="271" y="1831"/>
                      <a:pt x="733" y="64"/>
                    </a:cubicBezTo>
                    <a:cubicBezTo>
                      <a:pt x="733" y="64"/>
                      <a:pt x="733" y="48"/>
                      <a:pt x="733" y="32"/>
                    </a:cubicBezTo>
                    <a:lnTo>
                      <a:pt x="57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6" name="Google Shape;726;p43"/>
              <p:cNvSpPr/>
              <p:nvPr/>
            </p:nvSpPr>
            <p:spPr>
              <a:xfrm>
                <a:off x="5722875" y="4336000"/>
                <a:ext cx="14750" cy="164375"/>
              </a:xfrm>
              <a:custGeom>
                <a:avLst/>
                <a:gdLst/>
                <a:ahLst/>
                <a:cxnLst/>
                <a:rect l="l" t="t" r="r" b="b"/>
                <a:pathLst>
                  <a:path w="590" h="6575" extrusionOk="0">
                    <a:moveTo>
                      <a:pt x="366" y="1"/>
                    </a:moveTo>
                    <a:cubicBezTo>
                      <a:pt x="350" y="81"/>
                      <a:pt x="350" y="160"/>
                      <a:pt x="334" y="256"/>
                    </a:cubicBezTo>
                    <a:cubicBezTo>
                      <a:pt x="0" y="2325"/>
                      <a:pt x="32" y="4426"/>
                      <a:pt x="414" y="6495"/>
                    </a:cubicBezTo>
                    <a:cubicBezTo>
                      <a:pt x="478" y="6527"/>
                      <a:pt x="525" y="6559"/>
                      <a:pt x="589" y="6575"/>
                    </a:cubicBezTo>
                    <a:cubicBezTo>
                      <a:pt x="175" y="4442"/>
                      <a:pt x="159" y="2245"/>
                      <a:pt x="510" y="112"/>
                    </a:cubicBezTo>
                    <a:lnTo>
                      <a:pt x="525" y="33"/>
                    </a:lnTo>
                    <a:lnTo>
                      <a:pt x="36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7" name="Google Shape;727;p43"/>
              <p:cNvSpPr/>
              <p:nvPr/>
            </p:nvSpPr>
            <p:spPr>
              <a:xfrm>
                <a:off x="5736800" y="4328050"/>
                <a:ext cx="19925" cy="178700"/>
              </a:xfrm>
              <a:custGeom>
                <a:avLst/>
                <a:gdLst/>
                <a:ahLst/>
                <a:cxnLst/>
                <a:rect l="l" t="t" r="r" b="b"/>
                <a:pathLst>
                  <a:path w="797" h="7148" extrusionOk="0">
                    <a:moveTo>
                      <a:pt x="303" y="1"/>
                    </a:moveTo>
                    <a:cubicBezTo>
                      <a:pt x="303" y="64"/>
                      <a:pt x="287" y="112"/>
                      <a:pt x="287" y="176"/>
                    </a:cubicBezTo>
                    <a:cubicBezTo>
                      <a:pt x="0" y="2484"/>
                      <a:pt x="128" y="4840"/>
                      <a:pt x="621" y="7100"/>
                    </a:cubicBezTo>
                    <a:cubicBezTo>
                      <a:pt x="685" y="7116"/>
                      <a:pt x="748" y="7132"/>
                      <a:pt x="796" y="7148"/>
                    </a:cubicBezTo>
                    <a:cubicBezTo>
                      <a:pt x="287" y="4824"/>
                      <a:pt x="175" y="2420"/>
                      <a:pt x="478" y="48"/>
                    </a:cubicBezTo>
                    <a:lnTo>
                      <a:pt x="478" y="17"/>
                    </a:lnTo>
                    <a:lnTo>
                      <a:pt x="303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8" name="Google Shape;728;p43"/>
              <p:cNvSpPr/>
              <p:nvPr/>
            </p:nvSpPr>
            <p:spPr>
              <a:xfrm>
                <a:off x="5759875" y="4315725"/>
                <a:ext cx="22700" cy="195000"/>
              </a:xfrm>
              <a:custGeom>
                <a:avLst/>
                <a:gdLst/>
                <a:ahLst/>
                <a:cxnLst/>
                <a:rect l="l" t="t" r="r" b="b"/>
                <a:pathLst>
                  <a:path w="908" h="7800" extrusionOk="0">
                    <a:moveTo>
                      <a:pt x="80" y="0"/>
                    </a:moveTo>
                    <a:lnTo>
                      <a:pt x="80" y="207"/>
                    </a:lnTo>
                    <a:cubicBezTo>
                      <a:pt x="0" y="2754"/>
                      <a:pt x="223" y="5301"/>
                      <a:pt x="749" y="7800"/>
                    </a:cubicBezTo>
                    <a:lnTo>
                      <a:pt x="908" y="7800"/>
                    </a:lnTo>
                    <a:cubicBezTo>
                      <a:pt x="383" y="5269"/>
                      <a:pt x="160" y="2674"/>
                      <a:pt x="239" y="96"/>
                    </a:cubicBezTo>
                    <a:lnTo>
                      <a:pt x="239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9" name="Google Shape;729;p43"/>
              <p:cNvSpPr/>
              <p:nvPr/>
            </p:nvSpPr>
            <p:spPr>
              <a:xfrm>
                <a:off x="5780975" y="4343975"/>
                <a:ext cx="24300" cy="166350"/>
              </a:xfrm>
              <a:custGeom>
                <a:avLst/>
                <a:gdLst/>
                <a:ahLst/>
                <a:cxnLst/>
                <a:rect l="l" t="t" r="r" b="b"/>
                <a:pathLst>
                  <a:path w="972" h="6654" extrusionOk="0">
                    <a:moveTo>
                      <a:pt x="16" y="0"/>
                    </a:moveTo>
                    <a:cubicBezTo>
                      <a:pt x="0" y="16"/>
                      <a:pt x="0" y="16"/>
                      <a:pt x="16" y="32"/>
                    </a:cubicBezTo>
                    <a:cubicBezTo>
                      <a:pt x="159" y="2229"/>
                      <a:pt x="462" y="4425"/>
                      <a:pt x="812" y="6654"/>
                    </a:cubicBezTo>
                    <a:cubicBezTo>
                      <a:pt x="860" y="6638"/>
                      <a:pt x="907" y="6638"/>
                      <a:pt x="971" y="6638"/>
                    </a:cubicBezTo>
                    <a:cubicBezTo>
                      <a:pt x="653" y="4553"/>
                      <a:pt x="366" y="2499"/>
                      <a:pt x="207" y="446"/>
                    </a:cubicBezTo>
                    <a:cubicBezTo>
                      <a:pt x="207" y="303"/>
                      <a:pt x="175" y="144"/>
                      <a:pt x="17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0" name="Google Shape;730;p43"/>
              <p:cNvSpPr/>
              <p:nvPr/>
            </p:nvSpPr>
            <p:spPr>
              <a:xfrm>
                <a:off x="5447900" y="4272975"/>
                <a:ext cx="607675" cy="382600"/>
              </a:xfrm>
              <a:custGeom>
                <a:avLst/>
                <a:gdLst/>
                <a:ahLst/>
                <a:cxnLst/>
                <a:rect l="l" t="t" r="r" b="b"/>
                <a:pathLst>
                  <a:path w="24307" h="15304" extrusionOk="0">
                    <a:moveTo>
                      <a:pt x="18842" y="1"/>
                    </a:moveTo>
                    <a:cubicBezTo>
                      <a:pt x="18814" y="1"/>
                      <a:pt x="18789" y="8"/>
                      <a:pt x="18767" y="23"/>
                    </a:cubicBezTo>
                    <a:cubicBezTo>
                      <a:pt x="18258" y="357"/>
                      <a:pt x="18592" y="4384"/>
                      <a:pt x="18592" y="4384"/>
                    </a:cubicBezTo>
                    <a:cubicBezTo>
                      <a:pt x="18592" y="4384"/>
                      <a:pt x="18464" y="4384"/>
                      <a:pt x="18258" y="4416"/>
                    </a:cubicBezTo>
                    <a:cubicBezTo>
                      <a:pt x="17430" y="4559"/>
                      <a:pt x="15265" y="5117"/>
                      <a:pt x="15408" y="7409"/>
                    </a:cubicBezTo>
                    <a:cubicBezTo>
                      <a:pt x="15440" y="7950"/>
                      <a:pt x="15472" y="8332"/>
                      <a:pt x="15488" y="8602"/>
                    </a:cubicBezTo>
                    <a:cubicBezTo>
                      <a:pt x="15504" y="8682"/>
                      <a:pt x="15504" y="8746"/>
                      <a:pt x="15504" y="8793"/>
                    </a:cubicBezTo>
                    <a:cubicBezTo>
                      <a:pt x="15027" y="9111"/>
                      <a:pt x="14473" y="9275"/>
                      <a:pt x="13906" y="9275"/>
                    </a:cubicBezTo>
                    <a:cubicBezTo>
                      <a:pt x="13791" y="9275"/>
                      <a:pt x="13677" y="9268"/>
                      <a:pt x="13562" y="9255"/>
                    </a:cubicBezTo>
                    <a:lnTo>
                      <a:pt x="12384" y="9080"/>
                    </a:lnTo>
                    <a:cubicBezTo>
                      <a:pt x="12257" y="8475"/>
                      <a:pt x="12225" y="7838"/>
                      <a:pt x="12257" y="7218"/>
                    </a:cubicBezTo>
                    <a:cubicBezTo>
                      <a:pt x="12288" y="6995"/>
                      <a:pt x="12320" y="6772"/>
                      <a:pt x="12384" y="6565"/>
                    </a:cubicBezTo>
                    <a:cubicBezTo>
                      <a:pt x="12734" y="5562"/>
                      <a:pt x="13562" y="3382"/>
                      <a:pt x="12893" y="2888"/>
                    </a:cubicBezTo>
                    <a:cubicBezTo>
                      <a:pt x="12832" y="2842"/>
                      <a:pt x="12758" y="2821"/>
                      <a:pt x="12675" y="2821"/>
                    </a:cubicBezTo>
                    <a:cubicBezTo>
                      <a:pt x="12065" y="2821"/>
                      <a:pt x="10929" y="3954"/>
                      <a:pt x="10187" y="4878"/>
                    </a:cubicBezTo>
                    <a:cubicBezTo>
                      <a:pt x="10156" y="4910"/>
                      <a:pt x="10124" y="4941"/>
                      <a:pt x="10092" y="4973"/>
                    </a:cubicBezTo>
                    <a:cubicBezTo>
                      <a:pt x="9901" y="5212"/>
                      <a:pt x="9710" y="5467"/>
                      <a:pt x="9551" y="5737"/>
                    </a:cubicBezTo>
                    <a:cubicBezTo>
                      <a:pt x="9519" y="5769"/>
                      <a:pt x="9503" y="5817"/>
                      <a:pt x="9471" y="5849"/>
                    </a:cubicBezTo>
                    <a:cubicBezTo>
                      <a:pt x="9312" y="6135"/>
                      <a:pt x="9185" y="6358"/>
                      <a:pt x="9105" y="6565"/>
                    </a:cubicBezTo>
                    <a:cubicBezTo>
                      <a:pt x="9137" y="6358"/>
                      <a:pt x="9137" y="6135"/>
                      <a:pt x="9089" y="5944"/>
                    </a:cubicBezTo>
                    <a:cubicBezTo>
                      <a:pt x="9025" y="5705"/>
                      <a:pt x="8914" y="5499"/>
                      <a:pt x="8771" y="5308"/>
                    </a:cubicBezTo>
                    <a:cubicBezTo>
                      <a:pt x="8755" y="5292"/>
                      <a:pt x="8723" y="5260"/>
                      <a:pt x="8707" y="5228"/>
                    </a:cubicBezTo>
                    <a:cubicBezTo>
                      <a:pt x="8452" y="4941"/>
                      <a:pt x="8182" y="4671"/>
                      <a:pt x="7879" y="4432"/>
                    </a:cubicBezTo>
                    <a:cubicBezTo>
                      <a:pt x="7450" y="4098"/>
                      <a:pt x="7004" y="3779"/>
                      <a:pt x="6542" y="3493"/>
                    </a:cubicBezTo>
                    <a:cubicBezTo>
                      <a:pt x="6415" y="3429"/>
                      <a:pt x="6351" y="3397"/>
                      <a:pt x="6351" y="3397"/>
                    </a:cubicBezTo>
                    <a:cubicBezTo>
                      <a:pt x="6351" y="3397"/>
                      <a:pt x="5014" y="883"/>
                      <a:pt x="4680" y="883"/>
                    </a:cubicBezTo>
                    <a:cubicBezTo>
                      <a:pt x="4362" y="883"/>
                      <a:pt x="3359" y="2220"/>
                      <a:pt x="3693" y="4225"/>
                    </a:cubicBezTo>
                    <a:lnTo>
                      <a:pt x="3645" y="4273"/>
                    </a:lnTo>
                    <a:cubicBezTo>
                      <a:pt x="3518" y="4384"/>
                      <a:pt x="3375" y="4464"/>
                      <a:pt x="3200" y="4528"/>
                    </a:cubicBezTo>
                    <a:cubicBezTo>
                      <a:pt x="3136" y="4544"/>
                      <a:pt x="3072" y="4559"/>
                      <a:pt x="3009" y="4559"/>
                    </a:cubicBezTo>
                    <a:cubicBezTo>
                      <a:pt x="2728" y="4559"/>
                      <a:pt x="1391" y="3616"/>
                      <a:pt x="669" y="3616"/>
                    </a:cubicBezTo>
                    <a:cubicBezTo>
                      <a:pt x="531" y="3616"/>
                      <a:pt x="416" y="3650"/>
                      <a:pt x="334" y="3732"/>
                    </a:cubicBezTo>
                    <a:cubicBezTo>
                      <a:pt x="334" y="3732"/>
                      <a:pt x="0" y="4400"/>
                      <a:pt x="334" y="5562"/>
                    </a:cubicBezTo>
                    <a:cubicBezTo>
                      <a:pt x="669" y="6740"/>
                      <a:pt x="1337" y="8587"/>
                      <a:pt x="1512" y="9430"/>
                    </a:cubicBezTo>
                    <a:cubicBezTo>
                      <a:pt x="1544" y="9589"/>
                      <a:pt x="1576" y="9764"/>
                      <a:pt x="1640" y="9924"/>
                    </a:cubicBezTo>
                    <a:cubicBezTo>
                      <a:pt x="1640" y="9939"/>
                      <a:pt x="1656" y="9971"/>
                      <a:pt x="1656" y="9987"/>
                    </a:cubicBezTo>
                    <a:cubicBezTo>
                      <a:pt x="1942" y="10895"/>
                      <a:pt x="2690" y="12168"/>
                      <a:pt x="4855" y="13107"/>
                    </a:cubicBezTo>
                    <a:lnTo>
                      <a:pt x="5348" y="13314"/>
                    </a:lnTo>
                    <a:cubicBezTo>
                      <a:pt x="7735" y="14337"/>
                      <a:pt x="10397" y="15304"/>
                      <a:pt x="13810" y="15304"/>
                    </a:cubicBezTo>
                    <a:cubicBezTo>
                      <a:pt x="14063" y="15304"/>
                      <a:pt x="14320" y="15299"/>
                      <a:pt x="14581" y="15288"/>
                    </a:cubicBezTo>
                    <a:cubicBezTo>
                      <a:pt x="17366" y="15176"/>
                      <a:pt x="19515" y="14747"/>
                      <a:pt x="21075" y="13696"/>
                    </a:cubicBezTo>
                    <a:cubicBezTo>
                      <a:pt x="21759" y="13234"/>
                      <a:pt x="22348" y="12645"/>
                      <a:pt x="22794" y="11945"/>
                    </a:cubicBezTo>
                    <a:cubicBezTo>
                      <a:pt x="24306" y="9589"/>
                      <a:pt x="21107" y="3206"/>
                      <a:pt x="21107" y="3206"/>
                    </a:cubicBezTo>
                    <a:cubicBezTo>
                      <a:pt x="21107" y="3206"/>
                      <a:pt x="19424" y="1"/>
                      <a:pt x="188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1" name="Google Shape;731;p43"/>
              <p:cNvSpPr/>
              <p:nvPr/>
            </p:nvSpPr>
            <p:spPr>
              <a:xfrm>
                <a:off x="5700575" y="4343575"/>
                <a:ext cx="86775" cy="109850"/>
              </a:xfrm>
              <a:custGeom>
                <a:avLst/>
                <a:gdLst/>
                <a:ahLst/>
                <a:cxnLst/>
                <a:rect l="l" t="t" r="r" b="b"/>
                <a:pathLst>
                  <a:path w="3471" h="4394" extrusionOk="0">
                    <a:moveTo>
                      <a:pt x="2589" y="0"/>
                    </a:moveTo>
                    <a:cubicBezTo>
                      <a:pt x="1958" y="0"/>
                      <a:pt x="748" y="1219"/>
                      <a:pt x="1" y="2149"/>
                    </a:cubicBezTo>
                    <a:cubicBezTo>
                      <a:pt x="49" y="2468"/>
                      <a:pt x="176" y="2786"/>
                      <a:pt x="367" y="3041"/>
                    </a:cubicBezTo>
                    <a:cubicBezTo>
                      <a:pt x="637" y="3407"/>
                      <a:pt x="972" y="3725"/>
                      <a:pt x="1354" y="3964"/>
                    </a:cubicBezTo>
                    <a:cubicBezTo>
                      <a:pt x="1593" y="4155"/>
                      <a:pt x="1863" y="4298"/>
                      <a:pt x="2166" y="4394"/>
                    </a:cubicBezTo>
                    <a:cubicBezTo>
                      <a:pt x="2181" y="4171"/>
                      <a:pt x="2229" y="3964"/>
                      <a:pt x="2293" y="3757"/>
                    </a:cubicBezTo>
                    <a:cubicBezTo>
                      <a:pt x="2627" y="2754"/>
                      <a:pt x="3471" y="573"/>
                      <a:pt x="2802" y="64"/>
                    </a:cubicBezTo>
                    <a:cubicBezTo>
                      <a:pt x="2742" y="21"/>
                      <a:pt x="2671" y="0"/>
                      <a:pt x="258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2" name="Google Shape;732;p43"/>
              <p:cNvSpPr/>
              <p:nvPr/>
            </p:nvSpPr>
            <p:spPr>
              <a:xfrm>
                <a:off x="5829900" y="4383375"/>
                <a:ext cx="81625" cy="105575"/>
              </a:xfrm>
              <a:custGeom>
                <a:avLst/>
                <a:gdLst/>
                <a:ahLst/>
                <a:cxnLst/>
                <a:rect l="l" t="t" r="r" b="b"/>
                <a:pathLst>
                  <a:path w="3265" h="4223" extrusionOk="0">
                    <a:moveTo>
                      <a:pt x="2993" y="0"/>
                    </a:moveTo>
                    <a:cubicBezTo>
                      <a:pt x="2150" y="143"/>
                      <a:pt x="1" y="701"/>
                      <a:pt x="144" y="2993"/>
                    </a:cubicBezTo>
                    <a:cubicBezTo>
                      <a:pt x="176" y="3534"/>
                      <a:pt x="192" y="3916"/>
                      <a:pt x="224" y="4186"/>
                    </a:cubicBezTo>
                    <a:cubicBezTo>
                      <a:pt x="303" y="4210"/>
                      <a:pt x="391" y="4222"/>
                      <a:pt x="480" y="4222"/>
                    </a:cubicBezTo>
                    <a:cubicBezTo>
                      <a:pt x="570" y="4222"/>
                      <a:pt x="662" y="4210"/>
                      <a:pt x="749" y="4186"/>
                    </a:cubicBezTo>
                    <a:cubicBezTo>
                      <a:pt x="1258" y="4027"/>
                      <a:pt x="1465" y="3502"/>
                      <a:pt x="1609" y="3040"/>
                    </a:cubicBezTo>
                    <a:cubicBezTo>
                      <a:pt x="1720" y="2642"/>
                      <a:pt x="1831" y="2229"/>
                      <a:pt x="2086" y="1926"/>
                    </a:cubicBezTo>
                    <a:cubicBezTo>
                      <a:pt x="2420" y="1544"/>
                      <a:pt x="2978" y="1369"/>
                      <a:pt x="3169" y="892"/>
                    </a:cubicBezTo>
                    <a:cubicBezTo>
                      <a:pt x="3264" y="589"/>
                      <a:pt x="3200" y="255"/>
                      <a:pt x="299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3" name="Google Shape;733;p43"/>
              <p:cNvSpPr/>
              <p:nvPr/>
            </p:nvSpPr>
            <p:spPr>
              <a:xfrm>
                <a:off x="5447900" y="4363350"/>
                <a:ext cx="93125" cy="158175"/>
              </a:xfrm>
              <a:custGeom>
                <a:avLst/>
                <a:gdLst/>
                <a:ahLst/>
                <a:cxnLst/>
                <a:rect l="l" t="t" r="r" b="b"/>
                <a:pathLst>
                  <a:path w="3725" h="6327" extrusionOk="0">
                    <a:moveTo>
                      <a:pt x="669" y="1"/>
                    </a:moveTo>
                    <a:cubicBezTo>
                      <a:pt x="531" y="1"/>
                      <a:pt x="416" y="35"/>
                      <a:pt x="334" y="117"/>
                    </a:cubicBezTo>
                    <a:cubicBezTo>
                      <a:pt x="334" y="117"/>
                      <a:pt x="0" y="785"/>
                      <a:pt x="334" y="1963"/>
                    </a:cubicBezTo>
                    <a:cubicBezTo>
                      <a:pt x="669" y="3125"/>
                      <a:pt x="1337" y="4972"/>
                      <a:pt x="1512" y="5815"/>
                    </a:cubicBezTo>
                    <a:cubicBezTo>
                      <a:pt x="1544" y="5974"/>
                      <a:pt x="1576" y="6149"/>
                      <a:pt x="1640" y="6309"/>
                    </a:cubicBezTo>
                    <a:cubicBezTo>
                      <a:pt x="1699" y="6320"/>
                      <a:pt x="1758" y="6326"/>
                      <a:pt x="1817" y="6326"/>
                    </a:cubicBezTo>
                    <a:cubicBezTo>
                      <a:pt x="2074" y="6326"/>
                      <a:pt x="2318" y="6216"/>
                      <a:pt x="2499" y="6022"/>
                    </a:cubicBezTo>
                    <a:cubicBezTo>
                      <a:pt x="2611" y="5879"/>
                      <a:pt x="2690" y="5720"/>
                      <a:pt x="2738" y="5545"/>
                    </a:cubicBezTo>
                    <a:cubicBezTo>
                      <a:pt x="2945" y="4972"/>
                      <a:pt x="3168" y="4414"/>
                      <a:pt x="3375" y="3857"/>
                    </a:cubicBezTo>
                    <a:cubicBezTo>
                      <a:pt x="3486" y="3587"/>
                      <a:pt x="3566" y="3300"/>
                      <a:pt x="3629" y="3030"/>
                    </a:cubicBezTo>
                    <a:cubicBezTo>
                      <a:pt x="3725" y="2361"/>
                      <a:pt x="3613" y="1693"/>
                      <a:pt x="3295" y="1104"/>
                    </a:cubicBezTo>
                    <a:cubicBezTo>
                      <a:pt x="3263" y="1040"/>
                      <a:pt x="3231" y="976"/>
                      <a:pt x="3200" y="913"/>
                    </a:cubicBezTo>
                    <a:cubicBezTo>
                      <a:pt x="3136" y="944"/>
                      <a:pt x="3072" y="944"/>
                      <a:pt x="3009" y="944"/>
                    </a:cubicBezTo>
                    <a:cubicBezTo>
                      <a:pt x="2728" y="944"/>
                      <a:pt x="1391" y="1"/>
                      <a:pt x="66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4" name="Google Shape;734;p43"/>
              <p:cNvSpPr/>
              <p:nvPr/>
            </p:nvSpPr>
            <p:spPr>
              <a:xfrm>
                <a:off x="5566075" y="4306975"/>
                <a:ext cx="35850" cy="52150"/>
              </a:xfrm>
              <a:custGeom>
                <a:avLst/>
                <a:gdLst/>
                <a:ahLst/>
                <a:cxnLst/>
                <a:rect l="l" t="t" r="r" b="b"/>
                <a:pathLst>
                  <a:path w="1434" h="2086" extrusionOk="0">
                    <a:moveTo>
                      <a:pt x="176" y="0"/>
                    </a:moveTo>
                    <a:lnTo>
                      <a:pt x="176" y="0"/>
                    </a:lnTo>
                    <a:cubicBezTo>
                      <a:pt x="1" y="191"/>
                      <a:pt x="192" y="891"/>
                      <a:pt x="239" y="1035"/>
                    </a:cubicBezTo>
                    <a:cubicBezTo>
                      <a:pt x="335" y="1401"/>
                      <a:pt x="478" y="1751"/>
                      <a:pt x="637" y="2085"/>
                    </a:cubicBezTo>
                    <a:cubicBezTo>
                      <a:pt x="892" y="2053"/>
                      <a:pt x="1163" y="2037"/>
                      <a:pt x="1433" y="2037"/>
                    </a:cubicBezTo>
                    <a:cubicBezTo>
                      <a:pt x="1433" y="2037"/>
                      <a:pt x="606" y="462"/>
                      <a:pt x="17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5" name="Google Shape;735;p43"/>
              <p:cNvSpPr/>
              <p:nvPr/>
            </p:nvSpPr>
            <p:spPr>
              <a:xfrm>
                <a:off x="5468100" y="4375250"/>
                <a:ext cx="45475" cy="65050"/>
              </a:xfrm>
              <a:custGeom>
                <a:avLst/>
                <a:gdLst/>
                <a:ahLst/>
                <a:cxnLst/>
                <a:rect l="l" t="t" r="r" b="b"/>
                <a:pathLst>
                  <a:path w="1819" h="2602" extrusionOk="0">
                    <a:moveTo>
                      <a:pt x="1819" y="962"/>
                    </a:moveTo>
                    <a:cubicBezTo>
                      <a:pt x="1819" y="962"/>
                      <a:pt x="1819" y="962"/>
                      <a:pt x="1819" y="962"/>
                    </a:cubicBezTo>
                    <a:lnTo>
                      <a:pt x="1819" y="962"/>
                    </a:lnTo>
                    <a:cubicBezTo>
                      <a:pt x="1819" y="962"/>
                      <a:pt x="1819" y="962"/>
                      <a:pt x="1819" y="962"/>
                    </a:cubicBezTo>
                    <a:close/>
                    <a:moveTo>
                      <a:pt x="169" y="1"/>
                    </a:moveTo>
                    <a:cubicBezTo>
                      <a:pt x="66" y="1"/>
                      <a:pt x="0" y="87"/>
                      <a:pt x="20" y="341"/>
                    </a:cubicBezTo>
                    <a:cubicBezTo>
                      <a:pt x="84" y="1169"/>
                      <a:pt x="736" y="1837"/>
                      <a:pt x="1070" y="2601"/>
                    </a:cubicBezTo>
                    <a:cubicBezTo>
                      <a:pt x="1341" y="2060"/>
                      <a:pt x="1580" y="1519"/>
                      <a:pt x="1819" y="962"/>
                    </a:cubicBezTo>
                    <a:lnTo>
                      <a:pt x="1819" y="962"/>
                    </a:lnTo>
                    <a:cubicBezTo>
                      <a:pt x="1818" y="962"/>
                      <a:pt x="1818" y="962"/>
                      <a:pt x="1818" y="962"/>
                    </a:cubicBezTo>
                    <a:cubicBezTo>
                      <a:pt x="1793" y="962"/>
                      <a:pt x="783" y="340"/>
                      <a:pt x="704" y="293"/>
                    </a:cubicBezTo>
                    <a:cubicBezTo>
                      <a:pt x="545" y="180"/>
                      <a:pt x="318" y="1"/>
                      <a:pt x="16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6" name="Google Shape;736;p43"/>
              <p:cNvSpPr/>
              <p:nvPr/>
            </p:nvSpPr>
            <p:spPr>
              <a:xfrm>
                <a:off x="5568875" y="4390725"/>
                <a:ext cx="138500" cy="164975"/>
              </a:xfrm>
              <a:custGeom>
                <a:avLst/>
                <a:gdLst/>
                <a:ahLst/>
                <a:cxnLst/>
                <a:rect l="l" t="t" r="r" b="b"/>
                <a:pathLst>
                  <a:path w="5540" h="6599" extrusionOk="0">
                    <a:moveTo>
                      <a:pt x="5478" y="1"/>
                    </a:moveTo>
                    <a:cubicBezTo>
                      <a:pt x="5464" y="1"/>
                      <a:pt x="5452" y="9"/>
                      <a:pt x="5444" y="25"/>
                    </a:cubicBezTo>
                    <a:cubicBezTo>
                      <a:pt x="4759" y="725"/>
                      <a:pt x="4314" y="1680"/>
                      <a:pt x="3868" y="2715"/>
                    </a:cubicBezTo>
                    <a:cubicBezTo>
                      <a:pt x="3566" y="3447"/>
                      <a:pt x="3200" y="4147"/>
                      <a:pt x="2802" y="4832"/>
                    </a:cubicBezTo>
                    <a:cubicBezTo>
                      <a:pt x="2213" y="5787"/>
                      <a:pt x="1194" y="6407"/>
                      <a:pt x="80" y="6487"/>
                    </a:cubicBezTo>
                    <a:cubicBezTo>
                      <a:pt x="0" y="6487"/>
                      <a:pt x="0" y="6582"/>
                      <a:pt x="80" y="6598"/>
                    </a:cubicBezTo>
                    <a:cubicBezTo>
                      <a:pt x="1226" y="6503"/>
                      <a:pt x="2276" y="5866"/>
                      <a:pt x="2881" y="4879"/>
                    </a:cubicBezTo>
                    <a:cubicBezTo>
                      <a:pt x="3295" y="4195"/>
                      <a:pt x="3645" y="3495"/>
                      <a:pt x="3964" y="2746"/>
                    </a:cubicBezTo>
                    <a:cubicBezTo>
                      <a:pt x="4409" y="1744"/>
                      <a:pt x="4839" y="773"/>
                      <a:pt x="5523" y="88"/>
                    </a:cubicBezTo>
                    <a:cubicBezTo>
                      <a:pt x="5539" y="72"/>
                      <a:pt x="5539" y="40"/>
                      <a:pt x="5523" y="25"/>
                    </a:cubicBezTo>
                    <a:cubicBezTo>
                      <a:pt x="5508" y="9"/>
                      <a:pt x="5492" y="1"/>
                      <a:pt x="547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7" name="Google Shape;737;p43"/>
              <p:cNvSpPr/>
              <p:nvPr/>
            </p:nvSpPr>
            <p:spPr>
              <a:xfrm>
                <a:off x="5741975" y="4450675"/>
                <a:ext cx="20300" cy="115525"/>
              </a:xfrm>
              <a:custGeom>
                <a:avLst/>
                <a:gdLst/>
                <a:ahLst/>
                <a:cxnLst/>
                <a:rect l="l" t="t" r="r" b="b"/>
                <a:pathLst>
                  <a:path w="812" h="4621" extrusionOk="0">
                    <a:moveTo>
                      <a:pt x="479" y="0"/>
                    </a:moveTo>
                    <a:cubicBezTo>
                      <a:pt x="455" y="0"/>
                      <a:pt x="430" y="16"/>
                      <a:pt x="430" y="46"/>
                    </a:cubicBezTo>
                    <a:cubicBezTo>
                      <a:pt x="382" y="412"/>
                      <a:pt x="398" y="794"/>
                      <a:pt x="478" y="1160"/>
                    </a:cubicBezTo>
                    <a:lnTo>
                      <a:pt x="494" y="1208"/>
                    </a:lnTo>
                    <a:cubicBezTo>
                      <a:pt x="653" y="1733"/>
                      <a:pt x="701" y="2290"/>
                      <a:pt x="621" y="2847"/>
                    </a:cubicBezTo>
                    <a:cubicBezTo>
                      <a:pt x="573" y="3245"/>
                      <a:pt x="430" y="3627"/>
                      <a:pt x="239" y="3978"/>
                    </a:cubicBezTo>
                    <a:cubicBezTo>
                      <a:pt x="128" y="4153"/>
                      <a:pt x="48" y="4360"/>
                      <a:pt x="0" y="4566"/>
                    </a:cubicBezTo>
                    <a:cubicBezTo>
                      <a:pt x="0" y="4582"/>
                      <a:pt x="16" y="4614"/>
                      <a:pt x="48" y="4614"/>
                    </a:cubicBezTo>
                    <a:cubicBezTo>
                      <a:pt x="52" y="4619"/>
                      <a:pt x="58" y="4620"/>
                      <a:pt x="63" y="4620"/>
                    </a:cubicBezTo>
                    <a:cubicBezTo>
                      <a:pt x="79" y="4620"/>
                      <a:pt x="96" y="4606"/>
                      <a:pt x="96" y="4582"/>
                    </a:cubicBezTo>
                    <a:cubicBezTo>
                      <a:pt x="159" y="4391"/>
                      <a:pt x="223" y="4200"/>
                      <a:pt x="334" y="4025"/>
                    </a:cubicBezTo>
                    <a:cubicBezTo>
                      <a:pt x="541" y="3659"/>
                      <a:pt x="669" y="3277"/>
                      <a:pt x="732" y="2863"/>
                    </a:cubicBezTo>
                    <a:cubicBezTo>
                      <a:pt x="812" y="2290"/>
                      <a:pt x="764" y="1717"/>
                      <a:pt x="589" y="1176"/>
                    </a:cubicBezTo>
                    <a:lnTo>
                      <a:pt x="573" y="1128"/>
                    </a:lnTo>
                    <a:cubicBezTo>
                      <a:pt x="510" y="778"/>
                      <a:pt x="494" y="412"/>
                      <a:pt x="525" y="62"/>
                    </a:cubicBezTo>
                    <a:cubicBezTo>
                      <a:pt x="534" y="20"/>
                      <a:pt x="507" y="0"/>
                      <a:pt x="47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8" name="Google Shape;738;p43"/>
              <p:cNvSpPr/>
              <p:nvPr/>
            </p:nvSpPr>
            <p:spPr>
              <a:xfrm>
                <a:off x="5834300" y="4483650"/>
                <a:ext cx="71250" cy="82400"/>
              </a:xfrm>
              <a:custGeom>
                <a:avLst/>
                <a:gdLst/>
                <a:ahLst/>
                <a:cxnLst/>
                <a:rect l="l" t="t" r="r" b="b"/>
                <a:pathLst>
                  <a:path w="2850" h="3296" extrusionOk="0">
                    <a:moveTo>
                      <a:pt x="80" y="0"/>
                    </a:moveTo>
                    <a:cubicBezTo>
                      <a:pt x="48" y="0"/>
                      <a:pt x="16" y="16"/>
                      <a:pt x="16" y="48"/>
                    </a:cubicBezTo>
                    <a:cubicBezTo>
                      <a:pt x="0" y="955"/>
                      <a:pt x="398" y="1815"/>
                      <a:pt x="1114" y="2372"/>
                    </a:cubicBezTo>
                    <a:cubicBezTo>
                      <a:pt x="2324" y="3295"/>
                      <a:pt x="2770" y="3295"/>
                      <a:pt x="2802" y="3295"/>
                    </a:cubicBezTo>
                    <a:cubicBezTo>
                      <a:pt x="2817" y="3295"/>
                      <a:pt x="2849" y="3279"/>
                      <a:pt x="2849" y="3247"/>
                    </a:cubicBezTo>
                    <a:cubicBezTo>
                      <a:pt x="2849" y="3216"/>
                      <a:pt x="2817" y="3200"/>
                      <a:pt x="2802" y="3200"/>
                    </a:cubicBezTo>
                    <a:cubicBezTo>
                      <a:pt x="2786" y="3200"/>
                      <a:pt x="2340" y="3184"/>
                      <a:pt x="1194" y="2292"/>
                    </a:cubicBezTo>
                    <a:cubicBezTo>
                      <a:pt x="493" y="1767"/>
                      <a:pt x="96" y="924"/>
                      <a:pt x="127" y="48"/>
                    </a:cubicBezTo>
                    <a:cubicBezTo>
                      <a:pt x="127" y="16"/>
                      <a:pt x="96" y="0"/>
                      <a:pt x="8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9" name="Google Shape;739;p43"/>
              <p:cNvSpPr/>
              <p:nvPr/>
            </p:nvSpPr>
            <p:spPr>
              <a:xfrm>
                <a:off x="5890800" y="4382750"/>
                <a:ext cx="40200" cy="7000"/>
              </a:xfrm>
              <a:custGeom>
                <a:avLst/>
                <a:gdLst/>
                <a:ahLst/>
                <a:cxnLst/>
                <a:rect l="l" t="t" r="r" b="b"/>
                <a:pathLst>
                  <a:path w="1608" h="280" extrusionOk="0">
                    <a:moveTo>
                      <a:pt x="861" y="0"/>
                    </a:moveTo>
                    <a:cubicBezTo>
                      <a:pt x="326" y="0"/>
                      <a:pt x="44" y="173"/>
                      <a:pt x="32" y="184"/>
                    </a:cubicBezTo>
                    <a:cubicBezTo>
                      <a:pt x="16" y="200"/>
                      <a:pt x="0" y="232"/>
                      <a:pt x="16" y="248"/>
                    </a:cubicBezTo>
                    <a:cubicBezTo>
                      <a:pt x="32" y="264"/>
                      <a:pt x="48" y="280"/>
                      <a:pt x="64" y="280"/>
                    </a:cubicBezTo>
                    <a:cubicBezTo>
                      <a:pt x="64" y="280"/>
                      <a:pt x="80" y="280"/>
                      <a:pt x="96" y="264"/>
                    </a:cubicBezTo>
                    <a:cubicBezTo>
                      <a:pt x="96" y="264"/>
                      <a:pt x="359" y="102"/>
                      <a:pt x="874" y="102"/>
                    </a:cubicBezTo>
                    <a:cubicBezTo>
                      <a:pt x="1064" y="102"/>
                      <a:pt x="1287" y="124"/>
                      <a:pt x="1544" y="184"/>
                    </a:cubicBezTo>
                    <a:cubicBezTo>
                      <a:pt x="1553" y="189"/>
                      <a:pt x="1560" y="191"/>
                      <a:pt x="1567" y="191"/>
                    </a:cubicBezTo>
                    <a:cubicBezTo>
                      <a:pt x="1585" y="191"/>
                      <a:pt x="1596" y="176"/>
                      <a:pt x="1608" y="153"/>
                    </a:cubicBezTo>
                    <a:cubicBezTo>
                      <a:pt x="1608" y="121"/>
                      <a:pt x="1592" y="89"/>
                      <a:pt x="1560" y="89"/>
                    </a:cubicBezTo>
                    <a:cubicBezTo>
                      <a:pt x="1293" y="24"/>
                      <a:pt x="1059" y="0"/>
                      <a:pt x="86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0" name="Google Shape;740;p43"/>
              <p:cNvSpPr/>
              <p:nvPr/>
            </p:nvSpPr>
            <p:spPr>
              <a:xfrm>
                <a:off x="6009375" y="4372625"/>
                <a:ext cx="23100" cy="158800"/>
              </a:xfrm>
              <a:custGeom>
                <a:avLst/>
                <a:gdLst/>
                <a:ahLst/>
                <a:cxnLst/>
                <a:rect l="l" t="t" r="r" b="b"/>
                <a:pathLst>
                  <a:path w="924" h="6352" extrusionOk="0">
                    <a:moveTo>
                      <a:pt x="415" y="0"/>
                    </a:moveTo>
                    <a:cubicBezTo>
                      <a:pt x="367" y="16"/>
                      <a:pt x="399" y="64"/>
                      <a:pt x="399" y="96"/>
                    </a:cubicBezTo>
                    <a:cubicBezTo>
                      <a:pt x="717" y="1099"/>
                      <a:pt x="828" y="2181"/>
                      <a:pt x="701" y="3232"/>
                    </a:cubicBezTo>
                    <a:cubicBezTo>
                      <a:pt x="574" y="4266"/>
                      <a:pt x="351" y="5285"/>
                      <a:pt x="17" y="6272"/>
                    </a:cubicBezTo>
                    <a:cubicBezTo>
                      <a:pt x="1" y="6304"/>
                      <a:pt x="17" y="6336"/>
                      <a:pt x="48" y="6351"/>
                    </a:cubicBezTo>
                    <a:lnTo>
                      <a:pt x="64" y="6351"/>
                    </a:lnTo>
                    <a:cubicBezTo>
                      <a:pt x="80" y="6336"/>
                      <a:pt x="96" y="6320"/>
                      <a:pt x="112" y="6304"/>
                    </a:cubicBezTo>
                    <a:cubicBezTo>
                      <a:pt x="446" y="5317"/>
                      <a:pt x="669" y="4282"/>
                      <a:pt x="797" y="3248"/>
                    </a:cubicBezTo>
                    <a:cubicBezTo>
                      <a:pt x="924" y="2165"/>
                      <a:pt x="813" y="1083"/>
                      <a:pt x="478" y="64"/>
                    </a:cubicBezTo>
                    <a:cubicBezTo>
                      <a:pt x="478" y="48"/>
                      <a:pt x="478" y="48"/>
                      <a:pt x="478" y="48"/>
                    </a:cubicBezTo>
                    <a:cubicBezTo>
                      <a:pt x="478" y="16"/>
                      <a:pt x="446" y="0"/>
                      <a:pt x="41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1" name="Google Shape;741;p43"/>
              <p:cNvSpPr/>
              <p:nvPr/>
            </p:nvSpPr>
            <p:spPr>
              <a:xfrm>
                <a:off x="5526675" y="4360525"/>
                <a:ext cx="45800" cy="27250"/>
              </a:xfrm>
              <a:custGeom>
                <a:avLst/>
                <a:gdLst/>
                <a:ahLst/>
                <a:cxnLst/>
                <a:rect l="l" t="t" r="r" b="b"/>
                <a:pathLst>
                  <a:path w="1832" h="1090" extrusionOk="0">
                    <a:moveTo>
                      <a:pt x="1779" y="0"/>
                    </a:moveTo>
                    <a:cubicBezTo>
                      <a:pt x="1770" y="0"/>
                      <a:pt x="1761" y="2"/>
                      <a:pt x="1752" y="7"/>
                    </a:cubicBezTo>
                    <a:cubicBezTo>
                      <a:pt x="1338" y="166"/>
                      <a:pt x="940" y="373"/>
                      <a:pt x="558" y="612"/>
                    </a:cubicBezTo>
                    <a:cubicBezTo>
                      <a:pt x="224" y="835"/>
                      <a:pt x="17" y="994"/>
                      <a:pt x="17" y="994"/>
                    </a:cubicBezTo>
                    <a:cubicBezTo>
                      <a:pt x="1" y="1010"/>
                      <a:pt x="1" y="1042"/>
                      <a:pt x="17" y="1057"/>
                    </a:cubicBezTo>
                    <a:cubicBezTo>
                      <a:pt x="17" y="1073"/>
                      <a:pt x="33" y="1089"/>
                      <a:pt x="49" y="1089"/>
                    </a:cubicBezTo>
                    <a:cubicBezTo>
                      <a:pt x="65" y="1089"/>
                      <a:pt x="80" y="1089"/>
                      <a:pt x="96" y="1073"/>
                    </a:cubicBezTo>
                    <a:cubicBezTo>
                      <a:pt x="96" y="1073"/>
                      <a:pt x="287" y="930"/>
                      <a:pt x="638" y="707"/>
                    </a:cubicBezTo>
                    <a:cubicBezTo>
                      <a:pt x="1004" y="468"/>
                      <a:pt x="1386" y="262"/>
                      <a:pt x="1784" y="86"/>
                    </a:cubicBezTo>
                    <a:cubicBezTo>
                      <a:pt x="1815" y="86"/>
                      <a:pt x="1831" y="55"/>
                      <a:pt x="1815" y="23"/>
                    </a:cubicBezTo>
                    <a:cubicBezTo>
                      <a:pt x="1815" y="12"/>
                      <a:pt x="1800" y="0"/>
                      <a:pt x="177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2" name="Google Shape;742;p43"/>
              <p:cNvSpPr/>
              <p:nvPr/>
            </p:nvSpPr>
            <p:spPr>
              <a:xfrm>
                <a:off x="5991875" y="4435900"/>
                <a:ext cx="2000" cy="8775"/>
              </a:xfrm>
              <a:custGeom>
                <a:avLst/>
                <a:gdLst/>
                <a:ahLst/>
                <a:cxnLst/>
                <a:rect l="l" t="t" r="r" b="b"/>
                <a:pathLst>
                  <a:path w="80" h="351" extrusionOk="0">
                    <a:moveTo>
                      <a:pt x="16" y="0"/>
                    </a:moveTo>
                    <a:cubicBezTo>
                      <a:pt x="0" y="16"/>
                      <a:pt x="0" y="32"/>
                      <a:pt x="0" y="32"/>
                    </a:cubicBezTo>
                    <a:cubicBezTo>
                      <a:pt x="16" y="128"/>
                      <a:pt x="16" y="223"/>
                      <a:pt x="0" y="319"/>
                    </a:cubicBezTo>
                    <a:cubicBezTo>
                      <a:pt x="0" y="335"/>
                      <a:pt x="0" y="350"/>
                      <a:pt x="16" y="350"/>
                    </a:cubicBezTo>
                    <a:cubicBezTo>
                      <a:pt x="32" y="350"/>
                      <a:pt x="48" y="335"/>
                      <a:pt x="48" y="319"/>
                    </a:cubicBezTo>
                    <a:cubicBezTo>
                      <a:pt x="80" y="223"/>
                      <a:pt x="80" y="128"/>
                      <a:pt x="48" y="32"/>
                    </a:cubicBezTo>
                    <a:cubicBezTo>
                      <a:pt x="48" y="16"/>
                      <a:pt x="32" y="0"/>
                      <a:pt x="16" y="0"/>
                    </a:cubicBezTo>
                    <a:close/>
                  </a:path>
                </a:pathLst>
              </a:custGeom>
              <a:solidFill>
                <a:srgbClr val="080B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3" name="Google Shape;743;p43"/>
              <p:cNvSpPr/>
              <p:nvPr/>
            </p:nvSpPr>
            <p:spPr>
              <a:xfrm>
                <a:off x="5992800" y="4426000"/>
                <a:ext cx="4275" cy="9125"/>
              </a:xfrm>
              <a:custGeom>
                <a:avLst/>
                <a:gdLst/>
                <a:ahLst/>
                <a:cxnLst/>
                <a:rect l="l" t="t" r="r" b="b"/>
                <a:pathLst>
                  <a:path w="171" h="365" extrusionOk="0">
                    <a:moveTo>
                      <a:pt x="31" y="1"/>
                    </a:moveTo>
                    <a:cubicBezTo>
                      <a:pt x="12" y="1"/>
                      <a:pt x="0" y="19"/>
                      <a:pt x="11" y="30"/>
                    </a:cubicBezTo>
                    <a:cubicBezTo>
                      <a:pt x="75" y="126"/>
                      <a:pt x="107" y="237"/>
                      <a:pt x="107" y="333"/>
                    </a:cubicBezTo>
                    <a:cubicBezTo>
                      <a:pt x="107" y="349"/>
                      <a:pt x="123" y="364"/>
                      <a:pt x="138" y="364"/>
                    </a:cubicBezTo>
                    <a:cubicBezTo>
                      <a:pt x="154" y="364"/>
                      <a:pt x="154" y="349"/>
                      <a:pt x="154" y="333"/>
                    </a:cubicBezTo>
                    <a:cubicBezTo>
                      <a:pt x="170" y="221"/>
                      <a:pt x="123" y="110"/>
                      <a:pt x="59" y="14"/>
                    </a:cubicBezTo>
                    <a:cubicBezTo>
                      <a:pt x="49" y="4"/>
                      <a:pt x="39" y="1"/>
                      <a:pt x="3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4" name="Google Shape;744;p43"/>
              <p:cNvSpPr/>
              <p:nvPr/>
            </p:nvSpPr>
            <p:spPr>
              <a:xfrm>
                <a:off x="5996650" y="4439075"/>
                <a:ext cx="1625" cy="11575"/>
              </a:xfrm>
              <a:custGeom>
                <a:avLst/>
                <a:gdLst/>
                <a:ahLst/>
                <a:cxnLst/>
                <a:rect l="l" t="t" r="r" b="b"/>
                <a:pathLst>
                  <a:path w="65" h="463" extrusionOk="0">
                    <a:moveTo>
                      <a:pt x="32" y="1"/>
                    </a:moveTo>
                    <a:cubicBezTo>
                      <a:pt x="16" y="1"/>
                      <a:pt x="0" y="17"/>
                      <a:pt x="0" y="32"/>
                    </a:cubicBezTo>
                    <a:cubicBezTo>
                      <a:pt x="16" y="160"/>
                      <a:pt x="16" y="287"/>
                      <a:pt x="0" y="430"/>
                    </a:cubicBezTo>
                    <a:cubicBezTo>
                      <a:pt x="0" y="446"/>
                      <a:pt x="16" y="446"/>
                      <a:pt x="32" y="462"/>
                    </a:cubicBezTo>
                    <a:cubicBezTo>
                      <a:pt x="48" y="462"/>
                      <a:pt x="64" y="446"/>
                      <a:pt x="48" y="430"/>
                    </a:cubicBezTo>
                    <a:cubicBezTo>
                      <a:pt x="64" y="287"/>
                      <a:pt x="64" y="160"/>
                      <a:pt x="48" y="32"/>
                    </a:cubicBezTo>
                    <a:cubicBezTo>
                      <a:pt x="48" y="17"/>
                      <a:pt x="48" y="1"/>
                      <a:pt x="3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5" name="Google Shape;745;p43"/>
              <p:cNvSpPr/>
              <p:nvPr/>
            </p:nvSpPr>
            <p:spPr>
              <a:xfrm>
                <a:off x="5517125" y="4552875"/>
                <a:ext cx="6000" cy="6800"/>
              </a:xfrm>
              <a:custGeom>
                <a:avLst/>
                <a:gdLst/>
                <a:ahLst/>
                <a:cxnLst/>
                <a:rect l="l" t="t" r="r" b="b"/>
                <a:pathLst>
                  <a:path w="240" h="272" extrusionOk="0">
                    <a:moveTo>
                      <a:pt x="17" y="1"/>
                    </a:moveTo>
                    <a:cubicBezTo>
                      <a:pt x="1" y="17"/>
                      <a:pt x="1" y="33"/>
                      <a:pt x="17" y="49"/>
                    </a:cubicBezTo>
                    <a:cubicBezTo>
                      <a:pt x="65" y="128"/>
                      <a:pt x="128" y="208"/>
                      <a:pt x="208" y="272"/>
                    </a:cubicBezTo>
                    <a:lnTo>
                      <a:pt x="224" y="272"/>
                    </a:lnTo>
                    <a:cubicBezTo>
                      <a:pt x="224" y="256"/>
                      <a:pt x="240" y="256"/>
                      <a:pt x="240" y="256"/>
                    </a:cubicBezTo>
                    <a:cubicBezTo>
                      <a:pt x="240" y="240"/>
                      <a:pt x="240" y="224"/>
                      <a:pt x="240" y="208"/>
                    </a:cubicBezTo>
                    <a:cubicBezTo>
                      <a:pt x="160" y="160"/>
                      <a:pt x="96" y="96"/>
                      <a:pt x="65" y="17"/>
                    </a:cubicBezTo>
                    <a:cubicBezTo>
                      <a:pt x="49" y="1"/>
                      <a:pt x="33" y="1"/>
                      <a:pt x="17" y="1"/>
                    </a:cubicBezTo>
                    <a:close/>
                  </a:path>
                </a:pathLst>
              </a:custGeom>
              <a:solidFill>
                <a:srgbClr val="080B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6" name="Google Shape;746;p43"/>
              <p:cNvSpPr/>
              <p:nvPr/>
            </p:nvSpPr>
            <p:spPr>
              <a:xfrm>
                <a:off x="5520325" y="4562050"/>
                <a:ext cx="8375" cy="5975"/>
              </a:xfrm>
              <a:custGeom>
                <a:avLst/>
                <a:gdLst/>
                <a:ahLst/>
                <a:cxnLst/>
                <a:rect l="l" t="t" r="r" b="b"/>
                <a:pathLst>
                  <a:path w="335" h="239" extrusionOk="0">
                    <a:moveTo>
                      <a:pt x="16" y="0"/>
                    </a:moveTo>
                    <a:cubicBezTo>
                      <a:pt x="0" y="16"/>
                      <a:pt x="0" y="32"/>
                      <a:pt x="16" y="32"/>
                    </a:cubicBezTo>
                    <a:cubicBezTo>
                      <a:pt x="80" y="127"/>
                      <a:pt x="191" y="207"/>
                      <a:pt x="303" y="239"/>
                    </a:cubicBezTo>
                    <a:cubicBezTo>
                      <a:pt x="319" y="239"/>
                      <a:pt x="334" y="223"/>
                      <a:pt x="334" y="207"/>
                    </a:cubicBezTo>
                    <a:cubicBezTo>
                      <a:pt x="334" y="191"/>
                      <a:pt x="319" y="175"/>
                      <a:pt x="319" y="175"/>
                    </a:cubicBezTo>
                    <a:cubicBezTo>
                      <a:pt x="207" y="143"/>
                      <a:pt x="112" y="80"/>
                      <a:pt x="48" y="0"/>
                    </a:cubicBezTo>
                    <a:close/>
                  </a:path>
                </a:pathLst>
              </a:custGeom>
              <a:solidFill>
                <a:srgbClr val="080B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7" name="Google Shape;747;p43"/>
              <p:cNvSpPr/>
              <p:nvPr/>
            </p:nvSpPr>
            <p:spPr>
              <a:xfrm>
                <a:off x="5509700" y="4551375"/>
                <a:ext cx="7450" cy="9100"/>
              </a:xfrm>
              <a:custGeom>
                <a:avLst/>
                <a:gdLst/>
                <a:ahLst/>
                <a:cxnLst/>
                <a:rect l="l" t="t" r="r" b="b"/>
                <a:pathLst>
                  <a:path w="298" h="364" extrusionOk="0">
                    <a:moveTo>
                      <a:pt x="32" y="0"/>
                    </a:moveTo>
                    <a:cubicBezTo>
                      <a:pt x="13" y="0"/>
                      <a:pt x="0" y="23"/>
                      <a:pt x="11" y="45"/>
                    </a:cubicBezTo>
                    <a:cubicBezTo>
                      <a:pt x="75" y="156"/>
                      <a:pt x="171" y="268"/>
                      <a:pt x="250" y="363"/>
                    </a:cubicBezTo>
                    <a:lnTo>
                      <a:pt x="298" y="363"/>
                    </a:lnTo>
                    <a:cubicBezTo>
                      <a:pt x="298" y="347"/>
                      <a:pt x="298" y="332"/>
                      <a:pt x="298" y="332"/>
                    </a:cubicBezTo>
                    <a:cubicBezTo>
                      <a:pt x="202" y="236"/>
                      <a:pt x="123" y="125"/>
                      <a:pt x="59" y="13"/>
                    </a:cubicBezTo>
                    <a:cubicBezTo>
                      <a:pt x="50" y="4"/>
                      <a:pt x="40" y="0"/>
                      <a:pt x="32" y="0"/>
                    </a:cubicBezTo>
                    <a:close/>
                  </a:path>
                </a:pathLst>
              </a:custGeom>
              <a:solidFill>
                <a:srgbClr val="080B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8" name="Google Shape;748;p43"/>
              <p:cNvSpPr/>
              <p:nvPr/>
            </p:nvSpPr>
            <p:spPr>
              <a:xfrm>
                <a:off x="5734400" y="4543950"/>
                <a:ext cx="4400" cy="5775"/>
              </a:xfrm>
              <a:custGeom>
                <a:avLst/>
                <a:gdLst/>
                <a:ahLst/>
                <a:cxnLst/>
                <a:rect l="l" t="t" r="r" b="b"/>
                <a:pathLst>
                  <a:path w="176" h="231" extrusionOk="0">
                    <a:moveTo>
                      <a:pt x="156" y="1"/>
                    </a:moveTo>
                    <a:cubicBezTo>
                      <a:pt x="151" y="1"/>
                      <a:pt x="144" y="8"/>
                      <a:pt x="144" y="8"/>
                    </a:cubicBezTo>
                    <a:cubicBezTo>
                      <a:pt x="112" y="87"/>
                      <a:pt x="64" y="135"/>
                      <a:pt x="1" y="199"/>
                    </a:cubicBezTo>
                    <a:cubicBezTo>
                      <a:pt x="1" y="199"/>
                      <a:pt x="1" y="215"/>
                      <a:pt x="1" y="231"/>
                    </a:cubicBezTo>
                    <a:lnTo>
                      <a:pt x="33" y="231"/>
                    </a:lnTo>
                    <a:cubicBezTo>
                      <a:pt x="96" y="167"/>
                      <a:pt x="144" y="103"/>
                      <a:pt x="176" y="24"/>
                    </a:cubicBezTo>
                    <a:cubicBezTo>
                      <a:pt x="176" y="24"/>
                      <a:pt x="176" y="8"/>
                      <a:pt x="160" y="8"/>
                    </a:cubicBezTo>
                    <a:cubicBezTo>
                      <a:pt x="160" y="2"/>
                      <a:pt x="158" y="1"/>
                      <a:pt x="15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9" name="Google Shape;749;p43"/>
              <p:cNvSpPr/>
              <p:nvPr/>
            </p:nvSpPr>
            <p:spPr>
              <a:xfrm>
                <a:off x="5741575" y="4537975"/>
                <a:ext cx="3600" cy="7375"/>
              </a:xfrm>
              <a:custGeom>
                <a:avLst/>
                <a:gdLst/>
                <a:ahLst/>
                <a:cxnLst/>
                <a:rect l="l" t="t" r="r" b="b"/>
                <a:pathLst>
                  <a:path w="144" h="295" extrusionOk="0">
                    <a:moveTo>
                      <a:pt x="120" y="0"/>
                    </a:moveTo>
                    <a:cubicBezTo>
                      <a:pt x="108" y="0"/>
                      <a:pt x="96" y="8"/>
                      <a:pt x="96" y="24"/>
                    </a:cubicBezTo>
                    <a:cubicBezTo>
                      <a:pt x="96" y="119"/>
                      <a:pt x="64" y="199"/>
                      <a:pt x="0" y="263"/>
                    </a:cubicBezTo>
                    <a:cubicBezTo>
                      <a:pt x="0" y="279"/>
                      <a:pt x="0" y="295"/>
                      <a:pt x="0" y="295"/>
                    </a:cubicBezTo>
                    <a:lnTo>
                      <a:pt x="32" y="295"/>
                    </a:lnTo>
                    <a:cubicBezTo>
                      <a:pt x="96" y="215"/>
                      <a:pt x="144" y="119"/>
                      <a:pt x="144" y="24"/>
                    </a:cubicBezTo>
                    <a:cubicBezTo>
                      <a:pt x="144" y="8"/>
                      <a:pt x="132" y="0"/>
                      <a:pt x="12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0" name="Google Shape;750;p43"/>
              <p:cNvSpPr/>
              <p:nvPr/>
            </p:nvSpPr>
            <p:spPr>
              <a:xfrm>
                <a:off x="5734400" y="4548750"/>
                <a:ext cx="6275" cy="6950"/>
              </a:xfrm>
              <a:custGeom>
                <a:avLst/>
                <a:gdLst/>
                <a:ahLst/>
                <a:cxnLst/>
                <a:rect l="l" t="t" r="r" b="b"/>
                <a:pathLst>
                  <a:path w="251" h="278" extrusionOk="0">
                    <a:moveTo>
                      <a:pt x="224" y="0"/>
                    </a:moveTo>
                    <a:cubicBezTo>
                      <a:pt x="218" y="0"/>
                      <a:pt x="212" y="2"/>
                      <a:pt x="208" y="7"/>
                    </a:cubicBezTo>
                    <a:cubicBezTo>
                      <a:pt x="144" y="86"/>
                      <a:pt x="80" y="166"/>
                      <a:pt x="17" y="246"/>
                    </a:cubicBezTo>
                    <a:cubicBezTo>
                      <a:pt x="1" y="261"/>
                      <a:pt x="1" y="277"/>
                      <a:pt x="17" y="277"/>
                    </a:cubicBezTo>
                    <a:lnTo>
                      <a:pt x="49" y="277"/>
                    </a:lnTo>
                    <a:cubicBezTo>
                      <a:pt x="112" y="198"/>
                      <a:pt x="176" y="118"/>
                      <a:pt x="240" y="23"/>
                    </a:cubicBezTo>
                    <a:cubicBezTo>
                      <a:pt x="251" y="11"/>
                      <a:pt x="238" y="0"/>
                      <a:pt x="22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1" name="Google Shape;751;p43"/>
              <p:cNvSpPr/>
              <p:nvPr/>
            </p:nvSpPr>
            <p:spPr>
              <a:xfrm>
                <a:off x="5569650" y="4437875"/>
                <a:ext cx="19525" cy="1657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663" extrusionOk="0">
                    <a:moveTo>
                      <a:pt x="447" y="1"/>
                    </a:moveTo>
                    <a:cubicBezTo>
                      <a:pt x="144" y="1"/>
                      <a:pt x="1" y="351"/>
                      <a:pt x="208" y="558"/>
                    </a:cubicBezTo>
                    <a:cubicBezTo>
                      <a:pt x="276" y="631"/>
                      <a:pt x="360" y="663"/>
                      <a:pt x="444" y="663"/>
                    </a:cubicBezTo>
                    <a:cubicBezTo>
                      <a:pt x="615" y="663"/>
                      <a:pt x="781" y="528"/>
                      <a:pt x="781" y="335"/>
                    </a:cubicBezTo>
                    <a:cubicBezTo>
                      <a:pt x="781" y="144"/>
                      <a:pt x="622" y="1"/>
                      <a:pt x="44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2" name="Google Shape;752;p43"/>
              <p:cNvSpPr/>
              <p:nvPr/>
            </p:nvSpPr>
            <p:spPr>
              <a:xfrm>
                <a:off x="5618200" y="4387750"/>
                <a:ext cx="15550" cy="13425"/>
              </a:xfrm>
              <a:custGeom>
                <a:avLst/>
                <a:gdLst/>
                <a:ahLst/>
                <a:cxnLst/>
                <a:rect l="l" t="t" r="r" b="b"/>
                <a:pathLst>
                  <a:path w="622" h="537" extrusionOk="0">
                    <a:moveTo>
                      <a:pt x="351" y="0"/>
                    </a:moveTo>
                    <a:cubicBezTo>
                      <a:pt x="112" y="0"/>
                      <a:pt x="1" y="287"/>
                      <a:pt x="160" y="462"/>
                    </a:cubicBezTo>
                    <a:cubicBezTo>
                      <a:pt x="216" y="513"/>
                      <a:pt x="284" y="536"/>
                      <a:pt x="350" y="536"/>
                    </a:cubicBezTo>
                    <a:cubicBezTo>
                      <a:pt x="490" y="536"/>
                      <a:pt x="622" y="433"/>
                      <a:pt x="622" y="271"/>
                    </a:cubicBezTo>
                    <a:cubicBezTo>
                      <a:pt x="622" y="128"/>
                      <a:pt x="494" y="0"/>
                      <a:pt x="35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3" name="Google Shape;753;p43"/>
              <p:cNvSpPr/>
              <p:nvPr/>
            </p:nvSpPr>
            <p:spPr>
              <a:xfrm>
                <a:off x="5621000" y="4432025"/>
                <a:ext cx="18325" cy="19025"/>
              </a:xfrm>
              <a:custGeom>
                <a:avLst/>
                <a:gdLst/>
                <a:ahLst/>
                <a:cxnLst/>
                <a:rect l="l" t="t" r="r" b="b"/>
                <a:pathLst>
                  <a:path w="733" h="761" extrusionOk="0">
                    <a:moveTo>
                      <a:pt x="337" y="0"/>
                    </a:moveTo>
                    <a:cubicBezTo>
                      <a:pt x="327" y="0"/>
                      <a:pt x="319" y="4"/>
                      <a:pt x="319" y="12"/>
                    </a:cubicBezTo>
                    <a:cubicBezTo>
                      <a:pt x="303" y="28"/>
                      <a:pt x="303" y="44"/>
                      <a:pt x="319" y="60"/>
                    </a:cubicBezTo>
                    <a:lnTo>
                      <a:pt x="589" y="330"/>
                    </a:lnTo>
                    <a:cubicBezTo>
                      <a:pt x="589" y="330"/>
                      <a:pt x="685" y="442"/>
                      <a:pt x="526" y="617"/>
                    </a:cubicBezTo>
                    <a:cubicBezTo>
                      <a:pt x="478" y="670"/>
                      <a:pt x="409" y="688"/>
                      <a:pt x="338" y="688"/>
                    </a:cubicBezTo>
                    <a:cubicBezTo>
                      <a:pt x="197" y="688"/>
                      <a:pt x="48" y="617"/>
                      <a:pt x="48" y="617"/>
                    </a:cubicBezTo>
                    <a:cubicBezTo>
                      <a:pt x="41" y="610"/>
                      <a:pt x="35" y="606"/>
                      <a:pt x="28" y="606"/>
                    </a:cubicBezTo>
                    <a:cubicBezTo>
                      <a:pt x="19" y="606"/>
                      <a:pt x="10" y="614"/>
                      <a:pt x="0" y="633"/>
                    </a:cubicBezTo>
                    <a:cubicBezTo>
                      <a:pt x="0" y="649"/>
                      <a:pt x="0" y="665"/>
                      <a:pt x="16" y="681"/>
                    </a:cubicBezTo>
                    <a:cubicBezTo>
                      <a:pt x="112" y="728"/>
                      <a:pt x="223" y="744"/>
                      <a:pt x="335" y="760"/>
                    </a:cubicBezTo>
                    <a:cubicBezTo>
                      <a:pt x="430" y="760"/>
                      <a:pt x="526" y="728"/>
                      <a:pt x="589" y="665"/>
                    </a:cubicBezTo>
                    <a:cubicBezTo>
                      <a:pt x="701" y="569"/>
                      <a:pt x="733" y="394"/>
                      <a:pt x="653" y="283"/>
                    </a:cubicBezTo>
                    <a:lnTo>
                      <a:pt x="366" y="12"/>
                    </a:lnTo>
                    <a:cubicBezTo>
                      <a:pt x="358" y="4"/>
                      <a:pt x="347" y="0"/>
                      <a:pt x="33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4" name="Google Shape;754;p43"/>
              <p:cNvSpPr/>
              <p:nvPr/>
            </p:nvSpPr>
            <p:spPr>
              <a:xfrm>
                <a:off x="5635325" y="4427075"/>
                <a:ext cx="11950" cy="13625"/>
              </a:xfrm>
              <a:custGeom>
                <a:avLst/>
                <a:gdLst/>
                <a:ahLst/>
                <a:cxnLst/>
                <a:rect l="l" t="t" r="r" b="b"/>
                <a:pathLst>
                  <a:path w="478" h="545" extrusionOk="0">
                    <a:moveTo>
                      <a:pt x="304" y="1"/>
                    </a:moveTo>
                    <a:cubicBezTo>
                      <a:pt x="265" y="1"/>
                      <a:pt x="244" y="53"/>
                      <a:pt x="287" y="67"/>
                    </a:cubicBezTo>
                    <a:cubicBezTo>
                      <a:pt x="335" y="83"/>
                      <a:pt x="366" y="130"/>
                      <a:pt x="398" y="178"/>
                    </a:cubicBezTo>
                    <a:cubicBezTo>
                      <a:pt x="414" y="226"/>
                      <a:pt x="398" y="290"/>
                      <a:pt x="382" y="337"/>
                    </a:cubicBezTo>
                    <a:cubicBezTo>
                      <a:pt x="321" y="451"/>
                      <a:pt x="199" y="471"/>
                      <a:pt x="121" y="471"/>
                    </a:cubicBezTo>
                    <a:cubicBezTo>
                      <a:pt x="78" y="471"/>
                      <a:pt x="48" y="465"/>
                      <a:pt x="48" y="465"/>
                    </a:cubicBezTo>
                    <a:cubicBezTo>
                      <a:pt x="43" y="460"/>
                      <a:pt x="39" y="458"/>
                      <a:pt x="34" y="458"/>
                    </a:cubicBezTo>
                    <a:cubicBezTo>
                      <a:pt x="23" y="458"/>
                      <a:pt x="12" y="469"/>
                      <a:pt x="0" y="481"/>
                    </a:cubicBezTo>
                    <a:cubicBezTo>
                      <a:pt x="0" y="497"/>
                      <a:pt x="16" y="528"/>
                      <a:pt x="32" y="528"/>
                    </a:cubicBezTo>
                    <a:cubicBezTo>
                      <a:pt x="64" y="528"/>
                      <a:pt x="96" y="544"/>
                      <a:pt x="128" y="544"/>
                    </a:cubicBezTo>
                    <a:cubicBezTo>
                      <a:pt x="271" y="544"/>
                      <a:pt x="382" y="481"/>
                      <a:pt x="446" y="353"/>
                    </a:cubicBezTo>
                    <a:cubicBezTo>
                      <a:pt x="478" y="290"/>
                      <a:pt x="478" y="210"/>
                      <a:pt x="462" y="146"/>
                    </a:cubicBezTo>
                    <a:cubicBezTo>
                      <a:pt x="430" y="83"/>
                      <a:pt x="382" y="35"/>
                      <a:pt x="319" y="3"/>
                    </a:cubicBezTo>
                    <a:cubicBezTo>
                      <a:pt x="313" y="1"/>
                      <a:pt x="308" y="1"/>
                      <a:pt x="30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5" name="Google Shape;755;p43"/>
              <p:cNvSpPr/>
              <p:nvPr/>
            </p:nvSpPr>
            <p:spPr>
              <a:xfrm>
                <a:off x="5614225" y="4420225"/>
                <a:ext cx="18725" cy="17575"/>
              </a:xfrm>
              <a:custGeom>
                <a:avLst/>
                <a:gdLst/>
                <a:ahLst/>
                <a:cxnLst/>
                <a:rect l="l" t="t" r="r" b="b"/>
                <a:pathLst>
                  <a:path w="749" h="703" extrusionOk="0">
                    <a:moveTo>
                      <a:pt x="599" y="0"/>
                    </a:moveTo>
                    <a:cubicBezTo>
                      <a:pt x="549" y="0"/>
                      <a:pt x="474" y="77"/>
                      <a:pt x="446" y="118"/>
                    </a:cubicBezTo>
                    <a:cubicBezTo>
                      <a:pt x="335" y="261"/>
                      <a:pt x="224" y="388"/>
                      <a:pt x="96" y="516"/>
                    </a:cubicBezTo>
                    <a:cubicBezTo>
                      <a:pt x="64" y="532"/>
                      <a:pt x="17" y="548"/>
                      <a:pt x="17" y="580"/>
                    </a:cubicBezTo>
                    <a:cubicBezTo>
                      <a:pt x="1" y="611"/>
                      <a:pt x="48" y="675"/>
                      <a:pt x="96" y="691"/>
                    </a:cubicBezTo>
                    <a:cubicBezTo>
                      <a:pt x="128" y="699"/>
                      <a:pt x="160" y="703"/>
                      <a:pt x="192" y="703"/>
                    </a:cubicBezTo>
                    <a:cubicBezTo>
                      <a:pt x="224" y="703"/>
                      <a:pt x="255" y="699"/>
                      <a:pt x="287" y="691"/>
                    </a:cubicBezTo>
                    <a:lnTo>
                      <a:pt x="430" y="659"/>
                    </a:lnTo>
                    <a:cubicBezTo>
                      <a:pt x="510" y="659"/>
                      <a:pt x="574" y="643"/>
                      <a:pt x="637" y="595"/>
                    </a:cubicBezTo>
                    <a:cubicBezTo>
                      <a:pt x="717" y="516"/>
                      <a:pt x="749" y="388"/>
                      <a:pt x="717" y="261"/>
                    </a:cubicBezTo>
                    <a:cubicBezTo>
                      <a:pt x="701" y="213"/>
                      <a:pt x="685" y="38"/>
                      <a:pt x="621" y="6"/>
                    </a:cubicBezTo>
                    <a:cubicBezTo>
                      <a:pt x="615" y="2"/>
                      <a:pt x="607" y="0"/>
                      <a:pt x="59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6" name="Google Shape;756;p43"/>
              <p:cNvSpPr/>
              <p:nvPr/>
            </p:nvSpPr>
            <p:spPr>
              <a:xfrm>
                <a:off x="5530675" y="4464550"/>
                <a:ext cx="68850" cy="58950"/>
              </a:xfrm>
              <a:custGeom>
                <a:avLst/>
                <a:gdLst/>
                <a:ahLst/>
                <a:cxnLst/>
                <a:rect l="l" t="t" r="r" b="b"/>
                <a:pathLst>
                  <a:path w="2754" h="2358" extrusionOk="0">
                    <a:moveTo>
                      <a:pt x="1576" y="0"/>
                    </a:moveTo>
                    <a:cubicBezTo>
                      <a:pt x="525" y="0"/>
                      <a:pt x="0" y="1274"/>
                      <a:pt x="732" y="2006"/>
                    </a:cubicBezTo>
                    <a:cubicBezTo>
                      <a:pt x="975" y="2249"/>
                      <a:pt x="1274" y="2357"/>
                      <a:pt x="1566" y="2357"/>
                    </a:cubicBezTo>
                    <a:cubicBezTo>
                      <a:pt x="2173" y="2357"/>
                      <a:pt x="2754" y="1888"/>
                      <a:pt x="2754" y="1178"/>
                    </a:cubicBezTo>
                    <a:cubicBezTo>
                      <a:pt x="2754" y="526"/>
                      <a:pt x="2228" y="0"/>
                      <a:pt x="157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7" name="Google Shape;757;p43"/>
              <p:cNvSpPr/>
              <p:nvPr/>
            </p:nvSpPr>
            <p:spPr>
              <a:xfrm>
                <a:off x="5644075" y="4383775"/>
                <a:ext cx="31075" cy="37825"/>
              </a:xfrm>
              <a:custGeom>
                <a:avLst/>
                <a:gdLst/>
                <a:ahLst/>
                <a:cxnLst/>
                <a:rect l="l" t="t" r="r" b="b"/>
                <a:pathLst>
                  <a:path w="1243" h="1513" extrusionOk="0">
                    <a:moveTo>
                      <a:pt x="48" y="0"/>
                    </a:moveTo>
                    <a:cubicBezTo>
                      <a:pt x="16" y="112"/>
                      <a:pt x="1" y="223"/>
                      <a:pt x="1" y="334"/>
                    </a:cubicBezTo>
                    <a:cubicBezTo>
                      <a:pt x="1" y="987"/>
                      <a:pt x="526" y="1512"/>
                      <a:pt x="1178" y="1512"/>
                    </a:cubicBezTo>
                    <a:lnTo>
                      <a:pt x="1242" y="1512"/>
                    </a:lnTo>
                    <a:cubicBezTo>
                      <a:pt x="1178" y="1273"/>
                      <a:pt x="1083" y="1067"/>
                      <a:pt x="924" y="891"/>
                    </a:cubicBezTo>
                    <a:cubicBezTo>
                      <a:pt x="908" y="860"/>
                      <a:pt x="892" y="828"/>
                      <a:pt x="876" y="796"/>
                    </a:cubicBezTo>
                    <a:cubicBezTo>
                      <a:pt x="621" y="509"/>
                      <a:pt x="351" y="239"/>
                      <a:pt x="4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8" name="Google Shape;758;p43"/>
              <p:cNvSpPr/>
              <p:nvPr/>
            </p:nvSpPr>
            <p:spPr>
              <a:xfrm>
                <a:off x="5510375" y="4482450"/>
                <a:ext cx="60100" cy="48975"/>
              </a:xfrm>
              <a:custGeom>
                <a:avLst/>
                <a:gdLst/>
                <a:ahLst/>
                <a:cxnLst/>
                <a:rect l="l" t="t" r="r" b="b"/>
                <a:pathLst>
                  <a:path w="2404" h="1959" extrusionOk="0">
                    <a:moveTo>
                      <a:pt x="2356" y="1"/>
                    </a:moveTo>
                    <a:lnTo>
                      <a:pt x="16" y="1927"/>
                    </a:lnTo>
                    <a:cubicBezTo>
                      <a:pt x="0" y="1927"/>
                      <a:pt x="0" y="1943"/>
                      <a:pt x="16" y="1958"/>
                    </a:cubicBezTo>
                    <a:lnTo>
                      <a:pt x="48" y="1958"/>
                    </a:lnTo>
                    <a:lnTo>
                      <a:pt x="2404" y="48"/>
                    </a:lnTo>
                    <a:cubicBezTo>
                      <a:pt x="2404" y="32"/>
                      <a:pt x="2404" y="17"/>
                      <a:pt x="240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9" name="Google Shape;759;p43"/>
              <p:cNvSpPr/>
              <p:nvPr/>
            </p:nvSpPr>
            <p:spPr>
              <a:xfrm>
                <a:off x="5524300" y="4485725"/>
                <a:ext cx="51750" cy="58025"/>
              </a:xfrm>
              <a:custGeom>
                <a:avLst/>
                <a:gdLst/>
                <a:ahLst/>
                <a:cxnLst/>
                <a:rect l="l" t="t" r="r" b="b"/>
                <a:pathLst>
                  <a:path w="2070" h="2321" extrusionOk="0">
                    <a:moveTo>
                      <a:pt x="2044" y="1"/>
                    </a:moveTo>
                    <a:cubicBezTo>
                      <a:pt x="2038" y="1"/>
                      <a:pt x="2030" y="5"/>
                      <a:pt x="2022" y="13"/>
                    </a:cubicBezTo>
                    <a:lnTo>
                      <a:pt x="16" y="2273"/>
                    </a:lnTo>
                    <a:cubicBezTo>
                      <a:pt x="0" y="2289"/>
                      <a:pt x="0" y="2305"/>
                      <a:pt x="16" y="2321"/>
                    </a:cubicBezTo>
                    <a:lnTo>
                      <a:pt x="32" y="2321"/>
                    </a:lnTo>
                    <a:cubicBezTo>
                      <a:pt x="48" y="2321"/>
                      <a:pt x="48" y="2321"/>
                      <a:pt x="64" y="2305"/>
                    </a:cubicBezTo>
                    <a:lnTo>
                      <a:pt x="2054" y="45"/>
                    </a:lnTo>
                    <a:cubicBezTo>
                      <a:pt x="2070" y="45"/>
                      <a:pt x="2070" y="29"/>
                      <a:pt x="2054" y="13"/>
                    </a:cubicBezTo>
                    <a:cubicBezTo>
                      <a:pt x="2054" y="5"/>
                      <a:pt x="2050" y="1"/>
                      <a:pt x="204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0" name="Google Shape;760;p43"/>
              <p:cNvSpPr/>
              <p:nvPr/>
            </p:nvSpPr>
            <p:spPr>
              <a:xfrm>
                <a:off x="5546575" y="4488925"/>
                <a:ext cx="34650" cy="69150"/>
              </a:xfrm>
              <a:custGeom>
                <a:avLst/>
                <a:gdLst/>
                <a:ahLst/>
                <a:cxnLst/>
                <a:rect l="l" t="t" r="r" b="b"/>
                <a:pathLst>
                  <a:path w="1386" h="2766" extrusionOk="0">
                    <a:moveTo>
                      <a:pt x="1362" y="0"/>
                    </a:moveTo>
                    <a:cubicBezTo>
                      <a:pt x="1354" y="0"/>
                      <a:pt x="1346" y="4"/>
                      <a:pt x="1338" y="12"/>
                    </a:cubicBezTo>
                    <a:lnTo>
                      <a:pt x="17" y="2734"/>
                    </a:lnTo>
                    <a:cubicBezTo>
                      <a:pt x="1" y="2750"/>
                      <a:pt x="1" y="2766"/>
                      <a:pt x="17" y="2766"/>
                    </a:cubicBezTo>
                    <a:lnTo>
                      <a:pt x="33" y="2766"/>
                    </a:lnTo>
                    <a:cubicBezTo>
                      <a:pt x="33" y="2766"/>
                      <a:pt x="48" y="2766"/>
                      <a:pt x="48" y="2750"/>
                    </a:cubicBezTo>
                    <a:lnTo>
                      <a:pt x="1386" y="44"/>
                    </a:lnTo>
                    <a:cubicBezTo>
                      <a:pt x="1386" y="28"/>
                      <a:pt x="1386" y="12"/>
                      <a:pt x="1386" y="12"/>
                    </a:cubicBezTo>
                    <a:cubicBezTo>
                      <a:pt x="1378" y="4"/>
                      <a:pt x="1370" y="0"/>
                      <a:pt x="136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1" name="Google Shape;761;p43"/>
              <p:cNvSpPr/>
              <p:nvPr/>
            </p:nvSpPr>
            <p:spPr>
              <a:xfrm>
                <a:off x="5658800" y="4372625"/>
                <a:ext cx="42600" cy="37825"/>
              </a:xfrm>
              <a:custGeom>
                <a:avLst/>
                <a:gdLst/>
                <a:ahLst/>
                <a:cxnLst/>
                <a:rect l="l" t="t" r="r" b="b"/>
                <a:pathLst>
                  <a:path w="1704" h="1513" extrusionOk="0">
                    <a:moveTo>
                      <a:pt x="1672" y="0"/>
                    </a:moveTo>
                    <a:lnTo>
                      <a:pt x="16" y="1481"/>
                    </a:lnTo>
                    <a:cubicBezTo>
                      <a:pt x="0" y="1481"/>
                      <a:pt x="0" y="1497"/>
                      <a:pt x="16" y="1513"/>
                    </a:cubicBezTo>
                    <a:lnTo>
                      <a:pt x="32" y="1513"/>
                    </a:lnTo>
                    <a:lnTo>
                      <a:pt x="48" y="1497"/>
                    </a:lnTo>
                    <a:lnTo>
                      <a:pt x="1704" y="32"/>
                    </a:lnTo>
                    <a:cubicBezTo>
                      <a:pt x="1704" y="16"/>
                      <a:pt x="1704" y="16"/>
                      <a:pt x="170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2" name="Google Shape;762;p43"/>
              <p:cNvSpPr/>
              <p:nvPr/>
            </p:nvSpPr>
            <p:spPr>
              <a:xfrm>
                <a:off x="5655625" y="4359950"/>
                <a:ext cx="38100" cy="46525"/>
              </a:xfrm>
              <a:custGeom>
                <a:avLst/>
                <a:gdLst/>
                <a:ahLst/>
                <a:cxnLst/>
                <a:rect l="l" t="t" r="r" b="b"/>
                <a:pathLst>
                  <a:path w="1524" h="1861" extrusionOk="0">
                    <a:moveTo>
                      <a:pt x="1498" y="0"/>
                    </a:moveTo>
                    <a:cubicBezTo>
                      <a:pt x="1492" y="0"/>
                      <a:pt x="1485" y="4"/>
                      <a:pt x="1480" y="14"/>
                    </a:cubicBezTo>
                    <a:lnTo>
                      <a:pt x="16" y="1829"/>
                    </a:lnTo>
                    <a:cubicBezTo>
                      <a:pt x="0" y="1844"/>
                      <a:pt x="0" y="1860"/>
                      <a:pt x="16" y="1860"/>
                    </a:cubicBezTo>
                    <a:lnTo>
                      <a:pt x="48" y="1860"/>
                    </a:lnTo>
                    <a:lnTo>
                      <a:pt x="1512" y="30"/>
                    </a:lnTo>
                    <a:cubicBezTo>
                      <a:pt x="1523" y="19"/>
                      <a:pt x="1512" y="0"/>
                      <a:pt x="149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3" name="Google Shape;763;p43"/>
              <p:cNvSpPr/>
              <p:nvPr/>
            </p:nvSpPr>
            <p:spPr>
              <a:xfrm>
                <a:off x="5652825" y="4344600"/>
                <a:ext cx="27875" cy="58750"/>
              </a:xfrm>
              <a:custGeom>
                <a:avLst/>
                <a:gdLst/>
                <a:ahLst/>
                <a:cxnLst/>
                <a:rect l="l" t="t" r="r" b="b"/>
                <a:pathLst>
                  <a:path w="1115" h="2350" extrusionOk="0">
                    <a:moveTo>
                      <a:pt x="1084" y="1"/>
                    </a:moveTo>
                    <a:cubicBezTo>
                      <a:pt x="1078" y="1"/>
                      <a:pt x="1072" y="3"/>
                      <a:pt x="1067" y="7"/>
                    </a:cubicBezTo>
                    <a:lnTo>
                      <a:pt x="1" y="2315"/>
                    </a:lnTo>
                    <a:cubicBezTo>
                      <a:pt x="1" y="2315"/>
                      <a:pt x="1" y="2331"/>
                      <a:pt x="1" y="2331"/>
                    </a:cubicBezTo>
                    <a:cubicBezTo>
                      <a:pt x="7" y="2345"/>
                      <a:pt x="17" y="2349"/>
                      <a:pt x="26" y="2349"/>
                    </a:cubicBezTo>
                    <a:cubicBezTo>
                      <a:pt x="38" y="2349"/>
                      <a:pt x="48" y="2340"/>
                      <a:pt x="48" y="2331"/>
                    </a:cubicBezTo>
                    <a:lnTo>
                      <a:pt x="1115" y="23"/>
                    </a:lnTo>
                    <a:cubicBezTo>
                      <a:pt x="1115" y="12"/>
                      <a:pt x="1099" y="1"/>
                      <a:pt x="108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4" name="Google Shape;764;p43"/>
              <p:cNvSpPr/>
              <p:nvPr/>
            </p:nvSpPr>
            <p:spPr>
              <a:xfrm>
                <a:off x="5671125" y="4491200"/>
                <a:ext cx="153650" cy="329125"/>
              </a:xfrm>
              <a:custGeom>
                <a:avLst/>
                <a:gdLst/>
                <a:ahLst/>
                <a:cxnLst/>
                <a:rect l="l" t="t" r="r" b="b"/>
                <a:pathLst>
                  <a:path w="6146" h="13165" extrusionOk="0">
                    <a:moveTo>
                      <a:pt x="5129" y="3529"/>
                    </a:moveTo>
                    <a:cubicBezTo>
                      <a:pt x="5243" y="3529"/>
                      <a:pt x="5356" y="3568"/>
                      <a:pt x="5445" y="3646"/>
                    </a:cubicBezTo>
                    <a:cubicBezTo>
                      <a:pt x="5524" y="3710"/>
                      <a:pt x="5572" y="3805"/>
                      <a:pt x="5572" y="3916"/>
                    </a:cubicBezTo>
                    <a:cubicBezTo>
                      <a:pt x="5556" y="4012"/>
                      <a:pt x="5492" y="4107"/>
                      <a:pt x="5397" y="4155"/>
                    </a:cubicBezTo>
                    <a:cubicBezTo>
                      <a:pt x="5325" y="4187"/>
                      <a:pt x="5250" y="4203"/>
                      <a:pt x="5174" y="4203"/>
                    </a:cubicBezTo>
                    <a:cubicBezTo>
                      <a:pt x="5098" y="4203"/>
                      <a:pt x="5023" y="4187"/>
                      <a:pt x="4951" y="4155"/>
                    </a:cubicBezTo>
                    <a:cubicBezTo>
                      <a:pt x="4808" y="4076"/>
                      <a:pt x="4697" y="3948"/>
                      <a:pt x="4633" y="3805"/>
                    </a:cubicBezTo>
                    <a:cubicBezTo>
                      <a:pt x="4728" y="3694"/>
                      <a:pt x="4840" y="3598"/>
                      <a:pt x="4983" y="3550"/>
                    </a:cubicBezTo>
                    <a:cubicBezTo>
                      <a:pt x="5031" y="3536"/>
                      <a:pt x="5080" y="3529"/>
                      <a:pt x="5129" y="3529"/>
                    </a:cubicBezTo>
                    <a:close/>
                    <a:moveTo>
                      <a:pt x="6018" y="1"/>
                    </a:moveTo>
                    <a:cubicBezTo>
                      <a:pt x="5970" y="1"/>
                      <a:pt x="5922" y="49"/>
                      <a:pt x="5922" y="112"/>
                    </a:cubicBezTo>
                    <a:cubicBezTo>
                      <a:pt x="5938" y="733"/>
                      <a:pt x="5620" y="988"/>
                      <a:pt x="5254" y="1274"/>
                    </a:cubicBezTo>
                    <a:cubicBezTo>
                      <a:pt x="5031" y="1417"/>
                      <a:pt x="4856" y="1608"/>
                      <a:pt x="4697" y="1831"/>
                    </a:cubicBezTo>
                    <a:cubicBezTo>
                      <a:pt x="4378" y="2309"/>
                      <a:pt x="4251" y="2882"/>
                      <a:pt x="4330" y="3439"/>
                    </a:cubicBezTo>
                    <a:cubicBezTo>
                      <a:pt x="4346" y="3550"/>
                      <a:pt x="4362" y="3678"/>
                      <a:pt x="4410" y="3789"/>
                    </a:cubicBezTo>
                    <a:cubicBezTo>
                      <a:pt x="4330" y="3901"/>
                      <a:pt x="4267" y="4044"/>
                      <a:pt x="4219" y="4187"/>
                    </a:cubicBezTo>
                    <a:cubicBezTo>
                      <a:pt x="4060" y="4760"/>
                      <a:pt x="3996" y="5349"/>
                      <a:pt x="4028" y="5954"/>
                    </a:cubicBezTo>
                    <a:cubicBezTo>
                      <a:pt x="4028" y="6606"/>
                      <a:pt x="4012" y="7243"/>
                      <a:pt x="3773" y="7816"/>
                    </a:cubicBezTo>
                    <a:cubicBezTo>
                      <a:pt x="3503" y="8373"/>
                      <a:pt x="3089" y="8851"/>
                      <a:pt x="2580" y="9201"/>
                    </a:cubicBezTo>
                    <a:cubicBezTo>
                      <a:pt x="2245" y="9440"/>
                      <a:pt x="1895" y="9663"/>
                      <a:pt x="1545" y="9854"/>
                    </a:cubicBezTo>
                    <a:cubicBezTo>
                      <a:pt x="1354" y="9965"/>
                      <a:pt x="1163" y="10092"/>
                      <a:pt x="972" y="10204"/>
                    </a:cubicBezTo>
                    <a:cubicBezTo>
                      <a:pt x="685" y="10363"/>
                      <a:pt x="415" y="10602"/>
                      <a:pt x="224" y="10872"/>
                    </a:cubicBezTo>
                    <a:cubicBezTo>
                      <a:pt x="17" y="11175"/>
                      <a:pt x="1" y="11573"/>
                      <a:pt x="176" y="11891"/>
                    </a:cubicBezTo>
                    <a:cubicBezTo>
                      <a:pt x="335" y="12114"/>
                      <a:pt x="574" y="12273"/>
                      <a:pt x="845" y="12321"/>
                    </a:cubicBezTo>
                    <a:cubicBezTo>
                      <a:pt x="1127" y="12375"/>
                      <a:pt x="1410" y="12400"/>
                      <a:pt x="1698" y="12400"/>
                    </a:cubicBezTo>
                    <a:cubicBezTo>
                      <a:pt x="1831" y="12400"/>
                      <a:pt x="1966" y="12395"/>
                      <a:pt x="2102" y="12384"/>
                    </a:cubicBezTo>
                    <a:cubicBezTo>
                      <a:pt x="2205" y="12377"/>
                      <a:pt x="2310" y="12373"/>
                      <a:pt x="2415" y="12373"/>
                    </a:cubicBezTo>
                    <a:cubicBezTo>
                      <a:pt x="2730" y="12373"/>
                      <a:pt x="3049" y="12408"/>
                      <a:pt x="3359" y="12480"/>
                    </a:cubicBezTo>
                    <a:cubicBezTo>
                      <a:pt x="3789" y="12639"/>
                      <a:pt x="4171" y="12862"/>
                      <a:pt x="4521" y="13149"/>
                    </a:cubicBezTo>
                    <a:cubicBezTo>
                      <a:pt x="4537" y="13164"/>
                      <a:pt x="4553" y="13164"/>
                      <a:pt x="4585" y="13164"/>
                    </a:cubicBezTo>
                    <a:cubicBezTo>
                      <a:pt x="4697" y="13164"/>
                      <a:pt x="4728" y="13037"/>
                      <a:pt x="4649" y="12973"/>
                    </a:cubicBezTo>
                    <a:cubicBezTo>
                      <a:pt x="4071" y="12436"/>
                      <a:pt x="3312" y="12148"/>
                      <a:pt x="2533" y="12148"/>
                    </a:cubicBezTo>
                    <a:cubicBezTo>
                      <a:pt x="2390" y="12148"/>
                      <a:pt x="2246" y="12158"/>
                      <a:pt x="2102" y="12178"/>
                    </a:cubicBezTo>
                    <a:cubicBezTo>
                      <a:pt x="1976" y="12188"/>
                      <a:pt x="1848" y="12193"/>
                      <a:pt x="1721" y="12193"/>
                    </a:cubicBezTo>
                    <a:cubicBezTo>
                      <a:pt x="1445" y="12193"/>
                      <a:pt x="1169" y="12168"/>
                      <a:pt x="908" y="12114"/>
                    </a:cubicBezTo>
                    <a:cubicBezTo>
                      <a:pt x="685" y="12082"/>
                      <a:pt x="478" y="11955"/>
                      <a:pt x="351" y="11780"/>
                    </a:cubicBezTo>
                    <a:cubicBezTo>
                      <a:pt x="224" y="11525"/>
                      <a:pt x="240" y="11223"/>
                      <a:pt x="399" y="10984"/>
                    </a:cubicBezTo>
                    <a:cubicBezTo>
                      <a:pt x="590" y="10729"/>
                      <a:pt x="813" y="10538"/>
                      <a:pt x="1083" y="10379"/>
                    </a:cubicBezTo>
                    <a:cubicBezTo>
                      <a:pt x="1274" y="10267"/>
                      <a:pt x="1465" y="10156"/>
                      <a:pt x="1656" y="10045"/>
                    </a:cubicBezTo>
                    <a:cubicBezTo>
                      <a:pt x="2007" y="9838"/>
                      <a:pt x="2373" y="9615"/>
                      <a:pt x="2707" y="9376"/>
                    </a:cubicBezTo>
                    <a:cubicBezTo>
                      <a:pt x="3248" y="9010"/>
                      <a:pt x="3678" y="8501"/>
                      <a:pt x="3964" y="7912"/>
                    </a:cubicBezTo>
                    <a:cubicBezTo>
                      <a:pt x="4235" y="7291"/>
                      <a:pt x="4235" y="6606"/>
                      <a:pt x="4235" y="5954"/>
                    </a:cubicBezTo>
                    <a:cubicBezTo>
                      <a:pt x="4203" y="5381"/>
                      <a:pt x="4267" y="4808"/>
                      <a:pt x="4410" y="4251"/>
                    </a:cubicBezTo>
                    <a:cubicBezTo>
                      <a:pt x="4442" y="4171"/>
                      <a:pt x="4474" y="4092"/>
                      <a:pt x="4521" y="4012"/>
                    </a:cubicBezTo>
                    <a:cubicBezTo>
                      <a:pt x="4601" y="4155"/>
                      <a:pt x="4712" y="4267"/>
                      <a:pt x="4856" y="4330"/>
                    </a:cubicBezTo>
                    <a:cubicBezTo>
                      <a:pt x="4955" y="4384"/>
                      <a:pt x="5062" y="4408"/>
                      <a:pt x="5167" y="4408"/>
                    </a:cubicBezTo>
                    <a:cubicBezTo>
                      <a:pt x="5281" y="4408"/>
                      <a:pt x="5393" y="4380"/>
                      <a:pt x="5492" y="4330"/>
                    </a:cubicBezTo>
                    <a:cubicBezTo>
                      <a:pt x="5843" y="4171"/>
                      <a:pt x="5890" y="3694"/>
                      <a:pt x="5572" y="3471"/>
                    </a:cubicBezTo>
                    <a:cubicBezTo>
                      <a:pt x="5437" y="3369"/>
                      <a:pt x="5278" y="3316"/>
                      <a:pt x="5117" y="3316"/>
                    </a:cubicBezTo>
                    <a:cubicBezTo>
                      <a:pt x="5051" y="3316"/>
                      <a:pt x="4984" y="3325"/>
                      <a:pt x="4919" y="3343"/>
                    </a:cubicBezTo>
                    <a:cubicBezTo>
                      <a:pt x="4776" y="3391"/>
                      <a:pt x="4665" y="3471"/>
                      <a:pt x="4553" y="3582"/>
                    </a:cubicBezTo>
                    <a:cubicBezTo>
                      <a:pt x="4553" y="3519"/>
                      <a:pt x="4537" y="3471"/>
                      <a:pt x="4521" y="3407"/>
                    </a:cubicBezTo>
                    <a:cubicBezTo>
                      <a:pt x="4458" y="2898"/>
                      <a:pt x="4569" y="2372"/>
                      <a:pt x="4856" y="1943"/>
                    </a:cubicBezTo>
                    <a:cubicBezTo>
                      <a:pt x="5015" y="1752"/>
                      <a:pt x="5190" y="1577"/>
                      <a:pt x="5381" y="1433"/>
                    </a:cubicBezTo>
                    <a:cubicBezTo>
                      <a:pt x="5747" y="1131"/>
                      <a:pt x="6145" y="828"/>
                      <a:pt x="6129" y="112"/>
                    </a:cubicBezTo>
                    <a:cubicBezTo>
                      <a:pt x="6129" y="49"/>
                      <a:pt x="6081" y="1"/>
                      <a:pt x="601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2" name="Google Shape;982;p51"/>
          <p:cNvSpPr txBox="1">
            <a:spLocks noGrp="1"/>
          </p:cNvSpPr>
          <p:nvPr>
            <p:ph type="ctrTitle"/>
          </p:nvPr>
        </p:nvSpPr>
        <p:spPr>
          <a:xfrm>
            <a:off x="678119" y="687891"/>
            <a:ext cx="7713900" cy="408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/>
              <a:t>Primary activation ratio (PAR)</a:t>
            </a:r>
            <a:endParaRPr sz="4000" dirty="0"/>
          </a:p>
        </p:txBody>
      </p:sp>
      <p:grpSp>
        <p:nvGrpSpPr>
          <p:cNvPr id="991" name="Google Shape;991;p51"/>
          <p:cNvGrpSpPr/>
          <p:nvPr/>
        </p:nvGrpSpPr>
        <p:grpSpPr>
          <a:xfrm>
            <a:off x="6554139" y="3926930"/>
            <a:ext cx="653551" cy="1155583"/>
            <a:chOff x="2636064" y="3539130"/>
            <a:chExt cx="653551" cy="1155583"/>
          </a:xfrm>
        </p:grpSpPr>
        <p:sp>
          <p:nvSpPr>
            <p:cNvPr id="992" name="Google Shape;992;p51"/>
            <p:cNvSpPr/>
            <p:nvPr/>
          </p:nvSpPr>
          <p:spPr>
            <a:xfrm>
              <a:off x="2666985" y="4515738"/>
              <a:ext cx="591728" cy="178976"/>
            </a:xfrm>
            <a:custGeom>
              <a:avLst/>
              <a:gdLst/>
              <a:ahLst/>
              <a:cxnLst/>
              <a:rect l="l" t="t" r="r" b="b"/>
              <a:pathLst>
                <a:path w="18147" h="2146" extrusionOk="0">
                  <a:moveTo>
                    <a:pt x="4077" y="0"/>
                  </a:moveTo>
                  <a:cubicBezTo>
                    <a:pt x="3420" y="0"/>
                    <a:pt x="2755" y="35"/>
                    <a:pt x="2102" y="115"/>
                  </a:cubicBezTo>
                  <a:cubicBezTo>
                    <a:pt x="1704" y="163"/>
                    <a:pt x="1306" y="243"/>
                    <a:pt x="924" y="386"/>
                  </a:cubicBezTo>
                  <a:cubicBezTo>
                    <a:pt x="876" y="402"/>
                    <a:pt x="829" y="418"/>
                    <a:pt x="781" y="466"/>
                  </a:cubicBezTo>
                  <a:cubicBezTo>
                    <a:pt x="590" y="688"/>
                    <a:pt x="1258" y="784"/>
                    <a:pt x="1465" y="895"/>
                  </a:cubicBezTo>
                  <a:cubicBezTo>
                    <a:pt x="1465" y="895"/>
                    <a:pt x="1481" y="911"/>
                    <a:pt x="1481" y="911"/>
                  </a:cubicBezTo>
                  <a:cubicBezTo>
                    <a:pt x="1481" y="927"/>
                    <a:pt x="1465" y="927"/>
                    <a:pt x="1449" y="943"/>
                  </a:cubicBezTo>
                  <a:cubicBezTo>
                    <a:pt x="1242" y="991"/>
                    <a:pt x="1020" y="1023"/>
                    <a:pt x="813" y="1055"/>
                  </a:cubicBezTo>
                  <a:cubicBezTo>
                    <a:pt x="590" y="1102"/>
                    <a:pt x="383" y="1166"/>
                    <a:pt x="192" y="1261"/>
                  </a:cubicBezTo>
                  <a:cubicBezTo>
                    <a:pt x="112" y="1293"/>
                    <a:pt x="33" y="1325"/>
                    <a:pt x="17" y="1389"/>
                  </a:cubicBezTo>
                  <a:cubicBezTo>
                    <a:pt x="1" y="1484"/>
                    <a:pt x="176" y="1564"/>
                    <a:pt x="335" y="1580"/>
                  </a:cubicBezTo>
                  <a:cubicBezTo>
                    <a:pt x="988" y="1707"/>
                    <a:pt x="1625" y="1803"/>
                    <a:pt x="2277" y="1850"/>
                  </a:cubicBezTo>
                  <a:cubicBezTo>
                    <a:pt x="4425" y="2046"/>
                    <a:pt x="6578" y="2145"/>
                    <a:pt x="8730" y="2145"/>
                  </a:cubicBezTo>
                  <a:cubicBezTo>
                    <a:pt x="10087" y="2145"/>
                    <a:pt x="11444" y="2106"/>
                    <a:pt x="12799" y="2025"/>
                  </a:cubicBezTo>
                  <a:cubicBezTo>
                    <a:pt x="13610" y="1978"/>
                    <a:pt x="14438" y="1898"/>
                    <a:pt x="15138" y="1659"/>
                  </a:cubicBezTo>
                  <a:cubicBezTo>
                    <a:pt x="15393" y="1564"/>
                    <a:pt x="15616" y="1468"/>
                    <a:pt x="15871" y="1405"/>
                  </a:cubicBezTo>
                  <a:cubicBezTo>
                    <a:pt x="16523" y="1214"/>
                    <a:pt x="17319" y="1293"/>
                    <a:pt x="17940" y="1070"/>
                  </a:cubicBezTo>
                  <a:cubicBezTo>
                    <a:pt x="18004" y="1055"/>
                    <a:pt x="18051" y="1023"/>
                    <a:pt x="18099" y="975"/>
                  </a:cubicBezTo>
                  <a:cubicBezTo>
                    <a:pt x="18147" y="895"/>
                    <a:pt x="18067" y="816"/>
                    <a:pt x="17972" y="768"/>
                  </a:cubicBezTo>
                  <a:cubicBezTo>
                    <a:pt x="17462" y="434"/>
                    <a:pt x="16889" y="482"/>
                    <a:pt x="16237" y="418"/>
                  </a:cubicBezTo>
                  <a:cubicBezTo>
                    <a:pt x="15441" y="338"/>
                    <a:pt x="14661" y="275"/>
                    <a:pt x="13865" y="243"/>
                  </a:cubicBezTo>
                  <a:cubicBezTo>
                    <a:pt x="10909" y="123"/>
                    <a:pt x="7952" y="3"/>
                    <a:pt x="4996" y="3"/>
                  </a:cubicBezTo>
                  <a:cubicBezTo>
                    <a:pt x="4816" y="3"/>
                    <a:pt x="4637" y="3"/>
                    <a:pt x="4458" y="4"/>
                  </a:cubicBezTo>
                  <a:cubicBezTo>
                    <a:pt x="4331" y="1"/>
                    <a:pt x="4204" y="0"/>
                    <a:pt x="4077" y="0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93" name="Google Shape;993;p51"/>
            <p:cNvGrpSpPr/>
            <p:nvPr/>
          </p:nvGrpSpPr>
          <p:grpSpPr>
            <a:xfrm>
              <a:off x="2636064" y="3539130"/>
              <a:ext cx="653551" cy="1064480"/>
              <a:chOff x="-1416811" y="1325883"/>
              <a:chExt cx="653551" cy="1064480"/>
            </a:xfrm>
          </p:grpSpPr>
          <p:sp>
            <p:nvSpPr>
              <p:cNvPr id="994" name="Google Shape;994;p51"/>
              <p:cNvSpPr/>
              <p:nvPr/>
            </p:nvSpPr>
            <p:spPr>
              <a:xfrm>
                <a:off x="-1044474" y="1858773"/>
                <a:ext cx="70074" cy="531590"/>
              </a:xfrm>
              <a:custGeom>
                <a:avLst/>
                <a:gdLst/>
                <a:ahLst/>
                <a:cxnLst/>
                <a:rect l="l" t="t" r="r" b="b"/>
                <a:pathLst>
                  <a:path w="766" h="5811" fill="none" extrusionOk="0">
                    <a:moveTo>
                      <a:pt x="1" y="1"/>
                    </a:moveTo>
                    <a:cubicBezTo>
                      <a:pt x="1" y="1"/>
                      <a:pt x="765" y="3216"/>
                      <a:pt x="240" y="5811"/>
                    </a:cubicBezTo>
                  </a:path>
                </a:pathLst>
              </a:custGeom>
              <a:noFill/>
              <a:ln w="9525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5" name="Google Shape;995;p51"/>
              <p:cNvSpPr/>
              <p:nvPr/>
            </p:nvSpPr>
            <p:spPr>
              <a:xfrm>
                <a:off x="-1128913" y="1874874"/>
                <a:ext cx="109319" cy="95322"/>
              </a:xfrm>
              <a:custGeom>
                <a:avLst/>
                <a:gdLst/>
                <a:ahLst/>
                <a:cxnLst/>
                <a:rect l="l" t="t" r="r" b="b"/>
                <a:pathLst>
                  <a:path w="1195" h="1042" extrusionOk="0">
                    <a:moveTo>
                      <a:pt x="1" y="0"/>
                    </a:moveTo>
                    <a:cubicBezTo>
                      <a:pt x="17" y="191"/>
                      <a:pt x="96" y="366"/>
                      <a:pt x="208" y="493"/>
                    </a:cubicBezTo>
                    <a:cubicBezTo>
                      <a:pt x="303" y="653"/>
                      <a:pt x="446" y="796"/>
                      <a:pt x="590" y="891"/>
                    </a:cubicBezTo>
                    <a:cubicBezTo>
                      <a:pt x="659" y="937"/>
                      <a:pt x="853" y="1042"/>
                      <a:pt x="985" y="1042"/>
                    </a:cubicBezTo>
                    <a:cubicBezTo>
                      <a:pt x="1036" y="1042"/>
                      <a:pt x="1077" y="1027"/>
                      <a:pt x="1099" y="987"/>
                    </a:cubicBezTo>
                    <a:cubicBezTo>
                      <a:pt x="1195" y="860"/>
                      <a:pt x="924" y="541"/>
                      <a:pt x="844" y="462"/>
                    </a:cubicBezTo>
                    <a:cubicBezTo>
                      <a:pt x="733" y="350"/>
                      <a:pt x="606" y="271"/>
                      <a:pt x="478" y="223"/>
                    </a:cubicBezTo>
                    <a:cubicBezTo>
                      <a:pt x="335" y="143"/>
                      <a:pt x="176" y="64"/>
                      <a:pt x="1" y="0"/>
                    </a:cubicBezTo>
                    <a:close/>
                  </a:path>
                </a:pathLst>
              </a:custGeom>
              <a:solidFill>
                <a:srgbClr val="2620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6" name="Google Shape;996;p51"/>
              <p:cNvSpPr/>
              <p:nvPr/>
            </p:nvSpPr>
            <p:spPr>
              <a:xfrm>
                <a:off x="-1035692" y="1845690"/>
                <a:ext cx="78764" cy="126791"/>
              </a:xfrm>
              <a:custGeom>
                <a:avLst/>
                <a:gdLst/>
                <a:ahLst/>
                <a:cxnLst/>
                <a:rect l="l" t="t" r="r" b="b"/>
                <a:pathLst>
                  <a:path w="861" h="1386" extrusionOk="0">
                    <a:moveTo>
                      <a:pt x="828" y="1"/>
                    </a:moveTo>
                    <a:lnTo>
                      <a:pt x="828" y="1"/>
                    </a:lnTo>
                    <a:cubicBezTo>
                      <a:pt x="589" y="176"/>
                      <a:pt x="383" y="399"/>
                      <a:pt x="255" y="669"/>
                    </a:cubicBezTo>
                    <a:cubicBezTo>
                      <a:pt x="191" y="781"/>
                      <a:pt x="0" y="1258"/>
                      <a:pt x="144" y="1370"/>
                    </a:cubicBezTo>
                    <a:cubicBezTo>
                      <a:pt x="158" y="1380"/>
                      <a:pt x="175" y="1385"/>
                      <a:pt x="192" y="1385"/>
                    </a:cubicBezTo>
                    <a:cubicBezTo>
                      <a:pt x="330" y="1385"/>
                      <a:pt x="547" y="1088"/>
                      <a:pt x="589" y="1003"/>
                    </a:cubicBezTo>
                    <a:cubicBezTo>
                      <a:pt x="653" y="892"/>
                      <a:pt x="701" y="765"/>
                      <a:pt x="749" y="637"/>
                    </a:cubicBezTo>
                    <a:cubicBezTo>
                      <a:pt x="828" y="446"/>
                      <a:pt x="860" y="223"/>
                      <a:pt x="828" y="1"/>
                    </a:cubicBezTo>
                    <a:close/>
                  </a:path>
                </a:pathLst>
              </a:custGeom>
              <a:solidFill>
                <a:srgbClr val="2620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7" name="Google Shape;997;p51"/>
              <p:cNvSpPr/>
              <p:nvPr/>
            </p:nvSpPr>
            <p:spPr>
              <a:xfrm>
                <a:off x="-1101194" y="1667390"/>
                <a:ext cx="87455" cy="150393"/>
              </a:xfrm>
              <a:custGeom>
                <a:avLst/>
                <a:gdLst/>
                <a:ahLst/>
                <a:cxnLst/>
                <a:rect l="l" t="t" r="r" b="b"/>
                <a:pathLst>
                  <a:path w="956" h="1644" extrusionOk="0">
                    <a:moveTo>
                      <a:pt x="405" y="1"/>
                    </a:moveTo>
                    <a:cubicBezTo>
                      <a:pt x="380" y="1"/>
                      <a:pt x="356" y="8"/>
                      <a:pt x="334" y="24"/>
                    </a:cubicBezTo>
                    <a:cubicBezTo>
                      <a:pt x="271" y="87"/>
                      <a:pt x="239" y="215"/>
                      <a:pt x="175" y="262"/>
                    </a:cubicBezTo>
                    <a:lnTo>
                      <a:pt x="80" y="262"/>
                    </a:lnTo>
                    <a:cubicBezTo>
                      <a:pt x="64" y="278"/>
                      <a:pt x="48" y="278"/>
                      <a:pt x="48" y="294"/>
                    </a:cubicBezTo>
                    <a:cubicBezTo>
                      <a:pt x="16" y="358"/>
                      <a:pt x="0" y="422"/>
                      <a:pt x="0" y="485"/>
                    </a:cubicBezTo>
                    <a:cubicBezTo>
                      <a:pt x="16" y="581"/>
                      <a:pt x="48" y="660"/>
                      <a:pt x="80" y="756"/>
                    </a:cubicBezTo>
                    <a:cubicBezTo>
                      <a:pt x="96" y="788"/>
                      <a:pt x="112" y="820"/>
                      <a:pt x="112" y="851"/>
                    </a:cubicBezTo>
                    <a:cubicBezTo>
                      <a:pt x="159" y="1011"/>
                      <a:pt x="191" y="1170"/>
                      <a:pt x="223" y="1329"/>
                    </a:cubicBezTo>
                    <a:cubicBezTo>
                      <a:pt x="191" y="1456"/>
                      <a:pt x="223" y="1599"/>
                      <a:pt x="303" y="1631"/>
                    </a:cubicBezTo>
                    <a:cubicBezTo>
                      <a:pt x="319" y="1639"/>
                      <a:pt x="338" y="1643"/>
                      <a:pt x="358" y="1643"/>
                    </a:cubicBezTo>
                    <a:cubicBezTo>
                      <a:pt x="378" y="1643"/>
                      <a:pt x="398" y="1639"/>
                      <a:pt x="414" y="1631"/>
                    </a:cubicBezTo>
                    <a:cubicBezTo>
                      <a:pt x="573" y="1552"/>
                      <a:pt x="716" y="1408"/>
                      <a:pt x="796" y="1233"/>
                    </a:cubicBezTo>
                    <a:cubicBezTo>
                      <a:pt x="860" y="1122"/>
                      <a:pt x="907" y="979"/>
                      <a:pt x="923" y="835"/>
                    </a:cubicBezTo>
                    <a:cubicBezTo>
                      <a:pt x="955" y="692"/>
                      <a:pt x="907" y="549"/>
                      <a:pt x="796" y="438"/>
                    </a:cubicBezTo>
                    <a:cubicBezTo>
                      <a:pt x="780" y="438"/>
                      <a:pt x="748" y="422"/>
                      <a:pt x="732" y="422"/>
                    </a:cubicBezTo>
                    <a:cubicBezTo>
                      <a:pt x="701" y="406"/>
                      <a:pt x="669" y="390"/>
                      <a:pt x="637" y="374"/>
                    </a:cubicBezTo>
                    <a:cubicBezTo>
                      <a:pt x="589" y="278"/>
                      <a:pt x="557" y="183"/>
                      <a:pt x="525" y="87"/>
                    </a:cubicBezTo>
                    <a:cubicBezTo>
                      <a:pt x="525" y="87"/>
                      <a:pt x="525" y="87"/>
                      <a:pt x="525" y="71"/>
                    </a:cubicBezTo>
                    <a:cubicBezTo>
                      <a:pt x="504" y="29"/>
                      <a:pt x="455" y="1"/>
                      <a:pt x="405" y="1"/>
                    </a:cubicBezTo>
                    <a:close/>
                  </a:path>
                </a:pathLst>
              </a:custGeom>
              <a:solidFill>
                <a:srgbClr val="FFBC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8" name="Google Shape;998;p51"/>
              <p:cNvSpPr/>
              <p:nvPr/>
            </p:nvSpPr>
            <p:spPr>
              <a:xfrm>
                <a:off x="-1179869" y="1709198"/>
                <a:ext cx="128255" cy="109867"/>
              </a:xfrm>
              <a:custGeom>
                <a:avLst/>
                <a:gdLst/>
                <a:ahLst/>
                <a:cxnLst/>
                <a:rect l="l" t="t" r="r" b="b"/>
                <a:pathLst>
                  <a:path w="1402" h="1201" extrusionOk="0">
                    <a:moveTo>
                      <a:pt x="526" y="0"/>
                    </a:moveTo>
                    <a:cubicBezTo>
                      <a:pt x="498" y="0"/>
                      <a:pt x="470" y="4"/>
                      <a:pt x="446" y="12"/>
                    </a:cubicBezTo>
                    <a:lnTo>
                      <a:pt x="446" y="28"/>
                    </a:lnTo>
                    <a:cubicBezTo>
                      <a:pt x="430" y="44"/>
                      <a:pt x="415" y="60"/>
                      <a:pt x="399" y="76"/>
                    </a:cubicBezTo>
                    <a:cubicBezTo>
                      <a:pt x="383" y="92"/>
                      <a:pt x="351" y="92"/>
                      <a:pt x="319" y="92"/>
                    </a:cubicBezTo>
                    <a:lnTo>
                      <a:pt x="303" y="92"/>
                    </a:lnTo>
                    <a:cubicBezTo>
                      <a:pt x="261" y="92"/>
                      <a:pt x="211" y="85"/>
                      <a:pt x="164" y="85"/>
                    </a:cubicBezTo>
                    <a:cubicBezTo>
                      <a:pt x="140" y="85"/>
                      <a:pt x="117" y="87"/>
                      <a:pt x="96" y="92"/>
                    </a:cubicBezTo>
                    <a:cubicBezTo>
                      <a:pt x="80" y="92"/>
                      <a:pt x="64" y="92"/>
                      <a:pt x="48" y="108"/>
                    </a:cubicBezTo>
                    <a:cubicBezTo>
                      <a:pt x="1" y="172"/>
                      <a:pt x="1" y="251"/>
                      <a:pt x="32" y="315"/>
                    </a:cubicBezTo>
                    <a:cubicBezTo>
                      <a:pt x="48" y="347"/>
                      <a:pt x="64" y="378"/>
                      <a:pt x="96" y="394"/>
                    </a:cubicBezTo>
                    <a:lnTo>
                      <a:pt x="96" y="410"/>
                    </a:lnTo>
                    <a:cubicBezTo>
                      <a:pt x="144" y="458"/>
                      <a:pt x="176" y="522"/>
                      <a:pt x="192" y="585"/>
                    </a:cubicBezTo>
                    <a:lnTo>
                      <a:pt x="192" y="601"/>
                    </a:lnTo>
                    <a:cubicBezTo>
                      <a:pt x="192" y="665"/>
                      <a:pt x="160" y="697"/>
                      <a:pt x="160" y="760"/>
                    </a:cubicBezTo>
                    <a:cubicBezTo>
                      <a:pt x="128" y="872"/>
                      <a:pt x="255" y="1015"/>
                      <a:pt x="383" y="1095"/>
                    </a:cubicBezTo>
                    <a:cubicBezTo>
                      <a:pt x="510" y="1158"/>
                      <a:pt x="637" y="1190"/>
                      <a:pt x="781" y="1190"/>
                    </a:cubicBezTo>
                    <a:cubicBezTo>
                      <a:pt x="833" y="1197"/>
                      <a:pt x="886" y="1201"/>
                      <a:pt x="939" y="1201"/>
                    </a:cubicBezTo>
                    <a:cubicBezTo>
                      <a:pt x="1013" y="1201"/>
                      <a:pt x="1088" y="1193"/>
                      <a:pt x="1163" y="1174"/>
                    </a:cubicBezTo>
                    <a:cubicBezTo>
                      <a:pt x="1210" y="1158"/>
                      <a:pt x="1274" y="1142"/>
                      <a:pt x="1322" y="1111"/>
                    </a:cubicBezTo>
                    <a:cubicBezTo>
                      <a:pt x="1370" y="1095"/>
                      <a:pt x="1385" y="1047"/>
                      <a:pt x="1401" y="1015"/>
                    </a:cubicBezTo>
                    <a:cubicBezTo>
                      <a:pt x="1401" y="920"/>
                      <a:pt x="1322" y="808"/>
                      <a:pt x="1242" y="729"/>
                    </a:cubicBezTo>
                    <a:lnTo>
                      <a:pt x="1019" y="490"/>
                    </a:lnTo>
                    <a:lnTo>
                      <a:pt x="1019" y="474"/>
                    </a:lnTo>
                    <a:lnTo>
                      <a:pt x="940" y="394"/>
                    </a:lnTo>
                    <a:lnTo>
                      <a:pt x="940" y="378"/>
                    </a:lnTo>
                    <a:lnTo>
                      <a:pt x="940" y="363"/>
                    </a:lnTo>
                    <a:cubicBezTo>
                      <a:pt x="924" y="347"/>
                      <a:pt x="908" y="331"/>
                      <a:pt x="892" y="315"/>
                    </a:cubicBezTo>
                    <a:cubicBezTo>
                      <a:pt x="844" y="219"/>
                      <a:pt x="765" y="140"/>
                      <a:pt x="701" y="76"/>
                    </a:cubicBezTo>
                    <a:cubicBezTo>
                      <a:pt x="669" y="44"/>
                      <a:pt x="637" y="28"/>
                      <a:pt x="606" y="12"/>
                    </a:cubicBezTo>
                    <a:cubicBezTo>
                      <a:pt x="582" y="4"/>
                      <a:pt x="554" y="0"/>
                      <a:pt x="526" y="0"/>
                    </a:cubicBezTo>
                    <a:close/>
                  </a:path>
                </a:pathLst>
              </a:custGeom>
              <a:solidFill>
                <a:srgbClr val="FFBC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9" name="Google Shape;999;p51"/>
              <p:cNvSpPr/>
              <p:nvPr/>
            </p:nvSpPr>
            <p:spPr>
              <a:xfrm>
                <a:off x="-1051701" y="1707368"/>
                <a:ext cx="17564" cy="37964"/>
              </a:xfrm>
              <a:custGeom>
                <a:avLst/>
                <a:gdLst/>
                <a:ahLst/>
                <a:cxnLst/>
                <a:rect l="l" t="t" r="r" b="b"/>
                <a:pathLst>
                  <a:path w="192" h="415" extrusionOk="0">
                    <a:moveTo>
                      <a:pt x="191" y="1"/>
                    </a:moveTo>
                    <a:cubicBezTo>
                      <a:pt x="175" y="32"/>
                      <a:pt x="160" y="80"/>
                      <a:pt x="144" y="112"/>
                    </a:cubicBezTo>
                    <a:cubicBezTo>
                      <a:pt x="139" y="126"/>
                      <a:pt x="135" y="141"/>
                      <a:pt x="130" y="155"/>
                    </a:cubicBezTo>
                    <a:lnTo>
                      <a:pt x="130" y="155"/>
                    </a:lnTo>
                    <a:cubicBezTo>
                      <a:pt x="135" y="146"/>
                      <a:pt x="139" y="137"/>
                      <a:pt x="144" y="128"/>
                    </a:cubicBezTo>
                    <a:lnTo>
                      <a:pt x="191" y="1"/>
                    </a:lnTo>
                    <a:close/>
                    <a:moveTo>
                      <a:pt x="130" y="155"/>
                    </a:moveTo>
                    <a:lnTo>
                      <a:pt x="130" y="155"/>
                    </a:lnTo>
                    <a:cubicBezTo>
                      <a:pt x="87" y="244"/>
                      <a:pt x="44" y="342"/>
                      <a:pt x="0" y="414"/>
                    </a:cubicBezTo>
                    <a:cubicBezTo>
                      <a:pt x="56" y="331"/>
                      <a:pt x="99" y="248"/>
                      <a:pt x="130" y="155"/>
                    </a:cubicBezTo>
                    <a:close/>
                  </a:path>
                </a:pathLst>
              </a:custGeom>
              <a:solidFill>
                <a:srgbClr val="FFEC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0" name="Google Shape;1000;p51"/>
              <p:cNvSpPr/>
              <p:nvPr/>
            </p:nvSpPr>
            <p:spPr>
              <a:xfrm>
                <a:off x="-1034228" y="1705904"/>
                <a:ext cx="91" cy="91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EC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1" name="Google Shape;1001;p51"/>
              <p:cNvSpPr/>
              <p:nvPr/>
            </p:nvSpPr>
            <p:spPr>
              <a:xfrm>
                <a:off x="-1070638" y="1701513"/>
                <a:ext cx="26255" cy="53973"/>
              </a:xfrm>
              <a:custGeom>
                <a:avLst/>
                <a:gdLst/>
                <a:ahLst/>
                <a:cxnLst/>
                <a:rect l="l" t="t" r="r" b="b"/>
                <a:pathLst>
                  <a:path w="287" h="590" extrusionOk="0">
                    <a:moveTo>
                      <a:pt x="0" y="590"/>
                    </a:moveTo>
                    <a:lnTo>
                      <a:pt x="0" y="590"/>
                    </a:lnTo>
                    <a:lnTo>
                      <a:pt x="0" y="590"/>
                    </a:lnTo>
                    <a:cubicBezTo>
                      <a:pt x="112" y="399"/>
                      <a:pt x="207" y="192"/>
                      <a:pt x="287" y="1"/>
                    </a:cubicBezTo>
                    <a:lnTo>
                      <a:pt x="287" y="1"/>
                    </a:lnTo>
                    <a:cubicBezTo>
                      <a:pt x="207" y="192"/>
                      <a:pt x="112" y="399"/>
                      <a:pt x="0" y="590"/>
                    </a:cubicBezTo>
                    <a:close/>
                  </a:path>
                </a:pathLst>
              </a:custGeom>
              <a:solidFill>
                <a:srgbClr val="FFEC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2" name="Google Shape;1002;p51"/>
              <p:cNvSpPr/>
              <p:nvPr/>
            </p:nvSpPr>
            <p:spPr>
              <a:xfrm>
                <a:off x="-1072102" y="1673885"/>
                <a:ext cx="16100" cy="87455"/>
              </a:xfrm>
              <a:custGeom>
                <a:avLst/>
                <a:gdLst/>
                <a:ahLst/>
                <a:cxnLst/>
                <a:rect l="l" t="t" r="r" b="b"/>
                <a:pathLst>
                  <a:path w="176" h="956" extrusionOk="0">
                    <a:moveTo>
                      <a:pt x="1" y="955"/>
                    </a:moveTo>
                    <a:lnTo>
                      <a:pt x="1" y="955"/>
                    </a:lnTo>
                    <a:lnTo>
                      <a:pt x="176" y="0"/>
                    </a:lnTo>
                    <a:lnTo>
                      <a:pt x="176" y="0"/>
                    </a:lnTo>
                    <a:lnTo>
                      <a:pt x="1" y="955"/>
                    </a:lnTo>
                    <a:close/>
                  </a:path>
                </a:pathLst>
              </a:custGeom>
              <a:solidFill>
                <a:srgbClr val="FFEC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3" name="Google Shape;1003;p51"/>
              <p:cNvSpPr/>
              <p:nvPr/>
            </p:nvSpPr>
            <p:spPr>
              <a:xfrm>
                <a:off x="-1080793" y="1666566"/>
                <a:ext cx="5855" cy="91846"/>
              </a:xfrm>
              <a:custGeom>
                <a:avLst/>
                <a:gdLst/>
                <a:ahLst/>
                <a:cxnLst/>
                <a:rect l="l" t="t" r="r" b="b"/>
                <a:pathLst>
                  <a:path w="64" h="1004" extrusionOk="0">
                    <a:moveTo>
                      <a:pt x="64" y="1"/>
                    </a:moveTo>
                    <a:lnTo>
                      <a:pt x="64" y="1"/>
                    </a:lnTo>
                    <a:cubicBezTo>
                      <a:pt x="32" y="335"/>
                      <a:pt x="0" y="669"/>
                      <a:pt x="0" y="1004"/>
                    </a:cubicBezTo>
                    <a:cubicBezTo>
                      <a:pt x="16" y="669"/>
                      <a:pt x="32" y="351"/>
                      <a:pt x="64" y="1"/>
                    </a:cubicBezTo>
                    <a:close/>
                  </a:path>
                </a:pathLst>
              </a:custGeom>
              <a:solidFill>
                <a:srgbClr val="FFEC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4" name="Google Shape;1004;p51"/>
              <p:cNvSpPr/>
              <p:nvPr/>
            </p:nvSpPr>
            <p:spPr>
              <a:xfrm>
                <a:off x="-1091039" y="1689986"/>
                <a:ext cx="5946" cy="78490"/>
              </a:xfrm>
              <a:custGeom>
                <a:avLst/>
                <a:gdLst/>
                <a:ahLst/>
                <a:cxnLst/>
                <a:rect l="l" t="t" r="r" b="b"/>
                <a:pathLst>
                  <a:path w="65" h="858" extrusionOk="0">
                    <a:moveTo>
                      <a:pt x="1" y="0"/>
                    </a:moveTo>
                    <a:cubicBezTo>
                      <a:pt x="1" y="239"/>
                      <a:pt x="17" y="461"/>
                      <a:pt x="48" y="700"/>
                    </a:cubicBezTo>
                    <a:cubicBezTo>
                      <a:pt x="48" y="747"/>
                      <a:pt x="64" y="795"/>
                      <a:pt x="64" y="858"/>
                    </a:cubicBezTo>
                    <a:lnTo>
                      <a:pt x="64" y="858"/>
                    </a:lnTo>
                    <a:cubicBezTo>
                      <a:pt x="64" y="795"/>
                      <a:pt x="48" y="731"/>
                      <a:pt x="48" y="684"/>
                    </a:cubicBezTo>
                    <a:cubicBezTo>
                      <a:pt x="17" y="461"/>
                      <a:pt x="1" y="223"/>
                      <a:pt x="1" y="0"/>
                    </a:cubicBezTo>
                    <a:close/>
                  </a:path>
                </a:pathLst>
              </a:custGeom>
              <a:solidFill>
                <a:srgbClr val="FFEC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5" name="Google Shape;1005;p51"/>
              <p:cNvSpPr/>
              <p:nvPr/>
            </p:nvSpPr>
            <p:spPr>
              <a:xfrm>
                <a:off x="-1102657" y="1694286"/>
                <a:ext cx="14637" cy="72910"/>
              </a:xfrm>
              <a:custGeom>
                <a:avLst/>
                <a:gdLst/>
                <a:ahLst/>
                <a:cxnLst/>
                <a:rect l="l" t="t" r="r" b="b"/>
                <a:pathLst>
                  <a:path w="160" h="797" extrusionOk="0">
                    <a:moveTo>
                      <a:pt x="0" y="0"/>
                    </a:moveTo>
                    <a:cubicBezTo>
                      <a:pt x="16" y="191"/>
                      <a:pt x="48" y="366"/>
                      <a:pt x="80" y="557"/>
                    </a:cubicBezTo>
                    <a:cubicBezTo>
                      <a:pt x="112" y="637"/>
                      <a:pt x="128" y="717"/>
                      <a:pt x="159" y="796"/>
                    </a:cubicBezTo>
                    <a:cubicBezTo>
                      <a:pt x="128" y="717"/>
                      <a:pt x="112" y="621"/>
                      <a:pt x="80" y="526"/>
                    </a:cubicBezTo>
                    <a:cubicBezTo>
                      <a:pt x="48" y="350"/>
                      <a:pt x="16" y="175"/>
                      <a:pt x="0" y="0"/>
                    </a:cubicBezTo>
                    <a:close/>
                  </a:path>
                </a:pathLst>
              </a:custGeom>
              <a:solidFill>
                <a:srgbClr val="FFEC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6" name="Google Shape;1006;p51"/>
              <p:cNvSpPr/>
              <p:nvPr/>
            </p:nvSpPr>
            <p:spPr>
              <a:xfrm>
                <a:off x="-1178405" y="1718986"/>
                <a:ext cx="67055" cy="59828"/>
              </a:xfrm>
              <a:custGeom>
                <a:avLst/>
                <a:gdLst/>
                <a:ahLst/>
                <a:cxnLst/>
                <a:rect l="l" t="t" r="r" b="b"/>
                <a:pathLst>
                  <a:path w="733" h="654" extrusionOk="0">
                    <a:moveTo>
                      <a:pt x="1" y="1"/>
                    </a:moveTo>
                    <a:lnTo>
                      <a:pt x="733" y="653"/>
                    </a:lnTo>
                    <a:lnTo>
                      <a:pt x="733" y="653"/>
                    </a:lnTo>
                    <a:lnTo>
                      <a:pt x="733" y="653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FEC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7" name="Google Shape;1007;p51"/>
              <p:cNvSpPr/>
              <p:nvPr/>
            </p:nvSpPr>
            <p:spPr>
              <a:xfrm>
                <a:off x="-1153614" y="1717522"/>
                <a:ext cx="46655" cy="53973"/>
              </a:xfrm>
              <a:custGeom>
                <a:avLst/>
                <a:gdLst/>
                <a:ahLst/>
                <a:cxnLst/>
                <a:rect l="l" t="t" r="r" b="b"/>
                <a:pathLst>
                  <a:path w="510" h="590" extrusionOk="0">
                    <a:moveTo>
                      <a:pt x="0" y="1"/>
                    </a:moveTo>
                    <a:cubicBezTo>
                      <a:pt x="175" y="192"/>
                      <a:pt x="350" y="399"/>
                      <a:pt x="510" y="590"/>
                    </a:cubicBezTo>
                    <a:lnTo>
                      <a:pt x="510" y="590"/>
                    </a:lnTo>
                    <a:lnTo>
                      <a:pt x="510" y="590"/>
                    </a:lnTo>
                    <a:cubicBezTo>
                      <a:pt x="350" y="399"/>
                      <a:pt x="175" y="192"/>
                      <a:pt x="0" y="1"/>
                    </a:cubicBezTo>
                    <a:close/>
                  </a:path>
                </a:pathLst>
              </a:custGeom>
              <a:solidFill>
                <a:srgbClr val="FFEC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8" name="Google Shape;1008;p51"/>
              <p:cNvSpPr/>
              <p:nvPr/>
            </p:nvSpPr>
            <p:spPr>
              <a:xfrm>
                <a:off x="-1141995" y="1710295"/>
                <a:ext cx="45191" cy="67055"/>
              </a:xfrm>
              <a:custGeom>
                <a:avLst/>
                <a:gdLst/>
                <a:ahLst/>
                <a:cxnLst/>
                <a:rect l="l" t="t" r="r" b="b"/>
                <a:pathLst>
                  <a:path w="494" h="733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192" y="239"/>
                      <a:pt x="351" y="478"/>
                      <a:pt x="494" y="733"/>
                    </a:cubicBezTo>
                    <a:cubicBezTo>
                      <a:pt x="351" y="478"/>
                      <a:pt x="192" y="239"/>
                      <a:pt x="16" y="16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EC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9" name="Google Shape;1009;p51"/>
              <p:cNvSpPr/>
              <p:nvPr/>
            </p:nvSpPr>
            <p:spPr>
              <a:xfrm>
                <a:off x="-1124522" y="1710295"/>
                <a:ext cx="30646" cy="64127"/>
              </a:xfrm>
              <a:custGeom>
                <a:avLst/>
                <a:gdLst/>
                <a:ahLst/>
                <a:cxnLst/>
                <a:rect l="l" t="t" r="r" b="b"/>
                <a:pathLst>
                  <a:path w="335" h="701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128" y="223"/>
                      <a:pt x="255" y="462"/>
                      <a:pt x="335" y="701"/>
                    </a:cubicBezTo>
                    <a:cubicBezTo>
                      <a:pt x="255" y="462"/>
                      <a:pt x="144" y="223"/>
                      <a:pt x="1" y="0"/>
                    </a:cubicBezTo>
                    <a:close/>
                  </a:path>
                </a:pathLst>
              </a:custGeom>
              <a:solidFill>
                <a:srgbClr val="FFEC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0" name="Google Shape;1010;p51"/>
              <p:cNvSpPr/>
              <p:nvPr/>
            </p:nvSpPr>
            <p:spPr>
              <a:xfrm>
                <a:off x="-1123058" y="1733258"/>
                <a:ext cx="68519" cy="74648"/>
              </a:xfrm>
              <a:custGeom>
                <a:avLst/>
                <a:gdLst/>
                <a:ahLst/>
                <a:cxnLst/>
                <a:rect l="l" t="t" r="r" b="b"/>
                <a:pathLst>
                  <a:path w="749" h="816" extrusionOk="0">
                    <a:moveTo>
                      <a:pt x="540" y="1"/>
                    </a:moveTo>
                    <a:cubicBezTo>
                      <a:pt x="505" y="1"/>
                      <a:pt x="492" y="40"/>
                      <a:pt x="478" y="68"/>
                    </a:cubicBezTo>
                    <a:cubicBezTo>
                      <a:pt x="478" y="100"/>
                      <a:pt x="462" y="163"/>
                      <a:pt x="446" y="211"/>
                    </a:cubicBezTo>
                    <a:cubicBezTo>
                      <a:pt x="414" y="131"/>
                      <a:pt x="351" y="68"/>
                      <a:pt x="287" y="20"/>
                    </a:cubicBezTo>
                    <a:cubicBezTo>
                      <a:pt x="271" y="12"/>
                      <a:pt x="255" y="8"/>
                      <a:pt x="241" y="8"/>
                    </a:cubicBezTo>
                    <a:cubicBezTo>
                      <a:pt x="227" y="8"/>
                      <a:pt x="215" y="12"/>
                      <a:pt x="207" y="20"/>
                    </a:cubicBezTo>
                    <a:cubicBezTo>
                      <a:pt x="207" y="20"/>
                      <a:pt x="207" y="36"/>
                      <a:pt x="207" y="36"/>
                    </a:cubicBezTo>
                    <a:cubicBezTo>
                      <a:pt x="223" y="115"/>
                      <a:pt x="239" y="179"/>
                      <a:pt x="287" y="227"/>
                    </a:cubicBezTo>
                    <a:cubicBezTo>
                      <a:pt x="242" y="216"/>
                      <a:pt x="197" y="204"/>
                      <a:pt x="152" y="204"/>
                    </a:cubicBezTo>
                    <a:cubicBezTo>
                      <a:pt x="133" y="204"/>
                      <a:pt x="115" y="206"/>
                      <a:pt x="96" y="211"/>
                    </a:cubicBezTo>
                    <a:cubicBezTo>
                      <a:pt x="80" y="211"/>
                      <a:pt x="64" y="211"/>
                      <a:pt x="48" y="227"/>
                    </a:cubicBezTo>
                    <a:cubicBezTo>
                      <a:pt x="0" y="259"/>
                      <a:pt x="16" y="322"/>
                      <a:pt x="48" y="370"/>
                    </a:cubicBezTo>
                    <a:cubicBezTo>
                      <a:pt x="112" y="482"/>
                      <a:pt x="191" y="577"/>
                      <a:pt x="271" y="673"/>
                    </a:cubicBezTo>
                    <a:cubicBezTo>
                      <a:pt x="351" y="768"/>
                      <a:pt x="462" y="816"/>
                      <a:pt x="573" y="816"/>
                    </a:cubicBezTo>
                    <a:cubicBezTo>
                      <a:pt x="669" y="816"/>
                      <a:pt x="733" y="752"/>
                      <a:pt x="749" y="657"/>
                    </a:cubicBezTo>
                    <a:cubicBezTo>
                      <a:pt x="733" y="577"/>
                      <a:pt x="717" y="482"/>
                      <a:pt x="685" y="386"/>
                    </a:cubicBezTo>
                    <a:cubicBezTo>
                      <a:pt x="685" y="259"/>
                      <a:pt x="637" y="131"/>
                      <a:pt x="573" y="20"/>
                    </a:cubicBezTo>
                    <a:cubicBezTo>
                      <a:pt x="573" y="20"/>
                      <a:pt x="558" y="4"/>
                      <a:pt x="558" y="4"/>
                    </a:cubicBezTo>
                    <a:cubicBezTo>
                      <a:pt x="551" y="2"/>
                      <a:pt x="545" y="1"/>
                      <a:pt x="54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1" name="Google Shape;1011;p51"/>
              <p:cNvSpPr/>
              <p:nvPr/>
            </p:nvSpPr>
            <p:spPr>
              <a:xfrm>
                <a:off x="-1069175" y="1699775"/>
                <a:ext cx="64127" cy="134201"/>
              </a:xfrm>
              <a:custGeom>
                <a:avLst/>
                <a:gdLst/>
                <a:ahLst/>
                <a:cxnLst/>
                <a:rect l="l" t="t" r="r" b="b"/>
                <a:pathLst>
                  <a:path w="701" h="1467" extrusionOk="0">
                    <a:moveTo>
                      <a:pt x="602" y="0"/>
                    </a:moveTo>
                    <a:cubicBezTo>
                      <a:pt x="555" y="0"/>
                      <a:pt x="500" y="34"/>
                      <a:pt x="478" y="68"/>
                    </a:cubicBezTo>
                    <a:cubicBezTo>
                      <a:pt x="414" y="131"/>
                      <a:pt x="382" y="227"/>
                      <a:pt x="382" y="322"/>
                    </a:cubicBezTo>
                    <a:cubicBezTo>
                      <a:pt x="344" y="300"/>
                      <a:pt x="302" y="290"/>
                      <a:pt x="261" y="290"/>
                    </a:cubicBezTo>
                    <a:cubicBezTo>
                      <a:pt x="182" y="290"/>
                      <a:pt x="106" y="329"/>
                      <a:pt x="64" y="402"/>
                    </a:cubicBezTo>
                    <a:cubicBezTo>
                      <a:pt x="16" y="513"/>
                      <a:pt x="0" y="641"/>
                      <a:pt x="32" y="752"/>
                    </a:cubicBezTo>
                    <a:cubicBezTo>
                      <a:pt x="32" y="911"/>
                      <a:pt x="64" y="1054"/>
                      <a:pt x="112" y="1198"/>
                    </a:cubicBezTo>
                    <a:cubicBezTo>
                      <a:pt x="136" y="1308"/>
                      <a:pt x="218" y="1467"/>
                      <a:pt x="327" y="1467"/>
                    </a:cubicBezTo>
                    <a:cubicBezTo>
                      <a:pt x="360" y="1467"/>
                      <a:pt x="394" y="1453"/>
                      <a:pt x="430" y="1421"/>
                    </a:cubicBezTo>
                    <a:cubicBezTo>
                      <a:pt x="478" y="1341"/>
                      <a:pt x="526" y="1245"/>
                      <a:pt x="526" y="1150"/>
                    </a:cubicBezTo>
                    <a:cubicBezTo>
                      <a:pt x="557" y="1023"/>
                      <a:pt x="589" y="911"/>
                      <a:pt x="621" y="800"/>
                    </a:cubicBezTo>
                    <a:cubicBezTo>
                      <a:pt x="669" y="577"/>
                      <a:pt x="701" y="354"/>
                      <a:pt x="685" y="131"/>
                    </a:cubicBezTo>
                    <a:cubicBezTo>
                      <a:pt x="685" y="99"/>
                      <a:pt x="685" y="52"/>
                      <a:pt x="653" y="20"/>
                    </a:cubicBezTo>
                    <a:cubicBezTo>
                      <a:pt x="639" y="6"/>
                      <a:pt x="621" y="0"/>
                      <a:pt x="602" y="0"/>
                    </a:cubicBezTo>
                    <a:close/>
                  </a:path>
                </a:pathLst>
              </a:custGeom>
              <a:solidFill>
                <a:srgbClr val="FF764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2" name="Google Shape;1012;p51"/>
              <p:cNvSpPr/>
              <p:nvPr/>
            </p:nvSpPr>
            <p:spPr>
              <a:xfrm>
                <a:off x="-1035692" y="1755397"/>
                <a:ext cx="14637" cy="68519"/>
              </a:xfrm>
              <a:custGeom>
                <a:avLst/>
                <a:gdLst/>
                <a:ahLst/>
                <a:cxnLst/>
                <a:rect l="l" t="t" r="r" b="b"/>
                <a:pathLst>
                  <a:path w="160" h="749" fill="none" extrusionOk="0">
                    <a:moveTo>
                      <a:pt x="144" y="1"/>
                    </a:moveTo>
                    <a:cubicBezTo>
                      <a:pt x="160" y="255"/>
                      <a:pt x="112" y="510"/>
                      <a:pt x="0" y="749"/>
                    </a:cubicBezTo>
                  </a:path>
                </a:pathLst>
              </a:custGeom>
              <a:noFill/>
              <a:ln w="400" cap="rnd" cmpd="sng">
                <a:solidFill>
                  <a:srgbClr val="26206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3" name="Google Shape;1013;p51"/>
              <p:cNvSpPr/>
              <p:nvPr/>
            </p:nvSpPr>
            <p:spPr>
              <a:xfrm>
                <a:off x="-1038619" y="1767106"/>
                <a:ext cx="1555" cy="49582"/>
              </a:xfrm>
              <a:custGeom>
                <a:avLst/>
                <a:gdLst/>
                <a:ahLst/>
                <a:cxnLst/>
                <a:rect l="l" t="t" r="r" b="b"/>
                <a:pathLst>
                  <a:path w="17" h="542" fill="none" extrusionOk="0">
                    <a:moveTo>
                      <a:pt x="1" y="0"/>
                    </a:moveTo>
                    <a:cubicBezTo>
                      <a:pt x="17" y="191"/>
                      <a:pt x="17" y="366"/>
                      <a:pt x="1" y="541"/>
                    </a:cubicBezTo>
                  </a:path>
                </a:pathLst>
              </a:custGeom>
              <a:noFill/>
              <a:ln w="400" cap="rnd" cmpd="sng">
                <a:solidFill>
                  <a:srgbClr val="26206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4" name="Google Shape;1014;p51"/>
              <p:cNvSpPr/>
              <p:nvPr/>
            </p:nvSpPr>
            <p:spPr>
              <a:xfrm>
                <a:off x="-1050237" y="1784580"/>
                <a:ext cx="3019" cy="49582"/>
              </a:xfrm>
              <a:custGeom>
                <a:avLst/>
                <a:gdLst/>
                <a:ahLst/>
                <a:cxnLst/>
                <a:rect l="l" t="t" r="r" b="b"/>
                <a:pathLst>
                  <a:path w="33" h="542" fill="none" extrusionOk="0">
                    <a:moveTo>
                      <a:pt x="0" y="0"/>
                    </a:moveTo>
                    <a:cubicBezTo>
                      <a:pt x="32" y="175"/>
                      <a:pt x="32" y="366"/>
                      <a:pt x="32" y="541"/>
                    </a:cubicBezTo>
                  </a:path>
                </a:pathLst>
              </a:custGeom>
              <a:noFill/>
              <a:ln w="400" cap="rnd" cmpd="sng">
                <a:solidFill>
                  <a:srgbClr val="26206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5" name="Google Shape;1015;p51"/>
              <p:cNvSpPr/>
              <p:nvPr/>
            </p:nvSpPr>
            <p:spPr>
              <a:xfrm>
                <a:off x="-1197343" y="1763173"/>
                <a:ext cx="183600" cy="91389"/>
              </a:xfrm>
              <a:custGeom>
                <a:avLst/>
                <a:gdLst/>
                <a:ahLst/>
                <a:cxnLst/>
                <a:rect l="l" t="t" r="r" b="b"/>
                <a:pathLst>
                  <a:path w="2007" h="999" extrusionOk="0">
                    <a:moveTo>
                      <a:pt x="876" y="1"/>
                    </a:moveTo>
                    <a:cubicBezTo>
                      <a:pt x="849" y="1"/>
                      <a:pt x="823" y="5"/>
                      <a:pt x="797" y="11"/>
                    </a:cubicBezTo>
                    <a:cubicBezTo>
                      <a:pt x="717" y="27"/>
                      <a:pt x="701" y="139"/>
                      <a:pt x="749" y="170"/>
                    </a:cubicBezTo>
                    <a:cubicBezTo>
                      <a:pt x="643" y="118"/>
                      <a:pt x="538" y="87"/>
                      <a:pt x="423" y="87"/>
                    </a:cubicBezTo>
                    <a:cubicBezTo>
                      <a:pt x="400" y="87"/>
                      <a:pt x="375" y="88"/>
                      <a:pt x="351" y="91"/>
                    </a:cubicBezTo>
                    <a:cubicBezTo>
                      <a:pt x="255" y="91"/>
                      <a:pt x="176" y="107"/>
                      <a:pt x="112" y="155"/>
                    </a:cubicBezTo>
                    <a:cubicBezTo>
                      <a:pt x="32" y="202"/>
                      <a:pt x="1" y="298"/>
                      <a:pt x="17" y="377"/>
                    </a:cubicBezTo>
                    <a:cubicBezTo>
                      <a:pt x="32" y="441"/>
                      <a:pt x="96" y="505"/>
                      <a:pt x="160" y="521"/>
                    </a:cubicBezTo>
                    <a:cubicBezTo>
                      <a:pt x="223" y="552"/>
                      <a:pt x="287" y="568"/>
                      <a:pt x="351" y="584"/>
                    </a:cubicBezTo>
                    <a:cubicBezTo>
                      <a:pt x="510" y="616"/>
                      <a:pt x="637" y="664"/>
                      <a:pt x="765" y="743"/>
                    </a:cubicBezTo>
                    <a:cubicBezTo>
                      <a:pt x="876" y="791"/>
                      <a:pt x="972" y="871"/>
                      <a:pt x="1083" y="934"/>
                    </a:cubicBezTo>
                    <a:cubicBezTo>
                      <a:pt x="1147" y="977"/>
                      <a:pt x="1225" y="998"/>
                      <a:pt x="1307" y="998"/>
                    </a:cubicBezTo>
                    <a:cubicBezTo>
                      <a:pt x="1348" y="998"/>
                      <a:pt x="1391" y="993"/>
                      <a:pt x="1433" y="982"/>
                    </a:cubicBezTo>
                    <a:cubicBezTo>
                      <a:pt x="2006" y="807"/>
                      <a:pt x="1226" y="139"/>
                      <a:pt x="988" y="27"/>
                    </a:cubicBezTo>
                    <a:cubicBezTo>
                      <a:pt x="950" y="9"/>
                      <a:pt x="913" y="1"/>
                      <a:pt x="876" y="1"/>
                    </a:cubicBezTo>
                    <a:close/>
                  </a:path>
                </a:pathLst>
              </a:custGeom>
              <a:solidFill>
                <a:srgbClr val="FF764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6" name="Google Shape;1016;p51"/>
              <p:cNvSpPr/>
              <p:nvPr/>
            </p:nvSpPr>
            <p:spPr>
              <a:xfrm>
                <a:off x="-1131841" y="1810744"/>
                <a:ext cx="62755" cy="3210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351" fill="none" extrusionOk="0">
                    <a:moveTo>
                      <a:pt x="1" y="1"/>
                    </a:moveTo>
                    <a:cubicBezTo>
                      <a:pt x="208" y="160"/>
                      <a:pt x="431" y="287"/>
                      <a:pt x="685" y="351"/>
                    </a:cubicBezTo>
                  </a:path>
                </a:pathLst>
              </a:custGeom>
              <a:noFill/>
              <a:ln w="400" cap="rnd" cmpd="sng">
                <a:solidFill>
                  <a:srgbClr val="26206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7" name="Google Shape;1017;p51"/>
              <p:cNvSpPr/>
              <p:nvPr/>
            </p:nvSpPr>
            <p:spPr>
              <a:xfrm>
                <a:off x="-1112904" y="1806353"/>
                <a:ext cx="39428" cy="30737"/>
              </a:xfrm>
              <a:custGeom>
                <a:avLst/>
                <a:gdLst/>
                <a:ahLst/>
                <a:cxnLst/>
                <a:rect l="l" t="t" r="r" b="b"/>
                <a:pathLst>
                  <a:path w="431" h="336" fill="none" extrusionOk="0">
                    <a:moveTo>
                      <a:pt x="1" y="1"/>
                    </a:moveTo>
                    <a:cubicBezTo>
                      <a:pt x="128" y="128"/>
                      <a:pt x="271" y="240"/>
                      <a:pt x="431" y="335"/>
                    </a:cubicBezTo>
                  </a:path>
                </a:pathLst>
              </a:custGeom>
              <a:noFill/>
              <a:ln w="400" cap="rnd" cmpd="sng">
                <a:solidFill>
                  <a:srgbClr val="26206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8" name="Google Shape;1018;p51"/>
              <p:cNvSpPr/>
              <p:nvPr/>
            </p:nvSpPr>
            <p:spPr>
              <a:xfrm>
                <a:off x="-1091039" y="1806353"/>
                <a:ext cx="37964" cy="33573"/>
              </a:xfrm>
              <a:custGeom>
                <a:avLst/>
                <a:gdLst/>
                <a:ahLst/>
                <a:cxnLst/>
                <a:rect l="l" t="t" r="r" b="b"/>
                <a:pathLst>
                  <a:path w="415" h="367" fill="none" extrusionOk="0">
                    <a:moveTo>
                      <a:pt x="1" y="1"/>
                    </a:moveTo>
                    <a:cubicBezTo>
                      <a:pt x="128" y="128"/>
                      <a:pt x="255" y="256"/>
                      <a:pt x="414" y="367"/>
                    </a:cubicBezTo>
                  </a:path>
                </a:pathLst>
              </a:custGeom>
              <a:noFill/>
              <a:ln w="400" cap="rnd" cmpd="sng">
                <a:solidFill>
                  <a:srgbClr val="26206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9" name="Google Shape;1019;p51"/>
              <p:cNvSpPr/>
              <p:nvPr/>
            </p:nvSpPr>
            <p:spPr>
              <a:xfrm>
                <a:off x="-1104121" y="1801961"/>
                <a:ext cx="97609" cy="59462"/>
              </a:xfrm>
              <a:custGeom>
                <a:avLst/>
                <a:gdLst/>
                <a:ahLst/>
                <a:cxnLst/>
                <a:rect l="l" t="t" r="r" b="b"/>
                <a:pathLst>
                  <a:path w="1067" h="650" extrusionOk="0">
                    <a:moveTo>
                      <a:pt x="974" y="0"/>
                    </a:moveTo>
                    <a:cubicBezTo>
                      <a:pt x="957" y="0"/>
                      <a:pt x="940" y="6"/>
                      <a:pt x="924" y="17"/>
                    </a:cubicBezTo>
                    <a:cubicBezTo>
                      <a:pt x="892" y="33"/>
                      <a:pt x="876" y="81"/>
                      <a:pt x="844" y="81"/>
                    </a:cubicBezTo>
                    <a:cubicBezTo>
                      <a:pt x="876" y="49"/>
                      <a:pt x="844" y="1"/>
                      <a:pt x="796" y="1"/>
                    </a:cubicBezTo>
                    <a:cubicBezTo>
                      <a:pt x="748" y="1"/>
                      <a:pt x="717" y="33"/>
                      <a:pt x="701" y="81"/>
                    </a:cubicBezTo>
                    <a:cubicBezTo>
                      <a:pt x="669" y="113"/>
                      <a:pt x="653" y="224"/>
                      <a:pt x="621" y="240"/>
                    </a:cubicBezTo>
                    <a:cubicBezTo>
                      <a:pt x="614" y="244"/>
                      <a:pt x="607" y="246"/>
                      <a:pt x="598" y="246"/>
                    </a:cubicBezTo>
                    <a:cubicBezTo>
                      <a:pt x="548" y="246"/>
                      <a:pt x="473" y="174"/>
                      <a:pt x="446" y="160"/>
                    </a:cubicBezTo>
                    <a:cubicBezTo>
                      <a:pt x="418" y="149"/>
                      <a:pt x="392" y="144"/>
                      <a:pt x="367" y="144"/>
                    </a:cubicBezTo>
                    <a:cubicBezTo>
                      <a:pt x="321" y="144"/>
                      <a:pt x="280" y="161"/>
                      <a:pt x="239" y="192"/>
                    </a:cubicBezTo>
                    <a:cubicBezTo>
                      <a:pt x="175" y="256"/>
                      <a:pt x="207" y="351"/>
                      <a:pt x="239" y="431"/>
                    </a:cubicBezTo>
                    <a:cubicBezTo>
                      <a:pt x="191" y="431"/>
                      <a:pt x="128" y="415"/>
                      <a:pt x="80" y="415"/>
                    </a:cubicBezTo>
                    <a:cubicBezTo>
                      <a:pt x="32" y="415"/>
                      <a:pt x="0" y="431"/>
                      <a:pt x="0" y="463"/>
                    </a:cubicBezTo>
                    <a:cubicBezTo>
                      <a:pt x="0" y="479"/>
                      <a:pt x="0" y="495"/>
                      <a:pt x="16" y="510"/>
                    </a:cubicBezTo>
                    <a:cubicBezTo>
                      <a:pt x="144" y="590"/>
                      <a:pt x="287" y="638"/>
                      <a:pt x="430" y="638"/>
                    </a:cubicBezTo>
                    <a:cubicBezTo>
                      <a:pt x="470" y="646"/>
                      <a:pt x="514" y="650"/>
                      <a:pt x="557" y="650"/>
                    </a:cubicBezTo>
                    <a:cubicBezTo>
                      <a:pt x="601" y="650"/>
                      <a:pt x="645" y="646"/>
                      <a:pt x="685" y="638"/>
                    </a:cubicBezTo>
                    <a:cubicBezTo>
                      <a:pt x="748" y="606"/>
                      <a:pt x="796" y="558"/>
                      <a:pt x="844" y="510"/>
                    </a:cubicBezTo>
                    <a:cubicBezTo>
                      <a:pt x="939" y="431"/>
                      <a:pt x="1003" y="319"/>
                      <a:pt x="1051" y="208"/>
                    </a:cubicBezTo>
                    <a:cubicBezTo>
                      <a:pt x="1067" y="160"/>
                      <a:pt x="1067" y="97"/>
                      <a:pt x="1051" y="49"/>
                    </a:cubicBezTo>
                    <a:cubicBezTo>
                      <a:pt x="1030" y="18"/>
                      <a:pt x="1003" y="0"/>
                      <a:pt x="974" y="0"/>
                    </a:cubicBezTo>
                    <a:close/>
                  </a:path>
                </a:pathLst>
              </a:custGeom>
              <a:solidFill>
                <a:srgbClr val="2620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0" name="Google Shape;1020;p51"/>
              <p:cNvSpPr/>
              <p:nvPr/>
            </p:nvSpPr>
            <p:spPr>
              <a:xfrm>
                <a:off x="-978881" y="1603992"/>
                <a:ext cx="99073" cy="757271"/>
              </a:xfrm>
              <a:custGeom>
                <a:avLst/>
                <a:gdLst/>
                <a:ahLst/>
                <a:cxnLst/>
                <a:rect l="l" t="t" r="r" b="b"/>
                <a:pathLst>
                  <a:path w="1083" h="8278" extrusionOk="0">
                    <a:moveTo>
                      <a:pt x="1019" y="0"/>
                    </a:moveTo>
                    <a:cubicBezTo>
                      <a:pt x="1067" y="924"/>
                      <a:pt x="1067" y="1863"/>
                      <a:pt x="1019" y="2802"/>
                    </a:cubicBezTo>
                    <a:cubicBezTo>
                      <a:pt x="1083" y="1863"/>
                      <a:pt x="1083" y="924"/>
                      <a:pt x="1019" y="0"/>
                    </a:cubicBezTo>
                    <a:close/>
                    <a:moveTo>
                      <a:pt x="1019" y="2802"/>
                    </a:moveTo>
                    <a:lnTo>
                      <a:pt x="1019" y="2802"/>
                    </a:lnTo>
                    <a:cubicBezTo>
                      <a:pt x="979" y="3542"/>
                      <a:pt x="900" y="4453"/>
                      <a:pt x="742" y="5408"/>
                    </a:cubicBezTo>
                    <a:lnTo>
                      <a:pt x="742" y="5408"/>
                    </a:lnTo>
                    <a:cubicBezTo>
                      <a:pt x="900" y="4457"/>
                      <a:pt x="979" y="3550"/>
                      <a:pt x="1019" y="2802"/>
                    </a:cubicBezTo>
                    <a:close/>
                    <a:moveTo>
                      <a:pt x="742" y="5408"/>
                    </a:moveTo>
                    <a:cubicBezTo>
                      <a:pt x="585" y="6359"/>
                      <a:pt x="350" y="7354"/>
                      <a:pt x="0" y="8277"/>
                    </a:cubicBezTo>
                    <a:cubicBezTo>
                      <a:pt x="350" y="7362"/>
                      <a:pt x="585" y="6363"/>
                      <a:pt x="742" y="5408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1" name="Google Shape;1021;p51"/>
              <p:cNvSpPr/>
              <p:nvPr/>
            </p:nvSpPr>
            <p:spPr>
              <a:xfrm>
                <a:off x="-1009436" y="1608383"/>
                <a:ext cx="136946" cy="154784"/>
              </a:xfrm>
              <a:custGeom>
                <a:avLst/>
                <a:gdLst/>
                <a:ahLst/>
                <a:cxnLst/>
                <a:rect l="l" t="t" r="r" b="b"/>
                <a:pathLst>
                  <a:path w="1497" h="1692" extrusionOk="0">
                    <a:moveTo>
                      <a:pt x="32" y="0"/>
                    </a:moveTo>
                    <a:lnTo>
                      <a:pt x="32" y="0"/>
                    </a:lnTo>
                    <a:cubicBezTo>
                      <a:pt x="0" y="255"/>
                      <a:pt x="48" y="509"/>
                      <a:pt x="191" y="732"/>
                    </a:cubicBezTo>
                    <a:cubicBezTo>
                      <a:pt x="302" y="987"/>
                      <a:pt x="446" y="1194"/>
                      <a:pt x="637" y="1385"/>
                    </a:cubicBezTo>
                    <a:cubicBezTo>
                      <a:pt x="738" y="1473"/>
                      <a:pt x="1018" y="1691"/>
                      <a:pt x="1209" y="1691"/>
                    </a:cubicBezTo>
                    <a:cubicBezTo>
                      <a:pt x="1260" y="1691"/>
                      <a:pt x="1304" y="1676"/>
                      <a:pt x="1337" y="1640"/>
                    </a:cubicBezTo>
                    <a:cubicBezTo>
                      <a:pt x="1496" y="1465"/>
                      <a:pt x="1194" y="971"/>
                      <a:pt x="1098" y="828"/>
                    </a:cubicBezTo>
                    <a:cubicBezTo>
                      <a:pt x="971" y="669"/>
                      <a:pt x="828" y="525"/>
                      <a:pt x="653" y="414"/>
                    </a:cubicBezTo>
                    <a:cubicBezTo>
                      <a:pt x="462" y="255"/>
                      <a:pt x="239" y="112"/>
                      <a:pt x="32" y="0"/>
                    </a:cubicBezTo>
                    <a:close/>
                  </a:path>
                </a:pathLst>
              </a:custGeom>
              <a:solidFill>
                <a:srgbClr val="2620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2" name="Google Shape;1022;p51"/>
              <p:cNvSpPr/>
              <p:nvPr/>
            </p:nvSpPr>
            <p:spPr>
              <a:xfrm>
                <a:off x="-895905" y="1605456"/>
                <a:ext cx="132646" cy="164390"/>
              </a:xfrm>
              <a:custGeom>
                <a:avLst/>
                <a:gdLst/>
                <a:ahLst/>
                <a:cxnLst/>
                <a:rect l="l" t="t" r="r" b="b"/>
                <a:pathLst>
                  <a:path w="1450" h="1797" extrusionOk="0">
                    <a:moveTo>
                      <a:pt x="1449" y="0"/>
                    </a:moveTo>
                    <a:cubicBezTo>
                      <a:pt x="1067" y="191"/>
                      <a:pt x="733" y="462"/>
                      <a:pt x="478" y="796"/>
                    </a:cubicBezTo>
                    <a:cubicBezTo>
                      <a:pt x="367" y="955"/>
                      <a:pt x="1" y="1576"/>
                      <a:pt x="160" y="1751"/>
                    </a:cubicBezTo>
                    <a:cubicBezTo>
                      <a:pt x="186" y="1783"/>
                      <a:pt x="222" y="1797"/>
                      <a:pt x="263" y="1797"/>
                    </a:cubicBezTo>
                    <a:cubicBezTo>
                      <a:pt x="468" y="1797"/>
                      <a:pt x="812" y="1459"/>
                      <a:pt x="892" y="1353"/>
                    </a:cubicBezTo>
                    <a:cubicBezTo>
                      <a:pt x="1003" y="1210"/>
                      <a:pt x="1115" y="1051"/>
                      <a:pt x="1194" y="876"/>
                    </a:cubicBezTo>
                    <a:cubicBezTo>
                      <a:pt x="1354" y="621"/>
                      <a:pt x="1449" y="319"/>
                      <a:pt x="1449" y="0"/>
                    </a:cubicBezTo>
                    <a:close/>
                  </a:path>
                </a:pathLst>
              </a:custGeom>
              <a:solidFill>
                <a:srgbClr val="2620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3" name="Google Shape;1023;p51"/>
              <p:cNvSpPr/>
              <p:nvPr/>
            </p:nvSpPr>
            <p:spPr>
              <a:xfrm>
                <a:off x="-936707" y="1325883"/>
                <a:ext cx="123864" cy="215069"/>
              </a:xfrm>
              <a:custGeom>
                <a:avLst/>
                <a:gdLst/>
                <a:ahLst/>
                <a:cxnLst/>
                <a:rect l="l" t="t" r="r" b="b"/>
                <a:pathLst>
                  <a:path w="1354" h="2351" extrusionOk="0">
                    <a:moveTo>
                      <a:pt x="699" y="0"/>
                    </a:moveTo>
                    <a:cubicBezTo>
                      <a:pt x="674" y="0"/>
                      <a:pt x="647" y="5"/>
                      <a:pt x="622" y="16"/>
                    </a:cubicBezTo>
                    <a:lnTo>
                      <a:pt x="606" y="16"/>
                    </a:lnTo>
                    <a:lnTo>
                      <a:pt x="590" y="32"/>
                    </a:lnTo>
                    <a:cubicBezTo>
                      <a:pt x="494" y="96"/>
                      <a:pt x="431" y="255"/>
                      <a:pt x="335" y="319"/>
                    </a:cubicBezTo>
                    <a:lnTo>
                      <a:pt x="176" y="319"/>
                    </a:lnTo>
                    <a:cubicBezTo>
                      <a:pt x="144" y="319"/>
                      <a:pt x="128" y="334"/>
                      <a:pt x="112" y="350"/>
                    </a:cubicBezTo>
                    <a:lnTo>
                      <a:pt x="112" y="366"/>
                    </a:lnTo>
                    <a:cubicBezTo>
                      <a:pt x="33" y="430"/>
                      <a:pt x="1" y="541"/>
                      <a:pt x="1" y="637"/>
                    </a:cubicBezTo>
                    <a:cubicBezTo>
                      <a:pt x="1" y="764"/>
                      <a:pt x="17" y="907"/>
                      <a:pt x="49" y="1035"/>
                    </a:cubicBezTo>
                    <a:cubicBezTo>
                      <a:pt x="49" y="1083"/>
                      <a:pt x="65" y="1130"/>
                      <a:pt x="65" y="1178"/>
                    </a:cubicBezTo>
                    <a:cubicBezTo>
                      <a:pt x="80" y="1401"/>
                      <a:pt x="96" y="1640"/>
                      <a:pt x="112" y="1878"/>
                    </a:cubicBezTo>
                    <a:cubicBezTo>
                      <a:pt x="96" y="2053"/>
                      <a:pt x="128" y="2245"/>
                      <a:pt x="224" y="2324"/>
                    </a:cubicBezTo>
                    <a:cubicBezTo>
                      <a:pt x="252" y="2343"/>
                      <a:pt x="285" y="2350"/>
                      <a:pt x="318" y="2350"/>
                    </a:cubicBezTo>
                    <a:cubicBezTo>
                      <a:pt x="341" y="2350"/>
                      <a:pt x="363" y="2347"/>
                      <a:pt x="383" y="2340"/>
                    </a:cubicBezTo>
                    <a:cubicBezTo>
                      <a:pt x="638" y="2260"/>
                      <a:pt x="860" y="2085"/>
                      <a:pt x="1004" y="1878"/>
                    </a:cubicBezTo>
                    <a:cubicBezTo>
                      <a:pt x="1147" y="1719"/>
                      <a:pt x="1242" y="1544"/>
                      <a:pt x="1290" y="1353"/>
                    </a:cubicBezTo>
                    <a:cubicBezTo>
                      <a:pt x="1354" y="1146"/>
                      <a:pt x="1322" y="923"/>
                      <a:pt x="1195" y="764"/>
                    </a:cubicBezTo>
                    <a:cubicBezTo>
                      <a:pt x="1163" y="732"/>
                      <a:pt x="1147" y="716"/>
                      <a:pt x="1115" y="716"/>
                    </a:cubicBezTo>
                    <a:lnTo>
                      <a:pt x="1099" y="716"/>
                    </a:lnTo>
                    <a:cubicBezTo>
                      <a:pt x="1051" y="701"/>
                      <a:pt x="1020" y="669"/>
                      <a:pt x="988" y="621"/>
                    </a:cubicBezTo>
                    <a:cubicBezTo>
                      <a:pt x="988" y="605"/>
                      <a:pt x="988" y="605"/>
                      <a:pt x="988" y="605"/>
                    </a:cubicBezTo>
                    <a:cubicBezTo>
                      <a:pt x="940" y="462"/>
                      <a:pt x="908" y="334"/>
                      <a:pt x="892" y="191"/>
                    </a:cubicBezTo>
                    <a:cubicBezTo>
                      <a:pt x="892" y="175"/>
                      <a:pt x="892" y="175"/>
                      <a:pt x="892" y="159"/>
                    </a:cubicBezTo>
                    <a:cubicBezTo>
                      <a:pt x="892" y="159"/>
                      <a:pt x="892" y="143"/>
                      <a:pt x="892" y="143"/>
                    </a:cubicBezTo>
                    <a:cubicBezTo>
                      <a:pt x="868" y="58"/>
                      <a:pt x="786" y="0"/>
                      <a:pt x="699" y="0"/>
                    </a:cubicBezTo>
                    <a:close/>
                  </a:path>
                </a:pathLst>
              </a:custGeom>
              <a:solidFill>
                <a:srgbClr val="FFBC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4" name="Google Shape;1024;p51"/>
              <p:cNvSpPr/>
              <p:nvPr/>
            </p:nvSpPr>
            <p:spPr>
              <a:xfrm>
                <a:off x="-1048774" y="1368971"/>
                <a:ext cx="168964" cy="169604"/>
              </a:xfrm>
              <a:custGeom>
                <a:avLst/>
                <a:gdLst/>
                <a:ahLst/>
                <a:cxnLst/>
                <a:rect l="l" t="t" r="r" b="b"/>
                <a:pathLst>
                  <a:path w="1847" h="1854" extrusionOk="0">
                    <a:moveTo>
                      <a:pt x="767" y="1"/>
                    </a:moveTo>
                    <a:cubicBezTo>
                      <a:pt x="749" y="1"/>
                      <a:pt x="732" y="3"/>
                      <a:pt x="717" y="7"/>
                    </a:cubicBezTo>
                    <a:lnTo>
                      <a:pt x="701" y="23"/>
                    </a:lnTo>
                    <a:cubicBezTo>
                      <a:pt x="669" y="39"/>
                      <a:pt x="653" y="54"/>
                      <a:pt x="637" y="70"/>
                    </a:cubicBezTo>
                    <a:cubicBezTo>
                      <a:pt x="603" y="82"/>
                      <a:pt x="569" y="93"/>
                      <a:pt x="536" y="93"/>
                    </a:cubicBezTo>
                    <a:cubicBezTo>
                      <a:pt x="522" y="93"/>
                      <a:pt x="508" y="91"/>
                      <a:pt x="494" y="86"/>
                    </a:cubicBezTo>
                    <a:lnTo>
                      <a:pt x="478" y="86"/>
                    </a:lnTo>
                    <a:cubicBezTo>
                      <a:pt x="398" y="54"/>
                      <a:pt x="287" y="39"/>
                      <a:pt x="191" y="23"/>
                    </a:cubicBezTo>
                    <a:cubicBezTo>
                      <a:pt x="159" y="23"/>
                      <a:pt x="143" y="39"/>
                      <a:pt x="112" y="54"/>
                    </a:cubicBezTo>
                    <a:cubicBezTo>
                      <a:pt x="32" y="118"/>
                      <a:pt x="0" y="230"/>
                      <a:pt x="48" y="341"/>
                    </a:cubicBezTo>
                    <a:cubicBezTo>
                      <a:pt x="64" y="389"/>
                      <a:pt x="80" y="421"/>
                      <a:pt x="112" y="468"/>
                    </a:cubicBezTo>
                    <a:cubicBezTo>
                      <a:pt x="112" y="484"/>
                      <a:pt x="112" y="484"/>
                      <a:pt x="112" y="500"/>
                    </a:cubicBezTo>
                    <a:cubicBezTo>
                      <a:pt x="175" y="580"/>
                      <a:pt x="207" y="659"/>
                      <a:pt x="223" y="755"/>
                    </a:cubicBezTo>
                    <a:cubicBezTo>
                      <a:pt x="223" y="755"/>
                      <a:pt x="223" y="771"/>
                      <a:pt x="223" y="771"/>
                    </a:cubicBezTo>
                    <a:lnTo>
                      <a:pt x="223" y="787"/>
                    </a:lnTo>
                    <a:cubicBezTo>
                      <a:pt x="207" y="866"/>
                      <a:pt x="143" y="914"/>
                      <a:pt x="128" y="994"/>
                    </a:cubicBezTo>
                    <a:cubicBezTo>
                      <a:pt x="112" y="1200"/>
                      <a:pt x="191" y="1407"/>
                      <a:pt x="366" y="1551"/>
                    </a:cubicBezTo>
                    <a:cubicBezTo>
                      <a:pt x="526" y="1678"/>
                      <a:pt x="701" y="1758"/>
                      <a:pt x="908" y="1789"/>
                    </a:cubicBezTo>
                    <a:cubicBezTo>
                      <a:pt x="1083" y="1837"/>
                      <a:pt x="1258" y="1853"/>
                      <a:pt x="1433" y="1853"/>
                    </a:cubicBezTo>
                    <a:cubicBezTo>
                      <a:pt x="1528" y="1837"/>
                      <a:pt x="1608" y="1821"/>
                      <a:pt x="1687" y="1789"/>
                    </a:cubicBezTo>
                    <a:cubicBezTo>
                      <a:pt x="1751" y="1774"/>
                      <a:pt x="1799" y="1726"/>
                      <a:pt x="1815" y="1662"/>
                    </a:cubicBezTo>
                    <a:cubicBezTo>
                      <a:pt x="1847" y="1551"/>
                      <a:pt x="1751" y="1376"/>
                      <a:pt x="1656" y="1232"/>
                    </a:cubicBezTo>
                    <a:lnTo>
                      <a:pt x="1417" y="834"/>
                    </a:lnTo>
                    <a:cubicBezTo>
                      <a:pt x="1401" y="818"/>
                      <a:pt x="1401" y="818"/>
                      <a:pt x="1401" y="818"/>
                    </a:cubicBezTo>
                    <a:lnTo>
                      <a:pt x="1305" y="675"/>
                    </a:lnTo>
                    <a:lnTo>
                      <a:pt x="1305" y="659"/>
                    </a:lnTo>
                    <a:lnTo>
                      <a:pt x="1305" y="643"/>
                    </a:lnTo>
                    <a:cubicBezTo>
                      <a:pt x="1274" y="612"/>
                      <a:pt x="1258" y="580"/>
                      <a:pt x="1258" y="564"/>
                    </a:cubicBezTo>
                    <a:cubicBezTo>
                      <a:pt x="1194" y="421"/>
                      <a:pt x="1114" y="277"/>
                      <a:pt x="1035" y="166"/>
                    </a:cubicBezTo>
                    <a:cubicBezTo>
                      <a:pt x="1003" y="118"/>
                      <a:pt x="971" y="86"/>
                      <a:pt x="939" y="54"/>
                    </a:cubicBezTo>
                    <a:lnTo>
                      <a:pt x="908" y="54"/>
                    </a:lnTo>
                    <a:cubicBezTo>
                      <a:pt x="872" y="19"/>
                      <a:pt x="818" y="1"/>
                      <a:pt x="767" y="1"/>
                    </a:cubicBezTo>
                    <a:close/>
                  </a:path>
                </a:pathLst>
              </a:custGeom>
              <a:solidFill>
                <a:srgbClr val="FFBC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5" name="Google Shape;1025;p51"/>
              <p:cNvSpPr/>
              <p:nvPr/>
            </p:nvSpPr>
            <p:spPr>
              <a:xfrm>
                <a:off x="-871113" y="1391385"/>
                <a:ext cx="36501" cy="51046"/>
              </a:xfrm>
              <a:custGeom>
                <a:avLst/>
                <a:gdLst/>
                <a:ahLst/>
                <a:cxnLst/>
                <a:rect l="l" t="t" r="r" b="b"/>
                <a:pathLst>
                  <a:path w="399" h="558" extrusionOk="0">
                    <a:moveTo>
                      <a:pt x="382" y="0"/>
                    </a:moveTo>
                    <a:lnTo>
                      <a:pt x="287" y="160"/>
                    </a:lnTo>
                    <a:cubicBezTo>
                      <a:pt x="334" y="112"/>
                      <a:pt x="366" y="48"/>
                      <a:pt x="398" y="0"/>
                    </a:cubicBezTo>
                    <a:close/>
                    <a:moveTo>
                      <a:pt x="285" y="163"/>
                    </a:moveTo>
                    <a:cubicBezTo>
                      <a:pt x="205" y="305"/>
                      <a:pt x="111" y="431"/>
                      <a:pt x="0" y="558"/>
                    </a:cubicBezTo>
                    <a:lnTo>
                      <a:pt x="16" y="558"/>
                    </a:lnTo>
                    <a:cubicBezTo>
                      <a:pt x="111" y="431"/>
                      <a:pt x="205" y="305"/>
                      <a:pt x="285" y="163"/>
                    </a:cubicBezTo>
                    <a:close/>
                  </a:path>
                </a:pathLst>
              </a:custGeom>
              <a:solidFill>
                <a:srgbClr val="FFEC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6" name="Google Shape;1026;p51"/>
              <p:cNvSpPr/>
              <p:nvPr/>
            </p:nvSpPr>
            <p:spPr>
              <a:xfrm>
                <a:off x="-836167" y="1391385"/>
                <a:ext cx="1555" cy="91"/>
              </a:xfrm>
              <a:custGeom>
                <a:avLst/>
                <a:gdLst/>
                <a:ahLst/>
                <a:cxnLst/>
                <a:rect l="l" t="t" r="r" b="b"/>
                <a:pathLst>
                  <a:path w="17" h="1" extrusionOk="0">
                    <a:moveTo>
                      <a:pt x="0" y="0"/>
                    </a:moveTo>
                    <a:lnTo>
                      <a:pt x="16" y="0"/>
                    </a:lnTo>
                  </a:path>
                </a:pathLst>
              </a:custGeom>
              <a:solidFill>
                <a:srgbClr val="FFEC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7" name="Google Shape;1027;p51"/>
              <p:cNvSpPr/>
              <p:nvPr/>
            </p:nvSpPr>
            <p:spPr>
              <a:xfrm>
                <a:off x="-897369" y="1381230"/>
                <a:ext cx="49582" cy="71354"/>
              </a:xfrm>
              <a:custGeom>
                <a:avLst/>
                <a:gdLst/>
                <a:ahLst/>
                <a:cxnLst/>
                <a:rect l="l" t="t" r="r" b="b"/>
                <a:pathLst>
                  <a:path w="542" h="780" extrusionOk="0">
                    <a:moveTo>
                      <a:pt x="1" y="780"/>
                    </a:moveTo>
                    <a:lnTo>
                      <a:pt x="1" y="780"/>
                    </a:lnTo>
                    <a:lnTo>
                      <a:pt x="1" y="780"/>
                    </a:lnTo>
                    <a:cubicBezTo>
                      <a:pt x="192" y="525"/>
                      <a:pt x="367" y="271"/>
                      <a:pt x="542" y="0"/>
                    </a:cubicBezTo>
                    <a:cubicBezTo>
                      <a:pt x="542" y="0"/>
                      <a:pt x="542" y="0"/>
                      <a:pt x="542" y="0"/>
                    </a:cubicBezTo>
                    <a:cubicBezTo>
                      <a:pt x="367" y="271"/>
                      <a:pt x="192" y="525"/>
                      <a:pt x="1" y="780"/>
                    </a:cubicBezTo>
                    <a:close/>
                  </a:path>
                </a:pathLst>
              </a:custGeom>
              <a:solidFill>
                <a:srgbClr val="FFEC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8" name="Google Shape;1028;p51"/>
              <p:cNvSpPr/>
              <p:nvPr/>
            </p:nvSpPr>
            <p:spPr>
              <a:xfrm>
                <a:off x="-901760" y="1340429"/>
                <a:ext cx="43819" cy="119473"/>
              </a:xfrm>
              <a:custGeom>
                <a:avLst/>
                <a:gdLst/>
                <a:ahLst/>
                <a:cxnLst/>
                <a:rect l="l" t="t" r="r" b="b"/>
                <a:pathLst>
                  <a:path w="479" h="1306" extrusionOk="0">
                    <a:moveTo>
                      <a:pt x="478" y="0"/>
                    </a:moveTo>
                    <a:lnTo>
                      <a:pt x="1" y="1306"/>
                    </a:lnTo>
                    <a:lnTo>
                      <a:pt x="17" y="1306"/>
                    </a:lnTo>
                    <a:lnTo>
                      <a:pt x="478" y="16"/>
                    </a:lnTo>
                    <a:cubicBezTo>
                      <a:pt x="478" y="0"/>
                      <a:pt x="478" y="0"/>
                      <a:pt x="478" y="0"/>
                    </a:cubicBezTo>
                    <a:close/>
                  </a:path>
                </a:pathLst>
              </a:custGeom>
              <a:solidFill>
                <a:srgbClr val="FFEC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9" name="Google Shape;1029;p51"/>
              <p:cNvSpPr/>
              <p:nvPr/>
            </p:nvSpPr>
            <p:spPr>
              <a:xfrm>
                <a:off x="-913379" y="1327347"/>
                <a:ext cx="30646" cy="126700"/>
              </a:xfrm>
              <a:custGeom>
                <a:avLst/>
                <a:gdLst/>
                <a:ahLst/>
                <a:cxnLst/>
                <a:rect l="l" t="t" r="r" b="b"/>
                <a:pathLst>
                  <a:path w="335" h="1385" extrusionOk="0">
                    <a:moveTo>
                      <a:pt x="319" y="0"/>
                    </a:moveTo>
                    <a:cubicBezTo>
                      <a:pt x="253" y="272"/>
                      <a:pt x="188" y="544"/>
                      <a:pt x="125" y="816"/>
                    </a:cubicBezTo>
                    <a:lnTo>
                      <a:pt x="125" y="816"/>
                    </a:lnTo>
                    <a:cubicBezTo>
                      <a:pt x="190" y="539"/>
                      <a:pt x="259" y="264"/>
                      <a:pt x="335" y="0"/>
                    </a:cubicBezTo>
                    <a:close/>
                    <a:moveTo>
                      <a:pt x="125" y="816"/>
                    </a:moveTo>
                    <a:cubicBezTo>
                      <a:pt x="81" y="1006"/>
                      <a:pt x="39" y="1197"/>
                      <a:pt x="1" y="1385"/>
                    </a:cubicBezTo>
                    <a:cubicBezTo>
                      <a:pt x="40" y="1195"/>
                      <a:pt x="82" y="1005"/>
                      <a:pt x="125" y="816"/>
                    </a:cubicBezTo>
                    <a:close/>
                  </a:path>
                </a:pathLst>
              </a:custGeom>
              <a:solidFill>
                <a:srgbClr val="FFEC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0" name="Google Shape;1030;p51"/>
              <p:cNvSpPr/>
              <p:nvPr/>
            </p:nvSpPr>
            <p:spPr>
              <a:xfrm>
                <a:off x="-922070" y="1354975"/>
                <a:ext cx="11709" cy="110782"/>
              </a:xfrm>
              <a:custGeom>
                <a:avLst/>
                <a:gdLst/>
                <a:ahLst/>
                <a:cxnLst/>
                <a:rect l="l" t="t" r="r" b="b"/>
                <a:pathLst>
                  <a:path w="128" h="1211" extrusionOk="0">
                    <a:moveTo>
                      <a:pt x="111" y="1"/>
                    </a:moveTo>
                    <a:cubicBezTo>
                      <a:pt x="48" y="319"/>
                      <a:pt x="16" y="653"/>
                      <a:pt x="0" y="971"/>
                    </a:cubicBezTo>
                    <a:cubicBezTo>
                      <a:pt x="16" y="1051"/>
                      <a:pt x="16" y="1131"/>
                      <a:pt x="16" y="1210"/>
                    </a:cubicBezTo>
                    <a:lnTo>
                      <a:pt x="16" y="987"/>
                    </a:lnTo>
                    <a:cubicBezTo>
                      <a:pt x="32" y="653"/>
                      <a:pt x="64" y="335"/>
                      <a:pt x="127" y="1"/>
                    </a:cubicBezTo>
                    <a:close/>
                  </a:path>
                </a:pathLst>
              </a:custGeom>
              <a:solidFill>
                <a:srgbClr val="FFEC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1" name="Google Shape;1031;p51"/>
              <p:cNvSpPr/>
              <p:nvPr/>
            </p:nvSpPr>
            <p:spPr>
              <a:xfrm>
                <a:off x="-932316" y="1359366"/>
                <a:ext cx="7410" cy="106391"/>
              </a:xfrm>
              <a:custGeom>
                <a:avLst/>
                <a:gdLst/>
                <a:ahLst/>
                <a:cxnLst/>
                <a:rect l="l" t="t" r="r" b="b"/>
                <a:pathLst>
                  <a:path w="81" h="1163" extrusionOk="0">
                    <a:moveTo>
                      <a:pt x="17" y="0"/>
                    </a:moveTo>
                    <a:cubicBezTo>
                      <a:pt x="1" y="255"/>
                      <a:pt x="1" y="510"/>
                      <a:pt x="17" y="764"/>
                    </a:cubicBezTo>
                    <a:cubicBezTo>
                      <a:pt x="32" y="892"/>
                      <a:pt x="64" y="1035"/>
                      <a:pt x="80" y="1162"/>
                    </a:cubicBezTo>
                    <a:cubicBezTo>
                      <a:pt x="64" y="1035"/>
                      <a:pt x="48" y="908"/>
                      <a:pt x="32" y="796"/>
                    </a:cubicBezTo>
                    <a:cubicBezTo>
                      <a:pt x="17" y="526"/>
                      <a:pt x="17" y="255"/>
                      <a:pt x="32" y="0"/>
                    </a:cubicBezTo>
                    <a:close/>
                  </a:path>
                </a:pathLst>
              </a:custGeom>
              <a:solidFill>
                <a:srgbClr val="FFEC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2" name="Google Shape;1032;p51"/>
              <p:cNvSpPr/>
              <p:nvPr/>
            </p:nvSpPr>
            <p:spPr>
              <a:xfrm>
                <a:off x="-1032764" y="1442341"/>
                <a:ext cx="37964" cy="26346"/>
              </a:xfrm>
              <a:custGeom>
                <a:avLst/>
                <a:gdLst/>
                <a:ahLst/>
                <a:cxnLst/>
                <a:rect l="l" t="t" r="r" b="b"/>
                <a:pathLst>
                  <a:path w="415" h="288" extrusionOk="0">
                    <a:moveTo>
                      <a:pt x="0" y="1"/>
                    </a:moveTo>
                    <a:lnTo>
                      <a:pt x="16" y="16"/>
                    </a:lnTo>
                    <a:cubicBezTo>
                      <a:pt x="16" y="1"/>
                      <a:pt x="0" y="1"/>
                      <a:pt x="0" y="1"/>
                    </a:cubicBezTo>
                    <a:close/>
                    <a:moveTo>
                      <a:pt x="16" y="16"/>
                    </a:moveTo>
                    <a:cubicBezTo>
                      <a:pt x="128" y="112"/>
                      <a:pt x="271" y="207"/>
                      <a:pt x="414" y="287"/>
                    </a:cubicBezTo>
                    <a:cubicBezTo>
                      <a:pt x="271" y="207"/>
                      <a:pt x="144" y="112"/>
                      <a:pt x="16" y="16"/>
                    </a:cubicBezTo>
                    <a:close/>
                  </a:path>
                </a:pathLst>
              </a:custGeom>
              <a:solidFill>
                <a:srgbClr val="FFEC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3" name="Google Shape;1033;p51"/>
              <p:cNvSpPr/>
              <p:nvPr/>
            </p:nvSpPr>
            <p:spPr>
              <a:xfrm>
                <a:off x="-1041547" y="1414713"/>
                <a:ext cx="74373" cy="56809"/>
              </a:xfrm>
              <a:custGeom>
                <a:avLst/>
                <a:gdLst/>
                <a:ahLst/>
                <a:cxnLst/>
                <a:rect l="l" t="t" r="r" b="b"/>
                <a:pathLst>
                  <a:path w="813" h="621" extrusionOk="0">
                    <a:moveTo>
                      <a:pt x="1" y="0"/>
                    </a:moveTo>
                    <a:cubicBezTo>
                      <a:pt x="1" y="0"/>
                      <a:pt x="1" y="16"/>
                      <a:pt x="17" y="16"/>
                    </a:cubicBezTo>
                    <a:cubicBezTo>
                      <a:pt x="271" y="239"/>
                      <a:pt x="542" y="430"/>
                      <a:pt x="813" y="621"/>
                    </a:cubicBezTo>
                    <a:lnTo>
                      <a:pt x="813" y="605"/>
                    </a:lnTo>
                    <a:cubicBezTo>
                      <a:pt x="542" y="414"/>
                      <a:pt x="255" y="207"/>
                      <a:pt x="1" y="0"/>
                    </a:cubicBezTo>
                    <a:close/>
                  </a:path>
                </a:pathLst>
              </a:custGeom>
              <a:solidFill>
                <a:srgbClr val="FFEC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4" name="Google Shape;1034;p51"/>
              <p:cNvSpPr/>
              <p:nvPr/>
            </p:nvSpPr>
            <p:spPr>
              <a:xfrm>
                <a:off x="-1041547" y="1375375"/>
                <a:ext cx="80228" cy="100537"/>
              </a:xfrm>
              <a:custGeom>
                <a:avLst/>
                <a:gdLst/>
                <a:ahLst/>
                <a:cxnLst/>
                <a:rect l="l" t="t" r="r" b="b"/>
                <a:pathLst>
                  <a:path w="877" h="1099" extrusionOk="0">
                    <a:moveTo>
                      <a:pt x="1" y="0"/>
                    </a:moveTo>
                    <a:lnTo>
                      <a:pt x="876" y="1099"/>
                    </a:lnTo>
                    <a:lnTo>
                      <a:pt x="876" y="1099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EC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5" name="Google Shape;1035;p51"/>
              <p:cNvSpPr/>
              <p:nvPr/>
            </p:nvSpPr>
            <p:spPr>
              <a:xfrm>
                <a:off x="-1006600" y="1378303"/>
                <a:ext cx="55437" cy="88919"/>
              </a:xfrm>
              <a:custGeom>
                <a:avLst/>
                <a:gdLst/>
                <a:ahLst/>
                <a:cxnLst/>
                <a:rect l="l" t="t" r="r" b="b"/>
                <a:pathLst>
                  <a:path w="606" h="972" extrusionOk="0">
                    <a:moveTo>
                      <a:pt x="1" y="0"/>
                    </a:moveTo>
                    <a:cubicBezTo>
                      <a:pt x="208" y="319"/>
                      <a:pt x="399" y="637"/>
                      <a:pt x="606" y="971"/>
                    </a:cubicBezTo>
                    <a:cubicBezTo>
                      <a:pt x="415" y="653"/>
                      <a:pt x="224" y="319"/>
                      <a:pt x="17" y="16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EC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6" name="Google Shape;1036;p51"/>
              <p:cNvSpPr/>
              <p:nvPr/>
            </p:nvSpPr>
            <p:spPr>
              <a:xfrm>
                <a:off x="-987663" y="1372448"/>
                <a:ext cx="46746" cy="103464"/>
              </a:xfrm>
              <a:custGeom>
                <a:avLst/>
                <a:gdLst/>
                <a:ahLst/>
                <a:cxnLst/>
                <a:rect l="l" t="t" r="r" b="b"/>
                <a:pathLst>
                  <a:path w="511" h="1131" extrusionOk="0">
                    <a:moveTo>
                      <a:pt x="1" y="1"/>
                    </a:moveTo>
                    <a:cubicBezTo>
                      <a:pt x="208" y="367"/>
                      <a:pt x="383" y="749"/>
                      <a:pt x="510" y="1131"/>
                    </a:cubicBezTo>
                    <a:lnTo>
                      <a:pt x="510" y="1131"/>
                    </a:lnTo>
                    <a:lnTo>
                      <a:pt x="510" y="1131"/>
                    </a:lnTo>
                    <a:lnTo>
                      <a:pt x="510" y="1131"/>
                    </a:lnTo>
                    <a:cubicBezTo>
                      <a:pt x="383" y="749"/>
                      <a:pt x="208" y="367"/>
                      <a:pt x="1" y="1"/>
                    </a:cubicBezTo>
                    <a:close/>
                  </a:path>
                </a:pathLst>
              </a:custGeom>
              <a:solidFill>
                <a:srgbClr val="FFEC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7" name="Google Shape;1037;p51"/>
              <p:cNvSpPr/>
              <p:nvPr/>
            </p:nvSpPr>
            <p:spPr>
              <a:xfrm>
                <a:off x="-965798" y="1373912"/>
                <a:ext cx="29182" cy="99073"/>
              </a:xfrm>
              <a:custGeom>
                <a:avLst/>
                <a:gdLst/>
                <a:ahLst/>
                <a:cxnLst/>
                <a:rect l="l" t="t" r="r" b="b"/>
                <a:pathLst>
                  <a:path w="319" h="1083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144" y="351"/>
                      <a:pt x="255" y="717"/>
                      <a:pt x="319" y="1083"/>
                    </a:cubicBezTo>
                    <a:cubicBezTo>
                      <a:pt x="255" y="717"/>
                      <a:pt x="160" y="367"/>
                      <a:pt x="16" y="16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EC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8" name="Google Shape;1038;p51"/>
              <p:cNvSpPr/>
              <p:nvPr/>
            </p:nvSpPr>
            <p:spPr>
              <a:xfrm>
                <a:off x="-971653" y="1414439"/>
                <a:ext cx="88919" cy="112612"/>
              </a:xfrm>
              <a:custGeom>
                <a:avLst/>
                <a:gdLst/>
                <a:ahLst/>
                <a:cxnLst/>
                <a:rect l="l" t="t" r="r" b="b"/>
                <a:pathLst>
                  <a:path w="972" h="1231" extrusionOk="0">
                    <a:moveTo>
                      <a:pt x="385" y="1"/>
                    </a:moveTo>
                    <a:cubicBezTo>
                      <a:pt x="370" y="1"/>
                      <a:pt x="358" y="6"/>
                      <a:pt x="351" y="19"/>
                    </a:cubicBezTo>
                    <a:cubicBezTo>
                      <a:pt x="335" y="35"/>
                      <a:pt x="335" y="51"/>
                      <a:pt x="351" y="51"/>
                    </a:cubicBezTo>
                    <a:cubicBezTo>
                      <a:pt x="351" y="146"/>
                      <a:pt x="367" y="242"/>
                      <a:pt x="399" y="337"/>
                    </a:cubicBezTo>
                    <a:cubicBezTo>
                      <a:pt x="319" y="290"/>
                      <a:pt x="224" y="258"/>
                      <a:pt x="128" y="258"/>
                    </a:cubicBezTo>
                    <a:cubicBezTo>
                      <a:pt x="112" y="258"/>
                      <a:pt x="96" y="258"/>
                      <a:pt x="65" y="274"/>
                    </a:cubicBezTo>
                    <a:cubicBezTo>
                      <a:pt x="1" y="306"/>
                      <a:pt x="17" y="401"/>
                      <a:pt x="49" y="465"/>
                    </a:cubicBezTo>
                    <a:cubicBezTo>
                      <a:pt x="96" y="640"/>
                      <a:pt x="192" y="815"/>
                      <a:pt x="303" y="958"/>
                    </a:cubicBezTo>
                    <a:cubicBezTo>
                      <a:pt x="383" y="1117"/>
                      <a:pt x="526" y="1213"/>
                      <a:pt x="701" y="1229"/>
                    </a:cubicBezTo>
                    <a:cubicBezTo>
                      <a:pt x="711" y="1230"/>
                      <a:pt x="720" y="1231"/>
                      <a:pt x="730" y="1231"/>
                    </a:cubicBezTo>
                    <a:cubicBezTo>
                      <a:pt x="831" y="1231"/>
                      <a:pt x="927" y="1156"/>
                      <a:pt x="956" y="1054"/>
                    </a:cubicBezTo>
                    <a:cubicBezTo>
                      <a:pt x="972" y="926"/>
                      <a:pt x="972" y="783"/>
                      <a:pt x="956" y="656"/>
                    </a:cubicBezTo>
                    <a:cubicBezTo>
                      <a:pt x="972" y="465"/>
                      <a:pt x="940" y="274"/>
                      <a:pt x="860" y="99"/>
                    </a:cubicBezTo>
                    <a:cubicBezTo>
                      <a:pt x="860" y="83"/>
                      <a:pt x="844" y="83"/>
                      <a:pt x="829" y="67"/>
                    </a:cubicBezTo>
                    <a:cubicBezTo>
                      <a:pt x="822" y="65"/>
                      <a:pt x="816" y="64"/>
                      <a:pt x="810" y="64"/>
                    </a:cubicBezTo>
                    <a:cubicBezTo>
                      <a:pt x="772" y="64"/>
                      <a:pt x="745" y="105"/>
                      <a:pt x="717" y="146"/>
                    </a:cubicBezTo>
                    <a:cubicBezTo>
                      <a:pt x="701" y="194"/>
                      <a:pt x="669" y="274"/>
                      <a:pt x="638" y="337"/>
                    </a:cubicBezTo>
                    <a:cubicBezTo>
                      <a:pt x="606" y="210"/>
                      <a:pt x="542" y="99"/>
                      <a:pt x="447" y="19"/>
                    </a:cubicBezTo>
                    <a:cubicBezTo>
                      <a:pt x="428" y="10"/>
                      <a:pt x="404" y="1"/>
                      <a:pt x="38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9" name="Google Shape;1039;p51"/>
              <p:cNvSpPr/>
              <p:nvPr/>
            </p:nvSpPr>
            <p:spPr>
              <a:xfrm>
                <a:off x="-898833" y="1386719"/>
                <a:ext cx="102000" cy="183875"/>
              </a:xfrm>
              <a:custGeom>
                <a:avLst/>
                <a:gdLst/>
                <a:ahLst/>
                <a:cxnLst/>
                <a:rect l="l" t="t" r="r" b="b"/>
                <a:pathLst>
                  <a:path w="1115" h="2010" extrusionOk="0">
                    <a:moveTo>
                      <a:pt x="988" y="1"/>
                    </a:moveTo>
                    <a:cubicBezTo>
                      <a:pt x="929" y="1"/>
                      <a:pt x="862" y="28"/>
                      <a:pt x="813" y="67"/>
                    </a:cubicBezTo>
                    <a:cubicBezTo>
                      <a:pt x="717" y="147"/>
                      <a:pt x="637" y="258"/>
                      <a:pt x="622" y="386"/>
                    </a:cubicBezTo>
                    <a:cubicBezTo>
                      <a:pt x="563" y="340"/>
                      <a:pt x="494" y="319"/>
                      <a:pt x="426" y="319"/>
                    </a:cubicBezTo>
                    <a:cubicBezTo>
                      <a:pt x="326" y="319"/>
                      <a:pt x="226" y="364"/>
                      <a:pt x="160" y="449"/>
                    </a:cubicBezTo>
                    <a:cubicBezTo>
                      <a:pt x="64" y="577"/>
                      <a:pt x="17" y="752"/>
                      <a:pt x="17" y="927"/>
                    </a:cubicBezTo>
                    <a:cubicBezTo>
                      <a:pt x="1" y="1150"/>
                      <a:pt x="1" y="1357"/>
                      <a:pt x="17" y="1580"/>
                    </a:cubicBezTo>
                    <a:cubicBezTo>
                      <a:pt x="30" y="1747"/>
                      <a:pt x="116" y="2009"/>
                      <a:pt x="292" y="2009"/>
                    </a:cubicBezTo>
                    <a:cubicBezTo>
                      <a:pt x="333" y="2009"/>
                      <a:pt x="379" y="1995"/>
                      <a:pt x="430" y="1962"/>
                    </a:cubicBezTo>
                    <a:cubicBezTo>
                      <a:pt x="542" y="1882"/>
                      <a:pt x="574" y="1723"/>
                      <a:pt x="622" y="1595"/>
                    </a:cubicBezTo>
                    <a:cubicBezTo>
                      <a:pt x="717" y="1436"/>
                      <a:pt x="797" y="1293"/>
                      <a:pt x="860" y="1134"/>
                    </a:cubicBezTo>
                    <a:cubicBezTo>
                      <a:pt x="988" y="831"/>
                      <a:pt x="1067" y="529"/>
                      <a:pt x="1115" y="211"/>
                    </a:cubicBezTo>
                    <a:cubicBezTo>
                      <a:pt x="1115" y="147"/>
                      <a:pt x="1115" y="99"/>
                      <a:pt x="1083" y="36"/>
                    </a:cubicBezTo>
                    <a:cubicBezTo>
                      <a:pt x="1059" y="11"/>
                      <a:pt x="1025" y="1"/>
                      <a:pt x="988" y="1"/>
                    </a:cubicBezTo>
                    <a:close/>
                  </a:path>
                </a:pathLst>
              </a:custGeom>
              <a:solidFill>
                <a:srgbClr val="FF764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0" name="Google Shape;1040;p51"/>
              <p:cNvSpPr/>
              <p:nvPr/>
            </p:nvSpPr>
            <p:spPr>
              <a:xfrm>
                <a:off x="-863886" y="1464206"/>
                <a:ext cx="33573" cy="94682"/>
              </a:xfrm>
              <a:custGeom>
                <a:avLst/>
                <a:gdLst/>
                <a:ahLst/>
                <a:cxnLst/>
                <a:rect l="l" t="t" r="r" b="b"/>
                <a:pathLst>
                  <a:path w="367" h="1035" extrusionOk="0">
                    <a:moveTo>
                      <a:pt x="1" y="1035"/>
                    </a:moveTo>
                    <a:lnTo>
                      <a:pt x="1" y="1035"/>
                    </a:lnTo>
                    <a:cubicBezTo>
                      <a:pt x="192" y="717"/>
                      <a:pt x="319" y="366"/>
                      <a:pt x="367" y="0"/>
                    </a:cubicBezTo>
                    <a:lnTo>
                      <a:pt x="367" y="0"/>
                    </a:lnTo>
                    <a:lnTo>
                      <a:pt x="367" y="0"/>
                    </a:lnTo>
                    <a:lnTo>
                      <a:pt x="367" y="0"/>
                    </a:lnTo>
                    <a:cubicBezTo>
                      <a:pt x="319" y="366"/>
                      <a:pt x="192" y="717"/>
                      <a:pt x="1" y="1035"/>
                    </a:cubicBezTo>
                    <a:close/>
                  </a:path>
                </a:pathLst>
              </a:custGeom>
              <a:solidFill>
                <a:srgbClr val="2620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1" name="Google Shape;1041;p51"/>
              <p:cNvSpPr/>
              <p:nvPr/>
            </p:nvSpPr>
            <p:spPr>
              <a:xfrm>
                <a:off x="-865350" y="1477288"/>
                <a:ext cx="10337" cy="69982"/>
              </a:xfrm>
              <a:custGeom>
                <a:avLst/>
                <a:gdLst/>
                <a:ahLst/>
                <a:cxnLst/>
                <a:rect l="l" t="t" r="r" b="b"/>
                <a:pathLst>
                  <a:path w="113" h="765" extrusionOk="0">
                    <a:moveTo>
                      <a:pt x="1" y="765"/>
                    </a:moveTo>
                    <a:lnTo>
                      <a:pt x="1" y="765"/>
                    </a:lnTo>
                    <a:cubicBezTo>
                      <a:pt x="64" y="510"/>
                      <a:pt x="96" y="255"/>
                      <a:pt x="112" y="1"/>
                    </a:cubicBezTo>
                    <a:lnTo>
                      <a:pt x="112" y="1"/>
                    </a:lnTo>
                    <a:lnTo>
                      <a:pt x="112" y="1"/>
                    </a:lnTo>
                    <a:cubicBezTo>
                      <a:pt x="96" y="255"/>
                      <a:pt x="64" y="510"/>
                      <a:pt x="1" y="765"/>
                    </a:cubicBezTo>
                    <a:close/>
                  </a:path>
                </a:pathLst>
              </a:custGeom>
              <a:solidFill>
                <a:srgbClr val="2620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2" name="Google Shape;1042;p51"/>
              <p:cNvSpPr/>
              <p:nvPr/>
            </p:nvSpPr>
            <p:spPr>
              <a:xfrm>
                <a:off x="-884287" y="1499152"/>
                <a:ext cx="7410" cy="69982"/>
              </a:xfrm>
              <a:custGeom>
                <a:avLst/>
                <a:gdLst/>
                <a:ahLst/>
                <a:cxnLst/>
                <a:rect l="l" t="t" r="r" b="b"/>
                <a:pathLst>
                  <a:path w="81" h="765" extrusionOk="0">
                    <a:moveTo>
                      <a:pt x="1" y="764"/>
                    </a:moveTo>
                    <a:lnTo>
                      <a:pt x="1" y="764"/>
                    </a:lnTo>
                    <a:lnTo>
                      <a:pt x="1" y="764"/>
                    </a:lnTo>
                    <a:cubicBezTo>
                      <a:pt x="65" y="510"/>
                      <a:pt x="80" y="255"/>
                      <a:pt x="80" y="0"/>
                    </a:cubicBezTo>
                    <a:lnTo>
                      <a:pt x="80" y="0"/>
                    </a:lnTo>
                    <a:lnTo>
                      <a:pt x="80" y="0"/>
                    </a:lnTo>
                    <a:cubicBezTo>
                      <a:pt x="80" y="255"/>
                      <a:pt x="65" y="510"/>
                      <a:pt x="1" y="764"/>
                    </a:cubicBezTo>
                    <a:cubicBezTo>
                      <a:pt x="1" y="764"/>
                      <a:pt x="17" y="764"/>
                      <a:pt x="1" y="764"/>
                    </a:cubicBezTo>
                    <a:close/>
                  </a:path>
                </a:pathLst>
              </a:custGeom>
              <a:solidFill>
                <a:srgbClr val="2620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3" name="Google Shape;1043;p51"/>
              <p:cNvSpPr/>
              <p:nvPr/>
            </p:nvSpPr>
            <p:spPr>
              <a:xfrm>
                <a:off x="-1083720" y="1450666"/>
                <a:ext cx="247636" cy="139141"/>
              </a:xfrm>
              <a:custGeom>
                <a:avLst/>
                <a:gdLst/>
                <a:ahLst/>
                <a:cxnLst/>
                <a:rect l="l" t="t" r="r" b="b"/>
                <a:pathLst>
                  <a:path w="2707" h="1521" extrusionOk="0">
                    <a:moveTo>
                      <a:pt x="1227" y="1"/>
                    </a:moveTo>
                    <a:cubicBezTo>
                      <a:pt x="1211" y="1"/>
                      <a:pt x="1194" y="2"/>
                      <a:pt x="1178" y="5"/>
                    </a:cubicBezTo>
                    <a:cubicBezTo>
                      <a:pt x="1083" y="37"/>
                      <a:pt x="1019" y="164"/>
                      <a:pt x="1083" y="228"/>
                    </a:cubicBezTo>
                    <a:cubicBezTo>
                      <a:pt x="923" y="116"/>
                      <a:pt x="732" y="37"/>
                      <a:pt x="541" y="21"/>
                    </a:cubicBezTo>
                    <a:cubicBezTo>
                      <a:pt x="502" y="10"/>
                      <a:pt x="460" y="4"/>
                      <a:pt x="418" y="4"/>
                    </a:cubicBezTo>
                    <a:cubicBezTo>
                      <a:pt x="342" y="4"/>
                      <a:pt x="263" y="22"/>
                      <a:pt x="191" y="53"/>
                    </a:cubicBezTo>
                    <a:cubicBezTo>
                      <a:pt x="64" y="116"/>
                      <a:pt x="0" y="228"/>
                      <a:pt x="0" y="355"/>
                    </a:cubicBezTo>
                    <a:cubicBezTo>
                      <a:pt x="16" y="451"/>
                      <a:pt x="80" y="546"/>
                      <a:pt x="175" y="594"/>
                    </a:cubicBezTo>
                    <a:cubicBezTo>
                      <a:pt x="255" y="642"/>
                      <a:pt x="350" y="674"/>
                      <a:pt x="446" y="705"/>
                    </a:cubicBezTo>
                    <a:cubicBezTo>
                      <a:pt x="653" y="785"/>
                      <a:pt x="828" y="896"/>
                      <a:pt x="987" y="1040"/>
                    </a:cubicBezTo>
                    <a:cubicBezTo>
                      <a:pt x="1130" y="1151"/>
                      <a:pt x="1242" y="1278"/>
                      <a:pt x="1385" y="1374"/>
                    </a:cubicBezTo>
                    <a:cubicBezTo>
                      <a:pt x="1510" y="1471"/>
                      <a:pt x="1660" y="1520"/>
                      <a:pt x="1813" y="1520"/>
                    </a:cubicBezTo>
                    <a:cubicBezTo>
                      <a:pt x="1835" y="1520"/>
                      <a:pt x="1857" y="1519"/>
                      <a:pt x="1878" y="1517"/>
                    </a:cubicBezTo>
                    <a:cubicBezTo>
                      <a:pt x="2706" y="1406"/>
                      <a:pt x="1751" y="292"/>
                      <a:pt x="1449" y="85"/>
                    </a:cubicBezTo>
                    <a:cubicBezTo>
                      <a:pt x="1383" y="32"/>
                      <a:pt x="1306" y="1"/>
                      <a:pt x="1227" y="1"/>
                    </a:cubicBezTo>
                    <a:close/>
                  </a:path>
                </a:pathLst>
              </a:custGeom>
              <a:solidFill>
                <a:srgbClr val="FF764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4" name="Google Shape;1044;p51"/>
              <p:cNvSpPr/>
              <p:nvPr/>
            </p:nvSpPr>
            <p:spPr>
              <a:xfrm>
                <a:off x="-997818" y="1516625"/>
                <a:ext cx="81600" cy="61200"/>
              </a:xfrm>
              <a:custGeom>
                <a:avLst/>
                <a:gdLst/>
                <a:ahLst/>
                <a:cxnLst/>
                <a:rect l="l" t="t" r="r" b="b"/>
                <a:pathLst>
                  <a:path w="892" h="669" extrusionOk="0">
                    <a:moveTo>
                      <a:pt x="0" y="0"/>
                    </a:moveTo>
                    <a:cubicBezTo>
                      <a:pt x="172" y="207"/>
                      <a:pt x="378" y="380"/>
                      <a:pt x="610" y="515"/>
                    </a:cubicBezTo>
                    <a:lnTo>
                      <a:pt x="610" y="515"/>
                    </a:lnTo>
                    <a:cubicBezTo>
                      <a:pt x="386" y="375"/>
                      <a:pt x="181" y="204"/>
                      <a:pt x="0" y="0"/>
                    </a:cubicBezTo>
                    <a:close/>
                    <a:moveTo>
                      <a:pt x="610" y="515"/>
                    </a:moveTo>
                    <a:cubicBezTo>
                      <a:pt x="701" y="571"/>
                      <a:pt x="795" y="623"/>
                      <a:pt x="892" y="669"/>
                    </a:cubicBezTo>
                    <a:lnTo>
                      <a:pt x="892" y="653"/>
                    </a:lnTo>
                    <a:cubicBezTo>
                      <a:pt x="794" y="613"/>
                      <a:pt x="700" y="567"/>
                      <a:pt x="610" y="515"/>
                    </a:cubicBezTo>
                    <a:close/>
                  </a:path>
                </a:pathLst>
              </a:custGeom>
              <a:solidFill>
                <a:srgbClr val="2620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5" name="Google Shape;1045;p51"/>
              <p:cNvSpPr/>
              <p:nvPr/>
            </p:nvSpPr>
            <p:spPr>
              <a:xfrm>
                <a:off x="-968726" y="1513698"/>
                <a:ext cx="48118" cy="52510"/>
              </a:xfrm>
              <a:custGeom>
                <a:avLst/>
                <a:gdLst/>
                <a:ahLst/>
                <a:cxnLst/>
                <a:rect l="l" t="t" r="r" b="b"/>
                <a:pathLst>
                  <a:path w="526" h="574" extrusionOk="0">
                    <a:moveTo>
                      <a:pt x="526" y="574"/>
                    </a:moveTo>
                    <a:lnTo>
                      <a:pt x="526" y="574"/>
                    </a:lnTo>
                    <a:cubicBezTo>
                      <a:pt x="335" y="398"/>
                      <a:pt x="160" y="207"/>
                      <a:pt x="1" y="0"/>
                    </a:cubicBezTo>
                    <a:lnTo>
                      <a:pt x="1" y="0"/>
                    </a:lnTo>
                    <a:cubicBezTo>
                      <a:pt x="160" y="207"/>
                      <a:pt x="335" y="398"/>
                      <a:pt x="526" y="574"/>
                    </a:cubicBezTo>
                    <a:close/>
                  </a:path>
                </a:pathLst>
              </a:custGeom>
              <a:solidFill>
                <a:srgbClr val="2620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6" name="Google Shape;1046;p51"/>
              <p:cNvSpPr/>
              <p:nvPr/>
            </p:nvSpPr>
            <p:spPr>
              <a:xfrm>
                <a:off x="-938171" y="1521017"/>
                <a:ext cx="45283" cy="53973"/>
              </a:xfrm>
              <a:custGeom>
                <a:avLst/>
                <a:gdLst/>
                <a:ahLst/>
                <a:cxnLst/>
                <a:rect l="l" t="t" r="r" b="b"/>
                <a:pathLst>
                  <a:path w="495" h="590" extrusionOk="0">
                    <a:moveTo>
                      <a:pt x="494" y="589"/>
                    </a:moveTo>
                    <a:lnTo>
                      <a:pt x="494" y="589"/>
                    </a:lnTo>
                    <a:cubicBezTo>
                      <a:pt x="303" y="414"/>
                      <a:pt x="144" y="207"/>
                      <a:pt x="1" y="0"/>
                    </a:cubicBezTo>
                    <a:lnTo>
                      <a:pt x="1" y="0"/>
                    </a:lnTo>
                    <a:lnTo>
                      <a:pt x="1" y="0"/>
                    </a:lnTo>
                    <a:cubicBezTo>
                      <a:pt x="144" y="207"/>
                      <a:pt x="303" y="414"/>
                      <a:pt x="494" y="589"/>
                    </a:cubicBezTo>
                    <a:lnTo>
                      <a:pt x="494" y="589"/>
                    </a:lnTo>
                    <a:close/>
                  </a:path>
                </a:pathLst>
              </a:custGeom>
              <a:solidFill>
                <a:srgbClr val="2620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7" name="Google Shape;1047;p51"/>
              <p:cNvSpPr/>
              <p:nvPr/>
            </p:nvSpPr>
            <p:spPr>
              <a:xfrm>
                <a:off x="-965798" y="1526780"/>
                <a:ext cx="145728" cy="80228"/>
              </a:xfrm>
              <a:custGeom>
                <a:avLst/>
                <a:gdLst/>
                <a:ahLst/>
                <a:cxnLst/>
                <a:rect l="l" t="t" r="r" b="b"/>
                <a:pathLst>
                  <a:path w="1593" h="877" extrusionOk="0">
                    <a:moveTo>
                      <a:pt x="1226" y="1"/>
                    </a:moveTo>
                    <a:cubicBezTo>
                      <a:pt x="1162" y="1"/>
                      <a:pt x="1099" y="33"/>
                      <a:pt x="1067" y="96"/>
                    </a:cubicBezTo>
                    <a:cubicBezTo>
                      <a:pt x="1035" y="144"/>
                      <a:pt x="987" y="319"/>
                      <a:pt x="924" y="319"/>
                    </a:cubicBezTo>
                    <a:cubicBezTo>
                      <a:pt x="920" y="320"/>
                      <a:pt x="917" y="320"/>
                      <a:pt x="913" y="320"/>
                    </a:cubicBezTo>
                    <a:cubicBezTo>
                      <a:pt x="847" y="320"/>
                      <a:pt x="730" y="190"/>
                      <a:pt x="685" y="160"/>
                    </a:cubicBezTo>
                    <a:cubicBezTo>
                      <a:pt x="642" y="134"/>
                      <a:pt x="591" y="118"/>
                      <a:pt x="540" y="118"/>
                    </a:cubicBezTo>
                    <a:cubicBezTo>
                      <a:pt x="495" y="118"/>
                      <a:pt x="451" y="130"/>
                      <a:pt x="414" y="160"/>
                    </a:cubicBezTo>
                    <a:cubicBezTo>
                      <a:pt x="303" y="224"/>
                      <a:pt x="319" y="383"/>
                      <a:pt x="351" y="510"/>
                    </a:cubicBezTo>
                    <a:cubicBezTo>
                      <a:pt x="271" y="478"/>
                      <a:pt x="192" y="446"/>
                      <a:pt x="112" y="446"/>
                    </a:cubicBezTo>
                    <a:cubicBezTo>
                      <a:pt x="100" y="442"/>
                      <a:pt x="87" y="440"/>
                      <a:pt x="74" y="440"/>
                    </a:cubicBezTo>
                    <a:cubicBezTo>
                      <a:pt x="36" y="440"/>
                      <a:pt x="1" y="458"/>
                      <a:pt x="1" y="494"/>
                    </a:cubicBezTo>
                    <a:cubicBezTo>
                      <a:pt x="1" y="510"/>
                      <a:pt x="1" y="526"/>
                      <a:pt x="16" y="542"/>
                    </a:cubicBezTo>
                    <a:cubicBezTo>
                      <a:pt x="176" y="685"/>
                      <a:pt x="367" y="797"/>
                      <a:pt x="574" y="828"/>
                    </a:cubicBezTo>
                    <a:cubicBezTo>
                      <a:pt x="685" y="876"/>
                      <a:pt x="812" y="876"/>
                      <a:pt x="924" y="876"/>
                    </a:cubicBezTo>
                    <a:cubicBezTo>
                      <a:pt x="1019" y="844"/>
                      <a:pt x="1099" y="797"/>
                      <a:pt x="1178" y="733"/>
                    </a:cubicBezTo>
                    <a:cubicBezTo>
                      <a:pt x="1338" y="637"/>
                      <a:pt x="1465" y="510"/>
                      <a:pt x="1545" y="351"/>
                    </a:cubicBezTo>
                    <a:cubicBezTo>
                      <a:pt x="1592" y="287"/>
                      <a:pt x="1592" y="208"/>
                      <a:pt x="1576" y="144"/>
                    </a:cubicBezTo>
                    <a:cubicBezTo>
                      <a:pt x="1553" y="85"/>
                      <a:pt x="1503" y="52"/>
                      <a:pt x="1453" y="52"/>
                    </a:cubicBezTo>
                    <a:cubicBezTo>
                      <a:pt x="1435" y="52"/>
                      <a:pt x="1418" y="56"/>
                      <a:pt x="1401" y="64"/>
                    </a:cubicBezTo>
                    <a:cubicBezTo>
                      <a:pt x="1369" y="80"/>
                      <a:pt x="1338" y="128"/>
                      <a:pt x="1290" y="128"/>
                    </a:cubicBezTo>
                    <a:cubicBezTo>
                      <a:pt x="1338" y="96"/>
                      <a:pt x="1290" y="1"/>
                      <a:pt x="1226" y="1"/>
                    </a:cubicBezTo>
                    <a:close/>
                  </a:path>
                </a:pathLst>
              </a:custGeom>
              <a:solidFill>
                <a:srgbClr val="2620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8" name="Google Shape;1048;p51"/>
              <p:cNvSpPr/>
              <p:nvPr/>
            </p:nvSpPr>
            <p:spPr>
              <a:xfrm>
                <a:off x="-1240614" y="1891249"/>
                <a:ext cx="81234" cy="66780"/>
              </a:xfrm>
              <a:custGeom>
                <a:avLst/>
                <a:gdLst/>
                <a:ahLst/>
                <a:cxnLst/>
                <a:rect l="l" t="t" r="r" b="b"/>
                <a:pathLst>
                  <a:path w="888" h="730" extrusionOk="0">
                    <a:moveTo>
                      <a:pt x="426" y="1"/>
                    </a:moveTo>
                    <a:cubicBezTo>
                      <a:pt x="258" y="1"/>
                      <a:pt x="116" y="105"/>
                      <a:pt x="76" y="267"/>
                    </a:cubicBezTo>
                    <a:cubicBezTo>
                      <a:pt x="0" y="518"/>
                      <a:pt x="192" y="729"/>
                      <a:pt x="418" y="729"/>
                    </a:cubicBezTo>
                    <a:cubicBezTo>
                      <a:pt x="478" y="729"/>
                      <a:pt x="540" y="714"/>
                      <a:pt x="601" y="681"/>
                    </a:cubicBezTo>
                    <a:cubicBezTo>
                      <a:pt x="888" y="521"/>
                      <a:pt x="824" y="108"/>
                      <a:pt x="521" y="12"/>
                    </a:cubicBezTo>
                    <a:cubicBezTo>
                      <a:pt x="489" y="5"/>
                      <a:pt x="457" y="1"/>
                      <a:pt x="426" y="1"/>
                    </a:cubicBezTo>
                    <a:close/>
                  </a:path>
                </a:pathLst>
              </a:custGeom>
              <a:solidFill>
                <a:srgbClr val="FFBC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9" name="Google Shape;1049;p51"/>
              <p:cNvSpPr/>
              <p:nvPr/>
            </p:nvSpPr>
            <p:spPr>
              <a:xfrm>
                <a:off x="-1357438" y="1885486"/>
                <a:ext cx="80136" cy="66689"/>
              </a:xfrm>
              <a:custGeom>
                <a:avLst/>
                <a:gdLst/>
                <a:ahLst/>
                <a:cxnLst/>
                <a:rect l="l" t="t" r="r" b="b"/>
                <a:pathLst>
                  <a:path w="876" h="729" extrusionOk="0">
                    <a:moveTo>
                      <a:pt x="420" y="0"/>
                    </a:moveTo>
                    <a:cubicBezTo>
                      <a:pt x="262" y="0"/>
                      <a:pt x="117" y="105"/>
                      <a:pt x="63" y="266"/>
                    </a:cubicBezTo>
                    <a:cubicBezTo>
                      <a:pt x="1" y="517"/>
                      <a:pt x="195" y="729"/>
                      <a:pt x="413" y="729"/>
                    </a:cubicBezTo>
                    <a:cubicBezTo>
                      <a:pt x="472" y="729"/>
                      <a:pt x="532" y="713"/>
                      <a:pt x="589" y="680"/>
                    </a:cubicBezTo>
                    <a:cubicBezTo>
                      <a:pt x="875" y="521"/>
                      <a:pt x="827" y="91"/>
                      <a:pt x="509" y="11"/>
                    </a:cubicBezTo>
                    <a:cubicBezTo>
                      <a:pt x="479" y="4"/>
                      <a:pt x="449" y="0"/>
                      <a:pt x="420" y="0"/>
                    </a:cubicBezTo>
                    <a:close/>
                  </a:path>
                </a:pathLst>
              </a:custGeom>
              <a:solidFill>
                <a:srgbClr val="FFBC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0" name="Google Shape;1050;p51"/>
              <p:cNvSpPr/>
              <p:nvPr/>
            </p:nvSpPr>
            <p:spPr>
              <a:xfrm>
                <a:off x="-1416811" y="1974316"/>
                <a:ext cx="81234" cy="66689"/>
              </a:xfrm>
              <a:custGeom>
                <a:avLst/>
                <a:gdLst/>
                <a:ahLst/>
                <a:cxnLst/>
                <a:rect l="l" t="t" r="r" b="b"/>
                <a:pathLst>
                  <a:path w="888" h="729" extrusionOk="0">
                    <a:moveTo>
                      <a:pt x="431" y="0"/>
                    </a:moveTo>
                    <a:cubicBezTo>
                      <a:pt x="270" y="0"/>
                      <a:pt x="116" y="105"/>
                      <a:pt x="76" y="266"/>
                    </a:cubicBezTo>
                    <a:cubicBezTo>
                      <a:pt x="0" y="517"/>
                      <a:pt x="192" y="729"/>
                      <a:pt x="418" y="729"/>
                    </a:cubicBezTo>
                    <a:cubicBezTo>
                      <a:pt x="478" y="729"/>
                      <a:pt x="540" y="713"/>
                      <a:pt x="601" y="680"/>
                    </a:cubicBezTo>
                    <a:cubicBezTo>
                      <a:pt x="887" y="521"/>
                      <a:pt x="824" y="107"/>
                      <a:pt x="521" y="11"/>
                    </a:cubicBezTo>
                    <a:cubicBezTo>
                      <a:pt x="492" y="4"/>
                      <a:pt x="461" y="0"/>
                      <a:pt x="431" y="0"/>
                    </a:cubicBezTo>
                    <a:close/>
                  </a:path>
                </a:pathLst>
              </a:custGeom>
              <a:solidFill>
                <a:srgbClr val="FFBC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1" name="Google Shape;1051;p51"/>
              <p:cNvSpPr/>
              <p:nvPr/>
            </p:nvSpPr>
            <p:spPr>
              <a:xfrm>
                <a:off x="-1196885" y="2042379"/>
                <a:ext cx="79771" cy="66780"/>
              </a:xfrm>
              <a:custGeom>
                <a:avLst/>
                <a:gdLst/>
                <a:ahLst/>
                <a:cxnLst/>
                <a:rect l="l" t="t" r="r" b="b"/>
                <a:pathLst>
                  <a:path w="872" h="730" extrusionOk="0">
                    <a:moveTo>
                      <a:pt x="432" y="1"/>
                    </a:moveTo>
                    <a:cubicBezTo>
                      <a:pt x="288" y="1"/>
                      <a:pt x="154" y="81"/>
                      <a:pt x="107" y="222"/>
                    </a:cubicBezTo>
                    <a:cubicBezTo>
                      <a:pt x="0" y="476"/>
                      <a:pt x="196" y="730"/>
                      <a:pt x="431" y="730"/>
                    </a:cubicBezTo>
                    <a:cubicBezTo>
                      <a:pt x="476" y="730"/>
                      <a:pt x="523" y="720"/>
                      <a:pt x="569" y="700"/>
                    </a:cubicBezTo>
                    <a:cubicBezTo>
                      <a:pt x="871" y="573"/>
                      <a:pt x="871" y="159"/>
                      <a:pt x="585" y="31"/>
                    </a:cubicBezTo>
                    <a:cubicBezTo>
                      <a:pt x="535" y="11"/>
                      <a:pt x="483" y="1"/>
                      <a:pt x="432" y="1"/>
                    </a:cubicBezTo>
                    <a:close/>
                  </a:path>
                </a:pathLst>
              </a:custGeom>
              <a:solidFill>
                <a:srgbClr val="FFBC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2" name="Google Shape;1052;p51"/>
              <p:cNvSpPr/>
              <p:nvPr/>
            </p:nvSpPr>
            <p:spPr>
              <a:xfrm>
                <a:off x="-1315264" y="1928117"/>
                <a:ext cx="93310" cy="446239"/>
              </a:xfrm>
              <a:custGeom>
                <a:avLst/>
                <a:gdLst/>
                <a:ahLst/>
                <a:cxnLst/>
                <a:rect l="l" t="t" r="r" b="b"/>
                <a:pathLst>
                  <a:path w="1020" h="4878" extrusionOk="0">
                    <a:moveTo>
                      <a:pt x="46" y="0"/>
                    </a:moveTo>
                    <a:cubicBezTo>
                      <a:pt x="41" y="0"/>
                      <a:pt x="37" y="2"/>
                      <a:pt x="32" y="7"/>
                    </a:cubicBezTo>
                    <a:cubicBezTo>
                      <a:pt x="0" y="7"/>
                      <a:pt x="0" y="39"/>
                      <a:pt x="0" y="55"/>
                    </a:cubicBezTo>
                    <a:cubicBezTo>
                      <a:pt x="939" y="2092"/>
                      <a:pt x="653" y="4814"/>
                      <a:pt x="653" y="4830"/>
                    </a:cubicBezTo>
                    <a:cubicBezTo>
                      <a:pt x="637" y="4846"/>
                      <a:pt x="653" y="4878"/>
                      <a:pt x="685" y="4878"/>
                    </a:cubicBezTo>
                    <a:cubicBezTo>
                      <a:pt x="701" y="4878"/>
                      <a:pt x="717" y="4862"/>
                      <a:pt x="733" y="4846"/>
                    </a:cubicBezTo>
                    <a:cubicBezTo>
                      <a:pt x="733" y="4814"/>
                      <a:pt x="1019" y="2076"/>
                      <a:pt x="80" y="23"/>
                    </a:cubicBezTo>
                    <a:cubicBezTo>
                      <a:pt x="69" y="12"/>
                      <a:pt x="57" y="0"/>
                      <a:pt x="46" y="0"/>
                    </a:cubicBezTo>
                    <a:close/>
                  </a:path>
                </a:pathLst>
              </a:custGeom>
              <a:solidFill>
                <a:srgbClr val="2620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3" name="Google Shape;1053;p51"/>
              <p:cNvSpPr/>
              <p:nvPr/>
            </p:nvSpPr>
            <p:spPr>
              <a:xfrm>
                <a:off x="-1261381" y="1931593"/>
                <a:ext cx="59736" cy="198146"/>
              </a:xfrm>
              <a:custGeom>
                <a:avLst/>
                <a:gdLst/>
                <a:ahLst/>
                <a:cxnLst/>
                <a:rect l="l" t="t" r="r" b="b"/>
                <a:pathLst>
                  <a:path w="653" h="2166" extrusionOk="0">
                    <a:moveTo>
                      <a:pt x="621" y="1"/>
                    </a:moveTo>
                    <a:cubicBezTo>
                      <a:pt x="589" y="1"/>
                      <a:pt x="573" y="17"/>
                      <a:pt x="573" y="49"/>
                    </a:cubicBezTo>
                    <a:cubicBezTo>
                      <a:pt x="557" y="813"/>
                      <a:pt x="16" y="2102"/>
                      <a:pt x="0" y="2118"/>
                    </a:cubicBezTo>
                    <a:cubicBezTo>
                      <a:pt x="0" y="2134"/>
                      <a:pt x="0" y="2150"/>
                      <a:pt x="32" y="2166"/>
                    </a:cubicBezTo>
                    <a:cubicBezTo>
                      <a:pt x="48" y="2166"/>
                      <a:pt x="64" y="2150"/>
                      <a:pt x="80" y="2134"/>
                    </a:cubicBezTo>
                    <a:cubicBezTo>
                      <a:pt x="96" y="2086"/>
                      <a:pt x="637" y="828"/>
                      <a:pt x="653" y="49"/>
                    </a:cubicBezTo>
                    <a:cubicBezTo>
                      <a:pt x="653" y="17"/>
                      <a:pt x="637" y="1"/>
                      <a:pt x="621" y="1"/>
                    </a:cubicBezTo>
                    <a:close/>
                  </a:path>
                </a:pathLst>
              </a:custGeom>
              <a:solidFill>
                <a:srgbClr val="2620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4" name="Google Shape;1054;p51"/>
              <p:cNvSpPr/>
              <p:nvPr/>
            </p:nvSpPr>
            <p:spPr>
              <a:xfrm>
                <a:off x="-1385158" y="2003865"/>
                <a:ext cx="141337" cy="197231"/>
              </a:xfrm>
              <a:custGeom>
                <a:avLst/>
                <a:gdLst/>
                <a:ahLst/>
                <a:cxnLst/>
                <a:rect l="l" t="t" r="r" b="b"/>
                <a:pathLst>
                  <a:path w="1545" h="2156" extrusionOk="0">
                    <a:moveTo>
                      <a:pt x="49" y="0"/>
                    </a:moveTo>
                    <a:cubicBezTo>
                      <a:pt x="43" y="0"/>
                      <a:pt x="37" y="2"/>
                      <a:pt x="32" y="7"/>
                    </a:cubicBezTo>
                    <a:cubicBezTo>
                      <a:pt x="16" y="7"/>
                      <a:pt x="0" y="23"/>
                      <a:pt x="0" y="38"/>
                    </a:cubicBezTo>
                    <a:cubicBezTo>
                      <a:pt x="303" y="1169"/>
                      <a:pt x="1449" y="2140"/>
                      <a:pt x="1465" y="2155"/>
                    </a:cubicBezTo>
                    <a:lnTo>
                      <a:pt x="1481" y="2155"/>
                    </a:lnTo>
                    <a:cubicBezTo>
                      <a:pt x="1512" y="2155"/>
                      <a:pt x="1544" y="2108"/>
                      <a:pt x="1512" y="2092"/>
                    </a:cubicBezTo>
                    <a:cubicBezTo>
                      <a:pt x="1497" y="2092"/>
                      <a:pt x="366" y="1137"/>
                      <a:pt x="80" y="23"/>
                    </a:cubicBezTo>
                    <a:cubicBezTo>
                      <a:pt x="80" y="11"/>
                      <a:pt x="64" y="0"/>
                      <a:pt x="49" y="0"/>
                    </a:cubicBezTo>
                    <a:close/>
                  </a:path>
                </a:pathLst>
              </a:custGeom>
              <a:solidFill>
                <a:srgbClr val="2620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5" name="Google Shape;1055;p51"/>
              <p:cNvSpPr/>
              <p:nvPr/>
            </p:nvSpPr>
            <p:spPr>
              <a:xfrm>
                <a:off x="-1251226" y="2074307"/>
                <a:ext cx="97701" cy="220009"/>
              </a:xfrm>
              <a:custGeom>
                <a:avLst/>
                <a:gdLst/>
                <a:ahLst/>
                <a:cxnLst/>
                <a:rect l="l" t="t" r="r" b="b"/>
                <a:pathLst>
                  <a:path w="1068" h="2405" extrusionOk="0">
                    <a:moveTo>
                      <a:pt x="1035" y="1"/>
                    </a:moveTo>
                    <a:cubicBezTo>
                      <a:pt x="1019" y="1"/>
                      <a:pt x="988" y="17"/>
                      <a:pt x="988" y="33"/>
                    </a:cubicBezTo>
                    <a:cubicBezTo>
                      <a:pt x="812" y="637"/>
                      <a:pt x="17" y="2325"/>
                      <a:pt x="1" y="2341"/>
                    </a:cubicBezTo>
                    <a:cubicBezTo>
                      <a:pt x="1" y="2372"/>
                      <a:pt x="1" y="2388"/>
                      <a:pt x="17" y="2404"/>
                    </a:cubicBezTo>
                    <a:lnTo>
                      <a:pt x="33" y="2404"/>
                    </a:lnTo>
                    <a:cubicBezTo>
                      <a:pt x="48" y="2404"/>
                      <a:pt x="64" y="2388"/>
                      <a:pt x="80" y="2372"/>
                    </a:cubicBezTo>
                    <a:cubicBezTo>
                      <a:pt x="80" y="2356"/>
                      <a:pt x="876" y="653"/>
                      <a:pt x="1051" y="48"/>
                    </a:cubicBezTo>
                    <a:cubicBezTo>
                      <a:pt x="1067" y="33"/>
                      <a:pt x="1051" y="17"/>
                      <a:pt x="1035" y="1"/>
                    </a:cubicBezTo>
                    <a:close/>
                  </a:path>
                </a:pathLst>
              </a:custGeom>
              <a:solidFill>
                <a:srgbClr val="2620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6" name="Google Shape;1056;p51"/>
              <p:cNvSpPr/>
              <p:nvPr/>
            </p:nvSpPr>
            <p:spPr>
              <a:xfrm>
                <a:off x="-1220671" y="1982549"/>
                <a:ext cx="42355" cy="44185"/>
              </a:xfrm>
              <a:custGeom>
                <a:avLst/>
                <a:gdLst/>
                <a:ahLst/>
                <a:cxnLst/>
                <a:rect l="l" t="t" r="r" b="b"/>
                <a:pathLst>
                  <a:path w="463" h="483" extrusionOk="0">
                    <a:moveTo>
                      <a:pt x="399" y="1"/>
                    </a:moveTo>
                    <a:cubicBezTo>
                      <a:pt x="319" y="17"/>
                      <a:pt x="256" y="65"/>
                      <a:pt x="208" y="128"/>
                    </a:cubicBezTo>
                    <a:cubicBezTo>
                      <a:pt x="112" y="224"/>
                      <a:pt x="33" y="351"/>
                      <a:pt x="1" y="478"/>
                    </a:cubicBezTo>
                    <a:cubicBezTo>
                      <a:pt x="12" y="481"/>
                      <a:pt x="23" y="483"/>
                      <a:pt x="35" y="483"/>
                    </a:cubicBezTo>
                    <a:cubicBezTo>
                      <a:pt x="203" y="483"/>
                      <a:pt x="402" y="168"/>
                      <a:pt x="447" y="49"/>
                    </a:cubicBezTo>
                    <a:cubicBezTo>
                      <a:pt x="447" y="33"/>
                      <a:pt x="463" y="17"/>
                      <a:pt x="447" y="17"/>
                    </a:cubicBezTo>
                    <a:cubicBezTo>
                      <a:pt x="431" y="1"/>
                      <a:pt x="415" y="1"/>
                      <a:pt x="399" y="1"/>
                    </a:cubicBezTo>
                    <a:close/>
                  </a:path>
                </a:pathLst>
              </a:custGeom>
              <a:solidFill>
                <a:srgbClr val="2620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7" name="Google Shape;1057;p51"/>
              <p:cNvSpPr/>
              <p:nvPr/>
            </p:nvSpPr>
            <p:spPr>
              <a:xfrm>
                <a:off x="-1324047" y="1991332"/>
                <a:ext cx="48210" cy="40892"/>
              </a:xfrm>
              <a:custGeom>
                <a:avLst/>
                <a:gdLst/>
                <a:ahLst/>
                <a:cxnLst/>
                <a:rect l="l" t="t" r="r" b="b"/>
                <a:pathLst>
                  <a:path w="527" h="447" extrusionOk="0">
                    <a:moveTo>
                      <a:pt x="17" y="0"/>
                    </a:moveTo>
                    <a:cubicBezTo>
                      <a:pt x="1" y="16"/>
                      <a:pt x="1" y="32"/>
                      <a:pt x="1" y="48"/>
                    </a:cubicBezTo>
                    <a:cubicBezTo>
                      <a:pt x="17" y="128"/>
                      <a:pt x="65" y="191"/>
                      <a:pt x="144" y="239"/>
                    </a:cubicBezTo>
                    <a:cubicBezTo>
                      <a:pt x="240" y="335"/>
                      <a:pt x="351" y="398"/>
                      <a:pt x="494" y="446"/>
                    </a:cubicBezTo>
                    <a:cubicBezTo>
                      <a:pt x="526" y="271"/>
                      <a:pt x="192" y="48"/>
                      <a:pt x="49" y="0"/>
                    </a:cubicBezTo>
                    <a:close/>
                  </a:path>
                </a:pathLst>
              </a:custGeom>
              <a:solidFill>
                <a:srgbClr val="2620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8" name="Google Shape;1058;p51"/>
              <p:cNvSpPr/>
              <p:nvPr/>
            </p:nvSpPr>
            <p:spPr>
              <a:xfrm>
                <a:off x="-1283245" y="1952360"/>
                <a:ext cx="29182" cy="52144"/>
              </a:xfrm>
              <a:custGeom>
                <a:avLst/>
                <a:gdLst/>
                <a:ahLst/>
                <a:cxnLst/>
                <a:rect l="l" t="t" r="r" b="b"/>
                <a:pathLst>
                  <a:path w="319" h="570" extrusionOk="0">
                    <a:moveTo>
                      <a:pt x="295" y="1"/>
                    </a:moveTo>
                    <a:cubicBezTo>
                      <a:pt x="287" y="1"/>
                      <a:pt x="279" y="5"/>
                      <a:pt x="271" y="13"/>
                    </a:cubicBezTo>
                    <a:cubicBezTo>
                      <a:pt x="207" y="44"/>
                      <a:pt x="144" y="108"/>
                      <a:pt x="112" y="188"/>
                    </a:cubicBezTo>
                    <a:cubicBezTo>
                      <a:pt x="48" y="299"/>
                      <a:pt x="1" y="426"/>
                      <a:pt x="1" y="570"/>
                    </a:cubicBezTo>
                    <a:cubicBezTo>
                      <a:pt x="176" y="570"/>
                      <a:pt x="303" y="188"/>
                      <a:pt x="319" y="44"/>
                    </a:cubicBezTo>
                    <a:cubicBezTo>
                      <a:pt x="319" y="28"/>
                      <a:pt x="319" y="13"/>
                      <a:pt x="319" y="13"/>
                    </a:cubicBezTo>
                    <a:cubicBezTo>
                      <a:pt x="311" y="5"/>
                      <a:pt x="303" y="1"/>
                      <a:pt x="295" y="1"/>
                    </a:cubicBezTo>
                    <a:close/>
                  </a:path>
                </a:pathLst>
              </a:custGeom>
              <a:solidFill>
                <a:srgbClr val="2620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9" name="Google Shape;1059;p51"/>
              <p:cNvSpPr/>
              <p:nvPr/>
            </p:nvSpPr>
            <p:spPr>
              <a:xfrm>
                <a:off x="-1366221" y="2127825"/>
                <a:ext cx="59736" cy="16649"/>
              </a:xfrm>
              <a:custGeom>
                <a:avLst/>
                <a:gdLst/>
                <a:ahLst/>
                <a:cxnLst/>
                <a:rect l="l" t="t" r="r" b="b"/>
                <a:pathLst>
                  <a:path w="653" h="182" extrusionOk="0">
                    <a:moveTo>
                      <a:pt x="263" y="0"/>
                    </a:moveTo>
                    <a:cubicBezTo>
                      <a:pt x="177" y="0"/>
                      <a:pt x="97" y="10"/>
                      <a:pt x="48" y="21"/>
                    </a:cubicBezTo>
                    <a:cubicBezTo>
                      <a:pt x="32" y="21"/>
                      <a:pt x="16" y="21"/>
                      <a:pt x="16" y="36"/>
                    </a:cubicBezTo>
                    <a:cubicBezTo>
                      <a:pt x="0" y="52"/>
                      <a:pt x="16" y="68"/>
                      <a:pt x="32" y="84"/>
                    </a:cubicBezTo>
                    <a:cubicBezTo>
                      <a:pt x="96" y="132"/>
                      <a:pt x="175" y="164"/>
                      <a:pt x="255" y="164"/>
                    </a:cubicBezTo>
                    <a:cubicBezTo>
                      <a:pt x="304" y="176"/>
                      <a:pt x="355" y="181"/>
                      <a:pt x="406" y="181"/>
                    </a:cubicBezTo>
                    <a:cubicBezTo>
                      <a:pt x="489" y="181"/>
                      <a:pt x="574" y="168"/>
                      <a:pt x="653" y="148"/>
                    </a:cubicBezTo>
                    <a:cubicBezTo>
                      <a:pt x="611" y="33"/>
                      <a:pt x="426" y="0"/>
                      <a:pt x="263" y="0"/>
                    </a:cubicBezTo>
                    <a:close/>
                  </a:path>
                </a:pathLst>
              </a:custGeom>
              <a:solidFill>
                <a:srgbClr val="2620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0" name="Google Shape;1060;p51"/>
              <p:cNvSpPr/>
              <p:nvPr/>
            </p:nvSpPr>
            <p:spPr>
              <a:xfrm>
                <a:off x="-1332738" y="2061225"/>
                <a:ext cx="24791" cy="59828"/>
              </a:xfrm>
              <a:custGeom>
                <a:avLst/>
                <a:gdLst/>
                <a:ahLst/>
                <a:cxnLst/>
                <a:rect l="l" t="t" r="r" b="b"/>
                <a:pathLst>
                  <a:path w="271" h="654" extrusionOk="0">
                    <a:moveTo>
                      <a:pt x="112" y="0"/>
                    </a:moveTo>
                    <a:cubicBezTo>
                      <a:pt x="96" y="0"/>
                      <a:pt x="80" y="0"/>
                      <a:pt x="80" y="16"/>
                    </a:cubicBezTo>
                    <a:cubicBezTo>
                      <a:pt x="32" y="80"/>
                      <a:pt x="0" y="176"/>
                      <a:pt x="16" y="255"/>
                    </a:cubicBezTo>
                    <a:cubicBezTo>
                      <a:pt x="16" y="382"/>
                      <a:pt x="48" y="526"/>
                      <a:pt x="96" y="653"/>
                    </a:cubicBezTo>
                    <a:cubicBezTo>
                      <a:pt x="271" y="558"/>
                      <a:pt x="191" y="160"/>
                      <a:pt x="144" y="32"/>
                    </a:cubicBezTo>
                    <a:cubicBezTo>
                      <a:pt x="144" y="16"/>
                      <a:pt x="128" y="0"/>
                      <a:pt x="112" y="0"/>
                    </a:cubicBezTo>
                    <a:close/>
                  </a:path>
                </a:pathLst>
              </a:custGeom>
              <a:solidFill>
                <a:srgbClr val="2620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1" name="Google Shape;1061;p51"/>
              <p:cNvSpPr/>
              <p:nvPr/>
            </p:nvSpPr>
            <p:spPr>
              <a:xfrm>
                <a:off x="-1238144" y="2164601"/>
                <a:ext cx="33665" cy="56901"/>
              </a:xfrm>
              <a:custGeom>
                <a:avLst/>
                <a:gdLst/>
                <a:ahLst/>
                <a:cxnLst/>
                <a:rect l="l" t="t" r="r" b="b"/>
                <a:pathLst>
                  <a:path w="368" h="622" extrusionOk="0">
                    <a:moveTo>
                      <a:pt x="65" y="1"/>
                    </a:moveTo>
                    <a:cubicBezTo>
                      <a:pt x="49" y="1"/>
                      <a:pt x="33" y="16"/>
                      <a:pt x="33" y="32"/>
                    </a:cubicBezTo>
                    <a:cubicBezTo>
                      <a:pt x="1" y="112"/>
                      <a:pt x="17" y="192"/>
                      <a:pt x="49" y="271"/>
                    </a:cubicBezTo>
                    <a:cubicBezTo>
                      <a:pt x="96" y="398"/>
                      <a:pt x="160" y="526"/>
                      <a:pt x="256" y="621"/>
                    </a:cubicBezTo>
                    <a:cubicBezTo>
                      <a:pt x="367" y="494"/>
                      <a:pt x="192" y="144"/>
                      <a:pt x="96" y="16"/>
                    </a:cubicBezTo>
                    <a:cubicBezTo>
                      <a:pt x="96" y="16"/>
                      <a:pt x="81" y="1"/>
                      <a:pt x="65" y="1"/>
                    </a:cubicBezTo>
                    <a:close/>
                  </a:path>
                </a:pathLst>
              </a:custGeom>
              <a:solidFill>
                <a:srgbClr val="2620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2" name="Google Shape;1062;p51"/>
              <p:cNvSpPr/>
              <p:nvPr/>
            </p:nvSpPr>
            <p:spPr>
              <a:xfrm>
                <a:off x="-1258453" y="2000023"/>
                <a:ext cx="36501" cy="55437"/>
              </a:xfrm>
              <a:custGeom>
                <a:avLst/>
                <a:gdLst/>
                <a:ahLst/>
                <a:cxnLst/>
                <a:rect l="l" t="t" r="r" b="b"/>
                <a:pathLst>
                  <a:path w="399" h="606" extrusionOk="0">
                    <a:moveTo>
                      <a:pt x="48" y="1"/>
                    </a:moveTo>
                    <a:cubicBezTo>
                      <a:pt x="32" y="1"/>
                      <a:pt x="32" y="17"/>
                      <a:pt x="16" y="33"/>
                    </a:cubicBezTo>
                    <a:cubicBezTo>
                      <a:pt x="0" y="112"/>
                      <a:pt x="16" y="192"/>
                      <a:pt x="64" y="271"/>
                    </a:cubicBezTo>
                    <a:cubicBezTo>
                      <a:pt x="112" y="399"/>
                      <a:pt x="175" y="510"/>
                      <a:pt x="287" y="606"/>
                    </a:cubicBezTo>
                    <a:cubicBezTo>
                      <a:pt x="398" y="462"/>
                      <a:pt x="175" y="112"/>
                      <a:pt x="80" y="17"/>
                    </a:cubicBezTo>
                    <a:cubicBezTo>
                      <a:pt x="80" y="1"/>
                      <a:pt x="64" y="1"/>
                      <a:pt x="48" y="1"/>
                    </a:cubicBezTo>
                    <a:close/>
                  </a:path>
                </a:pathLst>
              </a:custGeom>
              <a:solidFill>
                <a:srgbClr val="2620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6" name="Google Shape;776;p45">
            <a:extLst>
              <a:ext uri="{FF2B5EF4-FFF2-40B4-BE49-F238E27FC236}">
                <a16:creationId xmlns:a16="http://schemas.microsoft.com/office/drawing/2014/main" id="{5026FEFE-DAED-4FEA-66B2-C186363F6BBA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751980" y="1445901"/>
            <a:ext cx="7640039" cy="250718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Activity of AST with added vitamin B6 divided by activity of AST without added vitamin B6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1 sample has 2 measurements: one without additional B6 and one with B6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Good indicator of vitamin B6 status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Higher PAR reflects lower vitamin B6 status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690348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Chart 19">
            <a:extLst>
              <a:ext uri="{FF2B5EF4-FFF2-40B4-BE49-F238E27FC236}">
                <a16:creationId xmlns:a16="http://schemas.microsoft.com/office/drawing/2014/main" id="{7124969B-8D2D-E23F-769D-8A55A9A1D88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07416190"/>
              </p:ext>
            </p:extLst>
          </p:nvPr>
        </p:nvGraphicFramePr>
        <p:xfrm>
          <a:off x="-1" y="1052712"/>
          <a:ext cx="4437530" cy="29199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1" name="Chart 20">
            <a:extLst>
              <a:ext uri="{FF2B5EF4-FFF2-40B4-BE49-F238E27FC236}">
                <a16:creationId xmlns:a16="http://schemas.microsoft.com/office/drawing/2014/main" id="{42EB2334-B91D-1953-D322-4AD568D7F1B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83339231"/>
              </p:ext>
            </p:extLst>
          </p:nvPr>
        </p:nvGraphicFramePr>
        <p:xfrm>
          <a:off x="4437529" y="1057355"/>
          <a:ext cx="4572000" cy="2838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3" name="TextBox 22">
            <a:extLst>
              <a:ext uri="{FF2B5EF4-FFF2-40B4-BE49-F238E27FC236}">
                <a16:creationId xmlns:a16="http://schemas.microsoft.com/office/drawing/2014/main" id="{B08550E9-3F4E-D833-5168-2D1C0CB120DC}"/>
              </a:ext>
            </a:extLst>
          </p:cNvPr>
          <p:cNvSpPr txBox="1"/>
          <p:nvPr/>
        </p:nvSpPr>
        <p:spPr>
          <a:xfrm>
            <a:off x="437991" y="4086145"/>
            <a:ext cx="1001997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065"/>
              </a:buClr>
              <a:buSzPts val="1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62065"/>
                </a:solidFill>
                <a:effectLst/>
                <a:uLnTx/>
                <a:uFillTx/>
                <a:latin typeface="Questrial"/>
                <a:ea typeface="Questrial"/>
                <a:cs typeface="Questrial"/>
                <a:sym typeface="Questrial"/>
              </a:rPr>
              <a:t>Blank has same reagents except alpha-ketoglutarate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982;p51">
            <a:extLst>
              <a:ext uri="{FF2B5EF4-FFF2-40B4-BE49-F238E27FC236}">
                <a16:creationId xmlns:a16="http://schemas.microsoft.com/office/drawing/2014/main" id="{B4E5321F-9348-356A-A4F0-0EF15F309512}"/>
              </a:ext>
            </a:extLst>
          </p:cNvPr>
          <p:cNvSpPr txBox="1">
            <a:spLocks/>
          </p:cNvSpPr>
          <p:nvPr/>
        </p:nvSpPr>
        <p:spPr>
          <a:xfrm>
            <a:off x="850782" y="481500"/>
            <a:ext cx="7713900" cy="40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Lato"/>
              <a:buNone/>
              <a:defRPr sz="1800" b="1" i="0" u="none" strike="noStrike" cap="none">
                <a:solidFill>
                  <a:schemeClr val="accent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Lato"/>
              <a:buNone/>
              <a:defRPr sz="1400" b="1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Lato"/>
              <a:buNone/>
              <a:defRPr sz="1400" b="1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Lato"/>
              <a:buNone/>
              <a:defRPr sz="1400" b="1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Lato"/>
              <a:buNone/>
              <a:defRPr sz="1400" b="1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Lato"/>
              <a:buNone/>
              <a:defRPr sz="1400" b="1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Lato"/>
              <a:buNone/>
              <a:defRPr sz="1400" b="1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Lato"/>
              <a:buNone/>
              <a:defRPr sz="1400" b="1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Lato"/>
              <a:buNone/>
              <a:defRPr sz="1400" b="1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r>
              <a:rPr lang="en-US" sz="3200" dirty="0"/>
              <a:t>BCA Protein Assay</a:t>
            </a:r>
          </a:p>
        </p:txBody>
      </p:sp>
      <p:sp>
        <p:nvSpPr>
          <p:cNvPr id="2" name="Google Shape;776;p45">
            <a:extLst>
              <a:ext uri="{FF2B5EF4-FFF2-40B4-BE49-F238E27FC236}">
                <a16:creationId xmlns:a16="http://schemas.microsoft.com/office/drawing/2014/main" id="{E13D62BF-86C4-5576-A4D0-5182AC507A0C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472774" y="890100"/>
            <a:ext cx="3430715" cy="394060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Quantification of total protein in samples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Enzyme activity will be expressed in units per mg of protein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Protein concentration causes color change which is measured and compared to protein solutions of known concentration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dirty="0"/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5900C82B-23C8-8C92-2CF8-CDB3FF6D8D2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60511100"/>
              </p:ext>
            </p:extLst>
          </p:nvPr>
        </p:nvGraphicFramePr>
        <p:xfrm>
          <a:off x="3795913" y="1166451"/>
          <a:ext cx="5165796" cy="32175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9993827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5" name="Google Shape;775;p45"/>
          <p:cNvSpPr txBox="1">
            <a:spLocks noGrp="1"/>
          </p:cNvSpPr>
          <p:nvPr>
            <p:ph type="ctrTitle"/>
          </p:nvPr>
        </p:nvSpPr>
        <p:spPr>
          <a:xfrm>
            <a:off x="715050" y="426149"/>
            <a:ext cx="7713900" cy="489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dirty="0"/>
              <a:t>Calculations</a:t>
            </a:r>
            <a:endParaRPr sz="6000" dirty="0"/>
          </a:p>
        </p:txBody>
      </p:sp>
      <p:sp>
        <p:nvSpPr>
          <p:cNvPr id="776" name="Google Shape;776;p45"/>
          <p:cNvSpPr txBox="1">
            <a:spLocks noGrp="1"/>
          </p:cNvSpPr>
          <p:nvPr>
            <p:ph type="subTitle" idx="1"/>
          </p:nvPr>
        </p:nvSpPr>
        <p:spPr>
          <a:xfrm>
            <a:off x="914499" y="2021950"/>
            <a:ext cx="5702871" cy="250718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</a:pPr>
            <a:endParaRPr lang="en-US" dirty="0"/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dirty="0"/>
          </a:p>
        </p:txBody>
      </p:sp>
      <p:sp>
        <p:nvSpPr>
          <p:cNvPr id="787" name="Google Shape;787;p45"/>
          <p:cNvSpPr txBox="1">
            <a:spLocks noGrp="1"/>
          </p:cNvSpPr>
          <p:nvPr>
            <p:ph type="title" idx="15"/>
          </p:nvPr>
        </p:nvSpPr>
        <p:spPr>
          <a:xfrm>
            <a:off x="914498" y="1312549"/>
            <a:ext cx="4018651" cy="62133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/>
              <a:t>Beer-Lambert Law</a:t>
            </a:r>
            <a:endParaRPr sz="2800" dirty="0"/>
          </a:p>
        </p:txBody>
      </p:sp>
      <p:sp>
        <p:nvSpPr>
          <p:cNvPr id="4" name="AutoShape 2" descr="A=\varepsilon b C">
            <a:extLst>
              <a:ext uri="{FF2B5EF4-FFF2-40B4-BE49-F238E27FC236}">
                <a16:creationId xmlns:a16="http://schemas.microsoft.com/office/drawing/2014/main" id="{00CD0CBA-DE14-F83A-C83A-462331FE71A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24193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A=\varepsilon b C">
            <a:extLst>
              <a:ext uri="{FF2B5EF4-FFF2-40B4-BE49-F238E27FC236}">
                <a16:creationId xmlns:a16="http://schemas.microsoft.com/office/drawing/2014/main" id="{CD60F246-3BB7-BEFD-829E-8E1146F6B56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572000" y="25717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080AAF6-6781-495C-6AEC-C7DB47B7F0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8349" y="2005461"/>
            <a:ext cx="1784004" cy="413889"/>
          </a:xfrm>
          <a:prstGeom prst="rect">
            <a:avLst/>
          </a:prstGeom>
        </p:spPr>
      </p:pic>
      <p:sp>
        <p:nvSpPr>
          <p:cNvPr id="12" name="Google Shape;806;p47">
            <a:extLst>
              <a:ext uri="{FF2B5EF4-FFF2-40B4-BE49-F238E27FC236}">
                <a16:creationId xmlns:a16="http://schemas.microsoft.com/office/drawing/2014/main" id="{699F1C9B-DC28-08D5-B184-F0C4651A4F8A}"/>
              </a:ext>
            </a:extLst>
          </p:cNvPr>
          <p:cNvSpPr txBox="1">
            <a:spLocks/>
          </p:cNvSpPr>
          <p:nvPr/>
        </p:nvSpPr>
        <p:spPr>
          <a:xfrm>
            <a:off x="1179621" y="2569349"/>
            <a:ext cx="2413986" cy="11626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Questrial"/>
              <a:buNone/>
              <a:defRPr sz="14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Questrial"/>
              <a:buNone/>
              <a:defRPr sz="14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Questrial"/>
              <a:buNone/>
              <a:defRPr sz="14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Questrial"/>
              <a:buNone/>
              <a:defRPr sz="14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Questrial"/>
              <a:buNone/>
              <a:defRPr sz="14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Questrial"/>
              <a:buNone/>
              <a:defRPr sz="14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Questrial"/>
              <a:buNone/>
              <a:defRPr sz="14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Questrial"/>
              <a:buNone/>
              <a:defRPr sz="14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Questrial"/>
              <a:buNone/>
              <a:defRPr sz="14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marL="0" indent="0"/>
            <a:r>
              <a:rPr lang="en-US" sz="1600" dirty="0">
                <a:solidFill>
                  <a:schemeClr val="tx2"/>
                </a:solidFill>
                <a:latin typeface="Questrial" pitchFamily="2" charset="0"/>
                <a:ea typeface="Questrial" pitchFamily="2" charset="0"/>
                <a:cs typeface="Questrial" pitchFamily="2" charset="0"/>
              </a:rPr>
              <a:t>A = </a:t>
            </a:r>
            <a:r>
              <a:rPr lang="en-US" sz="1600" dirty="0" err="1">
                <a:solidFill>
                  <a:schemeClr val="tx2"/>
                </a:solidFill>
                <a:latin typeface="Questrial" pitchFamily="2" charset="0"/>
                <a:ea typeface="Questrial" pitchFamily="2" charset="0"/>
                <a:cs typeface="Questrial" pitchFamily="2" charset="0"/>
              </a:rPr>
              <a:t>aborbance</a:t>
            </a:r>
            <a:endParaRPr lang="en-US" sz="1600" dirty="0">
              <a:solidFill>
                <a:schemeClr val="tx2"/>
              </a:solidFill>
              <a:latin typeface="Questrial" pitchFamily="2" charset="0"/>
              <a:ea typeface="Questrial" pitchFamily="2" charset="0"/>
              <a:cs typeface="Questrial" pitchFamily="2" charset="0"/>
            </a:endParaRPr>
          </a:p>
          <a:p>
            <a:pPr marL="0" indent="0"/>
            <a:r>
              <a:rPr lang="el-GR" sz="1600" b="0" i="0" dirty="0">
                <a:solidFill>
                  <a:schemeClr val="tx2"/>
                </a:solidFill>
                <a:effectLst/>
                <a:latin typeface="Questrial" pitchFamily="2" charset="0"/>
                <a:ea typeface="Questrial" pitchFamily="2" charset="0"/>
                <a:cs typeface="Questrial" pitchFamily="2" charset="0"/>
              </a:rPr>
              <a:t>ε</a:t>
            </a:r>
            <a:r>
              <a:rPr lang="en-US" sz="1600" dirty="0">
                <a:solidFill>
                  <a:schemeClr val="tx2"/>
                </a:solidFill>
                <a:latin typeface="Questrial" pitchFamily="2" charset="0"/>
                <a:ea typeface="Questrial" pitchFamily="2" charset="0"/>
                <a:cs typeface="Questrial" pitchFamily="2" charset="0"/>
              </a:rPr>
              <a:t>= molar absorptivity</a:t>
            </a:r>
          </a:p>
          <a:p>
            <a:pPr marL="0" indent="0"/>
            <a:r>
              <a:rPr lang="en-US" sz="1600" dirty="0">
                <a:solidFill>
                  <a:schemeClr val="tx2"/>
                </a:solidFill>
                <a:latin typeface="Questrial" pitchFamily="2" charset="0"/>
                <a:ea typeface="Questrial" pitchFamily="2" charset="0"/>
                <a:cs typeface="Questrial" pitchFamily="2" charset="0"/>
              </a:rPr>
              <a:t>B= length of light path</a:t>
            </a:r>
          </a:p>
          <a:p>
            <a:pPr marL="0" indent="0"/>
            <a:r>
              <a:rPr lang="en-US" sz="1600" dirty="0">
                <a:solidFill>
                  <a:schemeClr val="tx2"/>
                </a:solidFill>
                <a:latin typeface="Questrial" pitchFamily="2" charset="0"/>
                <a:ea typeface="Questrial" pitchFamily="2" charset="0"/>
                <a:cs typeface="Questrial" pitchFamily="2" charset="0"/>
              </a:rPr>
              <a:t>C = concentration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13" name="Google Shape;806;p47">
            <a:extLst>
              <a:ext uri="{FF2B5EF4-FFF2-40B4-BE49-F238E27FC236}">
                <a16:creationId xmlns:a16="http://schemas.microsoft.com/office/drawing/2014/main" id="{F9BDBD17-FA49-972E-512F-672C8F9B1842}"/>
              </a:ext>
            </a:extLst>
          </p:cNvPr>
          <p:cNvSpPr txBox="1">
            <a:spLocks/>
          </p:cNvSpPr>
          <p:nvPr/>
        </p:nvSpPr>
        <p:spPr>
          <a:xfrm>
            <a:off x="4224779" y="1534726"/>
            <a:ext cx="4319865" cy="2994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Questrial"/>
              <a:buNone/>
              <a:defRPr sz="14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Questrial"/>
              <a:buNone/>
              <a:defRPr sz="14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Questrial"/>
              <a:buNone/>
              <a:defRPr sz="14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Questrial"/>
              <a:buNone/>
              <a:defRPr sz="14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Questrial"/>
              <a:buNone/>
              <a:defRPr sz="14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Questrial"/>
              <a:buNone/>
              <a:defRPr sz="14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Questrial"/>
              <a:buNone/>
              <a:defRPr sz="14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Questrial"/>
              <a:buNone/>
              <a:defRPr sz="14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Questrial"/>
              <a:buNone/>
              <a:defRPr sz="14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2"/>
                </a:solidFill>
                <a:latin typeface="Questrial" pitchFamily="2" charset="0"/>
                <a:ea typeface="Questrial" pitchFamily="2" charset="0"/>
                <a:cs typeface="Questrial" pitchFamily="2" charset="0"/>
              </a:rPr>
              <a:t>Solve for concentration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2"/>
                </a:solidFill>
                <a:latin typeface="Questrial" pitchFamily="2" charset="0"/>
                <a:ea typeface="Questrial" pitchFamily="2" charset="0"/>
                <a:cs typeface="Questrial" pitchFamily="2" charset="0"/>
              </a:rPr>
              <a:t>Divide by protein concentration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2"/>
                </a:solidFill>
                <a:latin typeface="Questrial" pitchFamily="2" charset="0"/>
                <a:ea typeface="Questrial" pitchFamily="2" charset="0"/>
                <a:cs typeface="Questrial" pitchFamily="2" charset="0"/>
              </a:rPr>
              <a:t>Calculate PAR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2147411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7" name="Google Shape;1247;p55"/>
          <p:cNvSpPr txBox="1">
            <a:spLocks noGrp="1"/>
          </p:cNvSpPr>
          <p:nvPr>
            <p:ph type="ctrTitle"/>
          </p:nvPr>
        </p:nvSpPr>
        <p:spPr>
          <a:xfrm>
            <a:off x="714550" y="483058"/>
            <a:ext cx="7714500" cy="37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/>
              <a:t>Statistics</a:t>
            </a:r>
            <a:endParaRPr sz="4000" dirty="0"/>
          </a:p>
        </p:txBody>
      </p:sp>
      <p:sp>
        <p:nvSpPr>
          <p:cNvPr id="1257" name="Google Shape;1257;p55"/>
          <p:cNvSpPr/>
          <p:nvPr/>
        </p:nvSpPr>
        <p:spPr>
          <a:xfrm>
            <a:off x="8159256" y="1538673"/>
            <a:ext cx="270300" cy="2703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1259" name="Google Shape;1259;p55"/>
          <p:cNvSpPr/>
          <p:nvPr/>
        </p:nvSpPr>
        <p:spPr>
          <a:xfrm>
            <a:off x="8159256" y="3352723"/>
            <a:ext cx="270300" cy="2703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2" name="Google Shape;806;p47">
            <a:extLst>
              <a:ext uri="{FF2B5EF4-FFF2-40B4-BE49-F238E27FC236}">
                <a16:creationId xmlns:a16="http://schemas.microsoft.com/office/drawing/2014/main" id="{893D3940-B8E7-D58D-59AB-08238952FEBA}"/>
              </a:ext>
            </a:extLst>
          </p:cNvPr>
          <p:cNvSpPr txBox="1">
            <a:spLocks/>
          </p:cNvSpPr>
          <p:nvPr/>
        </p:nvSpPr>
        <p:spPr>
          <a:xfrm>
            <a:off x="189302" y="958423"/>
            <a:ext cx="3775659" cy="2994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Questrial"/>
              <a:buNone/>
              <a:defRPr sz="14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Questrial"/>
              <a:buNone/>
              <a:defRPr sz="14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Questrial"/>
              <a:buNone/>
              <a:defRPr sz="14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Questrial"/>
              <a:buNone/>
              <a:defRPr sz="14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Questrial"/>
              <a:buNone/>
              <a:defRPr sz="14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Questrial"/>
              <a:buNone/>
              <a:defRPr sz="14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Questrial"/>
              <a:buNone/>
              <a:defRPr sz="14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Questrial"/>
              <a:buNone/>
              <a:defRPr sz="14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Questrial"/>
              <a:buNone/>
              <a:defRPr sz="14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Used JMP for linear regression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Y-variable as activity with no B6, activity with B6, and PAR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X-variable as age, sex, BCS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Only activity with no B6 and PAR was statistically significant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Equation for age:                        PAR </a:t>
            </a:r>
            <a:r>
              <a:rPr lang="en-US" sz="1800"/>
              <a:t>= 4.63 +  0.789xage</a:t>
            </a:r>
            <a:endParaRPr lang="en-US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A3CB765-BDC5-81AD-85D6-4B17CA9E83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4412" y="2682008"/>
            <a:ext cx="3149075" cy="243889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3862EBC-1A74-AAB9-AECF-83F0FBBFF3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2812" y="59673"/>
            <a:ext cx="3355785" cy="2622335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7" name="Google Shape;1147;p54"/>
          <p:cNvSpPr txBox="1">
            <a:spLocks noGrp="1"/>
          </p:cNvSpPr>
          <p:nvPr>
            <p:ph type="title"/>
          </p:nvPr>
        </p:nvSpPr>
        <p:spPr>
          <a:xfrm>
            <a:off x="618075" y="499425"/>
            <a:ext cx="7914900" cy="34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dirty="0"/>
              <a:t>What’s next?</a:t>
            </a:r>
            <a:endParaRPr sz="4400" dirty="0"/>
          </a:p>
        </p:txBody>
      </p:sp>
      <p:sp>
        <p:nvSpPr>
          <p:cNvPr id="1150" name="Google Shape;1150;p54"/>
          <p:cNvSpPr txBox="1">
            <a:spLocks noGrp="1"/>
          </p:cNvSpPr>
          <p:nvPr>
            <p:ph type="title" idx="3"/>
          </p:nvPr>
        </p:nvSpPr>
        <p:spPr>
          <a:xfrm>
            <a:off x="618075" y="1138000"/>
            <a:ext cx="4057282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Normal Distributed?</a:t>
            </a:r>
            <a:endParaRPr dirty="0"/>
          </a:p>
        </p:txBody>
      </p:sp>
      <p:sp>
        <p:nvSpPr>
          <p:cNvPr id="10" name="Google Shape;776;p45">
            <a:extLst>
              <a:ext uri="{FF2B5EF4-FFF2-40B4-BE49-F238E27FC236}">
                <a16:creationId xmlns:a16="http://schemas.microsoft.com/office/drawing/2014/main" id="{4C6DAC3A-1504-B031-E30C-BD1AD9C78CDC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560067" y="1563016"/>
            <a:ext cx="4115290" cy="323950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JMP analyzed distribution of PAR values to see if it is normally distributed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Shapiro-Wilk test: how close does the data fit to normal distribution?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</a:pPr>
            <a:endParaRPr lang="pl-PL" sz="2000" dirty="0"/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629C42F-6DC3-644F-131F-155FC3A5F9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7336" y="1575599"/>
            <a:ext cx="2482247" cy="322692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7798DD0-4E05-BC4E-E362-568C58FDF3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8024" y="3260602"/>
            <a:ext cx="3850568" cy="1603579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7" name="Google Shape;1147;p54"/>
          <p:cNvSpPr txBox="1">
            <a:spLocks noGrp="1"/>
          </p:cNvSpPr>
          <p:nvPr>
            <p:ph type="title"/>
          </p:nvPr>
        </p:nvSpPr>
        <p:spPr>
          <a:xfrm>
            <a:off x="618075" y="499425"/>
            <a:ext cx="7914900" cy="34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dirty="0"/>
              <a:t>What’s next?</a:t>
            </a:r>
            <a:endParaRPr sz="4400" dirty="0"/>
          </a:p>
        </p:txBody>
      </p:sp>
      <p:sp>
        <p:nvSpPr>
          <p:cNvPr id="1150" name="Google Shape;1150;p54"/>
          <p:cNvSpPr txBox="1">
            <a:spLocks noGrp="1"/>
          </p:cNvSpPr>
          <p:nvPr>
            <p:ph type="title" idx="3"/>
          </p:nvPr>
        </p:nvSpPr>
        <p:spPr>
          <a:xfrm>
            <a:off x="618075" y="1138000"/>
            <a:ext cx="4057282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Blood samples from VMTH cases</a:t>
            </a:r>
            <a:endParaRPr dirty="0"/>
          </a:p>
        </p:txBody>
      </p:sp>
      <p:sp>
        <p:nvSpPr>
          <p:cNvPr id="10" name="Google Shape;776;p45">
            <a:extLst>
              <a:ext uri="{FF2B5EF4-FFF2-40B4-BE49-F238E27FC236}">
                <a16:creationId xmlns:a16="http://schemas.microsoft.com/office/drawing/2014/main" id="{4C6DAC3A-1504-B031-E30C-BD1AD9C78CDC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560067" y="1563016"/>
            <a:ext cx="8276572" cy="323950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Enzymatic activity and PAR values already calculated for 57 samples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Convert data to normal distribution to identify cut off values for deficiency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Use to find if any VMTH cases are deficient and if so, does the patient have any symptoms associated with vitamin B6 deficiency?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</a:pPr>
            <a:endParaRPr lang="en-US" sz="2000" dirty="0"/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585650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0" name="Google Shape;1150;p54"/>
          <p:cNvSpPr txBox="1">
            <a:spLocks noGrp="1"/>
          </p:cNvSpPr>
          <p:nvPr>
            <p:ph type="title" idx="3"/>
          </p:nvPr>
        </p:nvSpPr>
        <p:spPr>
          <a:xfrm>
            <a:off x="2543359" y="340979"/>
            <a:ext cx="4057282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/>
              <a:t>References</a:t>
            </a:r>
            <a:endParaRPr sz="3200" dirty="0"/>
          </a:p>
        </p:txBody>
      </p:sp>
      <p:sp>
        <p:nvSpPr>
          <p:cNvPr id="10" name="Google Shape;776;p45">
            <a:extLst>
              <a:ext uri="{FF2B5EF4-FFF2-40B4-BE49-F238E27FC236}">
                <a16:creationId xmlns:a16="http://schemas.microsoft.com/office/drawing/2014/main" id="{4C6DAC3A-1504-B031-E30C-BD1AD9C78CDC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83550" y="1167150"/>
            <a:ext cx="8276572" cy="323950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</a:pPr>
            <a:r>
              <a:rPr lang="en-US" sz="1200" dirty="0" err="1"/>
              <a:t>Limpert</a:t>
            </a:r>
            <a:r>
              <a:rPr lang="en-US" sz="1200" dirty="0"/>
              <a:t> E, </a:t>
            </a:r>
            <a:r>
              <a:rPr lang="en-US" sz="1200" dirty="0" err="1"/>
              <a:t>Stahel</a:t>
            </a:r>
            <a:r>
              <a:rPr lang="en-US" sz="1200" dirty="0"/>
              <a:t> WA. Problems with using the normal distribution – and ways to improve quality and efficiency of data 	analysis. </a:t>
            </a:r>
            <a:r>
              <a:rPr lang="en-US" sz="1200" dirty="0" err="1"/>
              <a:t>PLoS</a:t>
            </a:r>
            <a:r>
              <a:rPr lang="en-US" sz="1200" dirty="0"/>
              <a:t> ONE. 2011;6(7). doi:10.1371/journal.pone.0021403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</a:pPr>
            <a:endParaRPr lang="en-US" sz="12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</a:pPr>
            <a:r>
              <a:rPr lang="en-US" sz="1200" dirty="0"/>
              <a:t>Marriott BP, </a:t>
            </a:r>
            <a:r>
              <a:rPr lang="en-US" sz="1200" dirty="0" err="1"/>
              <a:t>Birt</a:t>
            </a:r>
            <a:r>
              <a:rPr lang="en-US" sz="1200" dirty="0"/>
              <a:t> DF, Stalling VA, Yates AA. Present Knowledge in Nutrition. London: Academic Press; 2020.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</a:pPr>
            <a:endParaRPr lang="en-US" sz="12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</a:pPr>
            <a:r>
              <a:rPr lang="en-US" sz="1200" dirty="0" err="1"/>
              <a:t>Sechi</a:t>
            </a:r>
            <a:r>
              <a:rPr lang="en-US" sz="1200" dirty="0"/>
              <a:t> GP, </a:t>
            </a:r>
            <a:r>
              <a:rPr lang="en-US" sz="1200" dirty="0" err="1"/>
              <a:t>Sechi</a:t>
            </a:r>
            <a:r>
              <a:rPr lang="en-US" sz="1200" dirty="0"/>
              <a:t> E, Fois C, Kumar N. Advances in clinical determinants and neurological manifestations of B vitamin 	deficiency in adults. Nutrition Reviews. 2016;74(5):281-300. doi:10.1093/</a:t>
            </a:r>
            <a:r>
              <a:rPr lang="en-US" sz="1200" dirty="0" err="1"/>
              <a:t>nutrit</a:t>
            </a:r>
            <a:r>
              <a:rPr lang="en-US" sz="1200" dirty="0"/>
              <a:t>/nuv107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</a:pPr>
            <a:endParaRPr lang="en-US" sz="12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</a:pPr>
            <a:r>
              <a:rPr lang="en-US" sz="1200" dirty="0" err="1"/>
              <a:t>Spinneker</a:t>
            </a:r>
            <a:r>
              <a:rPr lang="en-US" sz="1200" dirty="0"/>
              <a:t> A, Sola R, </a:t>
            </a:r>
            <a:r>
              <a:rPr lang="en-US" sz="1200" dirty="0" err="1"/>
              <a:t>Lemmen</a:t>
            </a:r>
            <a:r>
              <a:rPr lang="en-US" sz="1200" dirty="0"/>
              <a:t> V, Castillo MJ, </a:t>
            </a:r>
            <a:r>
              <a:rPr lang="en-US" sz="1200" dirty="0" err="1"/>
              <a:t>Pietrzik</a:t>
            </a:r>
            <a:r>
              <a:rPr lang="en-US" sz="1200" dirty="0"/>
              <a:t> K, González-Gross M. Vitamin B6 status, deficiency and its 	consequences--an overview. </a:t>
            </a:r>
            <a:r>
              <a:rPr lang="en-US" sz="1200" dirty="0" err="1"/>
              <a:t>Nutr</a:t>
            </a:r>
            <a:r>
              <a:rPr lang="en-US" sz="1200" dirty="0"/>
              <a:t> Hosp. 2007;22(1):7-24.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</a:pPr>
            <a:endParaRPr lang="en-US" sz="12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</a:pPr>
            <a:r>
              <a:rPr lang="en-US" sz="1200" dirty="0" err="1"/>
              <a:t>Ueland</a:t>
            </a:r>
            <a:r>
              <a:rPr lang="en-US" sz="1200" dirty="0"/>
              <a:t> PM, </a:t>
            </a:r>
            <a:r>
              <a:rPr lang="en-US" sz="1200" dirty="0" err="1"/>
              <a:t>Ulvik</a:t>
            </a:r>
            <a:r>
              <a:rPr lang="en-US" sz="1200" dirty="0"/>
              <a:t> A, Rios-Avila L, </a:t>
            </a:r>
            <a:r>
              <a:rPr lang="en-US" sz="1200" dirty="0" err="1"/>
              <a:t>Midttun</a:t>
            </a:r>
            <a:r>
              <a:rPr lang="en-US" sz="1200" dirty="0"/>
              <a:t> Ø, Gregory JF. Direct and functional biomarkers of vitamin B6 status. Annual 	Review of Nutrition. 2015;35(1):33-70. doi:10.1146/annurev-nutr-071714-034330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000" dirty="0"/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0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</a:pPr>
            <a:endParaRPr lang="en-US" sz="1000" dirty="0"/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000" dirty="0"/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777229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" name="Google Shape;798;p46"/>
          <p:cNvSpPr txBox="1">
            <a:spLocks noGrp="1"/>
          </p:cNvSpPr>
          <p:nvPr>
            <p:ph type="title"/>
          </p:nvPr>
        </p:nvSpPr>
        <p:spPr>
          <a:xfrm>
            <a:off x="2092799" y="1623226"/>
            <a:ext cx="4950900" cy="501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Hypothesis</a:t>
            </a:r>
            <a:endParaRPr dirty="0"/>
          </a:p>
        </p:txBody>
      </p:sp>
      <p:sp>
        <p:nvSpPr>
          <p:cNvPr id="799" name="Google Shape;799;p46"/>
          <p:cNvSpPr txBox="1">
            <a:spLocks noGrp="1"/>
          </p:cNvSpPr>
          <p:nvPr>
            <p:ph type="subTitle" idx="1"/>
          </p:nvPr>
        </p:nvSpPr>
        <p:spPr>
          <a:xfrm>
            <a:off x="2094399" y="2124526"/>
            <a:ext cx="4950900" cy="139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Vitamin B6 levels are negatively correlated with age and body condition score in cats</a:t>
            </a:r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4" name="Google Shape;804;p47"/>
          <p:cNvSpPr txBox="1">
            <a:spLocks noGrp="1"/>
          </p:cNvSpPr>
          <p:nvPr>
            <p:ph type="title"/>
          </p:nvPr>
        </p:nvSpPr>
        <p:spPr>
          <a:xfrm>
            <a:off x="3530731" y="712189"/>
            <a:ext cx="4741085" cy="186775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What is vitamin B6?</a:t>
            </a:r>
            <a:endParaRPr dirty="0">
              <a:solidFill>
                <a:schemeClr val="lt2"/>
              </a:solidFill>
            </a:endParaRPr>
          </a:p>
        </p:txBody>
      </p:sp>
      <p:sp>
        <p:nvSpPr>
          <p:cNvPr id="806" name="Google Shape;806;p47"/>
          <p:cNvSpPr txBox="1">
            <a:spLocks noGrp="1"/>
          </p:cNvSpPr>
          <p:nvPr>
            <p:ph type="subTitle" idx="1"/>
          </p:nvPr>
        </p:nvSpPr>
        <p:spPr>
          <a:xfrm>
            <a:off x="3812941" y="2571750"/>
            <a:ext cx="4615959" cy="218228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/>
              <a:t>Essential vitamin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/>
              <a:t>Wide variety of function including protein metabolism, immune function, gluconeogenesis, and more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dirty="0"/>
          </a:p>
        </p:txBody>
      </p:sp>
      <p:grpSp>
        <p:nvGrpSpPr>
          <p:cNvPr id="807" name="Google Shape;807;p47"/>
          <p:cNvGrpSpPr/>
          <p:nvPr/>
        </p:nvGrpSpPr>
        <p:grpSpPr>
          <a:xfrm flipH="1">
            <a:off x="500715" y="1633432"/>
            <a:ext cx="3287990" cy="1876635"/>
            <a:chOff x="996413" y="2676629"/>
            <a:chExt cx="3287990" cy="1876635"/>
          </a:xfrm>
        </p:grpSpPr>
        <p:sp>
          <p:nvSpPr>
            <p:cNvPr id="808" name="Google Shape;808;p47"/>
            <p:cNvSpPr/>
            <p:nvPr/>
          </p:nvSpPr>
          <p:spPr>
            <a:xfrm flipH="1">
              <a:off x="1392402" y="2676629"/>
              <a:ext cx="2681180" cy="1741627"/>
            </a:xfrm>
            <a:custGeom>
              <a:avLst/>
              <a:gdLst/>
              <a:ahLst/>
              <a:cxnLst/>
              <a:rect l="l" t="t" r="r" b="b"/>
              <a:pathLst>
                <a:path w="55855" h="36282" extrusionOk="0">
                  <a:moveTo>
                    <a:pt x="19652" y="1"/>
                  </a:moveTo>
                  <a:cubicBezTo>
                    <a:pt x="17688" y="1"/>
                    <a:pt x="15694" y="544"/>
                    <a:pt x="14135" y="1794"/>
                  </a:cubicBezTo>
                  <a:cubicBezTo>
                    <a:pt x="13148" y="2590"/>
                    <a:pt x="12384" y="3641"/>
                    <a:pt x="11525" y="4564"/>
                  </a:cubicBezTo>
                  <a:cubicBezTo>
                    <a:pt x="10283" y="5917"/>
                    <a:pt x="8851" y="7063"/>
                    <a:pt x="7259" y="7970"/>
                  </a:cubicBezTo>
                  <a:cubicBezTo>
                    <a:pt x="5715" y="8846"/>
                    <a:pt x="3996" y="9514"/>
                    <a:pt x="2706" y="10788"/>
                  </a:cubicBezTo>
                  <a:cubicBezTo>
                    <a:pt x="144" y="13319"/>
                    <a:pt x="0" y="17600"/>
                    <a:pt x="924" y="21182"/>
                  </a:cubicBezTo>
                  <a:cubicBezTo>
                    <a:pt x="2308" y="26594"/>
                    <a:pt x="5954" y="31560"/>
                    <a:pt x="10968" y="33486"/>
                  </a:cubicBezTo>
                  <a:cubicBezTo>
                    <a:pt x="13704" y="34537"/>
                    <a:pt x="16653" y="34657"/>
                    <a:pt x="19588" y="34657"/>
                  </a:cubicBezTo>
                  <a:cubicBezTo>
                    <a:pt x="20255" y="34657"/>
                    <a:pt x="20921" y="34651"/>
                    <a:pt x="21584" y="34648"/>
                  </a:cubicBezTo>
                  <a:cubicBezTo>
                    <a:pt x="21708" y="34648"/>
                    <a:pt x="21832" y="34647"/>
                    <a:pt x="21956" y="34647"/>
                  </a:cubicBezTo>
                  <a:cubicBezTo>
                    <a:pt x="29266" y="34647"/>
                    <a:pt x="36590" y="35110"/>
                    <a:pt x="43853" y="36064"/>
                  </a:cubicBezTo>
                  <a:cubicBezTo>
                    <a:pt x="44885" y="36198"/>
                    <a:pt x="45863" y="36281"/>
                    <a:pt x="46785" y="36281"/>
                  </a:cubicBezTo>
                  <a:cubicBezTo>
                    <a:pt x="50159" y="36281"/>
                    <a:pt x="52780" y="35165"/>
                    <a:pt x="54518" y="31289"/>
                  </a:cubicBezTo>
                  <a:cubicBezTo>
                    <a:pt x="55250" y="29698"/>
                    <a:pt x="55855" y="27931"/>
                    <a:pt x="55536" y="26196"/>
                  </a:cubicBezTo>
                  <a:cubicBezTo>
                    <a:pt x="55266" y="24652"/>
                    <a:pt x="54279" y="23378"/>
                    <a:pt x="53626" y="21962"/>
                  </a:cubicBezTo>
                  <a:cubicBezTo>
                    <a:pt x="52321" y="19176"/>
                    <a:pt x="52241" y="15961"/>
                    <a:pt x="51302" y="13016"/>
                  </a:cubicBezTo>
                  <a:cubicBezTo>
                    <a:pt x="49404" y="7183"/>
                    <a:pt x="43720" y="2984"/>
                    <a:pt x="37864" y="2984"/>
                  </a:cubicBezTo>
                  <a:cubicBezTo>
                    <a:pt x="37632" y="2984"/>
                    <a:pt x="37400" y="2991"/>
                    <a:pt x="37168" y="3004"/>
                  </a:cubicBezTo>
                  <a:cubicBezTo>
                    <a:pt x="35663" y="3097"/>
                    <a:pt x="34159" y="3447"/>
                    <a:pt x="32654" y="3447"/>
                  </a:cubicBezTo>
                  <a:cubicBezTo>
                    <a:pt x="32360" y="3447"/>
                    <a:pt x="32066" y="3433"/>
                    <a:pt x="31772" y="3402"/>
                  </a:cubicBezTo>
                  <a:cubicBezTo>
                    <a:pt x="29862" y="3227"/>
                    <a:pt x="28095" y="2352"/>
                    <a:pt x="26312" y="1603"/>
                  </a:cubicBezTo>
                  <a:cubicBezTo>
                    <a:pt x="24338" y="776"/>
                    <a:pt x="22269" y="107"/>
                    <a:pt x="20136" y="12"/>
                  </a:cubicBezTo>
                  <a:cubicBezTo>
                    <a:pt x="19975" y="4"/>
                    <a:pt x="19814" y="1"/>
                    <a:pt x="1965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47"/>
            <p:cNvSpPr/>
            <p:nvPr/>
          </p:nvSpPr>
          <p:spPr>
            <a:xfrm flipH="1">
              <a:off x="1374840" y="4206734"/>
              <a:ext cx="2827107" cy="346530"/>
            </a:xfrm>
            <a:custGeom>
              <a:avLst/>
              <a:gdLst/>
              <a:ahLst/>
              <a:cxnLst/>
              <a:rect l="l" t="t" r="r" b="b"/>
              <a:pathLst>
                <a:path w="58895" h="7219" extrusionOk="0">
                  <a:moveTo>
                    <a:pt x="34340" y="0"/>
                  </a:moveTo>
                  <a:cubicBezTo>
                    <a:pt x="32723" y="0"/>
                    <a:pt x="31062" y="17"/>
                    <a:pt x="29368" y="52"/>
                  </a:cubicBezTo>
                  <a:cubicBezTo>
                    <a:pt x="13132" y="386"/>
                    <a:pt x="0" y="2249"/>
                    <a:pt x="32" y="4206"/>
                  </a:cubicBezTo>
                  <a:cubicBezTo>
                    <a:pt x="75" y="5974"/>
                    <a:pt x="10667" y="7219"/>
                    <a:pt x="24544" y="7219"/>
                  </a:cubicBezTo>
                  <a:cubicBezTo>
                    <a:pt x="26159" y="7219"/>
                    <a:pt x="27819" y="7202"/>
                    <a:pt x="29511" y="7167"/>
                  </a:cubicBezTo>
                  <a:cubicBezTo>
                    <a:pt x="45763" y="6833"/>
                    <a:pt x="58895" y="4986"/>
                    <a:pt x="58847" y="3013"/>
                  </a:cubicBezTo>
                  <a:cubicBezTo>
                    <a:pt x="58819" y="1245"/>
                    <a:pt x="48228" y="0"/>
                    <a:pt x="34340" y="0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47"/>
            <p:cNvSpPr/>
            <p:nvPr/>
          </p:nvSpPr>
          <p:spPr>
            <a:xfrm flipH="1">
              <a:off x="3660945" y="4209951"/>
              <a:ext cx="254461" cy="5424"/>
            </a:xfrm>
            <a:custGeom>
              <a:avLst/>
              <a:gdLst/>
              <a:ahLst/>
              <a:cxnLst/>
              <a:rect l="l" t="t" r="r" b="b"/>
              <a:pathLst>
                <a:path w="5301" h="113" extrusionOk="0">
                  <a:moveTo>
                    <a:pt x="64" y="1"/>
                  </a:moveTo>
                  <a:cubicBezTo>
                    <a:pt x="32" y="1"/>
                    <a:pt x="16" y="33"/>
                    <a:pt x="16" y="65"/>
                  </a:cubicBezTo>
                  <a:cubicBezTo>
                    <a:pt x="0" y="96"/>
                    <a:pt x="32" y="112"/>
                    <a:pt x="64" y="112"/>
                  </a:cubicBezTo>
                  <a:lnTo>
                    <a:pt x="5237" y="112"/>
                  </a:lnTo>
                  <a:cubicBezTo>
                    <a:pt x="5269" y="112"/>
                    <a:pt x="5301" y="96"/>
                    <a:pt x="5301" y="65"/>
                  </a:cubicBezTo>
                  <a:cubicBezTo>
                    <a:pt x="5285" y="33"/>
                    <a:pt x="5269" y="1"/>
                    <a:pt x="5237" y="1"/>
                  </a:cubicBezTo>
                  <a:close/>
                </a:path>
              </a:pathLst>
            </a:custGeom>
            <a:solidFill>
              <a:srgbClr val="805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811;p47"/>
            <p:cNvSpPr/>
            <p:nvPr/>
          </p:nvSpPr>
          <p:spPr>
            <a:xfrm flipH="1">
              <a:off x="3761035" y="4279510"/>
              <a:ext cx="253693" cy="5376"/>
            </a:xfrm>
            <a:custGeom>
              <a:avLst/>
              <a:gdLst/>
              <a:ahLst/>
              <a:cxnLst/>
              <a:rect l="l" t="t" r="r" b="b"/>
              <a:pathLst>
                <a:path w="5285" h="112" extrusionOk="0">
                  <a:moveTo>
                    <a:pt x="64" y="0"/>
                  </a:moveTo>
                  <a:cubicBezTo>
                    <a:pt x="32" y="0"/>
                    <a:pt x="0" y="16"/>
                    <a:pt x="0" y="48"/>
                  </a:cubicBezTo>
                  <a:cubicBezTo>
                    <a:pt x="0" y="80"/>
                    <a:pt x="32" y="112"/>
                    <a:pt x="64" y="112"/>
                  </a:cubicBezTo>
                  <a:lnTo>
                    <a:pt x="5237" y="112"/>
                  </a:lnTo>
                  <a:cubicBezTo>
                    <a:pt x="5269" y="112"/>
                    <a:pt x="5285" y="80"/>
                    <a:pt x="5285" y="48"/>
                  </a:cubicBezTo>
                  <a:cubicBezTo>
                    <a:pt x="5285" y="16"/>
                    <a:pt x="5269" y="0"/>
                    <a:pt x="5237" y="0"/>
                  </a:cubicBezTo>
                  <a:close/>
                </a:path>
              </a:pathLst>
            </a:custGeom>
            <a:solidFill>
              <a:srgbClr val="805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47"/>
            <p:cNvSpPr/>
            <p:nvPr/>
          </p:nvSpPr>
          <p:spPr>
            <a:xfrm flipH="1">
              <a:off x="3819121" y="4318489"/>
              <a:ext cx="255229" cy="5376"/>
            </a:xfrm>
            <a:custGeom>
              <a:avLst/>
              <a:gdLst/>
              <a:ahLst/>
              <a:cxnLst/>
              <a:rect l="l" t="t" r="r" b="b"/>
              <a:pathLst>
                <a:path w="5317" h="112" extrusionOk="0">
                  <a:moveTo>
                    <a:pt x="80" y="0"/>
                  </a:moveTo>
                  <a:cubicBezTo>
                    <a:pt x="0" y="0"/>
                    <a:pt x="0" y="112"/>
                    <a:pt x="80" y="112"/>
                  </a:cubicBezTo>
                  <a:lnTo>
                    <a:pt x="5253" y="112"/>
                  </a:lnTo>
                  <a:cubicBezTo>
                    <a:pt x="5317" y="112"/>
                    <a:pt x="5317" y="0"/>
                    <a:pt x="5253" y="0"/>
                  </a:cubicBezTo>
                  <a:close/>
                </a:path>
              </a:pathLst>
            </a:custGeom>
            <a:solidFill>
              <a:srgbClr val="805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47"/>
            <p:cNvSpPr/>
            <p:nvPr/>
          </p:nvSpPr>
          <p:spPr>
            <a:xfrm flipH="1">
              <a:off x="3710582" y="4242066"/>
              <a:ext cx="253741" cy="5376"/>
            </a:xfrm>
            <a:custGeom>
              <a:avLst/>
              <a:gdLst/>
              <a:ahLst/>
              <a:cxnLst/>
              <a:rect l="l" t="t" r="r" b="b"/>
              <a:pathLst>
                <a:path w="5286" h="112" extrusionOk="0">
                  <a:moveTo>
                    <a:pt x="64" y="0"/>
                  </a:moveTo>
                  <a:cubicBezTo>
                    <a:pt x="32" y="0"/>
                    <a:pt x="1" y="32"/>
                    <a:pt x="1" y="64"/>
                  </a:cubicBezTo>
                  <a:cubicBezTo>
                    <a:pt x="1" y="96"/>
                    <a:pt x="32" y="112"/>
                    <a:pt x="64" y="112"/>
                  </a:cubicBezTo>
                  <a:lnTo>
                    <a:pt x="5237" y="112"/>
                  </a:lnTo>
                  <a:cubicBezTo>
                    <a:pt x="5253" y="112"/>
                    <a:pt x="5285" y="96"/>
                    <a:pt x="5285" y="64"/>
                  </a:cubicBezTo>
                  <a:cubicBezTo>
                    <a:pt x="5285" y="32"/>
                    <a:pt x="5253" y="0"/>
                    <a:pt x="5237" y="0"/>
                  </a:cubicBezTo>
                  <a:close/>
                </a:path>
              </a:pathLst>
            </a:custGeom>
            <a:solidFill>
              <a:srgbClr val="805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14" name="Google Shape;814;p47"/>
            <p:cNvGrpSpPr/>
            <p:nvPr/>
          </p:nvGrpSpPr>
          <p:grpSpPr>
            <a:xfrm flipH="1">
              <a:off x="1339833" y="4191971"/>
              <a:ext cx="2928777" cy="275150"/>
              <a:chOff x="1831450" y="4457375"/>
              <a:chExt cx="1525325" cy="143300"/>
            </a:xfrm>
          </p:grpSpPr>
          <p:sp>
            <p:nvSpPr>
              <p:cNvPr id="815" name="Google Shape;815;p47"/>
              <p:cNvSpPr/>
              <p:nvPr/>
            </p:nvSpPr>
            <p:spPr>
              <a:xfrm>
                <a:off x="1896325" y="4545725"/>
                <a:ext cx="132125" cy="2800"/>
              </a:xfrm>
              <a:custGeom>
                <a:avLst/>
                <a:gdLst/>
                <a:ahLst/>
                <a:cxnLst/>
                <a:rect l="l" t="t" r="r" b="b"/>
                <a:pathLst>
                  <a:path w="5285" h="112" extrusionOk="0">
                    <a:moveTo>
                      <a:pt x="64" y="0"/>
                    </a:moveTo>
                    <a:cubicBezTo>
                      <a:pt x="32" y="0"/>
                      <a:pt x="0" y="32"/>
                      <a:pt x="0" y="64"/>
                    </a:cubicBezTo>
                    <a:cubicBezTo>
                      <a:pt x="0" y="96"/>
                      <a:pt x="32" y="112"/>
                      <a:pt x="64" y="112"/>
                    </a:cubicBezTo>
                    <a:lnTo>
                      <a:pt x="5237" y="112"/>
                    </a:lnTo>
                    <a:cubicBezTo>
                      <a:pt x="5269" y="112"/>
                      <a:pt x="5285" y="96"/>
                      <a:pt x="5285" y="64"/>
                    </a:cubicBezTo>
                    <a:cubicBezTo>
                      <a:pt x="5285" y="32"/>
                      <a:pt x="5269" y="0"/>
                      <a:pt x="523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6" name="Google Shape;816;p47"/>
              <p:cNvSpPr/>
              <p:nvPr/>
            </p:nvSpPr>
            <p:spPr>
              <a:xfrm>
                <a:off x="1831450" y="4587900"/>
                <a:ext cx="132525" cy="2825"/>
              </a:xfrm>
              <a:custGeom>
                <a:avLst/>
                <a:gdLst/>
                <a:ahLst/>
                <a:cxnLst/>
                <a:rect l="l" t="t" r="r" b="b"/>
                <a:pathLst>
                  <a:path w="5301" h="113" extrusionOk="0">
                    <a:moveTo>
                      <a:pt x="64" y="1"/>
                    </a:moveTo>
                    <a:cubicBezTo>
                      <a:pt x="0" y="17"/>
                      <a:pt x="0" y="96"/>
                      <a:pt x="64" y="112"/>
                    </a:cubicBezTo>
                    <a:lnTo>
                      <a:pt x="5237" y="112"/>
                    </a:lnTo>
                    <a:cubicBezTo>
                      <a:pt x="5301" y="96"/>
                      <a:pt x="5301" y="17"/>
                      <a:pt x="523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7" name="Google Shape;817;p47"/>
              <p:cNvSpPr/>
              <p:nvPr/>
            </p:nvSpPr>
            <p:spPr>
              <a:xfrm>
                <a:off x="1867675" y="4566775"/>
                <a:ext cx="133325" cy="2850"/>
              </a:xfrm>
              <a:custGeom>
                <a:avLst/>
                <a:gdLst/>
                <a:ahLst/>
                <a:cxnLst/>
                <a:rect l="l" t="t" r="r" b="b"/>
                <a:pathLst>
                  <a:path w="5333" h="114" extrusionOk="0">
                    <a:moveTo>
                      <a:pt x="65" y="1"/>
                    </a:moveTo>
                    <a:cubicBezTo>
                      <a:pt x="0" y="1"/>
                      <a:pt x="5" y="99"/>
                      <a:pt x="80" y="113"/>
                    </a:cubicBezTo>
                    <a:lnTo>
                      <a:pt x="5253" y="113"/>
                    </a:lnTo>
                    <a:cubicBezTo>
                      <a:pt x="5332" y="113"/>
                      <a:pt x="5332" y="2"/>
                      <a:pt x="5253" y="2"/>
                    </a:cubicBezTo>
                    <a:lnTo>
                      <a:pt x="80" y="2"/>
                    </a:lnTo>
                    <a:cubicBezTo>
                      <a:pt x="74" y="1"/>
                      <a:pt x="69" y="1"/>
                      <a:pt x="6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8" name="Google Shape;818;p47"/>
              <p:cNvSpPr/>
              <p:nvPr/>
            </p:nvSpPr>
            <p:spPr>
              <a:xfrm>
                <a:off x="1919000" y="4457375"/>
                <a:ext cx="1323550" cy="143300"/>
              </a:xfrm>
              <a:custGeom>
                <a:avLst/>
                <a:gdLst/>
                <a:ahLst/>
                <a:cxnLst/>
                <a:rect l="l" t="t" r="r" b="b"/>
                <a:pathLst>
                  <a:path w="52942" h="5732" extrusionOk="0">
                    <a:moveTo>
                      <a:pt x="10522" y="1"/>
                    </a:moveTo>
                    <a:lnTo>
                      <a:pt x="5603" y="2691"/>
                    </a:lnTo>
                    <a:lnTo>
                      <a:pt x="3932" y="3598"/>
                    </a:lnTo>
                    <a:lnTo>
                      <a:pt x="2404" y="4426"/>
                    </a:lnTo>
                    <a:lnTo>
                      <a:pt x="828" y="5285"/>
                    </a:lnTo>
                    <a:lnTo>
                      <a:pt x="0" y="5731"/>
                    </a:lnTo>
                    <a:lnTo>
                      <a:pt x="44394" y="5731"/>
                    </a:lnTo>
                    <a:lnTo>
                      <a:pt x="45079" y="5285"/>
                    </a:lnTo>
                    <a:lnTo>
                      <a:pt x="47609" y="3598"/>
                    </a:lnTo>
                    <a:lnTo>
                      <a:pt x="50204" y="1863"/>
                    </a:lnTo>
                    <a:lnTo>
                      <a:pt x="51366" y="1099"/>
                    </a:lnTo>
                    <a:lnTo>
                      <a:pt x="52385" y="431"/>
                    </a:lnTo>
                    <a:lnTo>
                      <a:pt x="52942" y="49"/>
                    </a:lnTo>
                    <a:lnTo>
                      <a:pt x="41752" y="49"/>
                    </a:lnTo>
                    <a:lnTo>
                      <a:pt x="37963" y="33"/>
                    </a:lnTo>
                    <a:lnTo>
                      <a:pt x="29368" y="33"/>
                    </a:lnTo>
                    <a:lnTo>
                      <a:pt x="24290" y="17"/>
                    </a:lnTo>
                    <a:lnTo>
                      <a:pt x="15536" y="17"/>
                    </a:lnTo>
                    <a:lnTo>
                      <a:pt x="11747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9" name="Google Shape;819;p47"/>
              <p:cNvSpPr/>
              <p:nvPr/>
            </p:nvSpPr>
            <p:spPr>
              <a:xfrm>
                <a:off x="3224625" y="4466525"/>
                <a:ext cx="132150" cy="2825"/>
              </a:xfrm>
              <a:custGeom>
                <a:avLst/>
                <a:gdLst/>
                <a:ahLst/>
                <a:cxnLst/>
                <a:rect l="l" t="t" r="r" b="b"/>
                <a:pathLst>
                  <a:path w="5286" h="113" extrusionOk="0">
                    <a:moveTo>
                      <a:pt x="64" y="1"/>
                    </a:moveTo>
                    <a:cubicBezTo>
                      <a:pt x="32" y="1"/>
                      <a:pt x="0" y="33"/>
                      <a:pt x="0" y="65"/>
                    </a:cubicBezTo>
                    <a:cubicBezTo>
                      <a:pt x="0" y="96"/>
                      <a:pt x="32" y="112"/>
                      <a:pt x="64" y="112"/>
                    </a:cubicBezTo>
                    <a:lnTo>
                      <a:pt x="5237" y="112"/>
                    </a:lnTo>
                    <a:cubicBezTo>
                      <a:pt x="5269" y="112"/>
                      <a:pt x="5285" y="96"/>
                      <a:pt x="5285" y="65"/>
                    </a:cubicBezTo>
                    <a:cubicBezTo>
                      <a:pt x="5285" y="33"/>
                      <a:pt x="5269" y="1"/>
                      <a:pt x="523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0" name="Google Shape;820;p47"/>
              <p:cNvSpPr/>
              <p:nvPr/>
            </p:nvSpPr>
            <p:spPr>
              <a:xfrm>
                <a:off x="3172900" y="4502750"/>
                <a:ext cx="132125" cy="2800"/>
              </a:xfrm>
              <a:custGeom>
                <a:avLst/>
                <a:gdLst/>
                <a:ahLst/>
                <a:cxnLst/>
                <a:rect l="l" t="t" r="r" b="b"/>
                <a:pathLst>
                  <a:path w="5285" h="112" extrusionOk="0">
                    <a:moveTo>
                      <a:pt x="64" y="0"/>
                    </a:moveTo>
                    <a:cubicBezTo>
                      <a:pt x="32" y="0"/>
                      <a:pt x="0" y="16"/>
                      <a:pt x="0" y="48"/>
                    </a:cubicBezTo>
                    <a:cubicBezTo>
                      <a:pt x="0" y="80"/>
                      <a:pt x="32" y="112"/>
                      <a:pt x="64" y="112"/>
                    </a:cubicBezTo>
                    <a:lnTo>
                      <a:pt x="5237" y="112"/>
                    </a:lnTo>
                    <a:cubicBezTo>
                      <a:pt x="5253" y="112"/>
                      <a:pt x="5285" y="80"/>
                      <a:pt x="5285" y="48"/>
                    </a:cubicBezTo>
                    <a:cubicBezTo>
                      <a:pt x="5285" y="16"/>
                      <a:pt x="5253" y="0"/>
                      <a:pt x="523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1" name="Google Shape;821;p47"/>
              <p:cNvSpPr/>
              <p:nvPr/>
            </p:nvSpPr>
            <p:spPr>
              <a:xfrm>
                <a:off x="3105650" y="4545725"/>
                <a:ext cx="132125" cy="2800"/>
              </a:xfrm>
              <a:custGeom>
                <a:avLst/>
                <a:gdLst/>
                <a:ahLst/>
                <a:cxnLst/>
                <a:rect l="l" t="t" r="r" b="b"/>
                <a:pathLst>
                  <a:path w="5285" h="112" extrusionOk="0">
                    <a:moveTo>
                      <a:pt x="64" y="0"/>
                    </a:moveTo>
                    <a:cubicBezTo>
                      <a:pt x="32" y="0"/>
                      <a:pt x="0" y="32"/>
                      <a:pt x="0" y="64"/>
                    </a:cubicBezTo>
                    <a:cubicBezTo>
                      <a:pt x="0" y="96"/>
                      <a:pt x="32" y="112"/>
                      <a:pt x="64" y="112"/>
                    </a:cubicBezTo>
                    <a:lnTo>
                      <a:pt x="5237" y="112"/>
                    </a:lnTo>
                    <a:cubicBezTo>
                      <a:pt x="5269" y="112"/>
                      <a:pt x="5285" y="96"/>
                      <a:pt x="5285" y="64"/>
                    </a:cubicBezTo>
                    <a:cubicBezTo>
                      <a:pt x="5285" y="32"/>
                      <a:pt x="5269" y="0"/>
                      <a:pt x="523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2" name="Google Shape;822;p47"/>
              <p:cNvSpPr/>
              <p:nvPr/>
            </p:nvSpPr>
            <p:spPr>
              <a:xfrm>
                <a:off x="3040850" y="4587875"/>
                <a:ext cx="132475" cy="2875"/>
              </a:xfrm>
              <a:custGeom>
                <a:avLst/>
                <a:gdLst/>
                <a:ahLst/>
                <a:cxnLst/>
                <a:rect l="l" t="t" r="r" b="b"/>
                <a:pathLst>
                  <a:path w="5299" h="115" extrusionOk="0">
                    <a:moveTo>
                      <a:pt x="52" y="0"/>
                    </a:moveTo>
                    <a:cubicBezTo>
                      <a:pt x="1" y="0"/>
                      <a:pt x="1" y="114"/>
                      <a:pt x="52" y="114"/>
                    </a:cubicBezTo>
                    <a:cubicBezTo>
                      <a:pt x="55" y="114"/>
                      <a:pt x="58" y="114"/>
                      <a:pt x="61" y="113"/>
                    </a:cubicBezTo>
                    <a:lnTo>
                      <a:pt x="5234" y="113"/>
                    </a:lnTo>
                    <a:cubicBezTo>
                      <a:pt x="5298" y="97"/>
                      <a:pt x="5298" y="18"/>
                      <a:pt x="5234" y="2"/>
                    </a:cubicBezTo>
                    <a:lnTo>
                      <a:pt x="61" y="2"/>
                    </a:lnTo>
                    <a:cubicBezTo>
                      <a:pt x="58" y="1"/>
                      <a:pt x="55" y="0"/>
                      <a:pt x="5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3" name="Google Shape;823;p47"/>
              <p:cNvSpPr/>
              <p:nvPr/>
            </p:nvSpPr>
            <p:spPr>
              <a:xfrm>
                <a:off x="3077375" y="4566825"/>
                <a:ext cx="132950" cy="2800"/>
              </a:xfrm>
              <a:custGeom>
                <a:avLst/>
                <a:gdLst/>
                <a:ahLst/>
                <a:cxnLst/>
                <a:rect l="l" t="t" r="r" b="b"/>
                <a:pathLst>
                  <a:path w="5318" h="112" extrusionOk="0">
                    <a:moveTo>
                      <a:pt x="65" y="0"/>
                    </a:moveTo>
                    <a:cubicBezTo>
                      <a:pt x="1" y="0"/>
                      <a:pt x="1" y="111"/>
                      <a:pt x="65" y="111"/>
                    </a:cubicBezTo>
                    <a:lnTo>
                      <a:pt x="5238" y="111"/>
                    </a:lnTo>
                    <a:cubicBezTo>
                      <a:pt x="5317" y="111"/>
                      <a:pt x="5317" y="0"/>
                      <a:pt x="523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4" name="Google Shape;824;p47"/>
              <p:cNvSpPr/>
              <p:nvPr/>
            </p:nvSpPr>
            <p:spPr>
              <a:xfrm>
                <a:off x="3141850" y="4523050"/>
                <a:ext cx="133325" cy="2800"/>
              </a:xfrm>
              <a:custGeom>
                <a:avLst/>
                <a:gdLst/>
                <a:ahLst/>
                <a:cxnLst/>
                <a:rect l="l" t="t" r="r" b="b"/>
                <a:pathLst>
                  <a:path w="5333" h="112" extrusionOk="0">
                    <a:moveTo>
                      <a:pt x="80" y="0"/>
                    </a:moveTo>
                    <a:cubicBezTo>
                      <a:pt x="1" y="0"/>
                      <a:pt x="1" y="112"/>
                      <a:pt x="80" y="112"/>
                    </a:cubicBezTo>
                    <a:lnTo>
                      <a:pt x="5253" y="112"/>
                    </a:lnTo>
                    <a:cubicBezTo>
                      <a:pt x="5333" y="112"/>
                      <a:pt x="5333" y="0"/>
                      <a:pt x="525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5" name="Google Shape;825;p47"/>
              <p:cNvSpPr/>
              <p:nvPr/>
            </p:nvSpPr>
            <p:spPr>
              <a:xfrm>
                <a:off x="3199150" y="4483250"/>
                <a:ext cx="132150" cy="2800"/>
              </a:xfrm>
              <a:custGeom>
                <a:avLst/>
                <a:gdLst/>
                <a:ahLst/>
                <a:cxnLst/>
                <a:rect l="l" t="t" r="r" b="b"/>
                <a:pathLst>
                  <a:path w="5286" h="112" extrusionOk="0">
                    <a:moveTo>
                      <a:pt x="48" y="0"/>
                    </a:moveTo>
                    <a:cubicBezTo>
                      <a:pt x="17" y="0"/>
                      <a:pt x="1" y="32"/>
                      <a:pt x="1" y="64"/>
                    </a:cubicBezTo>
                    <a:cubicBezTo>
                      <a:pt x="1" y="96"/>
                      <a:pt x="17" y="112"/>
                      <a:pt x="48" y="112"/>
                    </a:cubicBezTo>
                    <a:lnTo>
                      <a:pt x="5222" y="112"/>
                    </a:lnTo>
                    <a:cubicBezTo>
                      <a:pt x="5253" y="112"/>
                      <a:pt x="5285" y="96"/>
                      <a:pt x="5285" y="64"/>
                    </a:cubicBezTo>
                    <a:cubicBezTo>
                      <a:pt x="5285" y="32"/>
                      <a:pt x="5253" y="0"/>
                      <a:pt x="522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6" name="Google Shape;826;p47"/>
              <p:cNvSpPr/>
              <p:nvPr/>
            </p:nvSpPr>
            <p:spPr>
              <a:xfrm>
                <a:off x="2853350" y="4458575"/>
                <a:ext cx="314000" cy="142100"/>
              </a:xfrm>
              <a:custGeom>
                <a:avLst/>
                <a:gdLst/>
                <a:ahLst/>
                <a:cxnLst/>
                <a:rect l="l" t="t" r="r" b="b"/>
                <a:pathLst>
                  <a:path w="12560" h="5684" extrusionOk="0">
                    <a:moveTo>
                      <a:pt x="8787" y="1"/>
                    </a:moveTo>
                    <a:lnTo>
                      <a:pt x="0" y="5683"/>
                    </a:lnTo>
                    <a:lnTo>
                      <a:pt x="4585" y="5683"/>
                    </a:lnTo>
                    <a:lnTo>
                      <a:pt x="12559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7" name="Google Shape;827;p47"/>
              <p:cNvSpPr/>
              <p:nvPr/>
            </p:nvSpPr>
            <p:spPr>
              <a:xfrm>
                <a:off x="2648025" y="4458175"/>
                <a:ext cx="314775" cy="142500"/>
              </a:xfrm>
              <a:custGeom>
                <a:avLst/>
                <a:gdLst/>
                <a:ahLst/>
                <a:cxnLst/>
                <a:rect l="l" t="t" r="r" b="b"/>
                <a:pathLst>
                  <a:path w="12591" h="5700" extrusionOk="0">
                    <a:moveTo>
                      <a:pt x="8802" y="1"/>
                    </a:moveTo>
                    <a:lnTo>
                      <a:pt x="0" y="5699"/>
                    </a:lnTo>
                    <a:lnTo>
                      <a:pt x="4584" y="5699"/>
                    </a:lnTo>
                    <a:lnTo>
                      <a:pt x="12591" y="17"/>
                    </a:lnTo>
                    <a:lnTo>
                      <a:pt x="8802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8" name="Google Shape;828;p47"/>
              <p:cNvSpPr/>
              <p:nvPr/>
            </p:nvSpPr>
            <p:spPr>
              <a:xfrm>
                <a:off x="2432725" y="4458175"/>
                <a:ext cx="314800" cy="142500"/>
              </a:xfrm>
              <a:custGeom>
                <a:avLst/>
                <a:gdLst/>
                <a:ahLst/>
                <a:cxnLst/>
                <a:rect l="l" t="t" r="r" b="b"/>
                <a:pathLst>
                  <a:path w="12592" h="5700" extrusionOk="0">
                    <a:moveTo>
                      <a:pt x="8819" y="1"/>
                    </a:moveTo>
                    <a:lnTo>
                      <a:pt x="1" y="5699"/>
                    </a:lnTo>
                    <a:lnTo>
                      <a:pt x="4585" y="5699"/>
                    </a:lnTo>
                    <a:lnTo>
                      <a:pt x="12591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9" name="Google Shape;829;p47"/>
              <p:cNvSpPr/>
              <p:nvPr/>
            </p:nvSpPr>
            <p:spPr>
              <a:xfrm>
                <a:off x="2211075" y="4457775"/>
                <a:ext cx="315200" cy="142900"/>
              </a:xfrm>
              <a:custGeom>
                <a:avLst/>
                <a:gdLst/>
                <a:ahLst/>
                <a:cxnLst/>
                <a:rect l="l" t="t" r="r" b="b"/>
                <a:pathLst>
                  <a:path w="12608" h="5716" extrusionOk="0">
                    <a:moveTo>
                      <a:pt x="8835" y="1"/>
                    </a:moveTo>
                    <a:lnTo>
                      <a:pt x="1" y="5715"/>
                    </a:lnTo>
                    <a:lnTo>
                      <a:pt x="4585" y="5715"/>
                    </a:lnTo>
                    <a:lnTo>
                      <a:pt x="12607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0" name="Google Shape;830;p47"/>
              <p:cNvSpPr/>
              <p:nvPr/>
            </p:nvSpPr>
            <p:spPr>
              <a:xfrm>
                <a:off x="1991825" y="4457375"/>
                <a:ext cx="315575" cy="143300"/>
              </a:xfrm>
              <a:custGeom>
                <a:avLst/>
                <a:gdLst/>
                <a:ahLst/>
                <a:cxnLst/>
                <a:rect l="l" t="t" r="r" b="b"/>
                <a:pathLst>
                  <a:path w="12623" h="5732" extrusionOk="0">
                    <a:moveTo>
                      <a:pt x="8834" y="1"/>
                    </a:moveTo>
                    <a:lnTo>
                      <a:pt x="0" y="5731"/>
                    </a:lnTo>
                    <a:lnTo>
                      <a:pt x="4568" y="5731"/>
                    </a:lnTo>
                    <a:lnTo>
                      <a:pt x="12623" y="17"/>
                    </a:lnTo>
                    <a:lnTo>
                      <a:pt x="8834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831" name="Google Shape;831;p47"/>
            <p:cNvSpPr/>
            <p:nvPr/>
          </p:nvSpPr>
          <p:spPr>
            <a:xfrm flipH="1">
              <a:off x="1711752" y="4187052"/>
              <a:ext cx="2144848" cy="227580"/>
            </a:xfrm>
            <a:custGeom>
              <a:avLst/>
              <a:gdLst/>
              <a:ahLst/>
              <a:cxnLst/>
              <a:rect l="l" t="t" r="r" b="b"/>
              <a:pathLst>
                <a:path w="44682" h="4741" extrusionOk="0">
                  <a:moveTo>
                    <a:pt x="41211" y="0"/>
                  </a:moveTo>
                  <a:cubicBezTo>
                    <a:pt x="39780" y="305"/>
                    <a:pt x="38316" y="383"/>
                    <a:pt x="36849" y="383"/>
                  </a:cubicBezTo>
                  <a:cubicBezTo>
                    <a:pt x="36016" y="383"/>
                    <a:pt x="35181" y="358"/>
                    <a:pt x="34351" y="335"/>
                  </a:cubicBezTo>
                  <a:cubicBezTo>
                    <a:pt x="30195" y="216"/>
                    <a:pt x="26041" y="156"/>
                    <a:pt x="21889" y="156"/>
                  </a:cubicBezTo>
                  <a:cubicBezTo>
                    <a:pt x="15466" y="156"/>
                    <a:pt x="9047" y="299"/>
                    <a:pt x="2627" y="589"/>
                  </a:cubicBezTo>
                  <a:cubicBezTo>
                    <a:pt x="2587" y="588"/>
                    <a:pt x="2547" y="588"/>
                    <a:pt x="2508" y="588"/>
                  </a:cubicBezTo>
                  <a:cubicBezTo>
                    <a:pt x="1993" y="588"/>
                    <a:pt x="1492" y="683"/>
                    <a:pt x="1020" y="860"/>
                  </a:cubicBezTo>
                  <a:cubicBezTo>
                    <a:pt x="510" y="1083"/>
                    <a:pt x="81" y="1497"/>
                    <a:pt x="33" y="2070"/>
                  </a:cubicBezTo>
                  <a:cubicBezTo>
                    <a:pt x="1" y="2643"/>
                    <a:pt x="399" y="3168"/>
                    <a:pt x="908" y="3439"/>
                  </a:cubicBezTo>
                  <a:cubicBezTo>
                    <a:pt x="1418" y="3709"/>
                    <a:pt x="2007" y="3757"/>
                    <a:pt x="2580" y="3789"/>
                  </a:cubicBezTo>
                  <a:cubicBezTo>
                    <a:pt x="2991" y="3808"/>
                    <a:pt x="3402" y="3817"/>
                    <a:pt x="3814" y="3817"/>
                  </a:cubicBezTo>
                  <a:cubicBezTo>
                    <a:pt x="6077" y="3817"/>
                    <a:pt x="8339" y="3555"/>
                    <a:pt x="10602" y="3407"/>
                  </a:cubicBezTo>
                  <a:cubicBezTo>
                    <a:pt x="12046" y="3317"/>
                    <a:pt x="13490" y="3278"/>
                    <a:pt x="14935" y="3278"/>
                  </a:cubicBezTo>
                  <a:cubicBezTo>
                    <a:pt x="22420" y="3278"/>
                    <a:pt x="29906" y="4322"/>
                    <a:pt x="37391" y="4696"/>
                  </a:cubicBezTo>
                  <a:cubicBezTo>
                    <a:pt x="37899" y="4721"/>
                    <a:pt x="38415" y="4741"/>
                    <a:pt x="38931" y="4741"/>
                  </a:cubicBezTo>
                  <a:cubicBezTo>
                    <a:pt x="40699" y="4741"/>
                    <a:pt x="42469" y="4512"/>
                    <a:pt x="43885" y="3502"/>
                  </a:cubicBezTo>
                  <a:cubicBezTo>
                    <a:pt x="44220" y="3248"/>
                    <a:pt x="44570" y="2929"/>
                    <a:pt x="44618" y="2499"/>
                  </a:cubicBezTo>
                  <a:cubicBezTo>
                    <a:pt x="44681" y="1974"/>
                    <a:pt x="44283" y="1513"/>
                    <a:pt x="43854" y="1194"/>
                  </a:cubicBezTo>
                  <a:cubicBezTo>
                    <a:pt x="43408" y="892"/>
                    <a:pt x="42914" y="669"/>
                    <a:pt x="42564" y="255"/>
                  </a:cubicBezTo>
                  <a:lnTo>
                    <a:pt x="41211" y="0"/>
                  </a:lnTo>
                  <a:close/>
                </a:path>
              </a:pathLst>
            </a:custGeom>
            <a:solidFill>
              <a:srgbClr val="2620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32" name="Google Shape;832;p47"/>
            <p:cNvGrpSpPr/>
            <p:nvPr/>
          </p:nvGrpSpPr>
          <p:grpSpPr>
            <a:xfrm flipH="1">
              <a:off x="1245797" y="3048840"/>
              <a:ext cx="3038606" cy="1322757"/>
              <a:chOff x="1823225" y="3862025"/>
              <a:chExt cx="1582525" cy="688900"/>
            </a:xfrm>
          </p:grpSpPr>
          <p:sp>
            <p:nvSpPr>
              <p:cNvPr id="833" name="Google Shape;833;p47"/>
              <p:cNvSpPr/>
              <p:nvPr/>
            </p:nvSpPr>
            <p:spPr>
              <a:xfrm>
                <a:off x="1823225" y="3862025"/>
                <a:ext cx="1483000" cy="688350"/>
              </a:xfrm>
              <a:custGeom>
                <a:avLst/>
                <a:gdLst/>
                <a:ahLst/>
                <a:cxnLst/>
                <a:rect l="l" t="t" r="r" b="b"/>
                <a:pathLst>
                  <a:path w="59320" h="27534" extrusionOk="0">
                    <a:moveTo>
                      <a:pt x="48932" y="1"/>
                    </a:moveTo>
                    <a:cubicBezTo>
                      <a:pt x="48914" y="1"/>
                      <a:pt x="48896" y="1"/>
                      <a:pt x="48878" y="2"/>
                    </a:cubicBezTo>
                    <a:cubicBezTo>
                      <a:pt x="46920" y="130"/>
                      <a:pt x="45026" y="6147"/>
                      <a:pt x="45026" y="6147"/>
                    </a:cubicBezTo>
                    <a:cubicBezTo>
                      <a:pt x="44309" y="5971"/>
                      <a:pt x="44357" y="6051"/>
                      <a:pt x="43720" y="6003"/>
                    </a:cubicBezTo>
                    <a:lnTo>
                      <a:pt x="43243" y="5971"/>
                    </a:lnTo>
                    <a:cubicBezTo>
                      <a:pt x="43159" y="5969"/>
                      <a:pt x="43075" y="5968"/>
                      <a:pt x="42992" y="5968"/>
                    </a:cubicBezTo>
                    <a:cubicBezTo>
                      <a:pt x="41820" y="5968"/>
                      <a:pt x="40665" y="6176"/>
                      <a:pt x="39566" y="6592"/>
                    </a:cubicBezTo>
                    <a:cubicBezTo>
                      <a:pt x="38834" y="6847"/>
                      <a:pt x="38117" y="7181"/>
                      <a:pt x="37433" y="7579"/>
                    </a:cubicBezTo>
                    <a:cubicBezTo>
                      <a:pt x="36134" y="5447"/>
                      <a:pt x="32182" y="2868"/>
                      <a:pt x="30467" y="2868"/>
                    </a:cubicBezTo>
                    <a:cubicBezTo>
                      <a:pt x="30185" y="2868"/>
                      <a:pt x="29964" y="2938"/>
                      <a:pt x="29824" y="3090"/>
                    </a:cubicBezTo>
                    <a:cubicBezTo>
                      <a:pt x="28408" y="4618"/>
                      <a:pt x="30095" y="8534"/>
                      <a:pt x="31066" y="10444"/>
                    </a:cubicBezTo>
                    <a:cubicBezTo>
                      <a:pt x="31337" y="10985"/>
                      <a:pt x="31544" y="11367"/>
                      <a:pt x="31623" y="11495"/>
                    </a:cubicBezTo>
                    <a:lnTo>
                      <a:pt x="31639" y="11543"/>
                    </a:lnTo>
                    <a:cubicBezTo>
                      <a:pt x="31655" y="11543"/>
                      <a:pt x="31655" y="11558"/>
                      <a:pt x="31639" y="11558"/>
                    </a:cubicBezTo>
                    <a:cubicBezTo>
                      <a:pt x="31639" y="11558"/>
                      <a:pt x="31639" y="11590"/>
                      <a:pt x="31639" y="11606"/>
                    </a:cubicBezTo>
                    <a:cubicBezTo>
                      <a:pt x="31002" y="11320"/>
                      <a:pt x="29681" y="10747"/>
                      <a:pt x="28010" y="10174"/>
                    </a:cubicBezTo>
                    <a:cubicBezTo>
                      <a:pt x="25530" y="9323"/>
                      <a:pt x="22275" y="8463"/>
                      <a:pt x="19228" y="8463"/>
                    </a:cubicBezTo>
                    <a:cubicBezTo>
                      <a:pt x="18227" y="8463"/>
                      <a:pt x="17248" y="8556"/>
                      <a:pt x="16326" y="8773"/>
                    </a:cubicBezTo>
                    <a:cubicBezTo>
                      <a:pt x="15515" y="8964"/>
                      <a:pt x="14735" y="9266"/>
                      <a:pt x="14003" y="9696"/>
                    </a:cubicBezTo>
                    <a:cubicBezTo>
                      <a:pt x="9769" y="12211"/>
                      <a:pt x="8447" y="16684"/>
                      <a:pt x="8034" y="19294"/>
                    </a:cubicBezTo>
                    <a:cubicBezTo>
                      <a:pt x="6378" y="19390"/>
                      <a:pt x="3784" y="19692"/>
                      <a:pt x="3306" y="20775"/>
                    </a:cubicBezTo>
                    <a:cubicBezTo>
                      <a:pt x="3099" y="21220"/>
                      <a:pt x="2956" y="21714"/>
                      <a:pt x="2892" y="22207"/>
                    </a:cubicBezTo>
                    <a:cubicBezTo>
                      <a:pt x="2637" y="22319"/>
                      <a:pt x="2383" y="22446"/>
                      <a:pt x="2144" y="22605"/>
                    </a:cubicBezTo>
                    <a:cubicBezTo>
                      <a:pt x="1889" y="22764"/>
                      <a:pt x="1682" y="22971"/>
                      <a:pt x="1523" y="23226"/>
                    </a:cubicBezTo>
                    <a:cubicBezTo>
                      <a:pt x="790" y="24558"/>
                      <a:pt x="1" y="26916"/>
                      <a:pt x="7302" y="26916"/>
                    </a:cubicBezTo>
                    <a:cubicBezTo>
                      <a:pt x="7767" y="26916"/>
                      <a:pt x="8265" y="26907"/>
                      <a:pt x="8798" y="26887"/>
                    </a:cubicBezTo>
                    <a:cubicBezTo>
                      <a:pt x="8843" y="26886"/>
                      <a:pt x="8888" y="26885"/>
                      <a:pt x="8933" y="26885"/>
                    </a:cubicBezTo>
                    <a:cubicBezTo>
                      <a:pt x="9479" y="26885"/>
                      <a:pt x="10042" y="26968"/>
                      <a:pt x="10660" y="26982"/>
                    </a:cubicBezTo>
                    <a:cubicBezTo>
                      <a:pt x="11082" y="26990"/>
                      <a:pt x="11519" y="26994"/>
                      <a:pt x="11975" y="26994"/>
                    </a:cubicBezTo>
                    <a:cubicBezTo>
                      <a:pt x="12431" y="26994"/>
                      <a:pt x="12904" y="26990"/>
                      <a:pt x="13398" y="26982"/>
                    </a:cubicBezTo>
                    <a:cubicBezTo>
                      <a:pt x="19111" y="26814"/>
                      <a:pt x="23670" y="26607"/>
                      <a:pt x="27786" y="26607"/>
                    </a:cubicBezTo>
                    <a:cubicBezTo>
                      <a:pt x="30677" y="26607"/>
                      <a:pt x="33349" y="26709"/>
                      <a:pt x="36048" y="26998"/>
                    </a:cubicBezTo>
                    <a:cubicBezTo>
                      <a:pt x="38692" y="27281"/>
                      <a:pt x="42085" y="27533"/>
                      <a:pt x="45153" y="27533"/>
                    </a:cubicBezTo>
                    <a:cubicBezTo>
                      <a:pt x="49675" y="27533"/>
                      <a:pt x="53491" y="26986"/>
                      <a:pt x="53159" y="25184"/>
                    </a:cubicBezTo>
                    <a:cubicBezTo>
                      <a:pt x="53080" y="24834"/>
                      <a:pt x="52921" y="24531"/>
                      <a:pt x="52682" y="24276"/>
                    </a:cubicBezTo>
                    <a:cubicBezTo>
                      <a:pt x="55515" y="24276"/>
                      <a:pt x="59320" y="23958"/>
                      <a:pt x="59049" y="22334"/>
                    </a:cubicBezTo>
                    <a:cubicBezTo>
                      <a:pt x="58699" y="20297"/>
                      <a:pt x="54465" y="19342"/>
                      <a:pt x="52730" y="19040"/>
                    </a:cubicBezTo>
                    <a:lnTo>
                      <a:pt x="52555" y="19008"/>
                    </a:lnTo>
                    <a:cubicBezTo>
                      <a:pt x="52571" y="18976"/>
                      <a:pt x="52586" y="18944"/>
                      <a:pt x="52586" y="18912"/>
                    </a:cubicBezTo>
                    <a:cubicBezTo>
                      <a:pt x="52602" y="18880"/>
                      <a:pt x="52618" y="18849"/>
                      <a:pt x="52634" y="18833"/>
                    </a:cubicBezTo>
                    <a:cubicBezTo>
                      <a:pt x="52793" y="18435"/>
                      <a:pt x="52921" y="18037"/>
                      <a:pt x="53016" y="17639"/>
                    </a:cubicBezTo>
                    <a:cubicBezTo>
                      <a:pt x="54321" y="12163"/>
                      <a:pt x="51011" y="9648"/>
                      <a:pt x="51011" y="9648"/>
                    </a:cubicBezTo>
                    <a:cubicBezTo>
                      <a:pt x="52383" y="5879"/>
                      <a:pt x="50864" y="1"/>
                      <a:pt x="4893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4" name="Google Shape;834;p47"/>
              <p:cNvSpPr/>
              <p:nvPr/>
            </p:nvSpPr>
            <p:spPr>
              <a:xfrm>
                <a:off x="2037575" y="4145100"/>
                <a:ext cx="91150" cy="97750"/>
              </a:xfrm>
              <a:custGeom>
                <a:avLst/>
                <a:gdLst/>
                <a:ahLst/>
                <a:cxnLst/>
                <a:rect l="l" t="t" r="r" b="b"/>
                <a:pathLst>
                  <a:path w="3646" h="3910" extrusionOk="0">
                    <a:moveTo>
                      <a:pt x="2422" y="0"/>
                    </a:moveTo>
                    <a:cubicBezTo>
                      <a:pt x="2050" y="0"/>
                      <a:pt x="1658" y="103"/>
                      <a:pt x="1417" y="235"/>
                    </a:cubicBezTo>
                    <a:cubicBezTo>
                      <a:pt x="860" y="570"/>
                      <a:pt x="430" y="1095"/>
                      <a:pt x="208" y="1716"/>
                    </a:cubicBezTo>
                    <a:cubicBezTo>
                      <a:pt x="64" y="2050"/>
                      <a:pt x="1" y="2416"/>
                      <a:pt x="17" y="2766"/>
                    </a:cubicBezTo>
                    <a:cubicBezTo>
                      <a:pt x="33" y="3132"/>
                      <a:pt x="208" y="3483"/>
                      <a:pt x="494" y="3705"/>
                    </a:cubicBezTo>
                    <a:cubicBezTo>
                      <a:pt x="685" y="3847"/>
                      <a:pt x="916" y="3909"/>
                      <a:pt x="1154" y="3909"/>
                    </a:cubicBezTo>
                    <a:cubicBezTo>
                      <a:pt x="1454" y="3909"/>
                      <a:pt x="1765" y="3810"/>
                      <a:pt x="2022" y="3642"/>
                    </a:cubicBezTo>
                    <a:cubicBezTo>
                      <a:pt x="2452" y="3307"/>
                      <a:pt x="2770" y="2862"/>
                      <a:pt x="2977" y="2352"/>
                    </a:cubicBezTo>
                    <a:cubicBezTo>
                      <a:pt x="3184" y="1891"/>
                      <a:pt x="3646" y="793"/>
                      <a:pt x="3264" y="315"/>
                    </a:cubicBezTo>
                    <a:cubicBezTo>
                      <a:pt x="3089" y="86"/>
                      <a:pt x="2764" y="0"/>
                      <a:pt x="242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5" name="Google Shape;835;p47"/>
              <p:cNvSpPr/>
              <p:nvPr/>
            </p:nvSpPr>
            <p:spPr>
              <a:xfrm>
                <a:off x="2590700" y="4411475"/>
                <a:ext cx="563525" cy="139450"/>
              </a:xfrm>
              <a:custGeom>
                <a:avLst/>
                <a:gdLst/>
                <a:ahLst/>
                <a:cxnLst/>
                <a:rect l="l" t="t" r="r" b="b"/>
                <a:pathLst>
                  <a:path w="22541" h="5578" extrusionOk="0">
                    <a:moveTo>
                      <a:pt x="18318" y="0"/>
                    </a:moveTo>
                    <a:cubicBezTo>
                      <a:pt x="18185" y="0"/>
                      <a:pt x="18106" y="6"/>
                      <a:pt x="18099" y="6"/>
                    </a:cubicBezTo>
                    <a:cubicBezTo>
                      <a:pt x="18067" y="6"/>
                      <a:pt x="18035" y="38"/>
                      <a:pt x="18035" y="86"/>
                    </a:cubicBezTo>
                    <a:cubicBezTo>
                      <a:pt x="18035" y="118"/>
                      <a:pt x="18067" y="150"/>
                      <a:pt x="18115" y="150"/>
                    </a:cubicBezTo>
                    <a:cubicBezTo>
                      <a:pt x="18119" y="150"/>
                      <a:pt x="18185" y="145"/>
                      <a:pt x="18298" y="145"/>
                    </a:cubicBezTo>
                    <a:cubicBezTo>
                      <a:pt x="19022" y="145"/>
                      <a:pt x="21670" y="335"/>
                      <a:pt x="22317" y="3158"/>
                    </a:cubicBezTo>
                    <a:cubicBezTo>
                      <a:pt x="22397" y="3476"/>
                      <a:pt x="22301" y="3795"/>
                      <a:pt x="22094" y="4033"/>
                    </a:cubicBezTo>
                    <a:cubicBezTo>
                      <a:pt x="21116" y="5154"/>
                      <a:pt x="17516" y="5422"/>
                      <a:pt x="14302" y="5422"/>
                    </a:cubicBezTo>
                    <a:cubicBezTo>
                      <a:pt x="11398" y="5422"/>
                      <a:pt x="8808" y="5203"/>
                      <a:pt x="8756" y="5195"/>
                    </a:cubicBezTo>
                    <a:cubicBezTo>
                      <a:pt x="8712" y="5195"/>
                      <a:pt x="4590" y="4600"/>
                      <a:pt x="1820" y="4600"/>
                    </a:cubicBezTo>
                    <a:cubicBezTo>
                      <a:pt x="1519" y="4600"/>
                      <a:pt x="1234" y="4607"/>
                      <a:pt x="972" y="4622"/>
                    </a:cubicBezTo>
                    <a:cubicBezTo>
                      <a:pt x="765" y="4638"/>
                      <a:pt x="478" y="4638"/>
                      <a:pt x="81" y="4654"/>
                    </a:cubicBezTo>
                    <a:cubicBezTo>
                      <a:pt x="33" y="4654"/>
                      <a:pt x="1" y="4686"/>
                      <a:pt x="17" y="4734"/>
                    </a:cubicBezTo>
                    <a:cubicBezTo>
                      <a:pt x="1" y="4766"/>
                      <a:pt x="33" y="4797"/>
                      <a:pt x="81" y="4797"/>
                    </a:cubicBezTo>
                    <a:cubicBezTo>
                      <a:pt x="478" y="4797"/>
                      <a:pt x="765" y="4782"/>
                      <a:pt x="972" y="4766"/>
                    </a:cubicBezTo>
                    <a:cubicBezTo>
                      <a:pt x="1233" y="4750"/>
                      <a:pt x="1516" y="4743"/>
                      <a:pt x="1816" y="4743"/>
                    </a:cubicBezTo>
                    <a:cubicBezTo>
                      <a:pt x="4572" y="4743"/>
                      <a:pt x="8682" y="5339"/>
                      <a:pt x="8740" y="5339"/>
                    </a:cubicBezTo>
                    <a:cubicBezTo>
                      <a:pt x="8962" y="5370"/>
                      <a:pt x="11493" y="5577"/>
                      <a:pt x="14343" y="5577"/>
                    </a:cubicBezTo>
                    <a:cubicBezTo>
                      <a:pt x="17574" y="5577"/>
                      <a:pt x="21187" y="5307"/>
                      <a:pt x="22206" y="4129"/>
                    </a:cubicBezTo>
                    <a:cubicBezTo>
                      <a:pt x="22445" y="3858"/>
                      <a:pt x="22540" y="3476"/>
                      <a:pt x="22460" y="3126"/>
                    </a:cubicBezTo>
                    <a:cubicBezTo>
                      <a:pt x="21793" y="210"/>
                      <a:pt x="19107" y="0"/>
                      <a:pt x="18318" y="0"/>
                    </a:cubicBezTo>
                    <a:close/>
                  </a:path>
                </a:pathLst>
              </a:custGeom>
              <a:solidFill>
                <a:srgbClr val="2620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6" name="Google Shape;836;p47"/>
              <p:cNvSpPr/>
              <p:nvPr/>
            </p:nvSpPr>
            <p:spPr>
              <a:xfrm>
                <a:off x="1846575" y="4348875"/>
                <a:ext cx="298875" cy="186125"/>
              </a:xfrm>
              <a:custGeom>
                <a:avLst/>
                <a:gdLst/>
                <a:ahLst/>
                <a:cxnLst/>
                <a:rect l="l" t="t" r="r" b="b"/>
                <a:pathLst>
                  <a:path w="11955" h="7445" extrusionOk="0">
                    <a:moveTo>
                      <a:pt x="11872" y="1"/>
                    </a:moveTo>
                    <a:cubicBezTo>
                      <a:pt x="11856" y="1"/>
                      <a:pt x="11840" y="5"/>
                      <a:pt x="11827" y="11"/>
                    </a:cubicBezTo>
                    <a:cubicBezTo>
                      <a:pt x="10251" y="1062"/>
                      <a:pt x="8484" y="1778"/>
                      <a:pt x="6622" y="2160"/>
                    </a:cubicBezTo>
                    <a:cubicBezTo>
                      <a:pt x="5715" y="2335"/>
                      <a:pt x="4791" y="2415"/>
                      <a:pt x="3868" y="2415"/>
                    </a:cubicBezTo>
                    <a:cubicBezTo>
                      <a:pt x="2277" y="2447"/>
                      <a:pt x="1130" y="2478"/>
                      <a:pt x="366" y="4022"/>
                    </a:cubicBezTo>
                    <a:cubicBezTo>
                      <a:pt x="32" y="4675"/>
                      <a:pt x="0" y="5264"/>
                      <a:pt x="239" y="5773"/>
                    </a:cubicBezTo>
                    <a:cubicBezTo>
                      <a:pt x="669" y="6712"/>
                      <a:pt x="1926" y="7031"/>
                      <a:pt x="1974" y="7047"/>
                    </a:cubicBezTo>
                    <a:cubicBezTo>
                      <a:pt x="2038" y="7063"/>
                      <a:pt x="3454" y="7445"/>
                      <a:pt x="7657" y="7445"/>
                    </a:cubicBezTo>
                    <a:cubicBezTo>
                      <a:pt x="7688" y="7445"/>
                      <a:pt x="7720" y="7413"/>
                      <a:pt x="7720" y="7365"/>
                    </a:cubicBezTo>
                    <a:cubicBezTo>
                      <a:pt x="7720" y="7333"/>
                      <a:pt x="7688" y="7301"/>
                      <a:pt x="7657" y="7301"/>
                    </a:cubicBezTo>
                    <a:cubicBezTo>
                      <a:pt x="3486" y="7301"/>
                      <a:pt x="2022" y="6903"/>
                      <a:pt x="2022" y="6903"/>
                    </a:cubicBezTo>
                    <a:cubicBezTo>
                      <a:pt x="2006" y="6903"/>
                      <a:pt x="780" y="6585"/>
                      <a:pt x="366" y="5710"/>
                    </a:cubicBezTo>
                    <a:cubicBezTo>
                      <a:pt x="144" y="5248"/>
                      <a:pt x="191" y="4691"/>
                      <a:pt x="494" y="4086"/>
                    </a:cubicBezTo>
                    <a:cubicBezTo>
                      <a:pt x="1226" y="2622"/>
                      <a:pt x="2277" y="2590"/>
                      <a:pt x="3868" y="2558"/>
                    </a:cubicBezTo>
                    <a:cubicBezTo>
                      <a:pt x="3920" y="2559"/>
                      <a:pt x="3971" y="2559"/>
                      <a:pt x="4022" y="2559"/>
                    </a:cubicBezTo>
                    <a:cubicBezTo>
                      <a:pt x="6833" y="2559"/>
                      <a:pt x="9578" y="1702"/>
                      <a:pt x="11922" y="139"/>
                    </a:cubicBezTo>
                    <a:cubicBezTo>
                      <a:pt x="11954" y="107"/>
                      <a:pt x="11954" y="59"/>
                      <a:pt x="11938" y="27"/>
                    </a:cubicBezTo>
                    <a:cubicBezTo>
                      <a:pt x="11920" y="9"/>
                      <a:pt x="11896" y="1"/>
                      <a:pt x="11872" y="1"/>
                    </a:cubicBezTo>
                    <a:close/>
                  </a:path>
                </a:pathLst>
              </a:custGeom>
              <a:solidFill>
                <a:srgbClr val="2620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7" name="Google Shape;837;p47"/>
              <p:cNvSpPr/>
              <p:nvPr/>
            </p:nvSpPr>
            <p:spPr>
              <a:xfrm>
                <a:off x="2030825" y="4144400"/>
                <a:ext cx="86375" cy="100500"/>
              </a:xfrm>
              <a:custGeom>
                <a:avLst/>
                <a:gdLst/>
                <a:ahLst/>
                <a:cxnLst/>
                <a:rect l="l" t="t" r="r" b="b"/>
                <a:pathLst>
                  <a:path w="3455" h="4020" extrusionOk="0">
                    <a:moveTo>
                      <a:pt x="2628" y="0"/>
                    </a:moveTo>
                    <a:cubicBezTo>
                      <a:pt x="2113" y="0"/>
                      <a:pt x="1437" y="161"/>
                      <a:pt x="907" y="852"/>
                    </a:cubicBezTo>
                    <a:cubicBezTo>
                      <a:pt x="32" y="1998"/>
                      <a:pt x="0" y="3033"/>
                      <a:pt x="844" y="3988"/>
                    </a:cubicBezTo>
                    <a:cubicBezTo>
                      <a:pt x="860" y="4004"/>
                      <a:pt x="876" y="4020"/>
                      <a:pt x="891" y="4020"/>
                    </a:cubicBezTo>
                    <a:cubicBezTo>
                      <a:pt x="923" y="4020"/>
                      <a:pt x="939" y="4004"/>
                      <a:pt x="955" y="3988"/>
                    </a:cubicBezTo>
                    <a:cubicBezTo>
                      <a:pt x="987" y="3972"/>
                      <a:pt x="987" y="3924"/>
                      <a:pt x="955" y="3893"/>
                    </a:cubicBezTo>
                    <a:cubicBezTo>
                      <a:pt x="159" y="2985"/>
                      <a:pt x="175" y="2046"/>
                      <a:pt x="1019" y="932"/>
                    </a:cubicBezTo>
                    <a:cubicBezTo>
                      <a:pt x="1516" y="289"/>
                      <a:pt x="2137" y="136"/>
                      <a:pt x="2615" y="136"/>
                    </a:cubicBezTo>
                    <a:cubicBezTo>
                      <a:pt x="3025" y="136"/>
                      <a:pt x="3329" y="249"/>
                      <a:pt x="3359" y="263"/>
                    </a:cubicBezTo>
                    <a:cubicBezTo>
                      <a:pt x="3365" y="266"/>
                      <a:pt x="3370" y="268"/>
                      <a:pt x="3376" y="268"/>
                    </a:cubicBezTo>
                    <a:cubicBezTo>
                      <a:pt x="3402" y="268"/>
                      <a:pt x="3425" y="242"/>
                      <a:pt x="3438" y="216"/>
                    </a:cubicBezTo>
                    <a:cubicBezTo>
                      <a:pt x="3454" y="184"/>
                      <a:pt x="3438" y="136"/>
                      <a:pt x="3406" y="120"/>
                    </a:cubicBezTo>
                    <a:cubicBezTo>
                      <a:pt x="3399" y="120"/>
                      <a:pt x="3074" y="0"/>
                      <a:pt x="2628" y="0"/>
                    </a:cubicBezTo>
                    <a:close/>
                  </a:path>
                </a:pathLst>
              </a:custGeom>
              <a:solidFill>
                <a:srgbClr val="2620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8" name="Google Shape;838;p47"/>
              <p:cNvSpPr/>
              <p:nvPr/>
            </p:nvSpPr>
            <p:spPr>
              <a:xfrm>
                <a:off x="2018075" y="4070700"/>
                <a:ext cx="598925" cy="334175"/>
              </a:xfrm>
              <a:custGeom>
                <a:avLst/>
                <a:gdLst/>
                <a:ahLst/>
                <a:cxnLst/>
                <a:rect l="l" t="t" r="r" b="b"/>
                <a:pathLst>
                  <a:path w="23957" h="13367" extrusionOk="0">
                    <a:moveTo>
                      <a:pt x="11518" y="1"/>
                    </a:moveTo>
                    <a:cubicBezTo>
                      <a:pt x="10539" y="1"/>
                      <a:pt x="9603" y="99"/>
                      <a:pt x="8755" y="330"/>
                    </a:cubicBezTo>
                    <a:cubicBezTo>
                      <a:pt x="8708" y="346"/>
                      <a:pt x="3678" y="1413"/>
                      <a:pt x="1354" y="6872"/>
                    </a:cubicBezTo>
                    <a:cubicBezTo>
                      <a:pt x="1338" y="6888"/>
                      <a:pt x="303" y="9228"/>
                      <a:pt x="176" y="10900"/>
                    </a:cubicBezTo>
                    <a:lnTo>
                      <a:pt x="17" y="13287"/>
                    </a:lnTo>
                    <a:cubicBezTo>
                      <a:pt x="1" y="13335"/>
                      <a:pt x="33" y="13367"/>
                      <a:pt x="80" y="13367"/>
                    </a:cubicBezTo>
                    <a:cubicBezTo>
                      <a:pt x="112" y="13367"/>
                      <a:pt x="160" y="13335"/>
                      <a:pt x="160" y="13303"/>
                    </a:cubicBezTo>
                    <a:lnTo>
                      <a:pt x="319" y="10900"/>
                    </a:lnTo>
                    <a:cubicBezTo>
                      <a:pt x="446" y="9260"/>
                      <a:pt x="1465" y="6952"/>
                      <a:pt x="1481" y="6920"/>
                    </a:cubicBezTo>
                    <a:cubicBezTo>
                      <a:pt x="3773" y="1540"/>
                      <a:pt x="8739" y="474"/>
                      <a:pt x="8803" y="474"/>
                    </a:cubicBezTo>
                    <a:cubicBezTo>
                      <a:pt x="9644" y="242"/>
                      <a:pt x="10574" y="143"/>
                      <a:pt x="11546" y="143"/>
                    </a:cubicBezTo>
                    <a:cubicBezTo>
                      <a:pt x="16983" y="143"/>
                      <a:pt x="23764" y="3219"/>
                      <a:pt x="23845" y="3259"/>
                    </a:cubicBezTo>
                    <a:cubicBezTo>
                      <a:pt x="23853" y="3263"/>
                      <a:pt x="23862" y="3265"/>
                      <a:pt x="23871" y="3265"/>
                    </a:cubicBezTo>
                    <a:cubicBezTo>
                      <a:pt x="23899" y="3265"/>
                      <a:pt x="23929" y="3247"/>
                      <a:pt x="23941" y="3211"/>
                    </a:cubicBezTo>
                    <a:cubicBezTo>
                      <a:pt x="23956" y="3180"/>
                      <a:pt x="23941" y="3132"/>
                      <a:pt x="23909" y="3116"/>
                    </a:cubicBezTo>
                    <a:cubicBezTo>
                      <a:pt x="23828" y="3089"/>
                      <a:pt x="17006" y="1"/>
                      <a:pt x="11518" y="1"/>
                    </a:cubicBezTo>
                    <a:close/>
                  </a:path>
                </a:pathLst>
              </a:custGeom>
              <a:solidFill>
                <a:srgbClr val="2620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9" name="Google Shape;839;p47"/>
              <p:cNvSpPr/>
              <p:nvPr/>
            </p:nvSpPr>
            <p:spPr>
              <a:xfrm>
                <a:off x="2204725" y="4072800"/>
                <a:ext cx="333475" cy="282225"/>
              </a:xfrm>
              <a:custGeom>
                <a:avLst/>
                <a:gdLst/>
                <a:ahLst/>
                <a:cxnLst/>
                <a:rect l="l" t="t" r="r" b="b"/>
                <a:pathLst>
                  <a:path w="13339" h="11289" extrusionOk="0">
                    <a:moveTo>
                      <a:pt x="3959" y="1"/>
                    </a:moveTo>
                    <a:cubicBezTo>
                      <a:pt x="2960" y="1"/>
                      <a:pt x="1984" y="93"/>
                      <a:pt x="1066" y="310"/>
                    </a:cubicBezTo>
                    <a:cubicBezTo>
                      <a:pt x="844" y="740"/>
                      <a:pt x="684" y="1170"/>
                      <a:pt x="573" y="1631"/>
                    </a:cubicBezTo>
                    <a:cubicBezTo>
                      <a:pt x="0" y="4035"/>
                      <a:pt x="223" y="6581"/>
                      <a:pt x="1242" y="8842"/>
                    </a:cubicBezTo>
                    <a:cubicBezTo>
                      <a:pt x="1671" y="9797"/>
                      <a:pt x="2292" y="10752"/>
                      <a:pt x="3263" y="11118"/>
                    </a:cubicBezTo>
                    <a:cubicBezTo>
                      <a:pt x="3568" y="11236"/>
                      <a:pt x="3887" y="11288"/>
                      <a:pt x="4209" y="11288"/>
                    </a:cubicBezTo>
                    <a:cubicBezTo>
                      <a:pt x="5012" y="11288"/>
                      <a:pt x="5838" y="10965"/>
                      <a:pt x="6542" y="10545"/>
                    </a:cubicBezTo>
                    <a:cubicBezTo>
                      <a:pt x="7529" y="9956"/>
                      <a:pt x="8389" y="9176"/>
                      <a:pt x="9439" y="8714"/>
                    </a:cubicBezTo>
                    <a:cubicBezTo>
                      <a:pt x="10092" y="8428"/>
                      <a:pt x="10808" y="8269"/>
                      <a:pt x="11477" y="7982"/>
                    </a:cubicBezTo>
                    <a:cubicBezTo>
                      <a:pt x="12145" y="7712"/>
                      <a:pt x="12782" y="7266"/>
                      <a:pt x="13068" y="6597"/>
                    </a:cubicBezTo>
                    <a:cubicBezTo>
                      <a:pt x="13212" y="6231"/>
                      <a:pt x="13291" y="5833"/>
                      <a:pt x="13291" y="5420"/>
                    </a:cubicBezTo>
                    <a:cubicBezTo>
                      <a:pt x="13339" y="4258"/>
                      <a:pt x="13227" y="2873"/>
                      <a:pt x="12718" y="1711"/>
                    </a:cubicBezTo>
                    <a:cubicBezTo>
                      <a:pt x="10250" y="860"/>
                      <a:pt x="6998" y="1"/>
                      <a:pt x="395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0" name="Google Shape;840;p47"/>
              <p:cNvSpPr/>
              <p:nvPr/>
            </p:nvSpPr>
            <p:spPr>
              <a:xfrm>
                <a:off x="2118150" y="4143925"/>
                <a:ext cx="71475" cy="126725"/>
              </a:xfrm>
              <a:custGeom>
                <a:avLst/>
                <a:gdLst/>
                <a:ahLst/>
                <a:cxnLst/>
                <a:rect l="l" t="t" r="r" b="b"/>
                <a:pathLst>
                  <a:path w="2859" h="5069" extrusionOk="0">
                    <a:moveTo>
                      <a:pt x="1392" y="0"/>
                    </a:moveTo>
                    <a:cubicBezTo>
                      <a:pt x="280" y="0"/>
                      <a:pt x="0" y="1675"/>
                      <a:pt x="57" y="2590"/>
                    </a:cubicBezTo>
                    <a:cubicBezTo>
                      <a:pt x="89" y="3243"/>
                      <a:pt x="168" y="3943"/>
                      <a:pt x="566" y="4469"/>
                    </a:cubicBezTo>
                    <a:cubicBezTo>
                      <a:pt x="835" y="4823"/>
                      <a:pt x="1292" y="5069"/>
                      <a:pt x="1722" y="5069"/>
                    </a:cubicBezTo>
                    <a:cubicBezTo>
                      <a:pt x="1929" y="5069"/>
                      <a:pt x="2130" y="5012"/>
                      <a:pt x="2301" y="4883"/>
                    </a:cubicBezTo>
                    <a:cubicBezTo>
                      <a:pt x="2699" y="4612"/>
                      <a:pt x="2810" y="4087"/>
                      <a:pt x="2810" y="3609"/>
                    </a:cubicBezTo>
                    <a:cubicBezTo>
                      <a:pt x="2794" y="2861"/>
                      <a:pt x="2858" y="1938"/>
                      <a:pt x="2731" y="1222"/>
                    </a:cubicBezTo>
                    <a:cubicBezTo>
                      <a:pt x="2667" y="712"/>
                      <a:pt x="2333" y="282"/>
                      <a:pt x="1871" y="91"/>
                    </a:cubicBezTo>
                    <a:cubicBezTo>
                      <a:pt x="1697" y="29"/>
                      <a:pt x="1537" y="0"/>
                      <a:pt x="139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1" name="Google Shape;841;p47"/>
              <p:cNvSpPr/>
              <p:nvPr/>
            </p:nvSpPr>
            <p:spPr>
              <a:xfrm>
                <a:off x="2061450" y="4280700"/>
                <a:ext cx="3600" cy="15950"/>
              </a:xfrm>
              <a:custGeom>
                <a:avLst/>
                <a:gdLst/>
                <a:ahLst/>
                <a:cxnLst/>
                <a:rect l="l" t="t" r="r" b="b"/>
                <a:pathLst>
                  <a:path w="144" h="638" extrusionOk="0">
                    <a:moveTo>
                      <a:pt x="112" y="0"/>
                    </a:moveTo>
                    <a:cubicBezTo>
                      <a:pt x="96" y="0"/>
                      <a:pt x="80" y="0"/>
                      <a:pt x="64" y="32"/>
                    </a:cubicBezTo>
                    <a:cubicBezTo>
                      <a:pt x="17" y="207"/>
                      <a:pt x="1" y="414"/>
                      <a:pt x="33" y="605"/>
                    </a:cubicBezTo>
                    <a:cubicBezTo>
                      <a:pt x="33" y="621"/>
                      <a:pt x="48" y="637"/>
                      <a:pt x="64" y="637"/>
                    </a:cubicBezTo>
                    <a:cubicBezTo>
                      <a:pt x="96" y="637"/>
                      <a:pt x="96" y="605"/>
                      <a:pt x="96" y="589"/>
                    </a:cubicBezTo>
                    <a:cubicBezTo>
                      <a:pt x="80" y="414"/>
                      <a:pt x="80" y="223"/>
                      <a:pt x="144" y="48"/>
                    </a:cubicBezTo>
                    <a:cubicBezTo>
                      <a:pt x="144" y="32"/>
                      <a:pt x="128" y="0"/>
                      <a:pt x="112" y="0"/>
                    </a:cubicBezTo>
                    <a:close/>
                  </a:path>
                </a:pathLst>
              </a:custGeom>
              <a:solidFill>
                <a:srgbClr val="080B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2" name="Google Shape;842;p47"/>
              <p:cNvSpPr/>
              <p:nvPr/>
            </p:nvSpPr>
            <p:spPr>
              <a:xfrm>
                <a:off x="2055475" y="4261300"/>
                <a:ext cx="7600" cy="17025"/>
              </a:xfrm>
              <a:custGeom>
                <a:avLst/>
                <a:gdLst/>
                <a:ahLst/>
                <a:cxnLst/>
                <a:rect l="l" t="t" r="r" b="b"/>
                <a:pathLst>
                  <a:path w="304" h="681" extrusionOk="0">
                    <a:moveTo>
                      <a:pt x="258" y="1"/>
                    </a:moveTo>
                    <a:cubicBezTo>
                      <a:pt x="248" y="1"/>
                      <a:pt x="240" y="4"/>
                      <a:pt x="240" y="12"/>
                    </a:cubicBezTo>
                    <a:cubicBezTo>
                      <a:pt x="81" y="188"/>
                      <a:pt x="1" y="410"/>
                      <a:pt x="1" y="633"/>
                    </a:cubicBezTo>
                    <a:cubicBezTo>
                      <a:pt x="1" y="665"/>
                      <a:pt x="17" y="681"/>
                      <a:pt x="49" y="681"/>
                    </a:cubicBezTo>
                    <a:cubicBezTo>
                      <a:pt x="49" y="681"/>
                      <a:pt x="65" y="665"/>
                      <a:pt x="81" y="649"/>
                    </a:cubicBezTo>
                    <a:cubicBezTo>
                      <a:pt x="81" y="442"/>
                      <a:pt x="144" y="219"/>
                      <a:pt x="287" y="60"/>
                    </a:cubicBezTo>
                    <a:cubicBezTo>
                      <a:pt x="303" y="44"/>
                      <a:pt x="303" y="12"/>
                      <a:pt x="287" y="12"/>
                    </a:cubicBezTo>
                    <a:cubicBezTo>
                      <a:pt x="280" y="4"/>
                      <a:pt x="268" y="1"/>
                      <a:pt x="258" y="1"/>
                    </a:cubicBezTo>
                    <a:close/>
                  </a:path>
                </a:pathLst>
              </a:custGeom>
              <a:solidFill>
                <a:srgbClr val="080B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3" name="Google Shape;843;p47"/>
              <p:cNvSpPr/>
              <p:nvPr/>
            </p:nvSpPr>
            <p:spPr>
              <a:xfrm>
                <a:off x="2051500" y="4286675"/>
                <a:ext cx="2825" cy="21100"/>
              </a:xfrm>
              <a:custGeom>
                <a:avLst/>
                <a:gdLst/>
                <a:ahLst/>
                <a:cxnLst/>
                <a:rect l="l" t="t" r="r" b="b"/>
                <a:pathLst>
                  <a:path w="113" h="844" extrusionOk="0">
                    <a:moveTo>
                      <a:pt x="64" y="0"/>
                    </a:moveTo>
                    <a:cubicBezTo>
                      <a:pt x="49" y="0"/>
                      <a:pt x="33" y="0"/>
                      <a:pt x="33" y="32"/>
                    </a:cubicBezTo>
                    <a:cubicBezTo>
                      <a:pt x="17" y="287"/>
                      <a:pt x="1" y="541"/>
                      <a:pt x="17" y="812"/>
                    </a:cubicBezTo>
                    <a:cubicBezTo>
                      <a:pt x="17" y="828"/>
                      <a:pt x="33" y="844"/>
                      <a:pt x="64" y="844"/>
                    </a:cubicBezTo>
                    <a:cubicBezTo>
                      <a:pt x="80" y="844"/>
                      <a:pt x="96" y="828"/>
                      <a:pt x="96" y="812"/>
                    </a:cubicBezTo>
                    <a:cubicBezTo>
                      <a:pt x="80" y="541"/>
                      <a:pt x="80" y="287"/>
                      <a:pt x="112" y="32"/>
                    </a:cubicBezTo>
                    <a:cubicBezTo>
                      <a:pt x="112" y="16"/>
                      <a:pt x="96" y="0"/>
                      <a:pt x="64" y="0"/>
                    </a:cubicBezTo>
                    <a:close/>
                  </a:path>
                </a:pathLst>
              </a:custGeom>
              <a:solidFill>
                <a:srgbClr val="080B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4" name="Google Shape;844;p47"/>
              <p:cNvSpPr/>
              <p:nvPr/>
            </p:nvSpPr>
            <p:spPr>
              <a:xfrm>
                <a:off x="2565250" y="4158925"/>
                <a:ext cx="15925" cy="4400"/>
              </a:xfrm>
              <a:custGeom>
                <a:avLst/>
                <a:gdLst/>
                <a:ahLst/>
                <a:cxnLst/>
                <a:rect l="l" t="t" r="r" b="b"/>
                <a:pathLst>
                  <a:path w="637" h="176" extrusionOk="0">
                    <a:moveTo>
                      <a:pt x="48" y="1"/>
                    </a:moveTo>
                    <a:cubicBezTo>
                      <a:pt x="16" y="1"/>
                      <a:pt x="0" y="17"/>
                      <a:pt x="16" y="49"/>
                    </a:cubicBezTo>
                    <a:cubicBezTo>
                      <a:pt x="16" y="64"/>
                      <a:pt x="32" y="80"/>
                      <a:pt x="48" y="80"/>
                    </a:cubicBezTo>
                    <a:cubicBezTo>
                      <a:pt x="223" y="80"/>
                      <a:pt x="414" y="112"/>
                      <a:pt x="589" y="176"/>
                    </a:cubicBezTo>
                    <a:cubicBezTo>
                      <a:pt x="605" y="176"/>
                      <a:pt x="621" y="176"/>
                      <a:pt x="637" y="160"/>
                    </a:cubicBezTo>
                    <a:cubicBezTo>
                      <a:pt x="637" y="144"/>
                      <a:pt x="621" y="128"/>
                      <a:pt x="605" y="112"/>
                    </a:cubicBezTo>
                    <a:cubicBezTo>
                      <a:pt x="430" y="49"/>
                      <a:pt x="255" y="1"/>
                      <a:pt x="64" y="1"/>
                    </a:cubicBezTo>
                    <a:close/>
                  </a:path>
                </a:pathLst>
              </a:custGeom>
              <a:solidFill>
                <a:srgbClr val="080B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5" name="Google Shape;845;p47"/>
              <p:cNvSpPr/>
              <p:nvPr/>
            </p:nvSpPr>
            <p:spPr>
              <a:xfrm>
                <a:off x="2584350" y="4154550"/>
                <a:ext cx="16325" cy="9175"/>
              </a:xfrm>
              <a:custGeom>
                <a:avLst/>
                <a:gdLst/>
                <a:ahLst/>
                <a:cxnLst/>
                <a:rect l="l" t="t" r="r" b="b"/>
                <a:pathLst>
                  <a:path w="653" h="367" extrusionOk="0">
                    <a:moveTo>
                      <a:pt x="48" y="1"/>
                    </a:moveTo>
                    <a:cubicBezTo>
                      <a:pt x="32" y="1"/>
                      <a:pt x="0" y="17"/>
                      <a:pt x="0" y="33"/>
                    </a:cubicBezTo>
                    <a:cubicBezTo>
                      <a:pt x="0" y="48"/>
                      <a:pt x="16" y="80"/>
                      <a:pt x="32" y="80"/>
                    </a:cubicBezTo>
                    <a:cubicBezTo>
                      <a:pt x="255" y="112"/>
                      <a:pt x="446" y="208"/>
                      <a:pt x="589" y="367"/>
                    </a:cubicBezTo>
                    <a:lnTo>
                      <a:pt x="637" y="367"/>
                    </a:lnTo>
                    <a:cubicBezTo>
                      <a:pt x="653" y="351"/>
                      <a:pt x="653" y="319"/>
                      <a:pt x="637" y="303"/>
                    </a:cubicBezTo>
                    <a:cubicBezTo>
                      <a:pt x="478" y="144"/>
                      <a:pt x="271" y="33"/>
                      <a:pt x="48" y="1"/>
                    </a:cubicBezTo>
                    <a:close/>
                  </a:path>
                </a:pathLst>
              </a:custGeom>
              <a:solidFill>
                <a:srgbClr val="080B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6" name="Google Shape;846;p47"/>
              <p:cNvSpPr/>
              <p:nvPr/>
            </p:nvSpPr>
            <p:spPr>
              <a:xfrm>
                <a:off x="2555700" y="4147625"/>
                <a:ext cx="21100" cy="4575"/>
              </a:xfrm>
              <a:custGeom>
                <a:avLst/>
                <a:gdLst/>
                <a:ahLst/>
                <a:cxnLst/>
                <a:rect l="l" t="t" r="r" b="b"/>
                <a:pathLst>
                  <a:path w="844" h="183" extrusionOk="0">
                    <a:moveTo>
                      <a:pt x="20" y="1"/>
                    </a:moveTo>
                    <a:cubicBezTo>
                      <a:pt x="9" y="1"/>
                      <a:pt x="0" y="16"/>
                      <a:pt x="0" y="39"/>
                    </a:cubicBezTo>
                    <a:cubicBezTo>
                      <a:pt x="0" y="55"/>
                      <a:pt x="16" y="71"/>
                      <a:pt x="32" y="71"/>
                    </a:cubicBezTo>
                    <a:cubicBezTo>
                      <a:pt x="287" y="87"/>
                      <a:pt x="541" y="119"/>
                      <a:pt x="796" y="182"/>
                    </a:cubicBezTo>
                    <a:cubicBezTo>
                      <a:pt x="812" y="182"/>
                      <a:pt x="828" y="166"/>
                      <a:pt x="844" y="150"/>
                    </a:cubicBezTo>
                    <a:cubicBezTo>
                      <a:pt x="844" y="134"/>
                      <a:pt x="828" y="119"/>
                      <a:pt x="812" y="103"/>
                    </a:cubicBezTo>
                    <a:cubicBezTo>
                      <a:pt x="557" y="55"/>
                      <a:pt x="303" y="23"/>
                      <a:pt x="32" y="7"/>
                    </a:cubicBezTo>
                    <a:cubicBezTo>
                      <a:pt x="28" y="3"/>
                      <a:pt x="24" y="1"/>
                      <a:pt x="20" y="1"/>
                    </a:cubicBezTo>
                    <a:close/>
                  </a:path>
                </a:pathLst>
              </a:custGeom>
              <a:solidFill>
                <a:srgbClr val="080B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7" name="Google Shape;847;p47"/>
              <p:cNvSpPr/>
              <p:nvPr/>
            </p:nvSpPr>
            <p:spPr>
              <a:xfrm>
                <a:off x="1890350" y="4420775"/>
                <a:ext cx="60500" cy="19925"/>
              </a:xfrm>
              <a:custGeom>
                <a:avLst/>
                <a:gdLst/>
                <a:ahLst/>
                <a:cxnLst/>
                <a:rect l="l" t="t" r="r" b="b"/>
                <a:pathLst>
                  <a:path w="2420" h="797" extrusionOk="0">
                    <a:moveTo>
                      <a:pt x="1210" y="0"/>
                    </a:moveTo>
                    <a:cubicBezTo>
                      <a:pt x="541" y="0"/>
                      <a:pt x="0" y="191"/>
                      <a:pt x="0" y="398"/>
                    </a:cubicBezTo>
                    <a:cubicBezTo>
                      <a:pt x="0" y="621"/>
                      <a:pt x="541" y="796"/>
                      <a:pt x="1210" y="796"/>
                    </a:cubicBezTo>
                    <a:cubicBezTo>
                      <a:pt x="1879" y="796"/>
                      <a:pt x="2420" y="621"/>
                      <a:pt x="2420" y="398"/>
                    </a:cubicBezTo>
                    <a:cubicBezTo>
                      <a:pt x="2420" y="191"/>
                      <a:pt x="1879" y="0"/>
                      <a:pt x="121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8" name="Google Shape;848;p47"/>
              <p:cNvSpPr/>
              <p:nvPr/>
            </p:nvSpPr>
            <p:spPr>
              <a:xfrm>
                <a:off x="1923375" y="4357925"/>
                <a:ext cx="61700" cy="22275"/>
              </a:xfrm>
              <a:custGeom>
                <a:avLst/>
                <a:gdLst/>
                <a:ahLst/>
                <a:cxnLst/>
                <a:rect l="l" t="t" r="r" b="b"/>
                <a:pathLst>
                  <a:path w="2468" h="891" extrusionOk="0">
                    <a:moveTo>
                      <a:pt x="1697" y="1"/>
                    </a:moveTo>
                    <a:cubicBezTo>
                      <a:pt x="1534" y="1"/>
                      <a:pt x="1353" y="15"/>
                      <a:pt x="1162" y="47"/>
                    </a:cubicBezTo>
                    <a:cubicBezTo>
                      <a:pt x="510" y="159"/>
                      <a:pt x="0" y="429"/>
                      <a:pt x="48" y="652"/>
                    </a:cubicBezTo>
                    <a:cubicBezTo>
                      <a:pt x="71" y="799"/>
                      <a:pt x="359" y="890"/>
                      <a:pt x="765" y="890"/>
                    </a:cubicBezTo>
                    <a:cubicBezTo>
                      <a:pt x="929" y="890"/>
                      <a:pt x="1113" y="875"/>
                      <a:pt x="1306" y="843"/>
                    </a:cubicBezTo>
                    <a:cubicBezTo>
                      <a:pt x="1958" y="748"/>
                      <a:pt x="2468" y="477"/>
                      <a:pt x="2420" y="254"/>
                    </a:cubicBezTo>
                    <a:cubicBezTo>
                      <a:pt x="2397" y="95"/>
                      <a:pt x="2106" y="1"/>
                      <a:pt x="169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9" name="Google Shape;849;p47"/>
              <p:cNvSpPr/>
              <p:nvPr/>
            </p:nvSpPr>
            <p:spPr>
              <a:xfrm>
                <a:off x="2530625" y="3930625"/>
                <a:ext cx="363350" cy="516050"/>
              </a:xfrm>
              <a:custGeom>
                <a:avLst/>
                <a:gdLst/>
                <a:ahLst/>
                <a:cxnLst/>
                <a:rect l="l" t="t" r="r" b="b"/>
                <a:pathLst>
                  <a:path w="14534" h="20642" extrusionOk="0">
                    <a:moveTo>
                      <a:pt x="2105" y="1"/>
                    </a:moveTo>
                    <a:cubicBezTo>
                      <a:pt x="1814" y="1"/>
                      <a:pt x="1588" y="69"/>
                      <a:pt x="1449" y="219"/>
                    </a:cubicBezTo>
                    <a:cubicBezTo>
                      <a:pt x="0" y="1747"/>
                      <a:pt x="1719" y="5647"/>
                      <a:pt x="2690" y="7557"/>
                    </a:cubicBezTo>
                    <a:lnTo>
                      <a:pt x="3248" y="8607"/>
                    </a:lnTo>
                    <a:lnTo>
                      <a:pt x="3279" y="8639"/>
                    </a:lnTo>
                    <a:cubicBezTo>
                      <a:pt x="3279" y="8655"/>
                      <a:pt x="3279" y="8655"/>
                      <a:pt x="3279" y="8671"/>
                    </a:cubicBezTo>
                    <a:cubicBezTo>
                      <a:pt x="3279" y="8687"/>
                      <a:pt x="3279" y="8703"/>
                      <a:pt x="3279" y="8719"/>
                    </a:cubicBezTo>
                    <a:cubicBezTo>
                      <a:pt x="3232" y="9308"/>
                      <a:pt x="3248" y="9913"/>
                      <a:pt x="3327" y="10502"/>
                    </a:cubicBezTo>
                    <a:cubicBezTo>
                      <a:pt x="3232" y="11998"/>
                      <a:pt x="3216" y="14354"/>
                      <a:pt x="3932" y="16630"/>
                    </a:cubicBezTo>
                    <a:cubicBezTo>
                      <a:pt x="5094" y="20355"/>
                      <a:pt x="10442" y="20641"/>
                      <a:pt x="10442" y="20641"/>
                    </a:cubicBezTo>
                    <a:cubicBezTo>
                      <a:pt x="10442" y="20641"/>
                      <a:pt x="10808" y="17585"/>
                      <a:pt x="12273" y="16120"/>
                    </a:cubicBezTo>
                    <a:cubicBezTo>
                      <a:pt x="14533" y="13892"/>
                      <a:pt x="13880" y="12810"/>
                      <a:pt x="13467" y="10072"/>
                    </a:cubicBezTo>
                    <a:cubicBezTo>
                      <a:pt x="13244" y="8592"/>
                      <a:pt x="11970" y="5281"/>
                      <a:pt x="11350" y="3721"/>
                    </a:cubicBezTo>
                    <a:cubicBezTo>
                      <a:pt x="10570" y="3991"/>
                      <a:pt x="9821" y="4342"/>
                      <a:pt x="9121" y="4740"/>
                    </a:cubicBezTo>
                    <a:cubicBezTo>
                      <a:pt x="8054" y="2564"/>
                      <a:pt x="3882" y="1"/>
                      <a:pt x="210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0" name="Google Shape;850;p47"/>
              <p:cNvSpPr/>
              <p:nvPr/>
            </p:nvSpPr>
            <p:spPr>
              <a:xfrm>
                <a:off x="2905875" y="3862025"/>
                <a:ext cx="284950" cy="525350"/>
              </a:xfrm>
              <a:custGeom>
                <a:avLst/>
                <a:gdLst/>
                <a:ahLst/>
                <a:cxnLst/>
                <a:rect l="l" t="t" r="r" b="b"/>
                <a:pathLst>
                  <a:path w="11398" h="21014" extrusionOk="0">
                    <a:moveTo>
                      <a:pt x="5657" y="1"/>
                    </a:moveTo>
                    <a:cubicBezTo>
                      <a:pt x="5639" y="1"/>
                      <a:pt x="5622" y="1"/>
                      <a:pt x="5604" y="2"/>
                    </a:cubicBezTo>
                    <a:cubicBezTo>
                      <a:pt x="3646" y="114"/>
                      <a:pt x="1751" y="6131"/>
                      <a:pt x="1751" y="6131"/>
                    </a:cubicBezTo>
                    <a:cubicBezTo>
                      <a:pt x="1051" y="5956"/>
                      <a:pt x="1083" y="6019"/>
                      <a:pt x="462" y="5987"/>
                    </a:cubicBezTo>
                    <a:lnTo>
                      <a:pt x="1" y="5956"/>
                    </a:lnTo>
                    <a:lnTo>
                      <a:pt x="1" y="5956"/>
                    </a:lnTo>
                    <a:cubicBezTo>
                      <a:pt x="160" y="7277"/>
                      <a:pt x="414" y="8566"/>
                      <a:pt x="765" y="9855"/>
                    </a:cubicBezTo>
                    <a:cubicBezTo>
                      <a:pt x="1194" y="11558"/>
                      <a:pt x="1592" y="13357"/>
                      <a:pt x="2420" y="14933"/>
                    </a:cubicBezTo>
                    <a:cubicBezTo>
                      <a:pt x="2818" y="15777"/>
                      <a:pt x="3455" y="16493"/>
                      <a:pt x="4235" y="17018"/>
                    </a:cubicBezTo>
                    <a:cubicBezTo>
                      <a:pt x="4792" y="17368"/>
                      <a:pt x="5381" y="17639"/>
                      <a:pt x="5874" y="18053"/>
                    </a:cubicBezTo>
                    <a:lnTo>
                      <a:pt x="7434" y="20599"/>
                    </a:lnTo>
                    <a:cubicBezTo>
                      <a:pt x="7514" y="20743"/>
                      <a:pt x="7593" y="20886"/>
                      <a:pt x="7705" y="21013"/>
                    </a:cubicBezTo>
                    <a:cubicBezTo>
                      <a:pt x="7705" y="21013"/>
                      <a:pt x="10029" y="20345"/>
                      <a:pt x="10824" y="16779"/>
                    </a:cubicBezTo>
                    <a:cubicBezTo>
                      <a:pt x="11397" y="14280"/>
                      <a:pt x="9662" y="11845"/>
                      <a:pt x="8612" y="10572"/>
                    </a:cubicBezTo>
                    <a:cubicBezTo>
                      <a:pt x="8373" y="10237"/>
                      <a:pt x="8087" y="9935"/>
                      <a:pt x="7784" y="9664"/>
                    </a:cubicBezTo>
                    <a:cubicBezTo>
                      <a:pt x="7768" y="9648"/>
                      <a:pt x="7752" y="9632"/>
                      <a:pt x="7736" y="9617"/>
                    </a:cubicBezTo>
                    <a:cubicBezTo>
                      <a:pt x="9108" y="5863"/>
                      <a:pt x="7574" y="1"/>
                      <a:pt x="565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1" name="Google Shape;851;p47"/>
              <p:cNvSpPr/>
              <p:nvPr/>
            </p:nvSpPr>
            <p:spPr>
              <a:xfrm>
                <a:off x="2756250" y="4009800"/>
                <a:ext cx="192625" cy="42900"/>
              </a:xfrm>
              <a:custGeom>
                <a:avLst/>
                <a:gdLst/>
                <a:ahLst/>
                <a:cxnLst/>
                <a:rect l="l" t="t" r="r" b="b"/>
                <a:pathLst>
                  <a:path w="7705" h="1716" extrusionOk="0">
                    <a:moveTo>
                      <a:pt x="5795" y="1"/>
                    </a:moveTo>
                    <a:cubicBezTo>
                      <a:pt x="5250" y="1"/>
                      <a:pt x="4600" y="32"/>
                      <a:pt x="3869" y="124"/>
                    </a:cubicBezTo>
                    <a:cubicBezTo>
                      <a:pt x="2484" y="299"/>
                      <a:pt x="1178" y="809"/>
                      <a:pt x="32" y="1588"/>
                    </a:cubicBezTo>
                    <a:cubicBezTo>
                      <a:pt x="1" y="1604"/>
                      <a:pt x="1" y="1652"/>
                      <a:pt x="17" y="1684"/>
                    </a:cubicBezTo>
                    <a:cubicBezTo>
                      <a:pt x="32" y="1700"/>
                      <a:pt x="48" y="1716"/>
                      <a:pt x="80" y="1716"/>
                    </a:cubicBezTo>
                    <a:cubicBezTo>
                      <a:pt x="96" y="1716"/>
                      <a:pt x="112" y="1716"/>
                      <a:pt x="128" y="1700"/>
                    </a:cubicBezTo>
                    <a:cubicBezTo>
                      <a:pt x="1242" y="936"/>
                      <a:pt x="2531" y="442"/>
                      <a:pt x="3884" y="267"/>
                    </a:cubicBezTo>
                    <a:cubicBezTo>
                      <a:pt x="4611" y="175"/>
                      <a:pt x="5255" y="144"/>
                      <a:pt x="5796" y="144"/>
                    </a:cubicBezTo>
                    <a:cubicBezTo>
                      <a:pt x="6936" y="144"/>
                      <a:pt x="7614" y="283"/>
                      <a:pt x="7625" y="283"/>
                    </a:cubicBezTo>
                    <a:cubicBezTo>
                      <a:pt x="7631" y="286"/>
                      <a:pt x="7637" y="288"/>
                      <a:pt x="7642" y="288"/>
                    </a:cubicBezTo>
                    <a:cubicBezTo>
                      <a:pt x="7668" y="288"/>
                      <a:pt x="7692" y="262"/>
                      <a:pt x="7705" y="236"/>
                    </a:cubicBezTo>
                    <a:cubicBezTo>
                      <a:pt x="7705" y="188"/>
                      <a:pt x="7689" y="156"/>
                      <a:pt x="7641" y="140"/>
                    </a:cubicBezTo>
                    <a:cubicBezTo>
                      <a:pt x="7630" y="140"/>
                      <a:pt x="6945" y="1"/>
                      <a:pt x="5795" y="1"/>
                    </a:cubicBezTo>
                    <a:close/>
                  </a:path>
                </a:pathLst>
              </a:custGeom>
              <a:solidFill>
                <a:srgbClr val="2620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2" name="Google Shape;852;p47"/>
              <p:cNvSpPr/>
              <p:nvPr/>
            </p:nvSpPr>
            <p:spPr>
              <a:xfrm>
                <a:off x="2761550" y="4366225"/>
                <a:ext cx="368800" cy="83225"/>
              </a:xfrm>
              <a:custGeom>
                <a:avLst/>
                <a:gdLst/>
                <a:ahLst/>
                <a:cxnLst/>
                <a:rect l="l" t="t" r="r" b="b"/>
                <a:pathLst>
                  <a:path w="14752" h="3329" extrusionOk="0">
                    <a:moveTo>
                      <a:pt x="14653" y="0"/>
                    </a:moveTo>
                    <a:cubicBezTo>
                      <a:pt x="14638" y="0"/>
                      <a:pt x="14623" y="5"/>
                      <a:pt x="14608" y="18"/>
                    </a:cubicBezTo>
                    <a:cubicBezTo>
                      <a:pt x="14576" y="34"/>
                      <a:pt x="11090" y="2373"/>
                      <a:pt x="7413" y="2899"/>
                    </a:cubicBezTo>
                    <a:cubicBezTo>
                      <a:pt x="5943" y="3109"/>
                      <a:pt x="4665" y="3181"/>
                      <a:pt x="3606" y="3181"/>
                    </a:cubicBezTo>
                    <a:cubicBezTo>
                      <a:pt x="1385" y="3181"/>
                      <a:pt x="134" y="2867"/>
                      <a:pt x="123" y="2867"/>
                    </a:cubicBezTo>
                    <a:cubicBezTo>
                      <a:pt x="118" y="2866"/>
                      <a:pt x="113" y="2866"/>
                      <a:pt x="108" y="2866"/>
                    </a:cubicBezTo>
                    <a:cubicBezTo>
                      <a:pt x="24" y="2866"/>
                      <a:pt x="1" y="2995"/>
                      <a:pt x="91" y="3010"/>
                    </a:cubicBezTo>
                    <a:cubicBezTo>
                      <a:pt x="107" y="3026"/>
                      <a:pt x="1349" y="3328"/>
                      <a:pt x="3577" y="3328"/>
                    </a:cubicBezTo>
                    <a:cubicBezTo>
                      <a:pt x="4866" y="3328"/>
                      <a:pt x="6156" y="3233"/>
                      <a:pt x="7429" y="3042"/>
                    </a:cubicBezTo>
                    <a:cubicBezTo>
                      <a:pt x="11138" y="2517"/>
                      <a:pt x="14656" y="161"/>
                      <a:pt x="14687" y="129"/>
                    </a:cubicBezTo>
                    <a:cubicBezTo>
                      <a:pt x="14752" y="91"/>
                      <a:pt x="14712" y="0"/>
                      <a:pt x="14653" y="0"/>
                    </a:cubicBezTo>
                    <a:close/>
                  </a:path>
                </a:pathLst>
              </a:custGeom>
              <a:solidFill>
                <a:srgbClr val="2620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3" name="Google Shape;853;p47"/>
              <p:cNvSpPr/>
              <p:nvPr/>
            </p:nvSpPr>
            <p:spPr>
              <a:xfrm>
                <a:off x="3050325" y="3905850"/>
                <a:ext cx="54950" cy="186250"/>
              </a:xfrm>
              <a:custGeom>
                <a:avLst/>
                <a:gdLst/>
                <a:ahLst/>
                <a:cxnLst/>
                <a:rect l="l" t="t" r="r" b="b"/>
                <a:pathLst>
                  <a:path w="2198" h="7450" extrusionOk="0">
                    <a:moveTo>
                      <a:pt x="924" y="0"/>
                    </a:moveTo>
                    <a:lnTo>
                      <a:pt x="1" y="6288"/>
                    </a:lnTo>
                    <a:lnTo>
                      <a:pt x="1799" y="7450"/>
                    </a:lnTo>
                    <a:cubicBezTo>
                      <a:pt x="2197" y="1592"/>
                      <a:pt x="924" y="0"/>
                      <a:pt x="92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4" name="Google Shape;854;p47"/>
              <p:cNvSpPr/>
              <p:nvPr/>
            </p:nvSpPr>
            <p:spPr>
              <a:xfrm>
                <a:off x="2572800" y="3979225"/>
                <a:ext cx="127775" cy="158250"/>
              </a:xfrm>
              <a:custGeom>
                <a:avLst/>
                <a:gdLst/>
                <a:ahLst/>
                <a:cxnLst/>
                <a:rect l="l" t="t" r="r" b="b"/>
                <a:pathLst>
                  <a:path w="5111" h="6330" extrusionOk="0">
                    <a:moveTo>
                      <a:pt x="544" y="1"/>
                    </a:moveTo>
                    <a:cubicBezTo>
                      <a:pt x="462" y="1"/>
                      <a:pt x="386" y="56"/>
                      <a:pt x="351" y="137"/>
                    </a:cubicBezTo>
                    <a:cubicBezTo>
                      <a:pt x="192" y="583"/>
                      <a:pt x="1" y="1793"/>
                      <a:pt x="1179" y="4021"/>
                    </a:cubicBezTo>
                    <a:cubicBezTo>
                      <a:pt x="2358" y="6248"/>
                      <a:pt x="2404" y="6330"/>
                      <a:pt x="2404" y="6330"/>
                    </a:cubicBezTo>
                    <a:cubicBezTo>
                      <a:pt x="2404" y="6330"/>
                      <a:pt x="2404" y="6329"/>
                      <a:pt x="2404" y="6329"/>
                    </a:cubicBezTo>
                    <a:lnTo>
                      <a:pt x="5015" y="4594"/>
                    </a:lnTo>
                    <a:cubicBezTo>
                      <a:pt x="5094" y="4531"/>
                      <a:pt x="5110" y="4403"/>
                      <a:pt x="5046" y="4308"/>
                    </a:cubicBezTo>
                    <a:cubicBezTo>
                      <a:pt x="4537" y="3607"/>
                      <a:pt x="2372" y="758"/>
                      <a:pt x="637" y="26"/>
                    </a:cubicBezTo>
                    <a:cubicBezTo>
                      <a:pt x="607" y="9"/>
                      <a:pt x="575" y="1"/>
                      <a:pt x="54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5" name="Google Shape;855;p47"/>
              <p:cNvSpPr/>
              <p:nvPr/>
            </p:nvSpPr>
            <p:spPr>
              <a:xfrm>
                <a:off x="2863875" y="4339050"/>
                <a:ext cx="11375" cy="9025"/>
              </a:xfrm>
              <a:custGeom>
                <a:avLst/>
                <a:gdLst/>
                <a:ahLst/>
                <a:cxnLst/>
                <a:rect l="l" t="t" r="r" b="b"/>
                <a:pathLst>
                  <a:path w="455" h="361" extrusionOk="0">
                    <a:moveTo>
                      <a:pt x="231" y="0"/>
                    </a:moveTo>
                    <a:cubicBezTo>
                      <a:pt x="169" y="0"/>
                      <a:pt x="106" y="36"/>
                      <a:pt x="73" y="102"/>
                    </a:cubicBezTo>
                    <a:cubicBezTo>
                      <a:pt x="0" y="218"/>
                      <a:pt x="100" y="361"/>
                      <a:pt x="239" y="361"/>
                    </a:cubicBezTo>
                    <a:cubicBezTo>
                      <a:pt x="252" y="361"/>
                      <a:pt x="266" y="359"/>
                      <a:pt x="280" y="357"/>
                    </a:cubicBezTo>
                    <a:cubicBezTo>
                      <a:pt x="423" y="309"/>
                      <a:pt x="455" y="102"/>
                      <a:pt x="312" y="22"/>
                    </a:cubicBezTo>
                    <a:cubicBezTo>
                      <a:pt x="287" y="7"/>
                      <a:pt x="259" y="0"/>
                      <a:pt x="231" y="0"/>
                    </a:cubicBezTo>
                    <a:close/>
                  </a:path>
                </a:pathLst>
              </a:custGeom>
              <a:solidFill>
                <a:srgbClr val="FFCCC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6" name="Google Shape;856;p47"/>
              <p:cNvSpPr/>
              <p:nvPr/>
            </p:nvSpPr>
            <p:spPr>
              <a:xfrm>
                <a:off x="2843225" y="4344825"/>
                <a:ext cx="11925" cy="9050"/>
              </a:xfrm>
              <a:custGeom>
                <a:avLst/>
                <a:gdLst/>
                <a:ahLst/>
                <a:cxnLst/>
                <a:rect l="l" t="t" r="r" b="b"/>
                <a:pathLst>
                  <a:path w="477" h="362" extrusionOk="0">
                    <a:moveTo>
                      <a:pt x="235" y="1"/>
                    </a:moveTo>
                    <a:cubicBezTo>
                      <a:pt x="178" y="1"/>
                      <a:pt x="122" y="28"/>
                      <a:pt x="87" y="94"/>
                    </a:cubicBezTo>
                    <a:cubicBezTo>
                      <a:pt x="0" y="235"/>
                      <a:pt x="121" y="362"/>
                      <a:pt x="242" y="362"/>
                    </a:cubicBezTo>
                    <a:cubicBezTo>
                      <a:pt x="298" y="362"/>
                      <a:pt x="354" y="334"/>
                      <a:pt x="390" y="269"/>
                    </a:cubicBezTo>
                    <a:cubicBezTo>
                      <a:pt x="477" y="127"/>
                      <a:pt x="356" y="1"/>
                      <a:pt x="235" y="1"/>
                    </a:cubicBezTo>
                    <a:close/>
                  </a:path>
                </a:pathLst>
              </a:custGeom>
              <a:solidFill>
                <a:srgbClr val="FFCCC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7" name="Google Shape;857;p47"/>
              <p:cNvSpPr/>
              <p:nvPr/>
            </p:nvSpPr>
            <p:spPr>
              <a:xfrm>
                <a:off x="2854725" y="4356150"/>
                <a:ext cx="10975" cy="8650"/>
              </a:xfrm>
              <a:custGeom>
                <a:avLst/>
                <a:gdLst/>
                <a:ahLst/>
                <a:cxnLst/>
                <a:rect l="l" t="t" r="r" b="b"/>
                <a:pathLst>
                  <a:path w="439" h="346" extrusionOk="0">
                    <a:moveTo>
                      <a:pt x="218" y="0"/>
                    </a:moveTo>
                    <a:cubicBezTo>
                      <a:pt x="153" y="0"/>
                      <a:pt x="94" y="32"/>
                      <a:pt x="73" y="86"/>
                    </a:cubicBezTo>
                    <a:cubicBezTo>
                      <a:pt x="0" y="203"/>
                      <a:pt x="100" y="345"/>
                      <a:pt x="227" y="345"/>
                    </a:cubicBezTo>
                    <a:cubicBezTo>
                      <a:pt x="239" y="345"/>
                      <a:pt x="251" y="344"/>
                      <a:pt x="264" y="341"/>
                    </a:cubicBezTo>
                    <a:cubicBezTo>
                      <a:pt x="423" y="293"/>
                      <a:pt x="439" y="86"/>
                      <a:pt x="312" y="23"/>
                    </a:cubicBezTo>
                    <a:cubicBezTo>
                      <a:pt x="281" y="7"/>
                      <a:pt x="249" y="0"/>
                      <a:pt x="218" y="0"/>
                    </a:cubicBezTo>
                    <a:close/>
                  </a:path>
                </a:pathLst>
              </a:custGeom>
              <a:solidFill>
                <a:srgbClr val="FFCCC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8" name="Google Shape;858;p47"/>
              <p:cNvSpPr/>
              <p:nvPr/>
            </p:nvSpPr>
            <p:spPr>
              <a:xfrm>
                <a:off x="3010325" y="4318725"/>
                <a:ext cx="12175" cy="9050"/>
              </a:xfrm>
              <a:custGeom>
                <a:avLst/>
                <a:gdLst/>
                <a:ahLst/>
                <a:cxnLst/>
                <a:rect l="l" t="t" r="r" b="b"/>
                <a:pathLst>
                  <a:path w="487" h="362" extrusionOk="0">
                    <a:moveTo>
                      <a:pt x="236" y="0"/>
                    </a:moveTo>
                    <a:cubicBezTo>
                      <a:pt x="179" y="0"/>
                      <a:pt x="126" y="25"/>
                      <a:pt x="88" y="71"/>
                    </a:cubicBezTo>
                    <a:cubicBezTo>
                      <a:pt x="0" y="189"/>
                      <a:pt x="89" y="361"/>
                      <a:pt x="229" y="361"/>
                    </a:cubicBezTo>
                    <a:cubicBezTo>
                      <a:pt x="240" y="361"/>
                      <a:pt x="252" y="360"/>
                      <a:pt x="264" y="358"/>
                    </a:cubicBezTo>
                    <a:cubicBezTo>
                      <a:pt x="423" y="342"/>
                      <a:pt x="486" y="135"/>
                      <a:pt x="359" y="39"/>
                    </a:cubicBezTo>
                    <a:cubicBezTo>
                      <a:pt x="319" y="13"/>
                      <a:pt x="277" y="0"/>
                      <a:pt x="236" y="0"/>
                    </a:cubicBezTo>
                    <a:close/>
                  </a:path>
                </a:pathLst>
              </a:custGeom>
              <a:solidFill>
                <a:srgbClr val="FFCCC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9" name="Google Shape;859;p47"/>
              <p:cNvSpPr/>
              <p:nvPr/>
            </p:nvSpPr>
            <p:spPr>
              <a:xfrm>
                <a:off x="3031425" y="4315550"/>
                <a:ext cx="13650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546" h="381" extrusionOk="0">
                    <a:moveTo>
                      <a:pt x="274" y="0"/>
                    </a:moveTo>
                    <a:cubicBezTo>
                      <a:pt x="114" y="0"/>
                      <a:pt x="0" y="213"/>
                      <a:pt x="168" y="341"/>
                    </a:cubicBezTo>
                    <a:cubicBezTo>
                      <a:pt x="204" y="369"/>
                      <a:pt x="241" y="380"/>
                      <a:pt x="277" y="380"/>
                    </a:cubicBezTo>
                    <a:cubicBezTo>
                      <a:pt x="428" y="380"/>
                      <a:pt x="545" y="168"/>
                      <a:pt x="390" y="39"/>
                    </a:cubicBezTo>
                    <a:cubicBezTo>
                      <a:pt x="351" y="12"/>
                      <a:pt x="311" y="0"/>
                      <a:pt x="274" y="0"/>
                    </a:cubicBezTo>
                    <a:close/>
                  </a:path>
                </a:pathLst>
              </a:custGeom>
              <a:solidFill>
                <a:srgbClr val="FFCCC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0" name="Google Shape;860;p47"/>
              <p:cNvSpPr/>
              <p:nvPr/>
            </p:nvSpPr>
            <p:spPr>
              <a:xfrm>
                <a:off x="3026250" y="4331050"/>
                <a:ext cx="12175" cy="9050"/>
              </a:xfrm>
              <a:custGeom>
                <a:avLst/>
                <a:gdLst/>
                <a:ahLst/>
                <a:cxnLst/>
                <a:rect l="l" t="t" r="r" b="b"/>
                <a:pathLst>
                  <a:path w="487" h="362" extrusionOk="0">
                    <a:moveTo>
                      <a:pt x="243" y="1"/>
                    </a:moveTo>
                    <a:cubicBezTo>
                      <a:pt x="187" y="1"/>
                      <a:pt x="132" y="25"/>
                      <a:pt x="104" y="72"/>
                    </a:cubicBezTo>
                    <a:cubicBezTo>
                      <a:pt x="1" y="189"/>
                      <a:pt x="89" y="362"/>
                      <a:pt x="228" y="362"/>
                    </a:cubicBezTo>
                    <a:cubicBezTo>
                      <a:pt x="240" y="362"/>
                      <a:pt x="251" y="361"/>
                      <a:pt x="263" y="358"/>
                    </a:cubicBezTo>
                    <a:cubicBezTo>
                      <a:pt x="438" y="342"/>
                      <a:pt x="486" y="135"/>
                      <a:pt x="359" y="40"/>
                    </a:cubicBezTo>
                    <a:cubicBezTo>
                      <a:pt x="326" y="13"/>
                      <a:pt x="284" y="1"/>
                      <a:pt x="243" y="1"/>
                    </a:cubicBezTo>
                    <a:close/>
                  </a:path>
                </a:pathLst>
              </a:custGeom>
              <a:solidFill>
                <a:srgbClr val="FFCCC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1" name="Google Shape;861;p47"/>
              <p:cNvSpPr/>
              <p:nvPr/>
            </p:nvSpPr>
            <p:spPr>
              <a:xfrm>
                <a:off x="2876425" y="4261050"/>
                <a:ext cx="105475" cy="59475"/>
              </a:xfrm>
              <a:custGeom>
                <a:avLst/>
                <a:gdLst/>
                <a:ahLst/>
                <a:cxnLst/>
                <a:rect l="l" t="t" r="r" b="b"/>
                <a:pathLst>
                  <a:path w="4219" h="2379" extrusionOk="0">
                    <a:moveTo>
                      <a:pt x="2533" y="0"/>
                    </a:moveTo>
                    <a:cubicBezTo>
                      <a:pt x="1792" y="0"/>
                      <a:pt x="1068" y="180"/>
                      <a:pt x="430" y="611"/>
                    </a:cubicBezTo>
                    <a:cubicBezTo>
                      <a:pt x="224" y="755"/>
                      <a:pt x="1" y="962"/>
                      <a:pt x="64" y="1200"/>
                    </a:cubicBezTo>
                    <a:cubicBezTo>
                      <a:pt x="128" y="1312"/>
                      <a:pt x="224" y="1423"/>
                      <a:pt x="335" y="1471"/>
                    </a:cubicBezTo>
                    <a:cubicBezTo>
                      <a:pt x="924" y="1837"/>
                      <a:pt x="1545" y="2124"/>
                      <a:pt x="2181" y="2346"/>
                    </a:cubicBezTo>
                    <a:cubicBezTo>
                      <a:pt x="2231" y="2368"/>
                      <a:pt x="2283" y="2379"/>
                      <a:pt x="2336" y="2379"/>
                    </a:cubicBezTo>
                    <a:cubicBezTo>
                      <a:pt x="2435" y="2379"/>
                      <a:pt x="2532" y="2340"/>
                      <a:pt x="2595" y="2267"/>
                    </a:cubicBezTo>
                    <a:cubicBezTo>
                      <a:pt x="3168" y="1821"/>
                      <a:pt x="3662" y="1328"/>
                      <a:pt x="4091" y="755"/>
                    </a:cubicBezTo>
                    <a:cubicBezTo>
                      <a:pt x="4155" y="691"/>
                      <a:pt x="4203" y="611"/>
                      <a:pt x="4219" y="516"/>
                    </a:cubicBezTo>
                    <a:cubicBezTo>
                      <a:pt x="4219" y="309"/>
                      <a:pt x="3964" y="198"/>
                      <a:pt x="3757" y="150"/>
                    </a:cubicBezTo>
                    <a:cubicBezTo>
                      <a:pt x="3351" y="54"/>
                      <a:pt x="2940" y="0"/>
                      <a:pt x="2533" y="0"/>
                    </a:cubicBezTo>
                    <a:close/>
                  </a:path>
                </a:pathLst>
              </a:custGeom>
              <a:solidFill>
                <a:srgbClr val="080B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2" name="Google Shape;862;p47"/>
              <p:cNvSpPr/>
              <p:nvPr/>
            </p:nvSpPr>
            <p:spPr>
              <a:xfrm>
                <a:off x="2929350" y="4284275"/>
                <a:ext cx="15150" cy="75250"/>
              </a:xfrm>
              <a:custGeom>
                <a:avLst/>
                <a:gdLst/>
                <a:ahLst/>
                <a:cxnLst/>
                <a:rect l="l" t="t" r="r" b="b"/>
                <a:pathLst>
                  <a:path w="606" h="3010" extrusionOk="0">
                    <a:moveTo>
                      <a:pt x="64" y="1"/>
                    </a:moveTo>
                    <a:cubicBezTo>
                      <a:pt x="17" y="17"/>
                      <a:pt x="1" y="64"/>
                      <a:pt x="1" y="96"/>
                    </a:cubicBezTo>
                    <a:cubicBezTo>
                      <a:pt x="1" y="112"/>
                      <a:pt x="48" y="287"/>
                      <a:pt x="446" y="2945"/>
                    </a:cubicBezTo>
                    <a:cubicBezTo>
                      <a:pt x="462" y="2977"/>
                      <a:pt x="494" y="3009"/>
                      <a:pt x="526" y="3009"/>
                    </a:cubicBezTo>
                    <a:lnTo>
                      <a:pt x="542" y="3009"/>
                    </a:lnTo>
                    <a:cubicBezTo>
                      <a:pt x="574" y="3009"/>
                      <a:pt x="606" y="2961"/>
                      <a:pt x="606" y="2930"/>
                    </a:cubicBezTo>
                    <a:cubicBezTo>
                      <a:pt x="192" y="224"/>
                      <a:pt x="160" y="64"/>
                      <a:pt x="160" y="64"/>
                    </a:cubicBezTo>
                    <a:cubicBezTo>
                      <a:pt x="144" y="17"/>
                      <a:pt x="112" y="1"/>
                      <a:pt x="64" y="1"/>
                    </a:cubicBezTo>
                    <a:close/>
                  </a:path>
                </a:pathLst>
              </a:custGeom>
              <a:solidFill>
                <a:srgbClr val="080B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3" name="Google Shape;863;p47"/>
              <p:cNvSpPr/>
              <p:nvPr/>
            </p:nvSpPr>
            <p:spPr>
              <a:xfrm>
                <a:off x="2892625" y="4340150"/>
                <a:ext cx="96850" cy="34875"/>
              </a:xfrm>
              <a:custGeom>
                <a:avLst/>
                <a:gdLst/>
                <a:ahLst/>
                <a:cxnLst/>
                <a:rect l="l" t="t" r="r" b="b"/>
                <a:pathLst>
                  <a:path w="3874" h="1395" extrusionOk="0">
                    <a:moveTo>
                      <a:pt x="3747" y="0"/>
                    </a:moveTo>
                    <a:cubicBezTo>
                      <a:pt x="3702" y="0"/>
                      <a:pt x="3657" y="34"/>
                      <a:pt x="3666" y="90"/>
                    </a:cubicBezTo>
                    <a:cubicBezTo>
                      <a:pt x="3714" y="360"/>
                      <a:pt x="3619" y="631"/>
                      <a:pt x="3412" y="806"/>
                    </a:cubicBezTo>
                    <a:cubicBezTo>
                      <a:pt x="3279" y="890"/>
                      <a:pt x="3128" y="929"/>
                      <a:pt x="2973" y="929"/>
                    </a:cubicBezTo>
                    <a:cubicBezTo>
                      <a:pt x="2923" y="929"/>
                      <a:pt x="2873" y="925"/>
                      <a:pt x="2823" y="917"/>
                    </a:cubicBezTo>
                    <a:cubicBezTo>
                      <a:pt x="2536" y="901"/>
                      <a:pt x="2266" y="806"/>
                      <a:pt x="2043" y="631"/>
                    </a:cubicBezTo>
                    <a:cubicBezTo>
                      <a:pt x="2030" y="624"/>
                      <a:pt x="2014" y="620"/>
                      <a:pt x="1998" y="620"/>
                    </a:cubicBezTo>
                    <a:cubicBezTo>
                      <a:pt x="1977" y="620"/>
                      <a:pt x="1957" y="628"/>
                      <a:pt x="1947" y="647"/>
                    </a:cubicBezTo>
                    <a:cubicBezTo>
                      <a:pt x="1629" y="1045"/>
                      <a:pt x="1311" y="1252"/>
                      <a:pt x="976" y="1252"/>
                    </a:cubicBezTo>
                    <a:cubicBezTo>
                      <a:pt x="610" y="1252"/>
                      <a:pt x="292" y="1029"/>
                      <a:pt x="180" y="695"/>
                    </a:cubicBezTo>
                    <a:cubicBezTo>
                      <a:pt x="175" y="660"/>
                      <a:pt x="149" y="647"/>
                      <a:pt x="119" y="647"/>
                    </a:cubicBezTo>
                    <a:cubicBezTo>
                      <a:pt x="66" y="647"/>
                      <a:pt x="1" y="691"/>
                      <a:pt x="21" y="742"/>
                    </a:cubicBezTo>
                    <a:cubicBezTo>
                      <a:pt x="164" y="1140"/>
                      <a:pt x="531" y="1395"/>
                      <a:pt x="944" y="1395"/>
                    </a:cubicBezTo>
                    <a:lnTo>
                      <a:pt x="960" y="1395"/>
                    </a:lnTo>
                    <a:cubicBezTo>
                      <a:pt x="1342" y="1379"/>
                      <a:pt x="1677" y="1188"/>
                      <a:pt x="2011" y="806"/>
                    </a:cubicBezTo>
                    <a:cubicBezTo>
                      <a:pt x="2250" y="965"/>
                      <a:pt x="2520" y="1061"/>
                      <a:pt x="2807" y="1077"/>
                    </a:cubicBezTo>
                    <a:cubicBezTo>
                      <a:pt x="2854" y="1083"/>
                      <a:pt x="2900" y="1086"/>
                      <a:pt x="2947" y="1086"/>
                    </a:cubicBezTo>
                    <a:cubicBezTo>
                      <a:pt x="3138" y="1086"/>
                      <a:pt x="3325" y="1033"/>
                      <a:pt x="3491" y="917"/>
                    </a:cubicBezTo>
                    <a:cubicBezTo>
                      <a:pt x="3746" y="710"/>
                      <a:pt x="3873" y="392"/>
                      <a:pt x="3825" y="58"/>
                    </a:cubicBezTo>
                    <a:cubicBezTo>
                      <a:pt x="3812" y="18"/>
                      <a:pt x="3779" y="0"/>
                      <a:pt x="3747" y="0"/>
                    </a:cubicBezTo>
                    <a:close/>
                  </a:path>
                </a:pathLst>
              </a:custGeom>
              <a:solidFill>
                <a:srgbClr val="080B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4" name="Google Shape;864;p47"/>
              <p:cNvSpPr/>
              <p:nvPr/>
            </p:nvSpPr>
            <p:spPr>
              <a:xfrm>
                <a:off x="2697750" y="4289850"/>
                <a:ext cx="117025" cy="100675"/>
              </a:xfrm>
              <a:custGeom>
                <a:avLst/>
                <a:gdLst/>
                <a:ahLst/>
                <a:cxnLst/>
                <a:rect l="l" t="t" r="r" b="b"/>
                <a:pathLst>
                  <a:path w="4681" h="4027" extrusionOk="0">
                    <a:moveTo>
                      <a:pt x="2006" y="1"/>
                    </a:moveTo>
                    <a:cubicBezTo>
                      <a:pt x="892" y="1"/>
                      <a:pt x="1" y="908"/>
                      <a:pt x="1" y="2006"/>
                    </a:cubicBezTo>
                    <a:cubicBezTo>
                      <a:pt x="1" y="3224"/>
                      <a:pt x="987" y="4027"/>
                      <a:pt x="2018" y="4027"/>
                    </a:cubicBezTo>
                    <a:cubicBezTo>
                      <a:pt x="2510" y="4027"/>
                      <a:pt x="3012" y="3844"/>
                      <a:pt x="3423" y="3439"/>
                    </a:cubicBezTo>
                    <a:cubicBezTo>
                      <a:pt x="4680" y="2165"/>
                      <a:pt x="3789" y="1"/>
                      <a:pt x="200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5" name="Google Shape;865;p47"/>
              <p:cNvSpPr/>
              <p:nvPr/>
            </p:nvSpPr>
            <p:spPr>
              <a:xfrm>
                <a:off x="3058675" y="4226975"/>
                <a:ext cx="117425" cy="100675"/>
              </a:xfrm>
              <a:custGeom>
                <a:avLst/>
                <a:gdLst/>
                <a:ahLst/>
                <a:cxnLst/>
                <a:rect l="l" t="t" r="r" b="b"/>
                <a:pathLst>
                  <a:path w="4697" h="4027" extrusionOk="0">
                    <a:moveTo>
                      <a:pt x="2006" y="1"/>
                    </a:moveTo>
                    <a:cubicBezTo>
                      <a:pt x="908" y="1"/>
                      <a:pt x="1" y="908"/>
                      <a:pt x="1" y="2006"/>
                    </a:cubicBezTo>
                    <a:cubicBezTo>
                      <a:pt x="1" y="3225"/>
                      <a:pt x="994" y="4027"/>
                      <a:pt x="2026" y="4027"/>
                    </a:cubicBezTo>
                    <a:cubicBezTo>
                      <a:pt x="2517" y="4027"/>
                      <a:pt x="3017" y="3845"/>
                      <a:pt x="3423" y="3439"/>
                    </a:cubicBezTo>
                    <a:cubicBezTo>
                      <a:pt x="4697" y="2165"/>
                      <a:pt x="3805" y="1"/>
                      <a:pt x="200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6" name="Google Shape;866;p47"/>
              <p:cNvSpPr/>
              <p:nvPr/>
            </p:nvSpPr>
            <p:spPr>
              <a:xfrm>
                <a:off x="3007750" y="4189575"/>
                <a:ext cx="57325" cy="48725"/>
              </a:xfrm>
              <a:custGeom>
                <a:avLst/>
                <a:gdLst/>
                <a:ahLst/>
                <a:cxnLst/>
                <a:rect l="l" t="t" r="r" b="b"/>
                <a:pathLst>
                  <a:path w="2293" h="1949" extrusionOk="0">
                    <a:moveTo>
                      <a:pt x="987" y="0"/>
                    </a:moveTo>
                    <a:cubicBezTo>
                      <a:pt x="446" y="0"/>
                      <a:pt x="0" y="430"/>
                      <a:pt x="0" y="971"/>
                    </a:cubicBezTo>
                    <a:cubicBezTo>
                      <a:pt x="0" y="1561"/>
                      <a:pt x="485" y="1949"/>
                      <a:pt x="986" y="1949"/>
                    </a:cubicBezTo>
                    <a:cubicBezTo>
                      <a:pt x="1228" y="1949"/>
                      <a:pt x="1475" y="1858"/>
                      <a:pt x="1672" y="1656"/>
                    </a:cubicBezTo>
                    <a:cubicBezTo>
                      <a:pt x="2293" y="1051"/>
                      <a:pt x="1863" y="0"/>
                      <a:pt x="98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7" name="Google Shape;867;p47"/>
              <p:cNvSpPr/>
              <p:nvPr/>
            </p:nvSpPr>
            <p:spPr>
              <a:xfrm>
                <a:off x="2773375" y="4226975"/>
                <a:ext cx="57325" cy="49150"/>
              </a:xfrm>
              <a:custGeom>
                <a:avLst/>
                <a:gdLst/>
                <a:ahLst/>
                <a:cxnLst/>
                <a:rect l="l" t="t" r="r" b="b"/>
                <a:pathLst>
                  <a:path w="2293" h="1966" extrusionOk="0">
                    <a:moveTo>
                      <a:pt x="987" y="1"/>
                    </a:moveTo>
                    <a:cubicBezTo>
                      <a:pt x="446" y="1"/>
                      <a:pt x="0" y="446"/>
                      <a:pt x="0" y="988"/>
                    </a:cubicBezTo>
                    <a:cubicBezTo>
                      <a:pt x="0" y="1578"/>
                      <a:pt x="477" y="1965"/>
                      <a:pt x="978" y="1965"/>
                    </a:cubicBezTo>
                    <a:cubicBezTo>
                      <a:pt x="1221" y="1965"/>
                      <a:pt x="1469" y="1874"/>
                      <a:pt x="1671" y="1672"/>
                    </a:cubicBezTo>
                    <a:cubicBezTo>
                      <a:pt x="2292" y="1067"/>
                      <a:pt x="1862" y="1"/>
                      <a:pt x="987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8" name="Google Shape;868;p47"/>
              <p:cNvSpPr/>
              <p:nvPr/>
            </p:nvSpPr>
            <p:spPr>
              <a:xfrm>
                <a:off x="3336450" y="3869925"/>
                <a:ext cx="69300" cy="59875"/>
              </a:xfrm>
              <a:custGeom>
                <a:avLst/>
                <a:gdLst/>
                <a:ahLst/>
                <a:cxnLst/>
                <a:rect l="l" t="t" r="r" b="b"/>
                <a:pathLst>
                  <a:path w="2772" h="2395" extrusionOk="0">
                    <a:moveTo>
                      <a:pt x="1363" y="1"/>
                    </a:moveTo>
                    <a:cubicBezTo>
                      <a:pt x="935" y="1"/>
                      <a:pt x="505" y="221"/>
                      <a:pt x="287" y="673"/>
                    </a:cubicBezTo>
                    <a:cubicBezTo>
                      <a:pt x="0" y="1262"/>
                      <a:pt x="239" y="1979"/>
                      <a:pt x="844" y="2265"/>
                    </a:cubicBezTo>
                    <a:cubicBezTo>
                      <a:pt x="1022" y="2354"/>
                      <a:pt x="1203" y="2395"/>
                      <a:pt x="1378" y="2395"/>
                    </a:cubicBezTo>
                    <a:cubicBezTo>
                      <a:pt x="2138" y="2395"/>
                      <a:pt x="2771" y="1629"/>
                      <a:pt x="2499" y="801"/>
                    </a:cubicBezTo>
                    <a:cubicBezTo>
                      <a:pt x="2315" y="273"/>
                      <a:pt x="1840" y="1"/>
                      <a:pt x="136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69" name="Google Shape;869;p47"/>
            <p:cNvGrpSpPr/>
            <p:nvPr/>
          </p:nvGrpSpPr>
          <p:grpSpPr>
            <a:xfrm flipH="1">
              <a:off x="996413" y="3221026"/>
              <a:ext cx="350802" cy="345906"/>
              <a:chOff x="2995400" y="4463525"/>
              <a:chExt cx="182700" cy="180150"/>
            </a:xfrm>
          </p:grpSpPr>
          <p:sp>
            <p:nvSpPr>
              <p:cNvPr id="870" name="Google Shape;870;p47"/>
              <p:cNvSpPr/>
              <p:nvPr/>
            </p:nvSpPr>
            <p:spPr>
              <a:xfrm>
                <a:off x="2995400" y="4463550"/>
                <a:ext cx="182700" cy="180125"/>
              </a:xfrm>
              <a:custGeom>
                <a:avLst/>
                <a:gdLst/>
                <a:ahLst/>
                <a:cxnLst/>
                <a:rect l="l" t="t" r="r" b="b"/>
                <a:pathLst>
                  <a:path w="7308" h="7205" extrusionOk="0">
                    <a:moveTo>
                      <a:pt x="3618" y="1"/>
                    </a:moveTo>
                    <a:cubicBezTo>
                      <a:pt x="1761" y="1"/>
                      <a:pt x="186" y="1440"/>
                      <a:pt x="33" y="3319"/>
                    </a:cubicBezTo>
                    <a:cubicBezTo>
                      <a:pt x="33" y="3399"/>
                      <a:pt x="17" y="3494"/>
                      <a:pt x="17" y="3574"/>
                    </a:cubicBezTo>
                    <a:cubicBezTo>
                      <a:pt x="1" y="5548"/>
                      <a:pt x="1577" y="7155"/>
                      <a:pt x="3535" y="7203"/>
                    </a:cubicBezTo>
                    <a:cubicBezTo>
                      <a:pt x="3564" y="7204"/>
                      <a:pt x="3594" y="7204"/>
                      <a:pt x="3624" y="7204"/>
                    </a:cubicBezTo>
                    <a:cubicBezTo>
                      <a:pt x="5542" y="7204"/>
                      <a:pt x="7133" y="5693"/>
                      <a:pt x="7228" y="3765"/>
                    </a:cubicBezTo>
                    <a:cubicBezTo>
                      <a:pt x="7307" y="1807"/>
                      <a:pt x="5811" y="136"/>
                      <a:pt x="3853" y="8"/>
                    </a:cubicBezTo>
                    <a:cubicBezTo>
                      <a:pt x="3774" y="3"/>
                      <a:pt x="3696" y="1"/>
                      <a:pt x="361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1" name="Google Shape;871;p47"/>
              <p:cNvSpPr/>
              <p:nvPr/>
            </p:nvSpPr>
            <p:spPr>
              <a:xfrm>
                <a:off x="2996200" y="4463525"/>
                <a:ext cx="132150" cy="94000"/>
              </a:xfrm>
              <a:custGeom>
                <a:avLst/>
                <a:gdLst/>
                <a:ahLst/>
                <a:cxnLst/>
                <a:rect l="l" t="t" r="r" b="b"/>
                <a:pathLst>
                  <a:path w="5286" h="3760" extrusionOk="0">
                    <a:moveTo>
                      <a:pt x="3584" y="0"/>
                    </a:moveTo>
                    <a:cubicBezTo>
                      <a:pt x="1805" y="0"/>
                      <a:pt x="158" y="1354"/>
                      <a:pt x="1" y="3320"/>
                    </a:cubicBezTo>
                    <a:cubicBezTo>
                      <a:pt x="552" y="3621"/>
                      <a:pt x="1135" y="3759"/>
                      <a:pt x="1705" y="3759"/>
                    </a:cubicBezTo>
                    <a:cubicBezTo>
                      <a:pt x="3488" y="3759"/>
                      <a:pt x="5141" y="2405"/>
                      <a:pt x="5285" y="439"/>
                    </a:cubicBezTo>
                    <a:cubicBezTo>
                      <a:pt x="4734" y="139"/>
                      <a:pt x="4152" y="0"/>
                      <a:pt x="358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2" name="Google Shape;872;p47"/>
              <p:cNvSpPr/>
              <p:nvPr/>
            </p:nvSpPr>
            <p:spPr>
              <a:xfrm>
                <a:off x="3055100" y="4569825"/>
                <a:ext cx="117025" cy="72750"/>
              </a:xfrm>
              <a:custGeom>
                <a:avLst/>
                <a:gdLst/>
                <a:ahLst/>
                <a:cxnLst/>
                <a:rect l="l" t="t" r="r" b="b"/>
                <a:pathLst>
                  <a:path w="4681" h="2910" extrusionOk="0">
                    <a:moveTo>
                      <a:pt x="3463" y="0"/>
                    </a:moveTo>
                    <a:cubicBezTo>
                      <a:pt x="1880" y="0"/>
                      <a:pt x="419" y="1061"/>
                      <a:pt x="1" y="2697"/>
                    </a:cubicBezTo>
                    <a:cubicBezTo>
                      <a:pt x="398" y="2842"/>
                      <a:pt x="805" y="2910"/>
                      <a:pt x="1204" y="2910"/>
                    </a:cubicBezTo>
                    <a:cubicBezTo>
                      <a:pt x="2786" y="2910"/>
                      <a:pt x="4261" y="1841"/>
                      <a:pt x="4680" y="214"/>
                    </a:cubicBezTo>
                    <a:cubicBezTo>
                      <a:pt x="4277" y="69"/>
                      <a:pt x="3866" y="0"/>
                      <a:pt x="346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3" name="Google Shape;873;p47"/>
              <p:cNvSpPr/>
              <p:nvPr/>
            </p:nvSpPr>
            <p:spPr>
              <a:xfrm>
                <a:off x="3049125" y="4473300"/>
                <a:ext cx="67675" cy="163575"/>
              </a:xfrm>
              <a:custGeom>
                <a:avLst/>
                <a:gdLst/>
                <a:ahLst/>
                <a:cxnLst/>
                <a:rect l="l" t="t" r="r" b="b"/>
                <a:pathLst>
                  <a:path w="2707" h="6543" fill="none" extrusionOk="0">
                    <a:moveTo>
                      <a:pt x="1" y="0"/>
                    </a:moveTo>
                    <a:cubicBezTo>
                      <a:pt x="733" y="2245"/>
                      <a:pt x="1640" y="4426"/>
                      <a:pt x="2707" y="6543"/>
                    </a:cubicBezTo>
                  </a:path>
                </a:pathLst>
              </a:custGeom>
              <a:noFill/>
              <a:ln w="9525" cap="flat" cmpd="sng">
                <a:solidFill>
                  <a:schemeClr val="lt2"/>
                </a:solidFill>
                <a:prstDash val="solid"/>
                <a:miter lim="1591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4" name="Google Shape;874;p47"/>
              <p:cNvSpPr/>
              <p:nvPr/>
            </p:nvSpPr>
            <p:spPr>
              <a:xfrm>
                <a:off x="3005750" y="4518675"/>
                <a:ext cx="162400" cy="75225"/>
              </a:xfrm>
              <a:custGeom>
                <a:avLst/>
                <a:gdLst/>
                <a:ahLst/>
                <a:cxnLst/>
                <a:rect l="l" t="t" r="r" b="b"/>
                <a:pathLst>
                  <a:path w="6496" h="3009" fill="none" extrusionOk="0">
                    <a:moveTo>
                      <a:pt x="6495" y="0"/>
                    </a:moveTo>
                    <a:cubicBezTo>
                      <a:pt x="6495" y="0"/>
                      <a:pt x="4744" y="1560"/>
                      <a:pt x="1" y="3008"/>
                    </a:cubicBezTo>
                  </a:path>
                </a:pathLst>
              </a:custGeom>
              <a:noFill/>
              <a:ln w="9525" cap="flat" cmpd="sng">
                <a:solidFill>
                  <a:schemeClr val="lt2"/>
                </a:solidFill>
                <a:prstDash val="solid"/>
                <a:miter lim="1591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4" name="Google Shape;804;p47"/>
          <p:cNvSpPr txBox="1">
            <a:spLocks noGrp="1"/>
          </p:cNvSpPr>
          <p:nvPr>
            <p:ph type="title"/>
          </p:nvPr>
        </p:nvSpPr>
        <p:spPr>
          <a:xfrm>
            <a:off x="237461" y="728664"/>
            <a:ext cx="8256457" cy="160734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lt2"/>
                </a:solidFill>
              </a:rPr>
              <a:t>Why does it matter?</a:t>
            </a:r>
            <a:endParaRPr dirty="0">
              <a:solidFill>
                <a:schemeClr val="lt2"/>
              </a:solidFill>
            </a:endParaRPr>
          </a:p>
        </p:txBody>
      </p:sp>
      <p:sp>
        <p:nvSpPr>
          <p:cNvPr id="806" name="Google Shape;806;p47"/>
          <p:cNvSpPr txBox="1">
            <a:spLocks noGrp="1"/>
          </p:cNvSpPr>
          <p:nvPr>
            <p:ph type="subTitle" idx="1"/>
          </p:nvPr>
        </p:nvSpPr>
        <p:spPr>
          <a:xfrm>
            <a:off x="793319" y="2232554"/>
            <a:ext cx="7557362" cy="218228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/>
              <a:t>Prevalence of vitamin B6 deficiencies in elderly human population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/>
              <a:t> Lack of data on vitamin levels in cats despite increasing life expectancy 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/>
              <a:t>If and when nutritional interventions may be necessary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315187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5" name="Google Shape;775;p45"/>
          <p:cNvSpPr txBox="1">
            <a:spLocks noGrp="1"/>
          </p:cNvSpPr>
          <p:nvPr>
            <p:ph type="ctrTitle"/>
          </p:nvPr>
        </p:nvSpPr>
        <p:spPr>
          <a:xfrm>
            <a:off x="715050" y="426149"/>
            <a:ext cx="7713900" cy="489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dirty="0"/>
              <a:t>Methods</a:t>
            </a:r>
            <a:endParaRPr sz="6000" dirty="0"/>
          </a:p>
        </p:txBody>
      </p:sp>
      <p:sp>
        <p:nvSpPr>
          <p:cNvPr id="776" name="Google Shape;776;p45"/>
          <p:cNvSpPr txBox="1">
            <a:spLocks noGrp="1"/>
          </p:cNvSpPr>
          <p:nvPr>
            <p:ph type="subTitle" idx="1"/>
          </p:nvPr>
        </p:nvSpPr>
        <p:spPr>
          <a:xfrm>
            <a:off x="914499" y="2021950"/>
            <a:ext cx="5702871" cy="250718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60 cats from cat colony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Age 1-17 years old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Body condition score 4-8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44 females and 16 males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All consuming same diet for all life stages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</a:pPr>
            <a:endParaRPr lang="en-US" sz="20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</a:pPr>
            <a:endParaRPr lang="en-US" dirty="0"/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dirty="0"/>
          </a:p>
        </p:txBody>
      </p:sp>
      <p:sp>
        <p:nvSpPr>
          <p:cNvPr id="787" name="Google Shape;787;p45"/>
          <p:cNvSpPr txBox="1">
            <a:spLocks noGrp="1"/>
          </p:cNvSpPr>
          <p:nvPr>
            <p:ph type="title" idx="15"/>
          </p:nvPr>
        </p:nvSpPr>
        <p:spPr>
          <a:xfrm>
            <a:off x="914499" y="1444888"/>
            <a:ext cx="3828950" cy="489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/>
              <a:t>Blood collection</a:t>
            </a:r>
            <a:endParaRPr sz="2800" dirty="0"/>
          </a:p>
        </p:txBody>
      </p:sp>
      <p:sp>
        <p:nvSpPr>
          <p:cNvPr id="788" name="Google Shape;788;p45"/>
          <p:cNvSpPr txBox="1">
            <a:spLocks noGrp="1"/>
          </p:cNvSpPr>
          <p:nvPr>
            <p:ph type="title" idx="16"/>
          </p:nvPr>
        </p:nvSpPr>
        <p:spPr>
          <a:xfrm>
            <a:off x="914500" y="1228502"/>
            <a:ext cx="783600" cy="38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dirty="0"/>
              <a:t>01.</a:t>
            </a:r>
            <a:endParaRPr sz="48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5A8D314-B222-99FF-B6A3-08396BC107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7370" y="1058024"/>
            <a:ext cx="1272543" cy="3471114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5" name="Google Shape;775;p45"/>
          <p:cNvSpPr txBox="1">
            <a:spLocks noGrp="1"/>
          </p:cNvSpPr>
          <p:nvPr>
            <p:ph type="ctrTitle"/>
          </p:nvPr>
        </p:nvSpPr>
        <p:spPr>
          <a:xfrm>
            <a:off x="715050" y="426149"/>
            <a:ext cx="7713900" cy="489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dirty="0"/>
              <a:t>Methods</a:t>
            </a:r>
            <a:endParaRPr sz="6000" dirty="0"/>
          </a:p>
        </p:txBody>
      </p:sp>
      <p:sp>
        <p:nvSpPr>
          <p:cNvPr id="776" name="Google Shape;776;p45"/>
          <p:cNvSpPr txBox="1">
            <a:spLocks noGrp="1"/>
          </p:cNvSpPr>
          <p:nvPr>
            <p:ph type="subTitle" idx="1"/>
          </p:nvPr>
        </p:nvSpPr>
        <p:spPr>
          <a:xfrm>
            <a:off x="914499" y="2021950"/>
            <a:ext cx="5702871" cy="250718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Centrifugated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Plasma removed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Packed red blood cells washed in phosphate buffer saline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Suspended in triton-X solution to lyse cells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Diluted with phosphate buffer to measure enzymatic activity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</a:pPr>
            <a:endParaRPr lang="en-US" dirty="0"/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dirty="0"/>
          </a:p>
        </p:txBody>
      </p:sp>
      <p:sp>
        <p:nvSpPr>
          <p:cNvPr id="787" name="Google Shape;787;p45"/>
          <p:cNvSpPr txBox="1">
            <a:spLocks noGrp="1"/>
          </p:cNvSpPr>
          <p:nvPr>
            <p:ph type="title" idx="15"/>
          </p:nvPr>
        </p:nvSpPr>
        <p:spPr>
          <a:xfrm>
            <a:off x="914499" y="1444888"/>
            <a:ext cx="3828950" cy="489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/>
              <a:t>Sample preparation</a:t>
            </a:r>
            <a:endParaRPr sz="2800" dirty="0"/>
          </a:p>
        </p:txBody>
      </p:sp>
      <p:sp>
        <p:nvSpPr>
          <p:cNvPr id="788" name="Google Shape;788;p45"/>
          <p:cNvSpPr txBox="1">
            <a:spLocks noGrp="1"/>
          </p:cNvSpPr>
          <p:nvPr>
            <p:ph type="title" idx="16"/>
          </p:nvPr>
        </p:nvSpPr>
        <p:spPr>
          <a:xfrm>
            <a:off x="914499" y="989668"/>
            <a:ext cx="1085751" cy="38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dirty="0"/>
              <a:t>02</a:t>
            </a:r>
            <a:endParaRPr sz="4800" dirty="0"/>
          </a:p>
        </p:txBody>
      </p:sp>
    </p:spTree>
    <p:extLst>
      <p:ext uri="{BB962C8B-B14F-4D97-AF65-F5344CB8AC3E}">
        <p14:creationId xmlns:p14="http://schemas.microsoft.com/office/powerpoint/2010/main" val="39541059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4" name="Google Shape;884;p49"/>
          <p:cNvSpPr txBox="1">
            <a:spLocks noGrp="1"/>
          </p:cNvSpPr>
          <p:nvPr>
            <p:ph type="ctrTitle"/>
          </p:nvPr>
        </p:nvSpPr>
        <p:spPr>
          <a:xfrm>
            <a:off x="659556" y="626807"/>
            <a:ext cx="7807444" cy="121876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Measuring AST activity as a functional biomarker for vitamin B6</a:t>
            </a:r>
            <a:endParaRPr dirty="0"/>
          </a:p>
        </p:txBody>
      </p:sp>
      <p:sp>
        <p:nvSpPr>
          <p:cNvPr id="886" name="Google Shape;886;p49"/>
          <p:cNvSpPr txBox="1">
            <a:spLocks noGrp="1"/>
          </p:cNvSpPr>
          <p:nvPr>
            <p:ph type="subTitle" idx="6"/>
          </p:nvPr>
        </p:nvSpPr>
        <p:spPr>
          <a:xfrm>
            <a:off x="4634634" y="2669049"/>
            <a:ext cx="707151" cy="29954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AST</a:t>
            </a:r>
            <a:endParaRPr dirty="0"/>
          </a:p>
        </p:txBody>
      </p:sp>
      <p:sp>
        <p:nvSpPr>
          <p:cNvPr id="887" name="Google Shape;887;p49"/>
          <p:cNvSpPr txBox="1">
            <a:spLocks noGrp="1"/>
          </p:cNvSpPr>
          <p:nvPr>
            <p:ph type="subTitle" idx="1"/>
          </p:nvPr>
        </p:nvSpPr>
        <p:spPr>
          <a:xfrm>
            <a:off x="568265" y="1641272"/>
            <a:ext cx="8007469" cy="408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/>
              <a:t>Vitamin B6 is a cofactor for aspartate aminotransferase (AST)</a:t>
            </a:r>
            <a:endParaRPr sz="2000" dirty="0"/>
          </a:p>
        </p:txBody>
      </p:sp>
      <p:sp>
        <p:nvSpPr>
          <p:cNvPr id="888" name="Google Shape;888;p49"/>
          <p:cNvSpPr txBox="1">
            <a:spLocks noGrp="1"/>
          </p:cNvSpPr>
          <p:nvPr>
            <p:ph type="ctrTitle" idx="2"/>
          </p:nvPr>
        </p:nvSpPr>
        <p:spPr>
          <a:xfrm>
            <a:off x="-1" y="2782146"/>
            <a:ext cx="9301163" cy="35752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/>
              <a:t>L-aspartate + alpha-ketoglutarate </a:t>
            </a:r>
            <a:r>
              <a:rPr lang="en" sz="2400" dirty="0">
                <a:sym typeface="Wingdings" panose="05000000000000000000" pitchFamily="2" charset="2"/>
              </a:rPr>
              <a:t>            Oxaloacetate + L-glutamate</a:t>
            </a:r>
            <a:endParaRPr sz="2400" dirty="0"/>
          </a:p>
        </p:txBody>
      </p:sp>
      <p:sp>
        <p:nvSpPr>
          <p:cNvPr id="889" name="Google Shape;889;p49"/>
          <p:cNvSpPr txBox="1">
            <a:spLocks noGrp="1"/>
          </p:cNvSpPr>
          <p:nvPr>
            <p:ph type="ctrTitle" idx="3"/>
          </p:nvPr>
        </p:nvSpPr>
        <p:spPr>
          <a:xfrm>
            <a:off x="432451" y="3965994"/>
            <a:ext cx="7942669" cy="408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/>
              <a:t>Oxaloacetate + H</a:t>
            </a:r>
            <a:r>
              <a:rPr lang="en-US" sz="2400" baseline="30000" dirty="0"/>
              <a:t>+</a:t>
            </a:r>
            <a:r>
              <a:rPr lang="en-US" sz="2400" dirty="0"/>
              <a:t> + NADH         Malate + NAD</a:t>
            </a:r>
            <a:r>
              <a:rPr lang="en-US" sz="2400" baseline="30000" dirty="0"/>
              <a:t>+</a:t>
            </a:r>
            <a:endParaRPr sz="2400" dirty="0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2CDC7AA8-ABF9-256A-422B-86A22028D3A0}"/>
              </a:ext>
            </a:extLst>
          </p:cNvPr>
          <p:cNvCxnSpPr>
            <a:cxnSpLocks/>
          </p:cNvCxnSpPr>
          <p:nvPr/>
        </p:nvCxnSpPr>
        <p:spPr>
          <a:xfrm>
            <a:off x="4817138" y="2968593"/>
            <a:ext cx="45329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066F7F17-C4FF-9030-A9CE-3F47B062C3BB}"/>
              </a:ext>
            </a:extLst>
          </p:cNvPr>
          <p:cNvCxnSpPr/>
          <p:nvPr/>
        </p:nvCxnSpPr>
        <p:spPr>
          <a:xfrm>
            <a:off x="4929356" y="4175782"/>
            <a:ext cx="40328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Google Shape;886;p49">
            <a:extLst>
              <a:ext uri="{FF2B5EF4-FFF2-40B4-BE49-F238E27FC236}">
                <a16:creationId xmlns:a16="http://schemas.microsoft.com/office/drawing/2014/main" id="{B8C9ED7A-21D0-419C-A110-23A78FD3487D}"/>
              </a:ext>
            </a:extLst>
          </p:cNvPr>
          <p:cNvSpPr txBox="1">
            <a:spLocks/>
          </p:cNvSpPr>
          <p:nvPr/>
        </p:nvSpPr>
        <p:spPr>
          <a:xfrm>
            <a:off x="4789924" y="3871946"/>
            <a:ext cx="682148" cy="2886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Questrial"/>
              <a:buNone/>
              <a:defRPr sz="14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Questrial"/>
              <a:buNone/>
              <a:defRPr sz="10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Questrial"/>
              <a:buNone/>
              <a:defRPr sz="10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Questrial"/>
              <a:buNone/>
              <a:defRPr sz="10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Questrial"/>
              <a:buNone/>
              <a:defRPr sz="10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Questrial"/>
              <a:buNone/>
              <a:defRPr sz="10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Questrial"/>
              <a:buNone/>
              <a:defRPr sz="10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Questrial"/>
              <a:buNone/>
              <a:defRPr sz="10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Questrial"/>
              <a:buNone/>
              <a:defRPr sz="10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marL="0" indent="0"/>
            <a:r>
              <a:rPr lang="en-US" dirty="0"/>
              <a:t>MDH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6" name="Google Shape;886;p49"/>
          <p:cNvSpPr txBox="1">
            <a:spLocks noGrp="1"/>
          </p:cNvSpPr>
          <p:nvPr>
            <p:ph type="subTitle" idx="6"/>
          </p:nvPr>
        </p:nvSpPr>
        <p:spPr>
          <a:xfrm>
            <a:off x="4571999" y="897818"/>
            <a:ext cx="707151" cy="29954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AST</a:t>
            </a:r>
            <a:endParaRPr dirty="0"/>
          </a:p>
        </p:txBody>
      </p:sp>
      <p:sp>
        <p:nvSpPr>
          <p:cNvPr id="888" name="Google Shape;888;p49"/>
          <p:cNvSpPr txBox="1">
            <a:spLocks noGrp="1"/>
          </p:cNvSpPr>
          <p:nvPr>
            <p:ph type="ctrTitle" idx="2"/>
          </p:nvPr>
        </p:nvSpPr>
        <p:spPr>
          <a:xfrm>
            <a:off x="-78583" y="1022641"/>
            <a:ext cx="9301163" cy="35752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/>
              <a:t>L-aspartate + alpha-ketoglutarate </a:t>
            </a:r>
            <a:r>
              <a:rPr lang="en" sz="2400" dirty="0">
                <a:sym typeface="Wingdings" panose="05000000000000000000" pitchFamily="2" charset="2"/>
              </a:rPr>
              <a:t>            Oxaloacetate + L-glutamate</a:t>
            </a:r>
            <a:endParaRPr sz="2400" dirty="0"/>
          </a:p>
        </p:txBody>
      </p:sp>
      <p:sp>
        <p:nvSpPr>
          <p:cNvPr id="889" name="Google Shape;889;p49"/>
          <p:cNvSpPr txBox="1">
            <a:spLocks noGrp="1"/>
          </p:cNvSpPr>
          <p:nvPr>
            <p:ph type="ctrTitle" idx="3"/>
          </p:nvPr>
        </p:nvSpPr>
        <p:spPr>
          <a:xfrm>
            <a:off x="296720" y="1751431"/>
            <a:ext cx="7942669" cy="408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/>
              <a:t>Oxaloacetate + H</a:t>
            </a:r>
            <a:r>
              <a:rPr lang="en-US" sz="2400" baseline="30000" dirty="0"/>
              <a:t>+</a:t>
            </a:r>
            <a:r>
              <a:rPr lang="en-US" sz="2400" dirty="0"/>
              <a:t> + NADH         Malate + NAD</a:t>
            </a:r>
            <a:r>
              <a:rPr lang="en-US" sz="2400" baseline="30000" dirty="0"/>
              <a:t>+</a:t>
            </a:r>
            <a:endParaRPr sz="2400" dirty="0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2CDC7AA8-ABF9-256A-422B-86A22028D3A0}"/>
              </a:ext>
            </a:extLst>
          </p:cNvPr>
          <p:cNvCxnSpPr>
            <a:cxnSpLocks/>
          </p:cNvCxnSpPr>
          <p:nvPr/>
        </p:nvCxnSpPr>
        <p:spPr>
          <a:xfrm>
            <a:off x="4702710" y="1236059"/>
            <a:ext cx="45329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066F7F17-C4FF-9030-A9CE-3F47B062C3BB}"/>
              </a:ext>
            </a:extLst>
          </p:cNvPr>
          <p:cNvCxnSpPr/>
          <p:nvPr/>
        </p:nvCxnSpPr>
        <p:spPr>
          <a:xfrm>
            <a:off x="4789924" y="1955731"/>
            <a:ext cx="40328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Google Shape;886;p49">
            <a:extLst>
              <a:ext uri="{FF2B5EF4-FFF2-40B4-BE49-F238E27FC236}">
                <a16:creationId xmlns:a16="http://schemas.microsoft.com/office/drawing/2014/main" id="{B8C9ED7A-21D0-419C-A110-23A78FD3487D}"/>
              </a:ext>
            </a:extLst>
          </p:cNvPr>
          <p:cNvSpPr txBox="1">
            <a:spLocks/>
          </p:cNvSpPr>
          <p:nvPr/>
        </p:nvSpPr>
        <p:spPr>
          <a:xfrm>
            <a:off x="4650493" y="1607123"/>
            <a:ext cx="682148" cy="2886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Questrial"/>
              <a:buNone/>
              <a:defRPr sz="14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Questrial"/>
              <a:buNone/>
              <a:defRPr sz="10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Questrial"/>
              <a:buNone/>
              <a:defRPr sz="10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Questrial"/>
              <a:buNone/>
              <a:defRPr sz="10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Questrial"/>
              <a:buNone/>
              <a:defRPr sz="10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Questrial"/>
              <a:buNone/>
              <a:defRPr sz="10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Questrial"/>
              <a:buNone/>
              <a:defRPr sz="10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Questrial"/>
              <a:buNone/>
              <a:defRPr sz="10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Questrial"/>
              <a:buNone/>
              <a:defRPr sz="10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marL="0" indent="0"/>
            <a:r>
              <a:rPr lang="en-US" dirty="0"/>
              <a:t>MDH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8220E93-0AD8-E526-102A-76B8F76F0B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2240" y="2500577"/>
            <a:ext cx="3035907" cy="2470395"/>
          </a:xfrm>
          <a:prstGeom prst="rect">
            <a:avLst/>
          </a:prstGeo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90386D10-D13F-7AE6-59F7-16D9E409A05B}"/>
              </a:ext>
            </a:extLst>
          </p:cNvPr>
          <p:cNvSpPr/>
          <p:nvPr/>
        </p:nvSpPr>
        <p:spPr>
          <a:xfrm>
            <a:off x="150825" y="931201"/>
            <a:ext cx="1749411" cy="665855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543F9443-9984-7B01-6649-05E9C9AD7C77}"/>
              </a:ext>
            </a:extLst>
          </p:cNvPr>
          <p:cNvSpPr/>
          <p:nvPr/>
        </p:nvSpPr>
        <p:spPr>
          <a:xfrm>
            <a:off x="3950494" y="1675178"/>
            <a:ext cx="839430" cy="561106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DDBCD1A-39D1-D6C1-B810-F19AFB6F5BFE}"/>
              </a:ext>
            </a:extLst>
          </p:cNvPr>
          <p:cNvSpPr/>
          <p:nvPr/>
        </p:nvSpPr>
        <p:spPr>
          <a:xfrm>
            <a:off x="4746954" y="1597056"/>
            <a:ext cx="489226" cy="298681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73300E69-BE17-88BF-3BA6-324E4F64A608}"/>
              </a:ext>
            </a:extLst>
          </p:cNvPr>
          <p:cNvSpPr/>
          <p:nvPr/>
        </p:nvSpPr>
        <p:spPr>
          <a:xfrm>
            <a:off x="2027383" y="842742"/>
            <a:ext cx="2652454" cy="796954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754DB58C-01A8-076A-D6A5-05FEA96F3E4D}"/>
              </a:ext>
            </a:extLst>
          </p:cNvPr>
          <p:cNvCxnSpPr>
            <a:stCxn id="10" idx="4"/>
          </p:cNvCxnSpPr>
          <p:nvPr/>
        </p:nvCxnSpPr>
        <p:spPr>
          <a:xfrm>
            <a:off x="1025531" y="1597056"/>
            <a:ext cx="1524788" cy="146046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DFD62B4A-5064-82F7-7AF5-B117EE13925D}"/>
              </a:ext>
            </a:extLst>
          </p:cNvPr>
          <p:cNvCxnSpPr>
            <a:stCxn id="14" idx="4"/>
          </p:cNvCxnSpPr>
          <p:nvPr/>
        </p:nvCxnSpPr>
        <p:spPr>
          <a:xfrm flipH="1">
            <a:off x="3064669" y="1639696"/>
            <a:ext cx="288941" cy="102492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AD625D94-C6AA-8762-8A43-723240B3770A}"/>
              </a:ext>
            </a:extLst>
          </p:cNvPr>
          <p:cNvCxnSpPr>
            <a:stCxn id="12" idx="4"/>
          </p:cNvCxnSpPr>
          <p:nvPr/>
        </p:nvCxnSpPr>
        <p:spPr>
          <a:xfrm flipH="1">
            <a:off x="3178969" y="1895737"/>
            <a:ext cx="1812598" cy="14046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5C560DF6-CC90-9389-4040-E4D7B1C78A22}"/>
              </a:ext>
            </a:extLst>
          </p:cNvPr>
          <p:cNvCxnSpPr>
            <a:stCxn id="11" idx="3"/>
          </p:cNvCxnSpPr>
          <p:nvPr/>
        </p:nvCxnSpPr>
        <p:spPr>
          <a:xfrm flipH="1">
            <a:off x="3209139" y="2154112"/>
            <a:ext cx="864287" cy="7033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74162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7" name="Google Shape;1067;p52"/>
          <p:cNvSpPr txBox="1">
            <a:spLocks noGrp="1"/>
          </p:cNvSpPr>
          <p:nvPr>
            <p:ph type="ctrTitle"/>
          </p:nvPr>
        </p:nvSpPr>
        <p:spPr>
          <a:xfrm>
            <a:off x="2313236" y="3889719"/>
            <a:ext cx="4566195" cy="90373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Slope is enzymatic activity of AST</a:t>
            </a:r>
            <a:endParaRPr dirty="0"/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6993795C-E355-CBC6-EAE4-C3A84F911CA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92429125"/>
              </p:ext>
            </p:extLst>
          </p:nvPr>
        </p:nvGraphicFramePr>
        <p:xfrm>
          <a:off x="1835944" y="1030512"/>
          <a:ext cx="5214938" cy="30824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Google Shape;982;p51">
            <a:extLst>
              <a:ext uri="{FF2B5EF4-FFF2-40B4-BE49-F238E27FC236}">
                <a16:creationId xmlns:a16="http://schemas.microsoft.com/office/drawing/2014/main" id="{B4E5321F-9348-356A-A4F0-0EF15F309512}"/>
              </a:ext>
            </a:extLst>
          </p:cNvPr>
          <p:cNvSpPr txBox="1">
            <a:spLocks/>
          </p:cNvSpPr>
          <p:nvPr/>
        </p:nvSpPr>
        <p:spPr>
          <a:xfrm>
            <a:off x="850782" y="481500"/>
            <a:ext cx="7713900" cy="40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Lato"/>
              <a:buNone/>
              <a:defRPr sz="1800" b="1" i="0" u="none" strike="noStrike" cap="none">
                <a:solidFill>
                  <a:schemeClr val="accent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Lato"/>
              <a:buNone/>
              <a:defRPr sz="1400" b="1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Lato"/>
              <a:buNone/>
              <a:defRPr sz="1400" b="1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Lato"/>
              <a:buNone/>
              <a:defRPr sz="1400" b="1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Lato"/>
              <a:buNone/>
              <a:defRPr sz="1400" b="1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Lato"/>
              <a:buNone/>
              <a:defRPr sz="1400" b="1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Lato"/>
              <a:buNone/>
              <a:defRPr sz="1400" b="1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Lato"/>
              <a:buNone/>
              <a:defRPr sz="1400" b="1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Lato"/>
              <a:buNone/>
              <a:defRPr sz="1400" b="1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r>
              <a:rPr lang="en-US" sz="3200" dirty="0"/>
              <a:t>Measure decrease in NADH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Animal Diseases by Slidesgo">
  <a:themeElements>
    <a:clrScheme name="Simple Light">
      <a:dk1>
        <a:srgbClr val="F78E6B"/>
      </a:dk1>
      <a:lt1>
        <a:srgbClr val="FFFFFF"/>
      </a:lt1>
      <a:dk2>
        <a:srgbClr val="FFE1ED"/>
      </a:dk2>
      <a:lt2>
        <a:srgbClr val="262065"/>
      </a:lt2>
      <a:accent1>
        <a:srgbClr val="F15A24"/>
      </a:accent1>
      <a:accent2>
        <a:srgbClr val="FFBC5E"/>
      </a:accent2>
      <a:accent3>
        <a:srgbClr val="F7931E"/>
      </a:accent3>
      <a:accent4>
        <a:srgbClr val="FFCCC9"/>
      </a:accent4>
      <a:accent5>
        <a:srgbClr val="F78E6B"/>
      </a:accent5>
      <a:accent6>
        <a:srgbClr val="7D5FEB"/>
      </a:accent6>
      <a:hlink>
        <a:srgbClr val="203C56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94</TotalTime>
  <Words>750</Words>
  <Application>Microsoft Office PowerPoint</Application>
  <PresentationFormat>On-screen Show (16:9)</PresentationFormat>
  <Paragraphs>105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8" baseType="lpstr">
      <vt:lpstr>Barlow Semi Condensed Black</vt:lpstr>
      <vt:lpstr>Calibri</vt:lpstr>
      <vt:lpstr>Barlow Semi Condensed</vt:lpstr>
      <vt:lpstr>Bebas Neue</vt:lpstr>
      <vt:lpstr>Lato</vt:lpstr>
      <vt:lpstr>Questrial</vt:lpstr>
      <vt:lpstr>Fira Sans Condensed Medium</vt:lpstr>
      <vt:lpstr>Staatliches</vt:lpstr>
      <vt:lpstr>Arial</vt:lpstr>
      <vt:lpstr>Montserrat</vt:lpstr>
      <vt:lpstr>Animal Diseases by Slidesgo</vt:lpstr>
      <vt:lpstr>Vitamin B6 in Cats</vt:lpstr>
      <vt:lpstr>Hypothesis</vt:lpstr>
      <vt:lpstr>What is vitamin B6?</vt:lpstr>
      <vt:lpstr>Why does it matter?</vt:lpstr>
      <vt:lpstr>Methods</vt:lpstr>
      <vt:lpstr>Methods</vt:lpstr>
      <vt:lpstr>Measuring AST activity as a functional biomarker for vitamin B6</vt:lpstr>
      <vt:lpstr>L-aspartate + alpha-ketoglutarate             Oxaloacetate + L-glutamate</vt:lpstr>
      <vt:lpstr>Slope is enzymatic activity of AST</vt:lpstr>
      <vt:lpstr>Primary activation ratio (PAR)</vt:lpstr>
      <vt:lpstr>PowerPoint Presentation</vt:lpstr>
      <vt:lpstr>PowerPoint Presentation</vt:lpstr>
      <vt:lpstr>Calculations</vt:lpstr>
      <vt:lpstr>Statistics</vt:lpstr>
      <vt:lpstr>What’s next?</vt:lpstr>
      <vt:lpstr>What’s next?</vt:lpstr>
      <vt:lpstr>References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Vitamin B6 in Cats</dc:title>
  <cp:lastModifiedBy>Vy Ngan Chu</cp:lastModifiedBy>
  <cp:revision>1</cp:revision>
  <dcterms:modified xsi:type="dcterms:W3CDTF">2023-07-27T16:48:38Z</dcterms:modified>
</cp:coreProperties>
</file>